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7.xml" ContentType="application/vnd.openxmlformats-officedocument.presentationml.tags+xml"/>
  <Override PartName="/ppt/notesSlides/notesSlide10.xml" ContentType="application/vnd.openxmlformats-officedocument.presentationml.notesSlide+xml"/>
  <Override PartName="/ppt/tags/tag8.xml" ContentType="application/vnd.openxmlformats-officedocument.presentationml.tags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12.xml" ContentType="application/vnd.openxmlformats-officedocument.presentationml.notesSlide+xml"/>
  <Override PartName="/ppt/tags/tag11.xml" ContentType="application/vnd.openxmlformats-officedocument.presentationml.tags+xml"/>
  <Override PartName="/ppt/notesSlides/notesSlide13.xml" ContentType="application/vnd.openxmlformats-officedocument.presentationml.notesSlide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20.xml" ContentType="application/vnd.openxmlformats-officedocument.presentationml.notesSlide+xml"/>
  <Override PartName="/ppt/tags/tag21.xml" ContentType="application/vnd.openxmlformats-officedocument.presentationml.tag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23.xml" ContentType="application/vnd.openxmlformats-officedocument.presentationml.notesSlide+xml"/>
  <Override PartName="/ppt/tags/tag26.xml" ContentType="application/vnd.openxmlformats-officedocument.presentationml.tags+xml"/>
  <Override PartName="/ppt/notesSlides/notesSlide24.xml" ContentType="application/vnd.openxmlformats-officedocument.presentationml.notesSlide+xml"/>
  <Override PartName="/ppt/tags/tag27.xml" ContentType="application/vnd.openxmlformats-officedocument.presentationml.tags+xml"/>
  <Override PartName="/ppt/notesSlides/notesSlide25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60" r:id="rId1"/>
  </p:sldMasterIdLst>
  <p:notesMasterIdLst>
    <p:notesMasterId r:id="rId52"/>
  </p:notesMasterIdLst>
  <p:handoutMasterIdLst>
    <p:handoutMasterId r:id="rId53"/>
  </p:handoutMasterIdLst>
  <p:sldIdLst>
    <p:sldId id="3357" r:id="rId2"/>
    <p:sldId id="3247" r:id="rId3"/>
    <p:sldId id="3358" r:id="rId4"/>
    <p:sldId id="3256" r:id="rId5"/>
    <p:sldId id="3383" r:id="rId6"/>
    <p:sldId id="3384" r:id="rId7"/>
    <p:sldId id="3361" r:id="rId8"/>
    <p:sldId id="3262" r:id="rId9"/>
    <p:sldId id="3366" r:id="rId10"/>
    <p:sldId id="3362" r:id="rId11"/>
    <p:sldId id="3363" r:id="rId12"/>
    <p:sldId id="3364" r:id="rId13"/>
    <p:sldId id="3367" r:id="rId14"/>
    <p:sldId id="3297" r:id="rId15"/>
    <p:sldId id="3286" r:id="rId16"/>
    <p:sldId id="3368" r:id="rId17"/>
    <p:sldId id="3369" r:id="rId18"/>
    <p:sldId id="3370" r:id="rId19"/>
    <p:sldId id="3294" r:id="rId20"/>
    <p:sldId id="3372" r:id="rId21"/>
    <p:sldId id="3371" r:id="rId22"/>
    <p:sldId id="3302" r:id="rId23"/>
    <p:sldId id="3301" r:id="rId24"/>
    <p:sldId id="3336" r:id="rId25"/>
    <p:sldId id="3318" r:id="rId26"/>
    <p:sldId id="3316" r:id="rId27"/>
    <p:sldId id="3321" r:id="rId28"/>
    <p:sldId id="3322" r:id="rId29"/>
    <p:sldId id="3320" r:id="rId30"/>
    <p:sldId id="3352" r:id="rId31"/>
    <p:sldId id="3373" r:id="rId32"/>
    <p:sldId id="3374" r:id="rId33"/>
    <p:sldId id="3375" r:id="rId34"/>
    <p:sldId id="3305" r:id="rId35"/>
    <p:sldId id="3313" r:id="rId36"/>
    <p:sldId id="3376" r:id="rId37"/>
    <p:sldId id="3377" r:id="rId38"/>
    <p:sldId id="3382" r:id="rId39"/>
    <p:sldId id="3326" r:id="rId40"/>
    <p:sldId id="3344" r:id="rId41"/>
    <p:sldId id="3347" r:id="rId42"/>
    <p:sldId id="3379" r:id="rId43"/>
    <p:sldId id="3339" r:id="rId44"/>
    <p:sldId id="3380" r:id="rId45"/>
    <p:sldId id="3340" r:id="rId46"/>
    <p:sldId id="3356" r:id="rId47"/>
    <p:sldId id="3346" r:id="rId48"/>
    <p:sldId id="3353" r:id="rId49"/>
    <p:sldId id="3351" r:id="rId50"/>
    <p:sldId id="3381" r:id="rId51"/>
  </p:sldIdLst>
  <p:sldSz cx="121920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416" userDrawn="1">
          <p15:clr>
            <a:srgbClr val="A4A3A4"/>
          </p15:clr>
        </p15:guide>
        <p15:guide id="2" pos="7256" userDrawn="1">
          <p15:clr>
            <a:srgbClr val="A4A3A4"/>
          </p15:clr>
        </p15:guide>
        <p15:guide id="3" orient="horz" pos="648" userDrawn="1">
          <p15:clr>
            <a:srgbClr val="A4A3A4"/>
          </p15:clr>
        </p15:guide>
        <p15:guide id="4" orient="horz" pos="712" userDrawn="1">
          <p15:clr>
            <a:srgbClr val="A4A3A4"/>
          </p15:clr>
        </p15:guide>
        <p15:guide id="5" orient="horz" pos="3928" userDrawn="1">
          <p15:clr>
            <a:srgbClr val="A4A3A4"/>
          </p15:clr>
        </p15:guide>
        <p15:guide id="6" orient="horz" pos="38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iang pauline" initials="jp" lastIdx="1" clrIdx="0">
    <p:extLst>
      <p:ext uri="{19B8F6BF-5375-455C-9EA6-DF929625EA0E}">
        <p15:presenceInfo xmlns:p15="http://schemas.microsoft.com/office/powerpoint/2012/main" userId="431431a72b6d2842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000"/>
    <a:srgbClr val="234494"/>
    <a:srgbClr val="F7B51B"/>
    <a:srgbClr val="FCE6B1"/>
    <a:srgbClr val="EB010C"/>
    <a:srgbClr val="E72E2C"/>
    <a:srgbClr val="31EBE4"/>
    <a:srgbClr val="F2F2F2"/>
    <a:srgbClr val="3F68C0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中度样式 2 - 强调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8FD4443E-F989-4FC4-A0C8-D5A2AF1F390B}" styleName="深色样式 1 - 强调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073A0DAA-6AF3-43AB-8588-CEC1D06C72B9}" styleName="中度样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35" autoAdjust="0"/>
    <p:restoredTop sz="95814" autoAdjust="0"/>
  </p:normalViewPr>
  <p:slideViewPr>
    <p:cSldViewPr>
      <p:cViewPr varScale="1">
        <p:scale>
          <a:sx n="93" d="100"/>
          <a:sy n="93" d="100"/>
        </p:scale>
        <p:origin x="78" y="168"/>
      </p:cViewPr>
      <p:guideLst>
        <p:guide pos="416"/>
        <p:guide pos="7256"/>
        <p:guide orient="horz" pos="648"/>
        <p:guide orient="horz" pos="712"/>
        <p:guide orient="horz" pos="3928"/>
        <p:guide orient="horz" pos="3864"/>
      </p:guideLst>
    </p:cSldViewPr>
  </p:slideViewPr>
  <p:outlineViewPr>
    <p:cViewPr>
      <p:scale>
        <a:sx n="33" d="100"/>
        <a:sy n="33" d="100"/>
      </p:scale>
      <p:origin x="0" y="-596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>
      <p:cViewPr varScale="1">
        <p:scale>
          <a:sx n="55" d="100"/>
          <a:sy n="55" d="100"/>
        </p:scale>
        <p:origin x="2880" y="78"/>
      </p:cViewPr>
      <p:guideLst/>
    </p:cSldViewPr>
  </p:notesViewPr>
  <p:gridSpacing cx="76198" cy="7619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handoutMaster" Target="handoutMasters/handoutMaster1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681933FA-15E1-4319-80F7-DB8EE36C0770}" type="datetimeFigureOut">
              <a:rPr lang="en-US" altLang="zh-CN"/>
              <a:pPr>
                <a:defRPr/>
              </a:pPr>
              <a:t>12/17/2020</a:t>
            </a:fld>
            <a:endParaRPr lang="en-US" altLang="zh-C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C2F6FAB3-FE18-4254-B883-D7E1AE10CD6C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83188539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Font typeface="Arial" charset="0"/>
              <a:buNone/>
              <a:defRPr sz="1200">
                <a:latin typeface="Arial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Font typeface="Arial" charset="0"/>
              <a:buNone/>
              <a:defRPr sz="1200">
                <a:latin typeface="Arial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buFont typeface="Arial" charset="0"/>
              <a:buNone/>
              <a:defRPr sz="1200">
                <a:latin typeface="Arial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Font typeface="Arial" panose="020B0604020202020204" pitchFamily="34" charset="0"/>
              <a:buNone/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766B4255-53CB-4A06-867D-FF9C32D58539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2034647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宋体" panose="02010600030101010101" pitchFamily="2" charset="-122"/>
        <a:cs typeface="宋体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宋体" panose="02010600030101010101" pitchFamily="2" charset="-122"/>
        <a:cs typeface="宋体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宋体" panose="02010600030101010101" pitchFamily="2" charset="-122"/>
        <a:cs typeface="宋体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宋体" panose="02010600030101010101" pitchFamily="2" charset="-122"/>
        <a:cs typeface="宋体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宋体" panose="02010600030101010101" pitchFamily="2" charset="-122"/>
        <a:cs typeface="宋体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95898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77707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91204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8747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52773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89174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05808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274652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10043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29907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Refractive error - hyperopia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48713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16190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44111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15511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65284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07246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052320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17197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074554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1151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9652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9034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6504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64822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03617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88778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  <a:pPr>
                <a:defRPr/>
              </a:pPr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61958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9954084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0F06C98-02EE-42B6-BB92-51AF8ED6A31D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5" name="图片 4" descr="图片包含 游戏机&#10;&#10;描述已自动生成">
            <a:extLst>
              <a:ext uri="{FF2B5EF4-FFF2-40B4-BE49-F238E27FC236}">
                <a16:creationId xmlns:a16="http://schemas.microsoft.com/office/drawing/2014/main" id="{4FC21F37-88A4-49B3-A9B0-A921B03717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4167789179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6D149A1D-F1F7-4C45-8D4D-0E9CEBE977E5}"/>
              </a:ext>
            </a:extLst>
          </p:cNvPr>
          <p:cNvSpPr/>
          <p:nvPr userDrawn="1"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FA0EEB7-05C2-4ACC-B25B-567AFF81A2E4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8" name="图片 7" descr="图片包含 游戏机&#10;&#10;描述已自动生成">
            <a:extLst>
              <a:ext uri="{FF2B5EF4-FFF2-40B4-BE49-F238E27FC236}">
                <a16:creationId xmlns:a16="http://schemas.microsoft.com/office/drawing/2014/main" id="{1B39B90C-8EE3-4BE2-A0A1-1E4874844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3402831330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F1FD1F3C-6D88-44B4-9617-74D05B1FC189}"/>
              </a:ext>
            </a:extLst>
          </p:cNvPr>
          <p:cNvSpPr/>
          <p:nvPr userDrawn="1"/>
        </p:nvSpPr>
        <p:spPr>
          <a:xfrm>
            <a:off x="306557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5949FF3C-E651-4CF9-A2BC-E25CEA2C8D21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07AEEA9-E956-4F01-A72D-AB4A6B4747BB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017264A7-A79E-4BE3-90A3-355D08C016F3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10" name="图片 9" descr="图片包含 游戏机&#10;&#10;描述已自动生成">
            <a:extLst>
              <a:ext uri="{FF2B5EF4-FFF2-40B4-BE49-F238E27FC236}">
                <a16:creationId xmlns:a16="http://schemas.microsoft.com/office/drawing/2014/main" id="{F271DD26-8A0C-420A-896C-AB6359E0A1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48830360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F1FD1F3C-6D88-44B4-9617-74D05B1FC189}"/>
              </a:ext>
            </a:extLst>
          </p:cNvPr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5949FF3C-E651-4CF9-A2BC-E25CEA2C8D21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07AEEA9-E956-4F01-A72D-AB4A6B4747BB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C932CE22-5792-4FF4-B04A-29CCB86A9220}"/>
              </a:ext>
            </a:extLst>
          </p:cNvPr>
          <p:cNvCxnSpPr>
            <a:cxnSpLocks/>
          </p:cNvCxnSpPr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6DEFB500-0335-4472-83D7-4FA517D1D5A9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12" name="图片 11" descr="图片包含 游戏机&#10;&#10;描述已自动生成">
            <a:extLst>
              <a:ext uri="{FF2B5EF4-FFF2-40B4-BE49-F238E27FC236}">
                <a16:creationId xmlns:a16="http://schemas.microsoft.com/office/drawing/2014/main" id="{F9129BAD-F298-49F1-BDB0-C373B91A0B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477692132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正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44FF7A32-0474-4361-9FC2-48BDF32DD576}"/>
              </a:ext>
            </a:extLst>
          </p:cNvPr>
          <p:cNvSpPr/>
          <p:nvPr userDrawn="1"/>
        </p:nvSpPr>
        <p:spPr>
          <a:xfrm>
            <a:off x="0" y="6584316"/>
            <a:ext cx="121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5DA1B52E-12DA-4D05-9854-C72B0F8DD2F3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6BB7BA62-901B-492F-B84C-AEA32EAB6F5D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8F451EE2-3386-49B6-B524-4897A1E15736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11" name="图片 10" descr="图片包含 游戏机&#10;&#10;描述已自动生成">
            <a:extLst>
              <a:ext uri="{FF2B5EF4-FFF2-40B4-BE49-F238E27FC236}">
                <a16:creationId xmlns:a16="http://schemas.microsoft.com/office/drawing/2014/main" id="{A8897C36-CBF8-4089-901D-EF5DEF9E01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790922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random/>
      </p:transition>
    </mc:Choice>
    <mc:Fallback xmlns="">
      <p:transition spd="slow" advClick="0" advTm="5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F50DD9B3-AE11-4019-A8FE-B71FCCC41C93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5999F69A-BBE1-4E07-BB1C-352E5E277DBE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EC8D7E8B-0AA6-410A-A7DD-0BEB087F9F63}"/>
              </a:ext>
            </a:extLst>
          </p:cNvPr>
          <p:cNvCxnSpPr>
            <a:cxnSpLocks/>
          </p:cNvCxnSpPr>
          <p:nvPr userDrawn="1"/>
        </p:nvCxnSpPr>
        <p:spPr>
          <a:xfrm>
            <a:off x="4724436" y="1905040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id="{3392834D-71E7-4209-B9B6-0C904D919092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13" name="图片 12" descr="图片包含 游戏机&#10;&#10;描述已自动生成">
            <a:extLst>
              <a:ext uri="{FF2B5EF4-FFF2-40B4-BE49-F238E27FC236}">
                <a16:creationId xmlns:a16="http://schemas.microsoft.com/office/drawing/2014/main" id="{74B9A182-53EC-41AF-89E8-619ECC3547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905530327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9F2233F8-7CBC-4E87-8543-9746CE7924CC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42FBAACE-10AC-4AFB-A5B1-898426473426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B04586EA-80B6-4CCF-9D1A-011BB35A00A7}"/>
              </a:ext>
            </a:extLst>
          </p:cNvPr>
          <p:cNvCxnSpPr>
            <a:cxnSpLocks/>
          </p:cNvCxnSpPr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C1E4DBA9-6FA1-4375-8EA5-1DB77FF4CB69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9" name="图片 8" descr="图片包含 游戏机&#10;&#10;描述已自动生成">
            <a:extLst>
              <a:ext uri="{FF2B5EF4-FFF2-40B4-BE49-F238E27FC236}">
                <a16:creationId xmlns:a16="http://schemas.microsoft.com/office/drawing/2014/main" id="{D9F971F6-AC57-4074-8BF7-E5A4BA17118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974919627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正文页"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DD14DCA5-B842-4CF5-A7A2-5C311A173DF0}"/>
              </a:ext>
            </a:extLst>
          </p:cNvPr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E9FC631C-62F7-42B0-8E43-ABCF0ABEED78}"/>
              </a:ext>
            </a:extLst>
          </p:cNvPr>
          <p:cNvCxnSpPr>
            <a:cxnSpLocks/>
          </p:cNvCxnSpPr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AB95500C-3A4A-4AD5-BA0B-60BFB2F2312B}"/>
              </a:ext>
            </a:extLst>
          </p:cNvPr>
          <p:cNvCxnSpPr>
            <a:cxnSpLocks/>
          </p:cNvCxnSpPr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E9341E48-E873-44EF-A7DF-5D53EC6AF1AF}"/>
              </a:ext>
            </a:extLst>
          </p:cNvPr>
          <p:cNvSpPr txBox="1"/>
          <p:nvPr userDrawn="1"/>
        </p:nvSpPr>
        <p:spPr>
          <a:xfrm>
            <a:off x="7619960" y="6476920"/>
            <a:ext cx="430083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中华人民共和国教育部全国综合防控儿童青少年近视专家宣讲团</a:t>
            </a:r>
          </a:p>
        </p:txBody>
      </p:sp>
      <p:pic>
        <p:nvPicPr>
          <p:cNvPr id="10" name="图片 9" descr="图片包含 游戏机&#10;&#10;描述已自动生成">
            <a:extLst>
              <a:ext uri="{FF2B5EF4-FFF2-40B4-BE49-F238E27FC236}">
                <a16:creationId xmlns:a16="http://schemas.microsoft.com/office/drawing/2014/main" id="{765C262F-208E-4210-BDF7-D90C027945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7714187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722440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random/>
      </p:transition>
    </mc:Choice>
    <mc:Fallback xmlns="">
      <p:transition spd="slow" advClick="0" advTm="5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4456" r:id="rId1"/>
    <p:sldLayoutId id="2147484444" r:id="rId2"/>
    <p:sldLayoutId id="2147484457" r:id="rId3"/>
    <p:sldLayoutId id="2147484465" r:id="rId4"/>
    <p:sldLayoutId id="2147484461" r:id="rId5"/>
    <p:sldLayoutId id="2147484458" r:id="rId6"/>
    <p:sldLayoutId id="2147484462" r:id="rId7"/>
    <p:sldLayoutId id="2147484463" r:id="rId8"/>
    <p:sldLayoutId id="2147484464" r:id="rId9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1.png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microsoft.com/office/2007/relationships/hdphoto" Target="../media/hdphoto3.wdp"/><Relationship Id="rId9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tags" Target="../tags/tag5.xml"/><Relationship Id="rId7" Type="http://schemas.openxmlformats.org/officeDocument/2006/relationships/image" Target="../media/image34.jp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jp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7.jpg"/><Relationship Id="rId4" Type="http://schemas.microsoft.com/office/2007/relationships/hdphoto" Target="../media/hdphoto4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tiff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.xml"/><Relationship Id="rId4" Type="http://schemas.openxmlformats.org/officeDocument/2006/relationships/image" Target="../media/image4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microsoft.com/office/2007/relationships/hdphoto" Target="../media/hdphoto5.wdp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Relationship Id="rId6" Type="http://schemas.microsoft.com/office/2007/relationships/hdphoto" Target="../media/hdphoto7.wdp"/><Relationship Id="rId5" Type="http://schemas.openxmlformats.org/officeDocument/2006/relationships/image" Target="../media/image47.png"/><Relationship Id="rId4" Type="http://schemas.microsoft.com/office/2007/relationships/hdphoto" Target="../media/hdphoto6.wdp"/><Relationship Id="rId9" Type="http://schemas.openxmlformats.org/officeDocument/2006/relationships/image" Target="../media/image4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.xml"/><Relationship Id="rId6" Type="http://schemas.microsoft.com/office/2007/relationships/hdphoto" Target="../media/hdphoto10.wdp"/><Relationship Id="rId5" Type="http://schemas.openxmlformats.org/officeDocument/2006/relationships/image" Target="../media/image51.png"/><Relationship Id="rId4" Type="http://schemas.microsoft.com/office/2007/relationships/hdphoto" Target="../media/hdphoto9.wdp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5" Type="http://schemas.openxmlformats.org/officeDocument/2006/relationships/notesSlide" Target="../notesSlides/notesSlide20.xml"/><Relationship Id="rId4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3.xml"/><Relationship Id="rId1" Type="http://schemas.openxmlformats.org/officeDocument/2006/relationships/tags" Target="../tags/tag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2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5" Type="http://schemas.openxmlformats.org/officeDocument/2006/relationships/notesSlide" Target="../notesSlides/notesSlide26.xml"/><Relationship Id="rId4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3" Type="http://schemas.openxmlformats.org/officeDocument/2006/relationships/image" Target="../media/image11.jpeg"/><Relationship Id="rId7" Type="http://schemas.openxmlformats.org/officeDocument/2006/relationships/image" Target="../media/image1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jpeg"/><Relationship Id="rId9" Type="http://schemas.openxmlformats.org/officeDocument/2006/relationships/image" Target="../media/image17.jp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B3691F67-6C6C-4C3D-A287-9CB82D0769E7}"/>
              </a:ext>
            </a:extLst>
          </p:cNvPr>
          <p:cNvSpPr/>
          <p:nvPr/>
        </p:nvSpPr>
        <p:spPr>
          <a:xfrm>
            <a:off x="1828912" y="4656404"/>
            <a:ext cx="5791048" cy="113473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itchFamily="34" charset="-122"/>
                <a:ea typeface="微软雅黑" pitchFamily="34" charset="-122"/>
              </a:rPr>
              <a:t>中华人民共和国教育部</a:t>
            </a:r>
            <a:endParaRPr lang="en-US" altLang="zh-CN" sz="2400" b="1" dirty="0">
              <a:solidFill>
                <a:srgbClr val="234494"/>
              </a:solidFill>
              <a:latin typeface="微软雅黑" pitchFamily="34" charset="-122"/>
              <a:ea typeface="微软雅黑" pitchFamily="34" charset="-122"/>
            </a:endParaRPr>
          </a:p>
          <a:p>
            <a:pPr algn="dist"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itchFamily="34" charset="-122"/>
                <a:ea typeface="微软雅黑" pitchFamily="34" charset="-122"/>
              </a:rPr>
              <a:t>全国综合防控儿童青少年近视专家宣讲团</a:t>
            </a:r>
            <a:endParaRPr lang="en-US" altLang="zh-CN" sz="2400" b="1" dirty="0">
              <a:solidFill>
                <a:srgbClr val="234494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r>
              <a:rPr lang="zh-CN" altLang="en-US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（儿童青少年版）</a:t>
            </a:r>
          </a:p>
        </p:txBody>
      </p:sp>
      <p:sp>
        <p:nvSpPr>
          <p:cNvPr id="3" name="标题 1">
            <a:extLst>
              <a:ext uri="{FF2B5EF4-FFF2-40B4-BE49-F238E27FC236}">
                <a16:creationId xmlns:a16="http://schemas.microsoft.com/office/drawing/2014/main" id="{CCED0C3F-EF16-4FE8-8EA8-A9D064B6CD1E}"/>
              </a:ext>
            </a:extLst>
          </p:cNvPr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A7DBC1AC-38AA-42EF-89A6-F144610E6BC2}"/>
              </a:ext>
            </a:extLst>
          </p:cNvPr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9784694B-EF5C-44A1-92FC-CA2FAEB7D6D1}"/>
                </a:ext>
              </a:extLst>
            </p:cNvPr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>
                <a:extLst>
                  <a:ext uri="{FF2B5EF4-FFF2-40B4-BE49-F238E27FC236}">
                    <a16:creationId xmlns:a16="http://schemas.microsoft.com/office/drawing/2014/main" id="{6A9A17FF-D954-43D7-8A80-753C102500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>
                <a:extLst>
                  <a:ext uri="{FF2B5EF4-FFF2-40B4-BE49-F238E27FC236}">
                    <a16:creationId xmlns:a16="http://schemas.microsoft.com/office/drawing/2014/main" id="{A31EFE55-81D4-4FAF-9B8E-3F60F1E67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>
                <a:extLst>
                  <a:ext uri="{FF2B5EF4-FFF2-40B4-BE49-F238E27FC236}">
                    <a16:creationId xmlns:a16="http://schemas.microsoft.com/office/drawing/2014/main" id="{57751B00-83FE-43AD-BF40-43E92F3E55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>
                <a:extLst>
                  <a:ext uri="{FF2B5EF4-FFF2-40B4-BE49-F238E27FC236}">
                    <a16:creationId xmlns:a16="http://schemas.microsoft.com/office/drawing/2014/main" id="{B4F3F2B1-0A74-412E-9301-7679E8794A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>
                <a:extLst>
                  <a:ext uri="{FF2B5EF4-FFF2-40B4-BE49-F238E27FC236}">
                    <a16:creationId xmlns:a16="http://schemas.microsoft.com/office/drawing/2014/main" id="{F9004295-B8F5-44A3-9C7D-B2E436018E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>
                <a:extLst>
                  <a:ext uri="{FF2B5EF4-FFF2-40B4-BE49-F238E27FC236}">
                    <a16:creationId xmlns:a16="http://schemas.microsoft.com/office/drawing/2014/main" id="{7AB00096-DC7A-41AB-A27A-6EE1129006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>
                <a:extLst>
                  <a:ext uri="{FF2B5EF4-FFF2-40B4-BE49-F238E27FC236}">
                    <a16:creationId xmlns:a16="http://schemas.microsoft.com/office/drawing/2014/main" id="{E1361696-CA39-4814-97ED-3439A884D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>
                <a:extLst>
                  <a:ext uri="{FF2B5EF4-FFF2-40B4-BE49-F238E27FC236}">
                    <a16:creationId xmlns:a16="http://schemas.microsoft.com/office/drawing/2014/main" id="{3210756D-0178-4744-BC7E-CB34DA1510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>
                <a:extLst>
                  <a:ext uri="{FF2B5EF4-FFF2-40B4-BE49-F238E27FC236}">
                    <a16:creationId xmlns:a16="http://schemas.microsoft.com/office/drawing/2014/main" id="{EB64FA6E-7394-4A20-B854-E0B71BAC04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>
                <a:extLst>
                  <a:ext uri="{FF2B5EF4-FFF2-40B4-BE49-F238E27FC236}">
                    <a16:creationId xmlns:a16="http://schemas.microsoft.com/office/drawing/2014/main" id="{8844CE69-5FA9-455B-B784-8638DB4391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>
                <a:extLst>
                  <a:ext uri="{FF2B5EF4-FFF2-40B4-BE49-F238E27FC236}">
                    <a16:creationId xmlns:a16="http://schemas.microsoft.com/office/drawing/2014/main" id="{3BA44F9C-8C11-4DC0-A145-8821107FEE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>
                <a:extLst>
                  <a:ext uri="{FF2B5EF4-FFF2-40B4-BE49-F238E27FC236}">
                    <a16:creationId xmlns:a16="http://schemas.microsoft.com/office/drawing/2014/main" id="{907D1EB3-F051-4405-BB4B-3AA54878AD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>
                <a:extLst>
                  <a:ext uri="{FF2B5EF4-FFF2-40B4-BE49-F238E27FC236}">
                    <a16:creationId xmlns:a16="http://schemas.microsoft.com/office/drawing/2014/main" id="{D8796912-3C58-4C63-A817-8F6F1DF06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>
                <a:extLst>
                  <a:ext uri="{FF2B5EF4-FFF2-40B4-BE49-F238E27FC236}">
                    <a16:creationId xmlns:a16="http://schemas.microsoft.com/office/drawing/2014/main" id="{6E424165-A2A5-4548-8D4B-5CEDD10E4E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>
                <a:extLst>
                  <a:ext uri="{FF2B5EF4-FFF2-40B4-BE49-F238E27FC236}">
                    <a16:creationId xmlns:a16="http://schemas.microsoft.com/office/drawing/2014/main" id="{A8FB6A47-08FD-44BC-B248-E90FD1E61F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>
                <a:extLst>
                  <a:ext uri="{FF2B5EF4-FFF2-40B4-BE49-F238E27FC236}">
                    <a16:creationId xmlns:a16="http://schemas.microsoft.com/office/drawing/2014/main" id="{622B12EF-01B6-457D-9FFF-F16A10BF9E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A6A4BD58-5CA2-4A4F-AF0F-FD551B493987}"/>
                </a:ext>
              </a:extLst>
            </p:cNvPr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>
                <a:extLst>
                  <a:ext uri="{FF2B5EF4-FFF2-40B4-BE49-F238E27FC236}">
                    <a16:creationId xmlns:a16="http://schemas.microsoft.com/office/drawing/2014/main" id="{C05030EC-E7D2-4079-B87A-CADE7A4A72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>
                <a:extLst>
                  <a:ext uri="{FF2B5EF4-FFF2-40B4-BE49-F238E27FC236}">
                    <a16:creationId xmlns:a16="http://schemas.microsoft.com/office/drawing/2014/main" id="{FFE40365-4E9C-492C-82F1-C43854CDE6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>
                <a:extLst>
                  <a:ext uri="{FF2B5EF4-FFF2-40B4-BE49-F238E27FC236}">
                    <a16:creationId xmlns:a16="http://schemas.microsoft.com/office/drawing/2014/main" id="{E3A999CB-5BDC-4FB0-A92A-1BEEF58BC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>
                <a:extLst>
                  <a:ext uri="{FF2B5EF4-FFF2-40B4-BE49-F238E27FC236}">
                    <a16:creationId xmlns:a16="http://schemas.microsoft.com/office/drawing/2014/main" id="{3D2A6FFB-5579-4D58-83F7-B3D558D24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>
                <a:extLst>
                  <a:ext uri="{FF2B5EF4-FFF2-40B4-BE49-F238E27FC236}">
                    <a16:creationId xmlns:a16="http://schemas.microsoft.com/office/drawing/2014/main" id="{88F8AE70-470B-4D54-B307-B85F29D9B7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>
                <a:extLst>
                  <a:ext uri="{FF2B5EF4-FFF2-40B4-BE49-F238E27FC236}">
                    <a16:creationId xmlns:a16="http://schemas.microsoft.com/office/drawing/2014/main" id="{BD73E1E4-00D9-44A9-83AB-4225678E57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>
                <a:extLst>
                  <a:ext uri="{FF2B5EF4-FFF2-40B4-BE49-F238E27FC236}">
                    <a16:creationId xmlns:a16="http://schemas.microsoft.com/office/drawing/2014/main" id="{48B71ABC-B012-4244-A9E3-EFBE782121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>
                <a:extLst>
                  <a:ext uri="{FF2B5EF4-FFF2-40B4-BE49-F238E27FC236}">
                    <a16:creationId xmlns:a16="http://schemas.microsoft.com/office/drawing/2014/main" id="{49645C5C-EA7F-4983-BCA7-6F374A5071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>
                <a:extLst>
                  <a:ext uri="{FF2B5EF4-FFF2-40B4-BE49-F238E27FC236}">
                    <a16:creationId xmlns:a16="http://schemas.microsoft.com/office/drawing/2014/main" id="{C6C8981D-7A67-4646-B18C-279DF6672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>
                <a:extLst>
                  <a:ext uri="{FF2B5EF4-FFF2-40B4-BE49-F238E27FC236}">
                    <a16:creationId xmlns:a16="http://schemas.microsoft.com/office/drawing/2014/main" id="{D8EC8866-52F6-498D-ADFA-AB4BFD1853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>
                <a:extLst>
                  <a:ext uri="{FF2B5EF4-FFF2-40B4-BE49-F238E27FC236}">
                    <a16:creationId xmlns:a16="http://schemas.microsoft.com/office/drawing/2014/main" id="{B145AF97-E3BA-428A-9747-02BF9E94B1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>
                <a:extLst>
                  <a:ext uri="{FF2B5EF4-FFF2-40B4-BE49-F238E27FC236}">
                    <a16:creationId xmlns:a16="http://schemas.microsoft.com/office/drawing/2014/main" id="{DECE7170-3E4E-41D0-8F27-B18C717F0F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>
                <a:extLst>
                  <a:ext uri="{FF2B5EF4-FFF2-40B4-BE49-F238E27FC236}">
                    <a16:creationId xmlns:a16="http://schemas.microsoft.com/office/drawing/2014/main" id="{CD3A35F7-6C5C-499B-9C4E-2F5016020E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>
                <a:extLst>
                  <a:ext uri="{FF2B5EF4-FFF2-40B4-BE49-F238E27FC236}">
                    <a16:creationId xmlns:a16="http://schemas.microsoft.com/office/drawing/2014/main" id="{DFE0A9B1-5A02-4643-8611-BC8EE91471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>
                <a:extLst>
                  <a:ext uri="{FF2B5EF4-FFF2-40B4-BE49-F238E27FC236}">
                    <a16:creationId xmlns:a16="http://schemas.microsoft.com/office/drawing/2014/main" id="{E9065BB0-46A1-4214-B328-60CD36C823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>
                <a:extLst>
                  <a:ext uri="{FF2B5EF4-FFF2-40B4-BE49-F238E27FC236}">
                    <a16:creationId xmlns:a16="http://schemas.microsoft.com/office/drawing/2014/main" id="{ED35467B-2592-4BAB-B99D-B81AB68B90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B2F8CB20-8D15-41A4-AA75-38F1D9422807}"/>
                </a:ext>
              </a:extLst>
            </p:cNvPr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>
                <a:extLst>
                  <a:ext uri="{FF2B5EF4-FFF2-40B4-BE49-F238E27FC236}">
                    <a16:creationId xmlns:a16="http://schemas.microsoft.com/office/drawing/2014/main" id="{F24D0FCC-E05C-4BC1-A694-AC655AFD5A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>
                <a:extLst>
                  <a:ext uri="{FF2B5EF4-FFF2-40B4-BE49-F238E27FC236}">
                    <a16:creationId xmlns:a16="http://schemas.microsoft.com/office/drawing/2014/main" id="{C8C33690-327E-485B-B2F4-E23684BBA0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>
                <a:extLst>
                  <a:ext uri="{FF2B5EF4-FFF2-40B4-BE49-F238E27FC236}">
                    <a16:creationId xmlns:a16="http://schemas.microsoft.com/office/drawing/2014/main" id="{7BEF5B3A-2F61-4167-91A4-4D1C4F1FA3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>
                <a:extLst>
                  <a:ext uri="{FF2B5EF4-FFF2-40B4-BE49-F238E27FC236}">
                    <a16:creationId xmlns:a16="http://schemas.microsoft.com/office/drawing/2014/main" id="{58997AFB-5578-4ED6-A516-DB0315BE5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>
                <a:extLst>
                  <a:ext uri="{FF2B5EF4-FFF2-40B4-BE49-F238E27FC236}">
                    <a16:creationId xmlns:a16="http://schemas.microsoft.com/office/drawing/2014/main" id="{0EB1B805-D400-4F70-9309-3D9166C14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>
                <a:extLst>
                  <a:ext uri="{FF2B5EF4-FFF2-40B4-BE49-F238E27FC236}">
                    <a16:creationId xmlns:a16="http://schemas.microsoft.com/office/drawing/2014/main" id="{3DA88748-2D67-4793-8A50-F1BEC81FE9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>
                <a:extLst>
                  <a:ext uri="{FF2B5EF4-FFF2-40B4-BE49-F238E27FC236}">
                    <a16:creationId xmlns:a16="http://schemas.microsoft.com/office/drawing/2014/main" id="{F2E057D9-AAC1-4F19-A737-2723991A83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>
                <a:extLst>
                  <a:ext uri="{FF2B5EF4-FFF2-40B4-BE49-F238E27FC236}">
                    <a16:creationId xmlns:a16="http://schemas.microsoft.com/office/drawing/2014/main" id="{16F82162-1365-4B38-8A84-81C9CF019B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>
                <a:extLst>
                  <a:ext uri="{FF2B5EF4-FFF2-40B4-BE49-F238E27FC236}">
                    <a16:creationId xmlns:a16="http://schemas.microsoft.com/office/drawing/2014/main" id="{485B6C27-0A58-41CE-8BD5-2F095BFC77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>
                <a:extLst>
                  <a:ext uri="{FF2B5EF4-FFF2-40B4-BE49-F238E27FC236}">
                    <a16:creationId xmlns:a16="http://schemas.microsoft.com/office/drawing/2014/main" id="{089473BE-B432-4124-8816-01498C3C31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>
                <a:extLst>
                  <a:ext uri="{FF2B5EF4-FFF2-40B4-BE49-F238E27FC236}">
                    <a16:creationId xmlns:a16="http://schemas.microsoft.com/office/drawing/2014/main" id="{BA854931-69BA-46DA-BF14-3AE53CB019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>
                <a:extLst>
                  <a:ext uri="{FF2B5EF4-FFF2-40B4-BE49-F238E27FC236}">
                    <a16:creationId xmlns:a16="http://schemas.microsoft.com/office/drawing/2014/main" id="{C3AC587C-6826-4333-AF04-D4D1E583C8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>
                <a:extLst>
                  <a:ext uri="{FF2B5EF4-FFF2-40B4-BE49-F238E27FC236}">
                    <a16:creationId xmlns:a16="http://schemas.microsoft.com/office/drawing/2014/main" id="{B68C9BE6-19FA-4CF9-8329-6D55912C8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>
                <a:extLst>
                  <a:ext uri="{FF2B5EF4-FFF2-40B4-BE49-F238E27FC236}">
                    <a16:creationId xmlns:a16="http://schemas.microsoft.com/office/drawing/2014/main" id="{B53EDA81-A565-421C-BAF3-9C7E909204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>
                <a:extLst>
                  <a:ext uri="{FF2B5EF4-FFF2-40B4-BE49-F238E27FC236}">
                    <a16:creationId xmlns:a16="http://schemas.microsoft.com/office/drawing/2014/main" id="{FBA4FAF3-94C9-4D99-905A-8DE213DDA2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>
                <a:extLst>
                  <a:ext uri="{FF2B5EF4-FFF2-40B4-BE49-F238E27FC236}">
                    <a16:creationId xmlns:a16="http://schemas.microsoft.com/office/drawing/2014/main" id="{FD9EB546-3F84-4B91-8F66-B7B5F8E587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4DB7A595-6224-44F3-ACE0-4C557771B673}"/>
                </a:ext>
              </a:extLst>
            </p:cNvPr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>
                <a:extLst>
                  <a:ext uri="{FF2B5EF4-FFF2-40B4-BE49-F238E27FC236}">
                    <a16:creationId xmlns:a16="http://schemas.microsoft.com/office/drawing/2014/main" id="{DB328916-C5EF-4C3B-8567-CA2C721418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>
                <a:extLst>
                  <a:ext uri="{FF2B5EF4-FFF2-40B4-BE49-F238E27FC236}">
                    <a16:creationId xmlns:a16="http://schemas.microsoft.com/office/drawing/2014/main" id="{56FC3F7E-2EFD-483D-BCC5-CA83F7EF7D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>
                <a:extLst>
                  <a:ext uri="{FF2B5EF4-FFF2-40B4-BE49-F238E27FC236}">
                    <a16:creationId xmlns:a16="http://schemas.microsoft.com/office/drawing/2014/main" id="{5E780227-EAA1-4FC0-BC45-05E7F4E34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>
                <a:extLst>
                  <a:ext uri="{FF2B5EF4-FFF2-40B4-BE49-F238E27FC236}">
                    <a16:creationId xmlns:a16="http://schemas.microsoft.com/office/drawing/2014/main" id="{EF4C8516-B54C-4CC8-B91B-AFF2259DE2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>
                <a:extLst>
                  <a:ext uri="{FF2B5EF4-FFF2-40B4-BE49-F238E27FC236}">
                    <a16:creationId xmlns:a16="http://schemas.microsoft.com/office/drawing/2014/main" id="{AFFA2BF6-E166-4625-9336-EFB5F2D3F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>
                <a:extLst>
                  <a:ext uri="{FF2B5EF4-FFF2-40B4-BE49-F238E27FC236}">
                    <a16:creationId xmlns:a16="http://schemas.microsoft.com/office/drawing/2014/main" id="{735B2D7F-327D-426B-9DBC-54F112E77E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>
                <a:extLst>
                  <a:ext uri="{FF2B5EF4-FFF2-40B4-BE49-F238E27FC236}">
                    <a16:creationId xmlns:a16="http://schemas.microsoft.com/office/drawing/2014/main" id="{F908550B-BD48-43E9-A1D7-6A693C1533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>
                <a:extLst>
                  <a:ext uri="{FF2B5EF4-FFF2-40B4-BE49-F238E27FC236}">
                    <a16:creationId xmlns:a16="http://schemas.microsoft.com/office/drawing/2014/main" id="{31C79F10-6ED3-4D73-8CC8-C73EDCDAB8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>
                <a:extLst>
                  <a:ext uri="{FF2B5EF4-FFF2-40B4-BE49-F238E27FC236}">
                    <a16:creationId xmlns:a16="http://schemas.microsoft.com/office/drawing/2014/main" id="{7F02CFCE-A95B-402B-A8F1-DAEC368AE5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>
                <a:extLst>
                  <a:ext uri="{FF2B5EF4-FFF2-40B4-BE49-F238E27FC236}">
                    <a16:creationId xmlns:a16="http://schemas.microsoft.com/office/drawing/2014/main" id="{074835D7-A98E-41F2-AE52-BD3737636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>
                <a:extLst>
                  <a:ext uri="{FF2B5EF4-FFF2-40B4-BE49-F238E27FC236}">
                    <a16:creationId xmlns:a16="http://schemas.microsoft.com/office/drawing/2014/main" id="{48707984-EA01-4054-BEB1-6699BB1237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>
                <a:extLst>
                  <a:ext uri="{FF2B5EF4-FFF2-40B4-BE49-F238E27FC236}">
                    <a16:creationId xmlns:a16="http://schemas.microsoft.com/office/drawing/2014/main" id="{4920582E-D9D5-489B-8183-5D6D100A84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>
                <a:extLst>
                  <a:ext uri="{FF2B5EF4-FFF2-40B4-BE49-F238E27FC236}">
                    <a16:creationId xmlns:a16="http://schemas.microsoft.com/office/drawing/2014/main" id="{FED12872-F004-4CE5-A26D-F9D125B56B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>
                <a:extLst>
                  <a:ext uri="{FF2B5EF4-FFF2-40B4-BE49-F238E27FC236}">
                    <a16:creationId xmlns:a16="http://schemas.microsoft.com/office/drawing/2014/main" id="{C43F878B-F762-4EBC-9A93-46D996C429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>
                <a:extLst>
                  <a:ext uri="{FF2B5EF4-FFF2-40B4-BE49-F238E27FC236}">
                    <a16:creationId xmlns:a16="http://schemas.microsoft.com/office/drawing/2014/main" id="{CB48EAFC-E123-4022-A4FF-B6462048B3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>
                <a:extLst>
                  <a:ext uri="{FF2B5EF4-FFF2-40B4-BE49-F238E27FC236}">
                    <a16:creationId xmlns:a16="http://schemas.microsoft.com/office/drawing/2014/main" id="{8557C1D7-8E16-46E8-8D41-9E6AD401BD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21DA92A6-C8EC-4D27-8CA3-1F3F38609449}"/>
                </a:ext>
              </a:extLst>
            </p:cNvPr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>
                <a:extLst>
                  <a:ext uri="{FF2B5EF4-FFF2-40B4-BE49-F238E27FC236}">
                    <a16:creationId xmlns:a16="http://schemas.microsoft.com/office/drawing/2014/main" id="{E4BF171A-0299-48D2-B498-DA91D79AA0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>
                <a:extLst>
                  <a:ext uri="{FF2B5EF4-FFF2-40B4-BE49-F238E27FC236}">
                    <a16:creationId xmlns:a16="http://schemas.microsoft.com/office/drawing/2014/main" id="{654AF01E-A91B-40DD-9906-F674DD83F2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>
                <a:extLst>
                  <a:ext uri="{FF2B5EF4-FFF2-40B4-BE49-F238E27FC236}">
                    <a16:creationId xmlns:a16="http://schemas.microsoft.com/office/drawing/2014/main" id="{10A2B7A8-5DE8-459E-BED0-1A58C30F46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>
                <a:extLst>
                  <a:ext uri="{FF2B5EF4-FFF2-40B4-BE49-F238E27FC236}">
                    <a16:creationId xmlns:a16="http://schemas.microsoft.com/office/drawing/2014/main" id="{DBEE238A-888A-414C-83E4-AFFE26654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>
                <a:extLst>
                  <a:ext uri="{FF2B5EF4-FFF2-40B4-BE49-F238E27FC236}">
                    <a16:creationId xmlns:a16="http://schemas.microsoft.com/office/drawing/2014/main" id="{845C695C-0A62-4AA6-9B91-632E939E5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>
                <a:extLst>
                  <a:ext uri="{FF2B5EF4-FFF2-40B4-BE49-F238E27FC236}">
                    <a16:creationId xmlns:a16="http://schemas.microsoft.com/office/drawing/2014/main" id="{184ECCE5-1AEF-4D02-8F3D-50BA2892B2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>
                <a:extLst>
                  <a:ext uri="{FF2B5EF4-FFF2-40B4-BE49-F238E27FC236}">
                    <a16:creationId xmlns:a16="http://schemas.microsoft.com/office/drawing/2014/main" id="{EA38E663-394B-4B02-841B-C3FF879EA9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>
                <a:extLst>
                  <a:ext uri="{FF2B5EF4-FFF2-40B4-BE49-F238E27FC236}">
                    <a16:creationId xmlns:a16="http://schemas.microsoft.com/office/drawing/2014/main" id="{40477ECB-93A3-4737-8EE3-D817DF61F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>
                <a:extLst>
                  <a:ext uri="{FF2B5EF4-FFF2-40B4-BE49-F238E27FC236}">
                    <a16:creationId xmlns:a16="http://schemas.microsoft.com/office/drawing/2014/main" id="{CD3F1FC9-6F3D-47FC-B6A9-148C1FFA02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>
                <a:extLst>
                  <a:ext uri="{FF2B5EF4-FFF2-40B4-BE49-F238E27FC236}">
                    <a16:creationId xmlns:a16="http://schemas.microsoft.com/office/drawing/2014/main" id="{BB1B9288-EDC1-4697-BCC7-1FAB7353DA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>
                <a:extLst>
                  <a:ext uri="{FF2B5EF4-FFF2-40B4-BE49-F238E27FC236}">
                    <a16:creationId xmlns:a16="http://schemas.microsoft.com/office/drawing/2014/main" id="{B00F0CDF-B2BF-4A62-8A75-7235501CDF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>
                <a:extLst>
                  <a:ext uri="{FF2B5EF4-FFF2-40B4-BE49-F238E27FC236}">
                    <a16:creationId xmlns:a16="http://schemas.microsoft.com/office/drawing/2014/main" id="{D2F3EE79-82A0-4B08-A5F8-43701F9BC2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>
                <a:extLst>
                  <a:ext uri="{FF2B5EF4-FFF2-40B4-BE49-F238E27FC236}">
                    <a16:creationId xmlns:a16="http://schemas.microsoft.com/office/drawing/2014/main" id="{633D9C0F-630E-4939-B726-0D894807A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>
                <a:extLst>
                  <a:ext uri="{FF2B5EF4-FFF2-40B4-BE49-F238E27FC236}">
                    <a16:creationId xmlns:a16="http://schemas.microsoft.com/office/drawing/2014/main" id="{74E7279E-F4C4-4CF7-97AB-03F5E47029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>
                <a:extLst>
                  <a:ext uri="{FF2B5EF4-FFF2-40B4-BE49-F238E27FC236}">
                    <a16:creationId xmlns:a16="http://schemas.microsoft.com/office/drawing/2014/main" id="{220AB05E-BB63-427A-AB48-7ED11FA8D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>
                <a:extLst>
                  <a:ext uri="{FF2B5EF4-FFF2-40B4-BE49-F238E27FC236}">
                    <a16:creationId xmlns:a16="http://schemas.microsoft.com/office/drawing/2014/main" id="{7E67E248-2C7C-4A7F-8D07-16DAFFD176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AAFAF840-9777-4988-A485-7E0EC76BB942}"/>
                </a:ext>
              </a:extLst>
            </p:cNvPr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>
                <a:extLst>
                  <a:ext uri="{FF2B5EF4-FFF2-40B4-BE49-F238E27FC236}">
                    <a16:creationId xmlns:a16="http://schemas.microsoft.com/office/drawing/2014/main" id="{90841712-7114-4538-BB8A-4A5165CA0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>
                <a:extLst>
                  <a:ext uri="{FF2B5EF4-FFF2-40B4-BE49-F238E27FC236}">
                    <a16:creationId xmlns:a16="http://schemas.microsoft.com/office/drawing/2014/main" id="{0A5C8347-7225-4BD6-8937-E08A79E671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>
                <a:extLst>
                  <a:ext uri="{FF2B5EF4-FFF2-40B4-BE49-F238E27FC236}">
                    <a16:creationId xmlns:a16="http://schemas.microsoft.com/office/drawing/2014/main" id="{39A224DF-F4FF-44D0-93E3-9B802FEC5A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>
                <a:extLst>
                  <a:ext uri="{FF2B5EF4-FFF2-40B4-BE49-F238E27FC236}">
                    <a16:creationId xmlns:a16="http://schemas.microsoft.com/office/drawing/2014/main" id="{EE54A926-E3AD-4F34-95D6-C6F6F8A4F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>
                <a:extLst>
                  <a:ext uri="{FF2B5EF4-FFF2-40B4-BE49-F238E27FC236}">
                    <a16:creationId xmlns:a16="http://schemas.microsoft.com/office/drawing/2014/main" id="{ECE84785-D008-4A1E-9701-FD0F2204DC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>
                <a:extLst>
                  <a:ext uri="{FF2B5EF4-FFF2-40B4-BE49-F238E27FC236}">
                    <a16:creationId xmlns:a16="http://schemas.microsoft.com/office/drawing/2014/main" id="{409B0A16-1C78-47D8-A403-E6980E788D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>
                <a:extLst>
                  <a:ext uri="{FF2B5EF4-FFF2-40B4-BE49-F238E27FC236}">
                    <a16:creationId xmlns:a16="http://schemas.microsoft.com/office/drawing/2014/main" id="{E03BD58E-7E9A-4B02-A057-5EA613BB3A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>
                <a:extLst>
                  <a:ext uri="{FF2B5EF4-FFF2-40B4-BE49-F238E27FC236}">
                    <a16:creationId xmlns:a16="http://schemas.microsoft.com/office/drawing/2014/main" id="{61253231-4647-4F30-BF0B-A7C0B95EDB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>
                <a:extLst>
                  <a:ext uri="{FF2B5EF4-FFF2-40B4-BE49-F238E27FC236}">
                    <a16:creationId xmlns:a16="http://schemas.microsoft.com/office/drawing/2014/main" id="{1470787D-4613-483E-BF62-79DE374BA2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>
                <a:extLst>
                  <a:ext uri="{FF2B5EF4-FFF2-40B4-BE49-F238E27FC236}">
                    <a16:creationId xmlns:a16="http://schemas.microsoft.com/office/drawing/2014/main" id="{09822D6F-2D52-471B-9A57-B5B52E0E9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>
                <a:extLst>
                  <a:ext uri="{FF2B5EF4-FFF2-40B4-BE49-F238E27FC236}">
                    <a16:creationId xmlns:a16="http://schemas.microsoft.com/office/drawing/2014/main" id="{8581A4DE-F162-4753-9442-C66B8012E8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>
                <a:extLst>
                  <a:ext uri="{FF2B5EF4-FFF2-40B4-BE49-F238E27FC236}">
                    <a16:creationId xmlns:a16="http://schemas.microsoft.com/office/drawing/2014/main" id="{F60CA01B-EF46-4A90-B19E-6AD6861410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>
                <a:extLst>
                  <a:ext uri="{FF2B5EF4-FFF2-40B4-BE49-F238E27FC236}">
                    <a16:creationId xmlns:a16="http://schemas.microsoft.com/office/drawing/2014/main" id="{DD40E632-5ED4-40FF-8E30-6DD8E84102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>
                <a:extLst>
                  <a:ext uri="{FF2B5EF4-FFF2-40B4-BE49-F238E27FC236}">
                    <a16:creationId xmlns:a16="http://schemas.microsoft.com/office/drawing/2014/main" id="{51F6DA1A-FFF9-4CDE-8DC7-3B601A62B7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>
                <a:extLst>
                  <a:ext uri="{FF2B5EF4-FFF2-40B4-BE49-F238E27FC236}">
                    <a16:creationId xmlns:a16="http://schemas.microsoft.com/office/drawing/2014/main" id="{ABB769D0-50C3-4085-A782-1FCD58A23C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>
                <a:extLst>
                  <a:ext uri="{FF2B5EF4-FFF2-40B4-BE49-F238E27FC236}">
                    <a16:creationId xmlns:a16="http://schemas.microsoft.com/office/drawing/2014/main" id="{06FA38D2-79AC-4514-9CF7-F21579DFF3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7" name="矩形 106">
            <a:extLst>
              <a:ext uri="{FF2B5EF4-FFF2-40B4-BE49-F238E27FC236}">
                <a16:creationId xmlns:a16="http://schemas.microsoft.com/office/drawing/2014/main" id="{0482B7FA-CA98-4937-92E3-3CD322C8072F}"/>
              </a:ext>
            </a:extLst>
          </p:cNvPr>
          <p:cNvSpPr/>
          <p:nvPr/>
        </p:nvSpPr>
        <p:spPr>
          <a:xfrm>
            <a:off x="609744" y="3429000"/>
            <a:ext cx="80769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保护视力 远离近视</a:t>
            </a:r>
          </a:p>
        </p:txBody>
      </p:sp>
      <p:pic>
        <p:nvPicPr>
          <p:cNvPr id="108" name="图片 107" descr="图片包含 游戏机&#10;&#10;描述已自动生成">
            <a:extLst>
              <a:ext uri="{FF2B5EF4-FFF2-40B4-BE49-F238E27FC236}">
                <a16:creationId xmlns:a16="http://schemas.microsoft.com/office/drawing/2014/main" id="{64915E78-23F7-4A5A-9D1C-FC0B1978B7B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/>
        </p:blipFill>
        <p:spPr>
          <a:xfrm>
            <a:off x="669317" y="4664717"/>
            <a:ext cx="1037103" cy="111118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  <p:sp>
        <p:nvSpPr>
          <p:cNvPr id="109" name="paper-plane_91632">
            <a:extLst>
              <a:ext uri="{FF2B5EF4-FFF2-40B4-BE49-F238E27FC236}">
                <a16:creationId xmlns:a16="http://schemas.microsoft.com/office/drawing/2014/main" id="{6BC4870A-8667-41DA-A806-ED3546B457F2}"/>
              </a:ext>
            </a:extLst>
          </p:cNvPr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39514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9120561A-40FC-4D2E-B72C-A3DE32BAB6D9}"/>
              </a:ext>
            </a:extLst>
          </p:cNvPr>
          <p:cNvGrpSpPr/>
          <p:nvPr/>
        </p:nvGrpSpPr>
        <p:grpSpPr>
          <a:xfrm>
            <a:off x="1170653" y="1700808"/>
            <a:ext cx="5011757" cy="4426541"/>
            <a:chOff x="1191568" y="1561357"/>
            <a:chExt cx="4176464" cy="3688784"/>
          </a:xfrm>
        </p:grpSpPr>
        <p:pic>
          <p:nvPicPr>
            <p:cNvPr id="4" name="图片 3" descr="卡通人物&#10;&#10;描述已自动生成">
              <a:extLst>
                <a:ext uri="{FF2B5EF4-FFF2-40B4-BE49-F238E27FC236}">
                  <a16:creationId xmlns:a16="http://schemas.microsoft.com/office/drawing/2014/main" id="{2D6E7235-3392-4476-A28D-F359DDE5FC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296"/>
            <a:stretch/>
          </p:blipFill>
          <p:spPr>
            <a:xfrm>
              <a:off x="1263576" y="1633364"/>
              <a:ext cx="3672408" cy="3616777"/>
            </a:xfrm>
            <a:prstGeom prst="rect">
              <a:avLst/>
            </a:prstGeom>
          </p:spPr>
        </p:pic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0B0F8DB-2B95-4DF8-8938-7CF74088EDA1}"/>
                </a:ext>
              </a:extLst>
            </p:cNvPr>
            <p:cNvSpPr txBox="1"/>
            <p:nvPr/>
          </p:nvSpPr>
          <p:spPr>
            <a:xfrm>
              <a:off x="3063776" y="1561357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实物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C9BF99A-19C6-4BE3-BAC2-94F25838714D}"/>
                </a:ext>
              </a:extLst>
            </p:cNvPr>
            <p:cNvSpPr txBox="1"/>
            <p:nvPr/>
          </p:nvSpPr>
          <p:spPr>
            <a:xfrm>
              <a:off x="1191568" y="2209428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左眼所观画面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8B7E66E-3E76-4DBE-8E00-19D04130FCEC}"/>
                </a:ext>
              </a:extLst>
            </p:cNvPr>
            <p:cNvSpPr txBox="1"/>
            <p:nvPr/>
          </p:nvSpPr>
          <p:spPr>
            <a:xfrm>
              <a:off x="3855864" y="2353444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右眼所观画面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47C54A7C-5656-4926-91C4-CD5FF00FB4C8}"/>
                </a:ext>
              </a:extLst>
            </p:cNvPr>
            <p:cNvSpPr txBox="1"/>
            <p:nvPr/>
          </p:nvSpPr>
          <p:spPr>
            <a:xfrm>
              <a:off x="2127672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44CF99C6-8C1C-482C-9815-A95F23C65365}"/>
                </a:ext>
              </a:extLst>
            </p:cNvPr>
            <p:cNvSpPr txBox="1"/>
            <p:nvPr/>
          </p:nvSpPr>
          <p:spPr>
            <a:xfrm>
              <a:off x="3495824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</a:t>
              </a: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E6EDDBF0-4A96-4F4A-AF5C-CCC14B77F3DC}"/>
                </a:ext>
              </a:extLst>
            </p:cNvPr>
            <p:cNvSpPr txBox="1"/>
            <p:nvPr/>
          </p:nvSpPr>
          <p:spPr>
            <a:xfrm>
              <a:off x="3639840" y="4513684"/>
              <a:ext cx="1728192" cy="446276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大脑合成左右双眼画面</a:t>
              </a:r>
              <a:endParaRPr lang="en-US" altLang="zh-CN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信息后重新构建的影像</a:t>
              </a:r>
            </a:p>
          </p:txBody>
        </p:sp>
      </p:grpSp>
      <p:sp>
        <p:nvSpPr>
          <p:cNvPr id="12" name="内容占位符 2">
            <a:extLst>
              <a:ext uri="{FF2B5EF4-FFF2-40B4-BE49-F238E27FC236}">
                <a16:creationId xmlns:a16="http://schemas.microsoft.com/office/drawing/2014/main" id="{B23811E0-94AB-47D1-8C1D-E353BC3A4792}"/>
              </a:ext>
            </a:extLst>
          </p:cNvPr>
          <p:cNvSpPr txBox="1">
            <a:spLocks/>
          </p:cNvSpPr>
          <p:nvPr/>
        </p:nvSpPr>
        <p:spPr>
          <a:xfrm>
            <a:off x="7132915" y="2046447"/>
            <a:ext cx="4234070" cy="336997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双眼视觉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手协调能力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平衡能力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周边视力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追踪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追随能力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判断物体大小和距离的能力</a:t>
            </a:r>
          </a:p>
        </p:txBody>
      </p:sp>
      <p:sp>
        <p:nvSpPr>
          <p:cNvPr id="14" name="Text Box 6">
            <a:extLst>
              <a:ext uri="{FF2B5EF4-FFF2-40B4-BE49-F238E27FC236}">
                <a16:creationId xmlns:a16="http://schemas.microsoft.com/office/drawing/2014/main" id="{A81317B8-9685-405C-BA4F-42D69D274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双眼视觉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C80FF3FE-8E66-4935-B091-24F3CA4CFDB9}"/>
              </a:ext>
            </a:extLst>
          </p:cNvPr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BINOCULAR 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65626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>
            <a:extLst>
              <a:ext uri="{FF2B5EF4-FFF2-40B4-BE49-F238E27FC236}">
                <a16:creationId xmlns:a16="http://schemas.microsoft.com/office/drawing/2014/main" id="{445D8D1E-81B5-47FA-A8B4-609F9098BCFB}"/>
              </a:ext>
            </a:extLst>
          </p:cNvPr>
          <p:cNvSpPr>
            <a:spLocks/>
          </p:cNvSpPr>
          <p:nvPr/>
        </p:nvSpPr>
        <p:spPr>
          <a:xfrm>
            <a:off x="304952" y="304882"/>
            <a:ext cx="11582096" cy="4635795"/>
          </a:xfrm>
          <a:prstGeom prst="rect">
            <a:avLst/>
          </a:prstGeom>
          <a:gradFill flip="none" rotWithShape="1">
            <a:gsLst>
              <a:gs pos="17000">
                <a:schemeClr val="bg1">
                  <a:alpha val="0"/>
                </a:schemeClr>
              </a:gs>
              <a:gs pos="64000">
                <a:srgbClr val="234494"/>
              </a:gs>
            </a:gsLst>
            <a:path path="circle">
              <a:fillToRect l="100000" t="100000"/>
            </a:path>
            <a:tileRect r="-100000" b="-100000"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dirty="0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628B873-120E-48BC-8EC2-DF00FC9227F1}"/>
              </a:ext>
            </a:extLst>
          </p:cNvPr>
          <p:cNvSpPr txBox="1"/>
          <p:nvPr/>
        </p:nvSpPr>
        <p:spPr>
          <a:xfrm>
            <a:off x="1981308" y="5333950"/>
            <a:ext cx="3352712" cy="406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8000" lvl="1" indent="-28800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defRPr/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情绪表达 </a:t>
            </a:r>
            <a:r>
              <a: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 </a:t>
            </a: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眼睛是心灵的窗户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2FA675C6-A052-4F91-B159-41F32D6013C3}"/>
              </a:ext>
            </a:extLst>
          </p:cNvPr>
          <p:cNvGrpSpPr/>
          <p:nvPr/>
        </p:nvGrpSpPr>
        <p:grpSpPr>
          <a:xfrm>
            <a:off x="5791208" y="1600248"/>
            <a:ext cx="5791048" cy="3323699"/>
            <a:chOff x="5867406" y="1600248"/>
            <a:chExt cx="5791048" cy="3323699"/>
          </a:xfrm>
        </p:grpSpPr>
        <p:pic>
          <p:nvPicPr>
            <p:cNvPr id="9" name="Picture 3">
              <a:extLst>
                <a:ext uri="{FF2B5EF4-FFF2-40B4-BE49-F238E27FC236}">
                  <a16:creationId xmlns:a16="http://schemas.microsoft.com/office/drawing/2014/main" id="{2D38A944-A6FE-4F89-B395-4A137BE1EAED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598" b="99777" l="17523" r="82944">
                          <a14:foregroundMark x1="17757" y1="47545" x2="17390" y2="48365"/>
                          <a14:foregroundMark x1="18494" y1="50022" x2="18808" y2="49554"/>
                          <a14:foregroundMark x1="18808" y1="49554" x2="18456" y2="49217"/>
                          <a14:foregroundMark x1="31356" y1="89063" x2="31104" y2="89874"/>
                          <a14:foregroundMark x1="31425" y1="88839" x2="31356" y2="89063"/>
                          <a14:foregroundMark x1="34930" y1="61830" x2="35280" y2="63170"/>
                          <a14:foregroundMark x1="43224" y1="63616" x2="43808" y2="64955"/>
                          <a14:foregroundMark x1="51051" y1="68080" x2="51051" y2="68080"/>
                          <a14:foregroundMark x1="50935" y1="65848" x2="50701" y2="70089"/>
                          <a14:foregroundMark x1="56893" y1="70089" x2="57710" y2="70089"/>
                          <a14:foregroundMark x1="62150" y1="65402" x2="62500" y2="67634"/>
                          <a14:foregroundMark x1="82944" y1="32084" x2="82944" y2="44420"/>
                          <a14:foregroundMark x1="82944" y1="44420" x2="82216" y2="32425"/>
                          <a14:foregroundMark x1="17874" y1="51339" x2="17874" y2="51339"/>
                          <a14:backgroundMark x1="17290" y1="48214" x2="16238" y2="50223"/>
                          <a14:backgroundMark x1="14136" y1="52232" x2="13785" y2="53125"/>
                          <a14:backgroundMark x1="16472" y1="49107" x2="15888" y2="50893"/>
                          <a14:backgroundMark x1="15304" y1="51563" x2="15771" y2="52679"/>
                          <a14:backgroundMark x1="14369" y1="53125" x2="15304" y2="54911"/>
                          <a14:backgroundMark x1="28738" y1="97545" x2="28505" y2="99554"/>
                          <a14:backgroundMark x1="30958" y1="89732" x2="28505" y2="98214"/>
                          <a14:backgroundMark x1="31192" y1="88393" x2="31192" y2="88393"/>
                          <a14:backgroundMark x1="31192" y1="89063" x2="31192" y2="89063"/>
                          <a14:backgroundMark x1="82710" y1="27455" x2="83294" y2="31920"/>
                          <a14:backgroundMark x1="27804" y1="99107" x2="28388" y2="9955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63" r="8807"/>
            <a:stretch/>
          </p:blipFill>
          <p:spPr bwMode="auto">
            <a:xfrm>
              <a:off x="5867406" y="1600248"/>
              <a:ext cx="5257662" cy="3323699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878F05D3-F059-4C9A-A198-D533A464E6A7}"/>
                </a:ext>
              </a:extLst>
            </p:cNvPr>
            <p:cNvSpPr txBox="1"/>
            <p:nvPr/>
          </p:nvSpPr>
          <p:spPr>
            <a:xfrm>
              <a:off x="10058296" y="4495772"/>
              <a:ext cx="1600158" cy="38099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no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泪液分泌示意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266B255A-83A3-4C95-94C0-19AE43D5E5E2}"/>
                </a:ext>
              </a:extLst>
            </p:cNvPr>
            <p:cNvSpPr txBox="1"/>
            <p:nvPr/>
          </p:nvSpPr>
          <p:spPr>
            <a:xfrm>
              <a:off x="8877734" y="3352802"/>
              <a:ext cx="875770" cy="339421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眼表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EDC6B022-6D4D-4FD9-8B7E-8CCB8AC91962}"/>
                </a:ext>
              </a:extLst>
            </p:cNvPr>
            <p:cNvSpPr txBox="1"/>
            <p:nvPr/>
          </p:nvSpPr>
          <p:spPr>
            <a:xfrm>
              <a:off x="8000950" y="1905040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中枢神经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FC5B227F-A422-4A6C-8D8C-510742F89960}"/>
                </a:ext>
              </a:extLst>
            </p:cNvPr>
            <p:cNvSpPr txBox="1"/>
            <p:nvPr/>
          </p:nvSpPr>
          <p:spPr>
            <a:xfrm>
              <a:off x="7017967" y="2390929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泪腺</a:t>
              </a: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6545B30E-8A3F-4E18-BD69-22F509E34173}"/>
                </a:ext>
              </a:extLst>
            </p:cNvPr>
            <p:cNvCxnSpPr>
              <a:cxnSpLocks/>
            </p:cNvCxnSpPr>
            <p:nvPr/>
          </p:nvCxnSpPr>
          <p:spPr>
            <a:xfrm>
              <a:off x="8480910" y="2590822"/>
              <a:ext cx="1044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9940733B-32BE-4A6E-8796-91848EA08CB9}"/>
                </a:ext>
              </a:extLst>
            </p:cNvPr>
            <p:cNvCxnSpPr>
              <a:cxnSpLocks/>
            </p:cNvCxnSpPr>
            <p:nvPr/>
          </p:nvCxnSpPr>
          <p:spPr>
            <a:xfrm>
              <a:off x="8480910" y="2286030"/>
              <a:ext cx="0" cy="28800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5ED40717-F24A-4951-922D-2E067E02C1E0}"/>
                </a:ext>
              </a:extLst>
            </p:cNvPr>
            <p:cNvCxnSpPr>
              <a:cxnSpLocks/>
            </p:cNvCxnSpPr>
            <p:nvPr/>
          </p:nvCxnSpPr>
          <p:spPr>
            <a:xfrm>
              <a:off x="6476990" y="2514624"/>
              <a:ext cx="432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9729AB31-0877-4F8F-9287-63AD467A3C91}"/>
                </a:ext>
              </a:extLst>
            </p:cNvPr>
            <p:cNvCxnSpPr>
              <a:cxnSpLocks/>
            </p:cNvCxnSpPr>
            <p:nvPr/>
          </p:nvCxnSpPr>
          <p:spPr>
            <a:xfrm>
              <a:off x="6476990" y="2608968"/>
              <a:ext cx="0" cy="496389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E2EFE2CA-71B5-4095-9D74-4908FD1D6645}"/>
                </a:ext>
              </a:extLst>
            </p:cNvPr>
            <p:cNvCxnSpPr>
              <a:cxnSpLocks/>
            </p:cNvCxnSpPr>
            <p:nvPr/>
          </p:nvCxnSpPr>
          <p:spPr>
            <a:xfrm>
              <a:off x="8305742" y="3505198"/>
              <a:ext cx="531845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A482DAD4-E429-4E47-A906-32CEFF046696}"/>
                </a:ext>
              </a:extLst>
            </p:cNvPr>
            <p:cNvCxnSpPr>
              <a:cxnSpLocks/>
            </p:cNvCxnSpPr>
            <p:nvPr/>
          </p:nvCxnSpPr>
          <p:spPr>
            <a:xfrm>
              <a:off x="8229544" y="3505198"/>
              <a:ext cx="0" cy="248194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矩形 19">
            <a:extLst>
              <a:ext uri="{FF2B5EF4-FFF2-40B4-BE49-F238E27FC236}">
                <a16:creationId xmlns:a16="http://schemas.microsoft.com/office/drawing/2014/main" id="{1FF1676B-E0E4-4793-A3AC-E9B929E35FAA}"/>
              </a:ext>
            </a:extLst>
          </p:cNvPr>
          <p:cNvSpPr/>
          <p:nvPr/>
        </p:nvSpPr>
        <p:spPr>
          <a:xfrm>
            <a:off x="7924752" y="5354309"/>
            <a:ext cx="1912062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眼周的肌肉运动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B328EDCB-BBD9-45F8-8E95-4A0C8C451FA1}"/>
              </a:ext>
            </a:extLst>
          </p:cNvPr>
          <p:cNvSpPr/>
          <p:nvPr/>
        </p:nvSpPr>
        <p:spPr>
          <a:xfrm>
            <a:off x="5562614" y="5354309"/>
            <a:ext cx="1706878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瞳孔大小变化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2" name="图片 21" descr="女孩戴着眼镜&#10;&#10;描述已自动生成">
            <a:extLst>
              <a:ext uri="{FF2B5EF4-FFF2-40B4-BE49-F238E27FC236}">
                <a16:creationId xmlns:a16="http://schemas.microsoft.com/office/drawing/2014/main" id="{A78F7D20-0BC8-4476-AC94-7EF914E7C44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6302" b="27207"/>
          <a:stretch/>
        </p:blipFill>
        <p:spPr>
          <a:xfrm flipH="1">
            <a:off x="838338" y="287079"/>
            <a:ext cx="4495682" cy="463579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92D62038-87FB-4EB2-9017-F8D4300CE368}"/>
              </a:ext>
            </a:extLst>
          </p:cNvPr>
          <p:cNvGrpSpPr/>
          <p:nvPr/>
        </p:nvGrpSpPr>
        <p:grpSpPr>
          <a:xfrm>
            <a:off x="5184576" y="522780"/>
            <a:ext cx="6614458" cy="1159563"/>
            <a:chOff x="3404096" y="-1030932"/>
            <a:chExt cx="5512048" cy="966302"/>
          </a:xfrm>
        </p:grpSpPr>
        <p:sp>
          <p:nvSpPr>
            <p:cNvPr id="6" name="标题 1">
              <a:extLst>
                <a:ext uri="{FF2B5EF4-FFF2-40B4-BE49-F238E27FC236}">
                  <a16:creationId xmlns:a16="http://schemas.microsoft.com/office/drawing/2014/main" id="{1A59B7C3-287B-4AB3-B26C-23E0ADDC4457}"/>
                </a:ext>
              </a:extLst>
            </p:cNvPr>
            <p:cNvSpPr txBox="1">
              <a:spLocks/>
            </p:cNvSpPr>
            <p:nvPr/>
          </p:nvSpPr>
          <p:spPr>
            <a:xfrm>
              <a:off x="3404096" y="-1030932"/>
              <a:ext cx="5512048" cy="864096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最重要的表达器官</a:t>
              </a: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F0C86EC-D187-4EC5-99B4-F7F153EAC88E}"/>
                </a:ext>
              </a:extLst>
            </p:cNvPr>
            <p:cNvSpPr/>
            <p:nvPr/>
          </p:nvSpPr>
          <p:spPr>
            <a:xfrm>
              <a:off x="3495824" y="-310852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EXPRESSION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8994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per-plane_91632">
            <a:extLst>
              <a:ext uri="{FF2B5EF4-FFF2-40B4-BE49-F238E27FC236}">
                <a16:creationId xmlns:a16="http://schemas.microsoft.com/office/drawing/2014/main" id="{BDFD406D-11C3-4E49-8135-B1C8F58C222A}"/>
              </a:ext>
            </a:extLst>
          </p:cNvPr>
          <p:cNvSpPr>
            <a:spLocks noChangeAspect="1"/>
          </p:cNvSpPr>
          <p:nvPr/>
        </p:nvSpPr>
        <p:spPr bwMode="auto">
          <a:xfrm rot="265272">
            <a:off x="7489169" y="535459"/>
            <a:ext cx="3919672" cy="4790189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rgbClr val="FFC000"/>
            </a:solidFill>
          </a:ln>
        </p:spPr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3864461-6554-4B14-B842-F5A37756E0EC}"/>
              </a:ext>
            </a:extLst>
          </p:cNvPr>
          <p:cNvSpPr/>
          <p:nvPr/>
        </p:nvSpPr>
        <p:spPr>
          <a:xfrm>
            <a:off x="457348" y="4648168"/>
            <a:ext cx="111249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眼睛是否同我们的</a:t>
            </a:r>
            <a:endParaRPr lang="en-US" altLang="zh-CN" sz="48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阿里巴巴普惠体 H" panose="00020600040101010101" pitchFamily="18" charset="-122"/>
            </a:endParaRPr>
          </a:p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身高一样经历一个成熟的过程？</a:t>
            </a:r>
          </a:p>
        </p:txBody>
      </p:sp>
    </p:spTree>
    <p:extLst>
      <p:ext uri="{BB962C8B-B14F-4D97-AF65-F5344CB8AC3E}">
        <p14:creationId xmlns:p14="http://schemas.microsoft.com/office/powerpoint/2010/main" val="3558561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3AD8E8CD-483D-4255-80C3-8AE0C37423FA}"/>
              </a:ext>
            </a:extLst>
          </p:cNvPr>
          <p:cNvSpPr/>
          <p:nvPr/>
        </p:nvSpPr>
        <p:spPr>
          <a:xfrm>
            <a:off x="2209902" y="5867336"/>
            <a:ext cx="8076988" cy="369332"/>
          </a:xfrm>
          <a:prstGeom prst="rect">
            <a:avLst/>
          </a:prstGeom>
          <a:solidFill>
            <a:srgbClr val="234494"/>
          </a:solidFill>
        </p:spPr>
        <p:txBody>
          <a:bodyPr wrap="square">
            <a:spAutoFit/>
          </a:bodyPr>
          <a:lstStyle/>
          <a:p>
            <a:pPr algn="ctr" defTabSz="1219200">
              <a:spcBef>
                <a:spcPts val="1200"/>
              </a:spcBef>
              <a:spcAft>
                <a:spcPts val="600"/>
              </a:spcAft>
              <a:buClr>
                <a:srgbClr val="821E36"/>
              </a:buClr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胚胎时期 眼球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来源于神经褶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与大脑组织同源）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AD573DE0-10A2-4C5F-B98F-EDD98A872E15}"/>
              </a:ext>
            </a:extLst>
          </p:cNvPr>
          <p:cNvSpPr txBox="1"/>
          <p:nvPr/>
        </p:nvSpPr>
        <p:spPr>
          <a:xfrm>
            <a:off x="2250398" y="5368763"/>
            <a:ext cx="1581912" cy="338554"/>
          </a:xfrm>
          <a:prstGeom prst="rect">
            <a:avLst/>
          </a:prstGeom>
          <a:noFill/>
          <a:ln w="28575">
            <a:solidFill>
              <a:srgbClr val="FFC000"/>
            </a:solidFill>
            <a:prstDash val="sysDot"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视凹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45088CC-EC85-48C6-9F22-E9213B1CE0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7506" y="1752644"/>
            <a:ext cx="8139028" cy="3333764"/>
          </a:xfrm>
          <a:prstGeom prst="rect">
            <a:avLst/>
          </a:prstGeom>
        </p:spPr>
      </p:pic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343BE649-4F2D-4BE5-B94E-F07A2D6C7DC8}"/>
              </a:ext>
            </a:extLst>
          </p:cNvPr>
          <p:cNvCxnSpPr>
            <a:cxnSpLocks/>
          </p:cNvCxnSpPr>
          <p:nvPr/>
        </p:nvCxnSpPr>
        <p:spPr>
          <a:xfrm>
            <a:off x="2249434" y="5247822"/>
            <a:ext cx="1566604" cy="0"/>
          </a:xfrm>
          <a:prstGeom prst="line">
            <a:avLst/>
          </a:prstGeom>
          <a:ln w="60325" cap="rnd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B5F72BB5-7919-4CAF-9948-940940DEC65A}"/>
              </a:ext>
            </a:extLst>
          </p:cNvPr>
          <p:cNvCxnSpPr>
            <a:cxnSpLocks/>
          </p:cNvCxnSpPr>
          <p:nvPr/>
        </p:nvCxnSpPr>
        <p:spPr>
          <a:xfrm>
            <a:off x="7599638" y="5247822"/>
            <a:ext cx="2642616" cy="0"/>
          </a:xfrm>
          <a:prstGeom prst="line">
            <a:avLst/>
          </a:prstGeom>
          <a:ln w="60325" cap="rnd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55419126-03FE-4361-9E39-90E88C9F497F}"/>
              </a:ext>
            </a:extLst>
          </p:cNvPr>
          <p:cNvCxnSpPr>
            <a:cxnSpLocks/>
          </p:cNvCxnSpPr>
          <p:nvPr/>
        </p:nvCxnSpPr>
        <p:spPr>
          <a:xfrm>
            <a:off x="4245945" y="5247822"/>
            <a:ext cx="2907792" cy="0"/>
          </a:xfrm>
          <a:prstGeom prst="line">
            <a:avLst/>
          </a:prstGeom>
          <a:ln w="60325" cap="rnd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D5C2C5D8-ED07-4F2D-8279-92633BD959AD}"/>
              </a:ext>
            </a:extLst>
          </p:cNvPr>
          <p:cNvSpPr txBox="1"/>
          <p:nvPr/>
        </p:nvSpPr>
        <p:spPr>
          <a:xfrm>
            <a:off x="4238956" y="5366486"/>
            <a:ext cx="2921770" cy="343108"/>
          </a:xfrm>
          <a:prstGeom prst="rect">
            <a:avLst/>
          </a:prstGeom>
          <a:noFill/>
          <a:ln w="28575">
            <a:solidFill>
              <a:srgbClr val="FFC000"/>
            </a:solidFill>
            <a:prstDash val="sysDot"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视杯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6A917C6-1443-430D-944C-D86655CBD77F}"/>
              </a:ext>
            </a:extLst>
          </p:cNvPr>
          <p:cNvSpPr txBox="1"/>
          <p:nvPr/>
        </p:nvSpPr>
        <p:spPr>
          <a:xfrm>
            <a:off x="7599638" y="5368763"/>
            <a:ext cx="2642616" cy="338554"/>
          </a:xfrm>
          <a:prstGeom prst="rect">
            <a:avLst/>
          </a:prstGeom>
          <a:noFill/>
          <a:ln w="28575">
            <a:solidFill>
              <a:srgbClr val="FFC000"/>
            </a:solidFill>
            <a:prstDash val="sysDot"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胚眼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E87050FE-9EE2-4EFB-B37E-75B2A08ED923}"/>
              </a:ext>
            </a:extLst>
          </p:cNvPr>
          <p:cNvCxnSpPr>
            <a:cxnSpLocks/>
          </p:cNvCxnSpPr>
          <p:nvPr/>
        </p:nvCxnSpPr>
        <p:spPr>
          <a:xfrm flipH="1">
            <a:off x="4038654" y="1752644"/>
            <a:ext cx="0" cy="3401568"/>
          </a:xfrm>
          <a:prstGeom prst="line">
            <a:avLst/>
          </a:prstGeom>
          <a:ln w="38100" cap="rnd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7029CCF9-E4A4-4A5C-AC30-92A5DD6377D2}"/>
              </a:ext>
            </a:extLst>
          </p:cNvPr>
          <p:cNvCxnSpPr>
            <a:cxnSpLocks/>
          </p:cNvCxnSpPr>
          <p:nvPr/>
        </p:nvCxnSpPr>
        <p:spPr>
          <a:xfrm flipH="1">
            <a:off x="7421934" y="1752644"/>
            <a:ext cx="0" cy="3401568"/>
          </a:xfrm>
          <a:prstGeom prst="line">
            <a:avLst/>
          </a:prstGeom>
          <a:ln w="38100" cap="rnd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6A7B9686-CD4F-4B6D-A047-D7ACE9537FD9}"/>
              </a:ext>
            </a:extLst>
          </p:cNvPr>
          <p:cNvGrpSpPr/>
          <p:nvPr/>
        </p:nvGrpSpPr>
        <p:grpSpPr>
          <a:xfrm>
            <a:off x="3762941" y="645862"/>
            <a:ext cx="4666118" cy="708872"/>
            <a:chOff x="3135784" y="538218"/>
            <a:chExt cx="3888432" cy="590727"/>
          </a:xfrm>
        </p:grpSpPr>
        <p:sp>
          <p:nvSpPr>
            <p:cNvPr id="16" name="Text Box 6">
              <a:extLst>
                <a:ext uri="{FF2B5EF4-FFF2-40B4-BE49-F238E27FC236}">
                  <a16:creationId xmlns:a16="http://schemas.microsoft.com/office/drawing/2014/main" id="{C1281CCA-4F7A-4FA4-BF53-34B49CF6D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5784" y="538218"/>
              <a:ext cx="3888432" cy="504056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horz" lIns="109728" tIns="54864" rIns="109728" bIns="54864" rtlCol="0" anchor="b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眼球的发育</a:t>
              </a:r>
              <a:r>
                <a:rPr lang="en-US" altLang="zh-CN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--</a:t>
              </a:r>
              <a:r>
                <a:rPr lang="zh-CN" altLang="en-US" sz="2880" dirty="0">
                  <a:solidFill>
                    <a:srgbClr val="FFC000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胚胎时期</a:t>
              </a: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F551FAC2-5A4F-4650-B14B-B3591E7207E9}"/>
                </a:ext>
              </a:extLst>
            </p:cNvPr>
            <p:cNvSpPr/>
            <p:nvPr/>
          </p:nvSpPr>
          <p:spPr>
            <a:xfrm>
              <a:off x="3351808" y="944279"/>
              <a:ext cx="3456384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OCULAR DEVELOPMENT – EMBRYONIC PERIOD</a:t>
              </a:r>
              <a:endPara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685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Text Box 6">
            <a:extLst>
              <a:ext uri="{FF2B5EF4-FFF2-40B4-BE49-F238E27FC236}">
                <a16:creationId xmlns:a16="http://schemas.microsoft.com/office/drawing/2014/main" id="{1A07C8E3-0569-4BA2-9345-CEA0AC399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</a:p>
        </p:txBody>
      </p:sp>
      <p:sp>
        <p:nvSpPr>
          <p:cNvPr id="171" name="矩形 170">
            <a:extLst>
              <a:ext uri="{FF2B5EF4-FFF2-40B4-BE49-F238E27FC236}">
                <a16:creationId xmlns:a16="http://schemas.microsoft.com/office/drawing/2014/main" id="{31B49521-BE11-4AFC-B814-8FD88A8449B2}"/>
              </a:ext>
            </a:extLst>
          </p:cNvPr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08AAB28-BF2F-46E2-989A-4C89C232430F}"/>
              </a:ext>
            </a:extLst>
          </p:cNvPr>
          <p:cNvGrpSpPr/>
          <p:nvPr/>
        </p:nvGrpSpPr>
        <p:grpSpPr>
          <a:xfrm>
            <a:off x="533546" y="1513557"/>
            <a:ext cx="11218472" cy="4969939"/>
            <a:chOff x="533546" y="1513557"/>
            <a:chExt cx="11218472" cy="4969939"/>
          </a:xfrm>
        </p:grpSpPr>
        <p:grpSp>
          <p:nvGrpSpPr>
            <p:cNvPr id="217" name="组合 216">
              <a:extLst>
                <a:ext uri="{FF2B5EF4-FFF2-40B4-BE49-F238E27FC236}">
                  <a16:creationId xmlns:a16="http://schemas.microsoft.com/office/drawing/2014/main" id="{D08FE47E-6F15-45C6-BE6E-2F40FE41332C}"/>
                </a:ext>
              </a:extLst>
            </p:cNvPr>
            <p:cNvGrpSpPr/>
            <p:nvPr/>
          </p:nvGrpSpPr>
          <p:grpSpPr>
            <a:xfrm>
              <a:off x="8077148" y="1524049"/>
              <a:ext cx="888800" cy="1183915"/>
              <a:chOff x="7238970" y="1602433"/>
              <a:chExt cx="1080000" cy="1438601"/>
            </a:xfrm>
          </p:grpSpPr>
          <p:sp>
            <p:nvSpPr>
              <p:cNvPr id="209" name="椭圆 208">
                <a:extLst>
                  <a:ext uri="{FF2B5EF4-FFF2-40B4-BE49-F238E27FC236}">
                    <a16:creationId xmlns:a16="http://schemas.microsoft.com/office/drawing/2014/main" id="{68D6C17E-11B0-4A2A-B354-32505EE2B2BD}"/>
                  </a:ext>
                </a:extLst>
              </p:cNvPr>
              <p:cNvSpPr/>
              <p:nvPr/>
            </p:nvSpPr>
            <p:spPr>
              <a:xfrm>
                <a:off x="7238970" y="1848676"/>
                <a:ext cx="1080000" cy="1080000"/>
              </a:xfrm>
              <a:prstGeom prst="ellipse">
                <a:avLst/>
              </a:prstGeom>
              <a:pattFill prst="pct80">
                <a:fgClr>
                  <a:srgbClr val="FBA834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7" name="图片 176" descr="图片包含 游戏机&#10;&#10;描述已自动生成">
                <a:extLst>
                  <a:ext uri="{FF2B5EF4-FFF2-40B4-BE49-F238E27FC236}">
                    <a16:creationId xmlns:a16="http://schemas.microsoft.com/office/drawing/2014/main" id="{8B9B4194-E9C6-4B60-9363-F9A71A31E52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2400" b="22600" l="53200" r="67000">
                            <a14:foregroundMark x1="58500" y1="18800" x2="58500" y2="18800"/>
                            <a14:foregroundMark x1="58300" y1="19200" x2="58300" y2="19200"/>
                            <a14:foregroundMark x1="57800" y1="17000" x2="56600" y2="17200"/>
                            <a14:foregroundMark x1="58900" y1="18000" x2="59600" y2="18600"/>
                            <a14:foregroundMark x1="58500" y1="19100" x2="58500" y2="19100"/>
                            <a14:foregroundMark x1="56100" y1="19100" x2="56800" y2="18800"/>
                            <a14:foregroundMark x1="59600" y1="22600" x2="59600" y2="22600"/>
                            <a14:foregroundMark x1="53200" y1="19900" x2="53200" y2="19900"/>
                            <a14:foregroundMark x1="53600" y1="8400" x2="53600" y2="8400"/>
                            <a14:foregroundMark x1="67000" y1="8500" x2="67000" y2="8500"/>
                            <a14:foregroundMark x1="63500" y1="21700" x2="63500" y2="21700"/>
                          </a14:backgroundRemoval>
                        </a14:imgEffect>
                      </a14:imgLayer>
                    </a14:imgProps>
                  </a:ext>
                </a:extLst>
              </a:blip>
              <a:srcRect l="51645" t="-174" r="31385" b="75673"/>
              <a:stretch/>
            </p:blipFill>
            <p:spPr>
              <a:xfrm>
                <a:off x="7320985" y="1602433"/>
                <a:ext cx="996391" cy="1438601"/>
              </a:xfrm>
              <a:prstGeom prst="rect">
                <a:avLst/>
              </a:prstGeom>
            </p:spPr>
          </p:pic>
        </p:grpSp>
        <p:grpSp>
          <p:nvGrpSpPr>
            <p:cNvPr id="241" name="组合 240">
              <a:extLst>
                <a:ext uri="{FF2B5EF4-FFF2-40B4-BE49-F238E27FC236}">
                  <a16:creationId xmlns:a16="http://schemas.microsoft.com/office/drawing/2014/main" id="{F3CD1646-BBFB-4753-9E06-6A92D646F82C}"/>
                </a:ext>
              </a:extLst>
            </p:cNvPr>
            <p:cNvGrpSpPr/>
            <p:nvPr/>
          </p:nvGrpSpPr>
          <p:grpSpPr>
            <a:xfrm>
              <a:off x="685942" y="1930900"/>
              <a:ext cx="2438335" cy="1650496"/>
              <a:chOff x="1143130" y="1615942"/>
              <a:chExt cx="2438335" cy="1650496"/>
            </a:xfrm>
          </p:grpSpPr>
          <p:grpSp>
            <p:nvGrpSpPr>
              <p:cNvPr id="221" name="组合 220">
                <a:extLst>
                  <a:ext uri="{FF2B5EF4-FFF2-40B4-BE49-F238E27FC236}">
                    <a16:creationId xmlns:a16="http://schemas.microsoft.com/office/drawing/2014/main" id="{F45D6011-466D-4587-8C5D-D3A0CC305394}"/>
                  </a:ext>
                </a:extLst>
              </p:cNvPr>
              <p:cNvGrpSpPr/>
              <p:nvPr/>
            </p:nvGrpSpPr>
            <p:grpSpPr>
              <a:xfrm>
                <a:off x="1143130" y="1615942"/>
                <a:ext cx="918326" cy="1147738"/>
                <a:chOff x="3627870" y="1633487"/>
                <a:chExt cx="1115877" cy="1394640"/>
              </a:xfrm>
            </p:grpSpPr>
            <p:sp>
              <p:nvSpPr>
                <p:cNvPr id="219" name="椭圆 218">
                  <a:extLst>
                    <a:ext uri="{FF2B5EF4-FFF2-40B4-BE49-F238E27FC236}">
                      <a16:creationId xmlns:a16="http://schemas.microsoft.com/office/drawing/2014/main" id="{F41351C1-B54D-4C62-9391-61A85C53F854}"/>
                    </a:ext>
                  </a:extLst>
                </p:cNvPr>
                <p:cNvSpPr/>
                <p:nvPr/>
              </p:nvSpPr>
              <p:spPr>
                <a:xfrm rot="21394754">
                  <a:off x="3627870" y="1948127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FBA834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5" name="图片 184" descr="图片包含 游戏机, 食物&#10;&#10;描述已自动生成">
                  <a:extLst>
                    <a:ext uri="{FF2B5EF4-FFF2-40B4-BE49-F238E27FC236}">
                      <a16:creationId xmlns:a16="http://schemas.microsoft.com/office/drawing/2014/main" id="{42F5B927-3EDA-42E4-8D17-D12037F73D4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/>
                <a:srcRect l="27035" t="25059" r="31741" b="26000"/>
                <a:stretch/>
              </p:blipFill>
              <p:spPr>
                <a:xfrm rot="799587">
                  <a:off x="3641272" y="1633487"/>
                  <a:ext cx="1102475" cy="1308876"/>
                </a:xfrm>
                <a:prstGeom prst="rect">
                  <a:avLst/>
                </a:prstGeom>
              </p:spPr>
            </p:pic>
          </p:grpSp>
          <p:sp>
            <p:nvSpPr>
              <p:cNvPr id="225" name="文本框 224">
                <a:extLst>
                  <a:ext uri="{FF2B5EF4-FFF2-40B4-BE49-F238E27FC236}">
                    <a16:creationId xmlns:a16="http://schemas.microsoft.com/office/drawing/2014/main" id="{4CB339E5-C9B1-41FE-B560-CAE3F98BDB1F}"/>
                  </a:ext>
                </a:extLst>
              </p:cNvPr>
              <p:cNvSpPr txBox="1"/>
              <p:nvPr/>
            </p:nvSpPr>
            <p:spPr>
              <a:xfrm>
                <a:off x="2133703" y="2438426"/>
                <a:ext cx="10667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胎儿期</a:t>
                </a:r>
              </a:p>
            </p:txBody>
          </p:sp>
          <p:grpSp>
            <p:nvGrpSpPr>
              <p:cNvPr id="229" name="组合 228">
                <a:extLst>
                  <a:ext uri="{FF2B5EF4-FFF2-40B4-BE49-F238E27FC236}">
                    <a16:creationId xmlns:a16="http://schemas.microsoft.com/office/drawing/2014/main" id="{EB68D98E-7C14-42C9-84A7-255295258219}"/>
                  </a:ext>
                </a:extLst>
              </p:cNvPr>
              <p:cNvGrpSpPr/>
              <p:nvPr/>
            </p:nvGrpSpPr>
            <p:grpSpPr>
              <a:xfrm>
                <a:off x="2057505" y="1752644"/>
                <a:ext cx="917967" cy="830997"/>
                <a:chOff x="6781782" y="3048010"/>
                <a:chExt cx="917967" cy="830997"/>
              </a:xfrm>
            </p:grpSpPr>
            <p:sp>
              <p:nvSpPr>
                <p:cNvPr id="224" name="文本框 223">
                  <a:extLst>
                    <a:ext uri="{FF2B5EF4-FFF2-40B4-BE49-F238E27FC236}">
                      <a16:creationId xmlns:a16="http://schemas.microsoft.com/office/drawing/2014/main" id="{21F2D6CD-457E-498E-A071-2BA0924F7714}"/>
                    </a:ext>
                  </a:extLst>
                </p:cNvPr>
                <p:cNvSpPr txBox="1"/>
                <p:nvPr/>
              </p:nvSpPr>
              <p:spPr>
                <a:xfrm>
                  <a:off x="6781782" y="3048010"/>
                  <a:ext cx="685782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22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26" name="椭圆 225">
                  <a:extLst>
                    <a:ext uri="{FF2B5EF4-FFF2-40B4-BE49-F238E27FC236}">
                      <a16:creationId xmlns:a16="http://schemas.microsoft.com/office/drawing/2014/main" id="{FF71E527-773E-4F6A-BBD3-F39F896B3999}"/>
                    </a:ext>
                  </a:extLst>
                </p:cNvPr>
                <p:cNvSpPr/>
                <p:nvPr/>
              </p:nvSpPr>
              <p:spPr>
                <a:xfrm>
                  <a:off x="7391366" y="342540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天</a:t>
                  </a:r>
                </a:p>
              </p:txBody>
            </p:sp>
          </p:grpSp>
          <p:sp>
            <p:nvSpPr>
              <p:cNvPr id="230" name="文本框 229">
                <a:extLst>
                  <a:ext uri="{FF2B5EF4-FFF2-40B4-BE49-F238E27FC236}">
                    <a16:creationId xmlns:a16="http://schemas.microsoft.com/office/drawing/2014/main" id="{05DF0CD8-D789-407B-A18E-8817815F3020}"/>
                  </a:ext>
                </a:extLst>
              </p:cNvPr>
              <p:cNvSpPr txBox="1"/>
              <p:nvPr/>
            </p:nvSpPr>
            <p:spPr>
              <a:xfrm>
                <a:off x="2133703" y="2743218"/>
                <a:ext cx="144776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怀孕期第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22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天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眼睛开始发育</a:t>
                </a:r>
              </a:p>
            </p:txBody>
          </p:sp>
        </p:grpSp>
        <p:grpSp>
          <p:nvGrpSpPr>
            <p:cNvPr id="280" name="组合 279">
              <a:extLst>
                <a:ext uri="{FF2B5EF4-FFF2-40B4-BE49-F238E27FC236}">
                  <a16:creationId xmlns:a16="http://schemas.microsoft.com/office/drawing/2014/main" id="{57F864FF-19CC-4F62-B7D1-AB47E9C3AE08}"/>
                </a:ext>
              </a:extLst>
            </p:cNvPr>
            <p:cNvGrpSpPr/>
            <p:nvPr/>
          </p:nvGrpSpPr>
          <p:grpSpPr>
            <a:xfrm>
              <a:off x="2807780" y="1647619"/>
              <a:ext cx="3288220" cy="1834263"/>
              <a:chOff x="2883978" y="1571421"/>
              <a:chExt cx="3288220" cy="1834263"/>
            </a:xfrm>
          </p:grpSpPr>
          <p:grpSp>
            <p:nvGrpSpPr>
              <p:cNvPr id="222" name="组合 221">
                <a:extLst>
                  <a:ext uri="{FF2B5EF4-FFF2-40B4-BE49-F238E27FC236}">
                    <a16:creationId xmlns:a16="http://schemas.microsoft.com/office/drawing/2014/main" id="{CE06B0FE-7FD5-426D-8B17-66966E19556F}"/>
                  </a:ext>
                </a:extLst>
              </p:cNvPr>
              <p:cNvGrpSpPr/>
              <p:nvPr/>
            </p:nvGrpSpPr>
            <p:grpSpPr>
              <a:xfrm>
                <a:off x="2883978" y="1571421"/>
                <a:ext cx="1070593" cy="1095597"/>
                <a:chOff x="3264968" y="1653756"/>
                <a:chExt cx="1300900" cy="1331284"/>
              </a:xfrm>
            </p:grpSpPr>
            <p:sp>
              <p:nvSpPr>
                <p:cNvPr id="186" name="椭圆 185">
                  <a:extLst>
                    <a:ext uri="{FF2B5EF4-FFF2-40B4-BE49-F238E27FC236}">
                      <a16:creationId xmlns:a16="http://schemas.microsoft.com/office/drawing/2014/main" id="{0A5BACA6-03D0-42C4-89AD-36BDF03B4A16}"/>
                    </a:ext>
                  </a:extLst>
                </p:cNvPr>
                <p:cNvSpPr/>
                <p:nvPr/>
              </p:nvSpPr>
              <p:spPr>
                <a:xfrm>
                  <a:off x="3352872" y="190504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5" name="图片 174" descr="图片包含 游戏机&#10;&#10;描述已自动生成">
                  <a:extLst>
                    <a:ext uri="{FF2B5EF4-FFF2-40B4-BE49-F238E27FC236}">
                      <a16:creationId xmlns:a16="http://schemas.microsoft.com/office/drawing/2014/main" id="{C0794BC2-E5A9-4490-8243-2F5138725C6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ackgroundRemoval t="7900" b="26300" l="1300" r="22000">
                              <a14:foregroundMark x1="13800" y1="17300" x2="13800" y2="17300"/>
                              <a14:foregroundMark x1="11800" y1="19200" x2="11800" y2="19200"/>
                              <a14:foregroundMark x1="3100" y1="17300" x2="3100" y2="17300"/>
                              <a14:foregroundMark x1="1400" y1="14000" x2="1400" y2="14000"/>
                              <a14:foregroundMark x1="15600" y1="14500" x2="19700" y2="19900"/>
                              <a14:foregroundMark x1="20100" y1="20800" x2="12400" y2="23200"/>
                              <a14:foregroundMark x1="12400" y1="23200" x2="9700" y2="21500"/>
                              <a14:foregroundMark x1="13100" y1="12700" x2="8500" y2="18700"/>
                              <a14:foregroundMark x1="8500" y1="18700" x2="14000" y2="25200"/>
                              <a14:foregroundMark x1="14000" y1="25200" x2="20600" y2="21900"/>
                              <a14:foregroundMark x1="20600" y1="21900" x2="15900" y2="16400"/>
                              <a14:foregroundMark x1="15900" y1="16400" x2="15900" y2="16400"/>
                              <a14:foregroundMark x1="16900" y1="25600" x2="16900" y2="25600"/>
                              <a14:foregroundMark x1="11000" y1="9600" x2="11000" y2="9600"/>
                              <a14:foregroundMark x1="11400" y1="9400" x2="11400" y2="9400"/>
                              <a14:foregroundMark x1="10400" y1="8800" x2="10400" y2="8800"/>
                              <a14:foregroundMark x1="9100" y1="8000" x2="9100" y2="8000"/>
                              <a14:foregroundMark x1="7100" y1="7900" x2="7100" y2="7900"/>
                              <a14:foregroundMark x1="16900" y1="26300" x2="16900" y2="26300"/>
                              <a14:foregroundMark x1="3900" y1="9200" x2="3900" y2="9200"/>
                              <a14:foregroundMark x1="14800" y1="17700" x2="14800" y2="17700"/>
                              <a14:foregroundMark x1="15500" y1="18800" x2="15500" y2="18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5801" r="75500" b="72555"/>
                <a:stretch/>
              </p:blipFill>
              <p:spPr>
                <a:xfrm rot="2360037">
                  <a:off x="3264968" y="1653756"/>
                  <a:ext cx="1300900" cy="1149308"/>
                </a:xfrm>
                <a:prstGeom prst="rect">
                  <a:avLst/>
                </a:prstGeom>
              </p:spPr>
            </p:pic>
          </p:grpSp>
          <p:grpSp>
            <p:nvGrpSpPr>
              <p:cNvPr id="279" name="组合 278">
                <a:extLst>
                  <a:ext uri="{FF2B5EF4-FFF2-40B4-BE49-F238E27FC236}">
                    <a16:creationId xmlns:a16="http://schemas.microsoft.com/office/drawing/2014/main" id="{49719304-766A-4D7C-90AF-FC87721A73C9}"/>
                  </a:ext>
                </a:extLst>
              </p:cNvPr>
              <p:cNvGrpSpPr/>
              <p:nvPr/>
            </p:nvGrpSpPr>
            <p:grpSpPr>
              <a:xfrm>
                <a:off x="3429070" y="1676446"/>
                <a:ext cx="2743128" cy="1729238"/>
                <a:chOff x="3505268" y="1676446"/>
                <a:chExt cx="2743128" cy="1729238"/>
              </a:xfrm>
            </p:grpSpPr>
            <p:grpSp>
              <p:nvGrpSpPr>
                <p:cNvPr id="232" name="组合 231">
                  <a:extLst>
                    <a:ext uri="{FF2B5EF4-FFF2-40B4-BE49-F238E27FC236}">
                      <a16:creationId xmlns:a16="http://schemas.microsoft.com/office/drawing/2014/main" id="{AD06EBE9-8EA7-487B-9068-54DDEAB36088}"/>
                    </a:ext>
                  </a:extLst>
                </p:cNvPr>
                <p:cNvGrpSpPr/>
                <p:nvPr/>
              </p:nvGrpSpPr>
              <p:grpSpPr>
                <a:xfrm>
                  <a:off x="3505268" y="1676446"/>
                  <a:ext cx="917967" cy="830997"/>
                  <a:chOff x="6781782" y="3048010"/>
                  <a:chExt cx="917967" cy="830997"/>
                </a:xfrm>
              </p:grpSpPr>
              <p:sp>
                <p:nvSpPr>
                  <p:cNvPr id="233" name="文本框 232">
                    <a:extLst>
                      <a:ext uri="{FF2B5EF4-FFF2-40B4-BE49-F238E27FC236}">
                        <a16:creationId xmlns:a16="http://schemas.microsoft.com/office/drawing/2014/main" id="{D2A084F3-B824-44C4-889D-C90B37721C4A}"/>
                      </a:ext>
                    </a:extLst>
                  </p:cNvPr>
                  <p:cNvSpPr txBox="1"/>
                  <p:nvPr/>
                </p:nvSpPr>
                <p:spPr>
                  <a:xfrm>
                    <a:off x="6781782" y="3048010"/>
                    <a:ext cx="685782" cy="83099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r"/>
                    <a:r>
                      <a:rPr lang="en-US" altLang="zh-CN" sz="4800" dirty="0">
                        <a:solidFill>
                          <a:srgbClr val="234494"/>
                        </a:solidFill>
                        <a:latin typeface="Haettenschweiler" panose="020B0706040902060204" pitchFamily="34" charset="0"/>
                        <a:ea typeface="微软雅黑" panose="020B0503020204020204" pitchFamily="34" charset="-122"/>
                      </a:rPr>
                      <a:t>1</a:t>
                    </a:r>
                    <a:endParaRPr lang="zh-CN" altLang="en-US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234" name="椭圆 233">
                    <a:extLst>
                      <a:ext uri="{FF2B5EF4-FFF2-40B4-BE49-F238E27FC236}">
                        <a16:creationId xmlns:a16="http://schemas.microsoft.com/office/drawing/2014/main" id="{8AA3A5B2-5EC0-419F-811D-B9E73B4ADB0B}"/>
                      </a:ext>
                    </a:extLst>
                  </p:cNvPr>
                  <p:cNvSpPr/>
                  <p:nvPr/>
                </p:nvSpPr>
                <p:spPr>
                  <a:xfrm>
                    <a:off x="7391366" y="3425409"/>
                    <a:ext cx="308383" cy="308383"/>
                  </a:xfrm>
                  <a:prstGeom prst="ellipse">
                    <a:avLst/>
                  </a:prstGeom>
                  <a:solidFill>
                    <a:srgbClr val="B9CD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  <a:cs typeface="阿里巴巴普惠体 B" panose="00020600040101010101" pitchFamily="18" charset="-122"/>
                      </a:rPr>
                      <a:t>天</a:t>
                    </a:r>
                  </a:p>
                </p:txBody>
              </p:sp>
            </p:grpSp>
            <p:grpSp>
              <p:nvGrpSpPr>
                <p:cNvPr id="278" name="组合 277">
                  <a:extLst>
                    <a:ext uri="{FF2B5EF4-FFF2-40B4-BE49-F238E27FC236}">
                      <a16:creationId xmlns:a16="http://schemas.microsoft.com/office/drawing/2014/main" id="{EE96086D-08A2-417C-9CE6-1ABA2522CABF}"/>
                    </a:ext>
                  </a:extLst>
                </p:cNvPr>
                <p:cNvGrpSpPr/>
                <p:nvPr/>
              </p:nvGrpSpPr>
              <p:grpSpPr>
                <a:xfrm>
                  <a:off x="3886258" y="2362228"/>
                  <a:ext cx="2362138" cy="1043456"/>
                  <a:chOff x="3886258" y="2362228"/>
                  <a:chExt cx="2362138" cy="1043456"/>
                </a:xfrm>
              </p:grpSpPr>
              <p:sp>
                <p:nvSpPr>
                  <p:cNvPr id="231" name="文本框 230">
                    <a:extLst>
                      <a:ext uri="{FF2B5EF4-FFF2-40B4-BE49-F238E27FC236}">
                        <a16:creationId xmlns:a16="http://schemas.microsoft.com/office/drawing/2014/main" id="{3569F3D6-1531-4637-8E07-051E185DC979}"/>
                      </a:ext>
                    </a:extLst>
                  </p:cNvPr>
                  <p:cNvSpPr txBox="1"/>
                  <p:nvPr/>
                </p:nvSpPr>
                <p:spPr>
                  <a:xfrm>
                    <a:off x="3886258" y="2362228"/>
                    <a:ext cx="106677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b="1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出生</a:t>
                    </a:r>
                  </a:p>
                </p:txBody>
              </p:sp>
              <p:sp>
                <p:nvSpPr>
                  <p:cNvPr id="235" name="文本框 234">
                    <a:extLst>
                      <a:ext uri="{FF2B5EF4-FFF2-40B4-BE49-F238E27FC236}">
                        <a16:creationId xmlns:a16="http://schemas.microsoft.com/office/drawing/2014/main" id="{13C2C013-58F7-49CB-B0A6-6792FEA467D3}"/>
                      </a:ext>
                    </a:extLst>
                  </p:cNvPr>
                  <p:cNvSpPr txBox="1"/>
                  <p:nvPr/>
                </p:nvSpPr>
                <p:spPr>
                  <a:xfrm>
                    <a:off x="3886258" y="2667020"/>
                    <a:ext cx="2362138" cy="73866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视野窄小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只能看见</a:t>
                    </a:r>
                    <a:r>
                      <a:rPr lang="en-US" altLang="zh-CN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20CM</a:t>
                    </a:r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以内的物体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远视眼</a:t>
                    </a:r>
                  </a:p>
                </p:txBody>
              </p:sp>
            </p:grp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8638DC1B-6F3B-4E97-8F99-23B0CA9FCA7D}"/>
                </a:ext>
              </a:extLst>
            </p:cNvPr>
            <p:cNvGrpSpPr/>
            <p:nvPr/>
          </p:nvGrpSpPr>
          <p:grpSpPr>
            <a:xfrm>
              <a:off x="5105426" y="1513557"/>
              <a:ext cx="3406558" cy="1863969"/>
              <a:chOff x="5105426" y="1513557"/>
              <a:chExt cx="3406558" cy="1863969"/>
            </a:xfrm>
          </p:grpSpPr>
          <p:sp>
            <p:nvSpPr>
              <p:cNvPr id="189" name="椭圆 188">
                <a:extLst>
                  <a:ext uri="{FF2B5EF4-FFF2-40B4-BE49-F238E27FC236}">
                    <a16:creationId xmlns:a16="http://schemas.microsoft.com/office/drawing/2014/main" id="{692C18E3-D136-4CF9-8A6F-332D8C3EAF76}"/>
                  </a:ext>
                </a:extLst>
              </p:cNvPr>
              <p:cNvSpPr/>
              <p:nvPr/>
            </p:nvSpPr>
            <p:spPr>
              <a:xfrm>
                <a:off x="5238255" y="1759278"/>
                <a:ext cx="888800" cy="888801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6" name="图片 175" descr="图片包含 游戏机&#10;&#10;描述已自动生成">
                <a:extLst>
                  <a:ext uri="{FF2B5EF4-FFF2-40B4-BE49-F238E27FC236}">
                    <a16:creationId xmlns:a16="http://schemas.microsoft.com/office/drawing/2014/main" id="{D625D35E-67E0-4F26-B977-F3BA420C323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2500" b="23300" l="26500" r="43000">
                            <a14:foregroundMark x1="38100" y1="18800" x2="38100" y2="18800"/>
                            <a14:foregroundMark x1="37300" y1="17600" x2="37300" y2="17600"/>
                            <a14:foregroundMark x1="36300" y1="16800" x2="38400" y2="15600"/>
                            <a14:foregroundMark x1="35200" y1="23300" x2="35200" y2="23300"/>
                            <a14:foregroundMark x1="37700" y1="16700" x2="37700" y2="16700"/>
                            <a14:foregroundMark x1="37400" y1="18000" x2="37400" y2="18000"/>
                            <a14:foregroundMark x1="36400" y1="18000" x2="37200" y2="15800"/>
                            <a14:foregroundMark x1="34100" y1="18100" x2="35200" y2="18400"/>
                            <a14:foregroundMark x1="32900" y1="17600" x2="32900" y2="17600"/>
                            <a14:foregroundMark x1="33500" y1="2500" x2="33500" y2="2500"/>
                            <a14:foregroundMark x1="26700" y1="13800" x2="26700" y2="13800"/>
                          </a14:backgroundRemoval>
                        </a14:imgEffect>
                      </a14:imgLayer>
                    </a14:imgProps>
                  </a:ext>
                </a:extLst>
              </a:blip>
              <a:srcRect l="24515" r="54879" b="74244"/>
              <a:stretch/>
            </p:blipFill>
            <p:spPr>
              <a:xfrm rot="3113661">
                <a:off x="5234980" y="1384003"/>
                <a:ext cx="1036675" cy="1295783"/>
              </a:xfrm>
              <a:prstGeom prst="rect">
                <a:avLst/>
              </a:prstGeom>
            </p:spPr>
          </p:pic>
          <p:grpSp>
            <p:nvGrpSpPr>
              <p:cNvPr id="292" name="组合 291">
                <a:extLst>
                  <a:ext uri="{FF2B5EF4-FFF2-40B4-BE49-F238E27FC236}">
                    <a16:creationId xmlns:a16="http://schemas.microsoft.com/office/drawing/2014/main" id="{F378CCC5-F8B3-43EA-A53B-85461274142D}"/>
                  </a:ext>
                </a:extLst>
              </p:cNvPr>
              <p:cNvGrpSpPr/>
              <p:nvPr/>
            </p:nvGrpSpPr>
            <p:grpSpPr>
              <a:xfrm>
                <a:off x="6073648" y="1648288"/>
                <a:ext cx="2438336" cy="1729238"/>
                <a:chOff x="6019802" y="1648288"/>
                <a:chExt cx="2438336" cy="1729238"/>
              </a:xfrm>
            </p:grpSpPr>
            <p:sp>
              <p:nvSpPr>
                <p:cNvPr id="236" name="文本框 235">
                  <a:extLst>
                    <a:ext uri="{FF2B5EF4-FFF2-40B4-BE49-F238E27FC236}">
                      <a16:creationId xmlns:a16="http://schemas.microsoft.com/office/drawing/2014/main" id="{BE5A2DC7-1F84-48EC-8647-011C008A1E41}"/>
                    </a:ext>
                  </a:extLst>
                </p:cNvPr>
                <p:cNvSpPr txBox="1"/>
                <p:nvPr/>
              </p:nvSpPr>
              <p:spPr>
                <a:xfrm>
                  <a:off x="6096000" y="2334070"/>
                  <a:ext cx="18287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视野明显增大</a:t>
                  </a:r>
                </a:p>
              </p:txBody>
            </p:sp>
            <p:sp>
              <p:nvSpPr>
                <p:cNvPr id="238" name="文本框 237">
                  <a:extLst>
                    <a:ext uri="{FF2B5EF4-FFF2-40B4-BE49-F238E27FC236}">
                      <a16:creationId xmlns:a16="http://schemas.microsoft.com/office/drawing/2014/main" id="{2388D962-E721-4DE0-AE70-338901B713D5}"/>
                    </a:ext>
                  </a:extLst>
                </p:cNvPr>
                <p:cNvSpPr txBox="1"/>
                <p:nvPr/>
              </p:nvSpPr>
              <p:spPr>
                <a:xfrm>
                  <a:off x="6019802" y="1648288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39" name="椭圆 238">
                  <a:extLst>
                    <a:ext uri="{FF2B5EF4-FFF2-40B4-BE49-F238E27FC236}">
                      <a16:creationId xmlns:a16="http://schemas.microsoft.com/office/drawing/2014/main" id="{FDB2B2A2-5E97-417A-94F7-BF4263390BC2}"/>
                    </a:ext>
                  </a:extLst>
                </p:cNvPr>
                <p:cNvSpPr/>
                <p:nvPr/>
              </p:nvSpPr>
              <p:spPr>
                <a:xfrm>
                  <a:off x="6781782" y="2025687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</a:p>
              </p:txBody>
            </p:sp>
            <p:sp>
              <p:nvSpPr>
                <p:cNvPr id="240" name="文本框 239">
                  <a:extLst>
                    <a:ext uri="{FF2B5EF4-FFF2-40B4-BE49-F238E27FC236}">
                      <a16:creationId xmlns:a16="http://schemas.microsoft.com/office/drawing/2014/main" id="{C07AFA17-C8E9-40CD-AF3E-2A2F5EFBB11A}"/>
                    </a:ext>
                  </a:extLst>
                </p:cNvPr>
                <p:cNvSpPr txBox="1"/>
                <p:nvPr/>
              </p:nvSpPr>
              <p:spPr>
                <a:xfrm>
                  <a:off x="6096000" y="2638862"/>
                  <a:ext cx="2362138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双眼会同时追踪家长的动作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可追视移动的小物体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0.01-0.02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62" name="组合 261">
              <a:extLst>
                <a:ext uri="{FF2B5EF4-FFF2-40B4-BE49-F238E27FC236}">
                  <a16:creationId xmlns:a16="http://schemas.microsoft.com/office/drawing/2014/main" id="{1223C456-E28A-486F-BAA1-B7734F6D6FDA}"/>
                </a:ext>
              </a:extLst>
            </p:cNvPr>
            <p:cNvGrpSpPr/>
            <p:nvPr/>
          </p:nvGrpSpPr>
          <p:grpSpPr>
            <a:xfrm>
              <a:off x="8965948" y="1676446"/>
              <a:ext cx="2362138" cy="1904950"/>
              <a:chOff x="9524910" y="1636715"/>
              <a:chExt cx="2362138" cy="1904950"/>
            </a:xfrm>
          </p:grpSpPr>
          <p:sp>
            <p:nvSpPr>
              <p:cNvPr id="243" name="文本框 242">
                <a:extLst>
                  <a:ext uri="{FF2B5EF4-FFF2-40B4-BE49-F238E27FC236}">
                    <a16:creationId xmlns:a16="http://schemas.microsoft.com/office/drawing/2014/main" id="{0F3B6C61-5F0C-448F-A5B2-352C8545741D}"/>
                  </a:ext>
                </a:extLst>
              </p:cNvPr>
              <p:cNvSpPr txBox="1"/>
              <p:nvPr/>
            </p:nvSpPr>
            <p:spPr>
              <a:xfrm>
                <a:off x="9524910" y="1636715"/>
                <a:ext cx="83817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4-6</a:t>
                </a:r>
                <a:endParaRPr lang="zh-CN" altLang="en-US" sz="48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244" name="椭圆 243">
                <a:extLst>
                  <a:ext uri="{FF2B5EF4-FFF2-40B4-BE49-F238E27FC236}">
                    <a16:creationId xmlns:a16="http://schemas.microsoft.com/office/drawing/2014/main" id="{5C841D05-3FC6-4D48-8972-65580860B504}"/>
                  </a:ext>
                </a:extLst>
              </p:cNvPr>
              <p:cNvSpPr/>
              <p:nvPr/>
            </p:nvSpPr>
            <p:spPr>
              <a:xfrm>
                <a:off x="10286890" y="2014114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月</a:t>
                </a:r>
              </a:p>
            </p:txBody>
          </p:sp>
          <p:sp>
            <p:nvSpPr>
              <p:cNvPr id="245" name="文本框 244">
                <a:extLst>
                  <a:ext uri="{FF2B5EF4-FFF2-40B4-BE49-F238E27FC236}">
                    <a16:creationId xmlns:a16="http://schemas.microsoft.com/office/drawing/2014/main" id="{91FEB653-0C67-4E4F-A836-537A7CDF30C8}"/>
                  </a:ext>
                </a:extLst>
              </p:cNvPr>
              <p:cNvSpPr txBox="1"/>
              <p:nvPr/>
            </p:nvSpPr>
            <p:spPr>
              <a:xfrm>
                <a:off x="9524910" y="2372114"/>
                <a:ext cx="2362138" cy="1169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黄斑中心凹发育完成</a:t>
                </a: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能注视不同方向 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会看自己的手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伸手摸看到的物体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开始有立体视觉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视力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0.02-0.08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95" name="组合 294">
              <a:extLst>
                <a:ext uri="{FF2B5EF4-FFF2-40B4-BE49-F238E27FC236}">
                  <a16:creationId xmlns:a16="http://schemas.microsoft.com/office/drawing/2014/main" id="{3693334E-24FC-4E3A-9152-6B27758DE1C6}"/>
                </a:ext>
              </a:extLst>
            </p:cNvPr>
            <p:cNvGrpSpPr/>
            <p:nvPr/>
          </p:nvGrpSpPr>
          <p:grpSpPr>
            <a:xfrm>
              <a:off x="8381940" y="4952960"/>
              <a:ext cx="2284139" cy="1374549"/>
              <a:chOff x="8534336" y="4952960"/>
              <a:chExt cx="2284139" cy="1374549"/>
            </a:xfrm>
          </p:grpSpPr>
          <p:grpSp>
            <p:nvGrpSpPr>
              <p:cNvPr id="211" name="组合 210">
                <a:extLst>
                  <a:ext uri="{FF2B5EF4-FFF2-40B4-BE49-F238E27FC236}">
                    <a16:creationId xmlns:a16="http://schemas.microsoft.com/office/drawing/2014/main" id="{07D09A4F-901D-4CE5-8C3D-D6B5207640DB}"/>
                  </a:ext>
                </a:extLst>
              </p:cNvPr>
              <p:cNvGrpSpPr/>
              <p:nvPr/>
            </p:nvGrpSpPr>
            <p:grpSpPr>
              <a:xfrm>
                <a:off x="9524910" y="4952960"/>
                <a:ext cx="1293565" cy="1351986"/>
                <a:chOff x="10439286" y="990664"/>
                <a:chExt cx="1429260" cy="1493809"/>
              </a:xfrm>
            </p:grpSpPr>
            <p:sp>
              <p:nvSpPr>
                <p:cNvPr id="203" name="椭圆 202">
                  <a:extLst>
                    <a:ext uri="{FF2B5EF4-FFF2-40B4-BE49-F238E27FC236}">
                      <a16:creationId xmlns:a16="http://schemas.microsoft.com/office/drawing/2014/main" id="{258B7B76-AEE0-483D-89AC-32B3AB634F12}"/>
                    </a:ext>
                  </a:extLst>
                </p:cNvPr>
                <p:cNvSpPr/>
                <p:nvPr/>
              </p:nvSpPr>
              <p:spPr>
                <a:xfrm>
                  <a:off x="10515484" y="1225208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9" name="图片 178" descr="图片包含 游戏机&#10;&#10;描述已自动生成">
                  <a:extLst>
                    <a:ext uri="{FF2B5EF4-FFF2-40B4-BE49-F238E27FC236}">
                      <a16:creationId xmlns:a16="http://schemas.microsoft.com/office/drawing/2014/main" id="{42846CEF-1315-4A28-8BB8-28AE850BE4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8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ackgroundRemoval t="26700" b="53100" l="39100" r="60700">
                              <a14:foregroundMark x1="47800" y1="28100" x2="47800" y2="28100"/>
                              <a14:foregroundMark x1="49900" y1="26700" x2="49900" y2="26700"/>
                              <a14:foregroundMark x1="55800" y1="32000" x2="55800" y2="32000"/>
                              <a14:foregroundMark x1="51500" y1="45900" x2="51500" y2="45900"/>
                              <a14:foregroundMark x1="46400" y1="45600" x2="49100" y2="45600"/>
                              <a14:foregroundMark x1="48600" y1="46500" x2="50300" y2="45500"/>
                              <a14:foregroundMark x1="50600" y1="46700" x2="52000" y2="45200"/>
                              <a14:foregroundMark x1="52900" y1="52000" x2="52900" y2="52000"/>
                              <a14:foregroundMark x1="45600" y1="52700" x2="45600" y2="52700"/>
                              <a14:foregroundMark x1="53000" y1="53100" x2="53300" y2="53100"/>
                              <a14:foregroundMark x1="49400" y1="48600" x2="46400" y2="46800"/>
                              <a14:foregroundMark x1="45600" y1="46300" x2="45600" y2="46300"/>
                              <a14:foregroundMark x1="39100" y1="39700" x2="39100" y2="39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36636" t="25872" r="36524" b="46076"/>
                <a:stretch/>
              </p:blipFill>
              <p:spPr>
                <a:xfrm>
                  <a:off x="10439286" y="990664"/>
                  <a:ext cx="1429260" cy="1493809"/>
                </a:xfrm>
                <a:prstGeom prst="rect">
                  <a:avLst/>
                </a:prstGeom>
              </p:spPr>
            </p:pic>
          </p:grpSp>
          <p:grpSp>
            <p:nvGrpSpPr>
              <p:cNvPr id="294" name="组合 293">
                <a:extLst>
                  <a:ext uri="{FF2B5EF4-FFF2-40B4-BE49-F238E27FC236}">
                    <a16:creationId xmlns:a16="http://schemas.microsoft.com/office/drawing/2014/main" id="{8B0896B3-03F6-4198-B576-45085F4A5BB1}"/>
                  </a:ext>
                </a:extLst>
              </p:cNvPr>
              <p:cNvGrpSpPr/>
              <p:nvPr/>
            </p:nvGrpSpPr>
            <p:grpSpPr>
              <a:xfrm>
                <a:off x="8534336" y="5333950"/>
                <a:ext cx="1142970" cy="993559"/>
                <a:chOff x="8153346" y="5333950"/>
                <a:chExt cx="1142970" cy="993559"/>
              </a:xfrm>
            </p:grpSpPr>
            <p:sp>
              <p:nvSpPr>
                <p:cNvPr id="256" name="文本框 255">
                  <a:extLst>
                    <a:ext uri="{FF2B5EF4-FFF2-40B4-BE49-F238E27FC236}">
                      <a16:creationId xmlns:a16="http://schemas.microsoft.com/office/drawing/2014/main" id="{00591FCF-286C-4C7D-B157-A5685B74815E}"/>
                    </a:ext>
                  </a:extLst>
                </p:cNvPr>
                <p:cNvSpPr txBox="1"/>
                <p:nvPr/>
              </p:nvSpPr>
              <p:spPr>
                <a:xfrm>
                  <a:off x="8153346" y="533395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1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7" name="椭圆 256">
                  <a:extLst>
                    <a:ext uri="{FF2B5EF4-FFF2-40B4-BE49-F238E27FC236}">
                      <a16:creationId xmlns:a16="http://schemas.microsoft.com/office/drawing/2014/main" id="{6A63854A-DE8D-4D56-9503-5E9AFF21D797}"/>
                    </a:ext>
                  </a:extLst>
                </p:cNvPr>
                <p:cNvSpPr/>
                <p:nvPr/>
              </p:nvSpPr>
              <p:spPr>
                <a:xfrm>
                  <a:off x="8915326" y="571134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</a:p>
              </p:txBody>
            </p:sp>
            <p:sp>
              <p:nvSpPr>
                <p:cNvPr id="258" name="文本框 257">
                  <a:extLst>
                    <a:ext uri="{FF2B5EF4-FFF2-40B4-BE49-F238E27FC236}">
                      <a16:creationId xmlns:a16="http://schemas.microsoft.com/office/drawing/2014/main" id="{FA2833D6-93D6-4F89-95B7-32B50153C3BE}"/>
                    </a:ext>
                  </a:extLst>
                </p:cNvPr>
                <p:cNvSpPr txBox="1"/>
                <p:nvPr/>
              </p:nvSpPr>
              <p:spPr>
                <a:xfrm>
                  <a:off x="8153346" y="6019732"/>
                  <a:ext cx="114297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2" name="组合 271">
              <a:extLst>
                <a:ext uri="{FF2B5EF4-FFF2-40B4-BE49-F238E27FC236}">
                  <a16:creationId xmlns:a16="http://schemas.microsoft.com/office/drawing/2014/main" id="{8E11D510-57C5-4050-9230-2217E527952F}"/>
                </a:ext>
              </a:extLst>
            </p:cNvPr>
            <p:cNvGrpSpPr/>
            <p:nvPr/>
          </p:nvGrpSpPr>
          <p:grpSpPr>
            <a:xfrm>
              <a:off x="5638812" y="4952960"/>
              <a:ext cx="3118715" cy="1530536"/>
              <a:chOff x="5486416" y="4876762"/>
              <a:chExt cx="3118715" cy="1530536"/>
            </a:xfrm>
          </p:grpSpPr>
          <p:grpSp>
            <p:nvGrpSpPr>
              <p:cNvPr id="216" name="组合 215">
                <a:extLst>
                  <a:ext uri="{FF2B5EF4-FFF2-40B4-BE49-F238E27FC236}">
                    <a16:creationId xmlns:a16="http://schemas.microsoft.com/office/drawing/2014/main" id="{45F58B90-8D15-44B3-9540-E6B4FBBD1DD7}"/>
                  </a:ext>
                </a:extLst>
              </p:cNvPr>
              <p:cNvGrpSpPr/>
              <p:nvPr/>
            </p:nvGrpSpPr>
            <p:grpSpPr>
              <a:xfrm>
                <a:off x="6857980" y="4876762"/>
                <a:ext cx="1747151" cy="1391246"/>
                <a:chOff x="8915326" y="4419574"/>
                <a:chExt cx="1930427" cy="1537188"/>
              </a:xfrm>
            </p:grpSpPr>
            <p:sp>
              <p:nvSpPr>
                <p:cNvPr id="187" name="椭圆 186">
                  <a:extLst>
                    <a:ext uri="{FF2B5EF4-FFF2-40B4-BE49-F238E27FC236}">
                      <a16:creationId xmlns:a16="http://schemas.microsoft.com/office/drawing/2014/main" id="{4B5CBC75-2150-4FF0-BDA9-40B1751DE2C5}"/>
                    </a:ext>
                  </a:extLst>
                </p:cNvPr>
                <p:cNvSpPr/>
                <p:nvPr/>
              </p:nvSpPr>
              <p:spPr>
                <a:xfrm>
                  <a:off x="9220118" y="4876762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3F68C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0" name="图片 179" descr="图片包含 游戏机&#10;&#10;描述已自动生成">
                  <a:extLst>
                    <a:ext uri="{FF2B5EF4-FFF2-40B4-BE49-F238E27FC236}">
                      <a16:creationId xmlns:a16="http://schemas.microsoft.com/office/drawing/2014/main" id="{158156DB-9022-4390-918E-5C536FB61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9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ackgroundRemoval t="28300" b="52000" l="64000" r="93000">
                              <a14:foregroundMark x1="76200" y1="28300" x2="76200" y2="28300"/>
                              <a14:foregroundMark x1="76200" y1="28500" x2="76200" y2="28500"/>
                              <a14:foregroundMark x1="79600" y1="45900" x2="79600" y2="45900"/>
                              <a14:foregroundMark x1="78000" y1="45900" x2="76600" y2="44800"/>
                              <a14:foregroundMark x1="75300" y1="52000" x2="75300" y2="52000"/>
                              <a14:foregroundMark x1="78400" y1="45600" x2="78400" y2="45600"/>
                              <a14:foregroundMark x1="78400" y1="45600" x2="73600" y2="45200"/>
                              <a14:foregroundMark x1="78000" y1="44600" x2="79100" y2="45200"/>
                              <a14:foregroundMark x1="74000" y1="29400" x2="78000" y2="29300"/>
                              <a14:foregroundMark x1="73300" y1="45100" x2="73500" y2="44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0459" t="26839" r="3290" b="45975"/>
                <a:stretch/>
              </p:blipFill>
              <p:spPr>
                <a:xfrm>
                  <a:off x="8915326" y="4419574"/>
                  <a:ext cx="1930427" cy="1447702"/>
                </a:xfrm>
                <a:prstGeom prst="rect">
                  <a:avLst/>
                </a:prstGeom>
              </p:spPr>
            </p:pic>
          </p:grpSp>
          <p:grpSp>
            <p:nvGrpSpPr>
              <p:cNvPr id="271" name="组合 270">
                <a:extLst>
                  <a:ext uri="{FF2B5EF4-FFF2-40B4-BE49-F238E27FC236}">
                    <a16:creationId xmlns:a16="http://schemas.microsoft.com/office/drawing/2014/main" id="{E669DDAE-3DB5-4475-A749-132509F789FD}"/>
                  </a:ext>
                </a:extLst>
              </p:cNvPr>
              <p:cNvGrpSpPr/>
              <p:nvPr/>
            </p:nvGrpSpPr>
            <p:grpSpPr>
              <a:xfrm>
                <a:off x="5486416" y="5413739"/>
                <a:ext cx="1676356" cy="993559"/>
                <a:chOff x="5410218" y="5413739"/>
                <a:chExt cx="1676356" cy="993559"/>
              </a:xfrm>
            </p:grpSpPr>
            <p:sp>
              <p:nvSpPr>
                <p:cNvPr id="259" name="文本框 258">
                  <a:extLst>
                    <a:ext uri="{FF2B5EF4-FFF2-40B4-BE49-F238E27FC236}">
                      <a16:creationId xmlns:a16="http://schemas.microsoft.com/office/drawing/2014/main" id="{134200C0-5E9D-4F6C-9668-29A95FE6D474}"/>
                    </a:ext>
                  </a:extLst>
                </p:cNvPr>
                <p:cNvSpPr txBox="1"/>
                <p:nvPr/>
              </p:nvSpPr>
              <p:spPr>
                <a:xfrm>
                  <a:off x="5943604" y="5413739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0" name="椭圆 259">
                  <a:extLst>
                    <a:ext uri="{FF2B5EF4-FFF2-40B4-BE49-F238E27FC236}">
                      <a16:creationId xmlns:a16="http://schemas.microsoft.com/office/drawing/2014/main" id="{99A024EE-1F18-475F-A894-091BF6EABDC4}"/>
                    </a:ext>
                  </a:extLst>
                </p:cNvPr>
                <p:cNvSpPr/>
                <p:nvPr/>
              </p:nvSpPr>
              <p:spPr>
                <a:xfrm>
                  <a:off x="6705584" y="5791138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</a:p>
              </p:txBody>
            </p:sp>
            <p:sp>
              <p:nvSpPr>
                <p:cNvPr id="261" name="文本框 260">
                  <a:extLst>
                    <a:ext uri="{FF2B5EF4-FFF2-40B4-BE49-F238E27FC236}">
                      <a16:creationId xmlns:a16="http://schemas.microsoft.com/office/drawing/2014/main" id="{61DCADC7-AB3B-4414-94C9-C59387CE464A}"/>
                    </a:ext>
                  </a:extLst>
                </p:cNvPr>
                <p:cNvSpPr txBox="1"/>
                <p:nvPr/>
              </p:nvSpPr>
              <p:spPr>
                <a:xfrm>
                  <a:off x="5410218" y="6099521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0.5-0.6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5" name="组合 274">
              <a:extLst>
                <a:ext uri="{FF2B5EF4-FFF2-40B4-BE49-F238E27FC236}">
                  <a16:creationId xmlns:a16="http://schemas.microsoft.com/office/drawing/2014/main" id="{EC6A9C16-64B6-4F72-83C3-FB472865DC2B}"/>
                </a:ext>
              </a:extLst>
            </p:cNvPr>
            <p:cNvGrpSpPr/>
            <p:nvPr/>
          </p:nvGrpSpPr>
          <p:grpSpPr>
            <a:xfrm>
              <a:off x="2895684" y="4952960"/>
              <a:ext cx="2624883" cy="1526945"/>
              <a:chOff x="2667090" y="4952960"/>
              <a:chExt cx="2624883" cy="1526945"/>
            </a:xfrm>
          </p:grpSpPr>
          <p:grpSp>
            <p:nvGrpSpPr>
              <p:cNvPr id="215" name="组合 214">
                <a:extLst>
                  <a:ext uri="{FF2B5EF4-FFF2-40B4-BE49-F238E27FC236}">
                    <a16:creationId xmlns:a16="http://schemas.microsoft.com/office/drawing/2014/main" id="{A6DFB88A-D418-4698-8E4B-F87F01D0D221}"/>
                  </a:ext>
                </a:extLst>
              </p:cNvPr>
              <p:cNvGrpSpPr/>
              <p:nvPr/>
            </p:nvGrpSpPr>
            <p:grpSpPr>
              <a:xfrm>
                <a:off x="4038654" y="4952960"/>
                <a:ext cx="1253319" cy="1460210"/>
                <a:chOff x="6857980" y="4419574"/>
                <a:chExt cx="1384792" cy="1613386"/>
              </a:xfrm>
            </p:grpSpPr>
            <p:sp>
              <p:nvSpPr>
                <p:cNvPr id="196" name="椭圆 195">
                  <a:extLst>
                    <a:ext uri="{FF2B5EF4-FFF2-40B4-BE49-F238E27FC236}">
                      <a16:creationId xmlns:a16="http://schemas.microsoft.com/office/drawing/2014/main" id="{A01A3ACA-1C0F-4B18-A752-7D6C50BB387A}"/>
                    </a:ext>
                  </a:extLst>
                </p:cNvPr>
                <p:cNvSpPr/>
                <p:nvPr/>
              </p:nvSpPr>
              <p:spPr>
                <a:xfrm>
                  <a:off x="7162772" y="495296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3F68C0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1" name="图片 180">
                  <a:extLst>
                    <a:ext uri="{FF2B5EF4-FFF2-40B4-BE49-F238E27FC236}">
                      <a16:creationId xmlns:a16="http://schemas.microsoft.com/office/drawing/2014/main" id="{76DAAB27-9C13-4152-AF67-50B048640FC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ackgroundRemoval t="64000" b="97300" l="3200" r="29500">
                              <a14:foregroundMark x1="16500" y1="66700" x2="16500" y2="66700"/>
                              <a14:foregroundMark x1="17800" y1="64900" x2="17800" y2="64900"/>
                              <a14:foregroundMark x1="19100" y1="64000" x2="19100" y2="64000"/>
                              <a14:foregroundMark x1="25000" y1="97300" x2="25000" y2="97300"/>
                              <a14:foregroundMark x1="15400" y1="97300" x2="15400" y2="973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62741" r="67115"/>
                <a:stretch/>
              </p:blipFill>
              <p:spPr>
                <a:xfrm>
                  <a:off x="6857980" y="4419574"/>
                  <a:ext cx="1350491" cy="1530161"/>
                </a:xfrm>
                <a:prstGeom prst="rect">
                  <a:avLst/>
                </a:prstGeom>
              </p:spPr>
            </p:pic>
          </p:grpSp>
          <p:grpSp>
            <p:nvGrpSpPr>
              <p:cNvPr id="273" name="组合 272">
                <a:extLst>
                  <a:ext uri="{FF2B5EF4-FFF2-40B4-BE49-F238E27FC236}">
                    <a16:creationId xmlns:a16="http://schemas.microsoft.com/office/drawing/2014/main" id="{AC9E1706-27C3-4068-ACF8-F5F1442E5D02}"/>
                  </a:ext>
                </a:extLst>
              </p:cNvPr>
              <p:cNvGrpSpPr/>
              <p:nvPr/>
            </p:nvGrpSpPr>
            <p:grpSpPr>
              <a:xfrm>
                <a:off x="2667090" y="5486346"/>
                <a:ext cx="1676356" cy="993559"/>
                <a:chOff x="3962456" y="4042175"/>
                <a:chExt cx="1676356" cy="993559"/>
              </a:xfrm>
            </p:grpSpPr>
            <p:sp>
              <p:nvSpPr>
                <p:cNvPr id="265" name="文本框 264">
                  <a:extLst>
                    <a:ext uri="{FF2B5EF4-FFF2-40B4-BE49-F238E27FC236}">
                      <a16:creationId xmlns:a16="http://schemas.microsoft.com/office/drawing/2014/main" id="{6C4397FC-26F3-4925-9158-6CB98B80E815}"/>
                    </a:ext>
                  </a:extLst>
                </p:cNvPr>
                <p:cNvSpPr txBox="1"/>
                <p:nvPr/>
              </p:nvSpPr>
              <p:spPr>
                <a:xfrm>
                  <a:off x="4495842" y="4042175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4-5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6" name="椭圆 265">
                  <a:extLst>
                    <a:ext uri="{FF2B5EF4-FFF2-40B4-BE49-F238E27FC236}">
                      <a16:creationId xmlns:a16="http://schemas.microsoft.com/office/drawing/2014/main" id="{5CC1496C-8AE1-4062-9E59-E36773599F0F}"/>
                    </a:ext>
                  </a:extLst>
                </p:cNvPr>
                <p:cNvSpPr/>
                <p:nvPr/>
              </p:nvSpPr>
              <p:spPr>
                <a:xfrm>
                  <a:off x="5257822" y="4419574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</a:p>
              </p:txBody>
            </p:sp>
            <p:sp>
              <p:nvSpPr>
                <p:cNvPr id="267" name="文本框 266">
                  <a:extLst>
                    <a:ext uri="{FF2B5EF4-FFF2-40B4-BE49-F238E27FC236}">
                      <a16:creationId xmlns:a16="http://schemas.microsoft.com/office/drawing/2014/main" id="{F43AB5ED-D52D-4868-A005-C0A4CF59432F}"/>
                    </a:ext>
                  </a:extLst>
                </p:cNvPr>
                <p:cNvSpPr txBox="1"/>
                <p:nvPr/>
              </p:nvSpPr>
              <p:spPr>
                <a:xfrm>
                  <a:off x="3962456" y="4727957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0.6-0.8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97" name="组合 296">
              <a:extLst>
                <a:ext uri="{FF2B5EF4-FFF2-40B4-BE49-F238E27FC236}">
                  <a16:creationId xmlns:a16="http://schemas.microsoft.com/office/drawing/2014/main" id="{20A4837C-CC82-4AA0-9B6C-D0F46B9BD2D0}"/>
                </a:ext>
              </a:extLst>
            </p:cNvPr>
            <p:cNvGrpSpPr/>
            <p:nvPr/>
          </p:nvGrpSpPr>
          <p:grpSpPr>
            <a:xfrm>
              <a:off x="533546" y="4724366"/>
              <a:ext cx="2842772" cy="1752554"/>
              <a:chOff x="533546" y="4724366"/>
              <a:chExt cx="2842772" cy="1752554"/>
            </a:xfrm>
          </p:grpSpPr>
          <p:grpSp>
            <p:nvGrpSpPr>
              <p:cNvPr id="212" name="组合 211">
                <a:extLst>
                  <a:ext uri="{FF2B5EF4-FFF2-40B4-BE49-F238E27FC236}">
                    <a16:creationId xmlns:a16="http://schemas.microsoft.com/office/drawing/2014/main" id="{E53902D9-2ED1-4BD4-B93B-5CF863D48B1D}"/>
                  </a:ext>
                </a:extLst>
              </p:cNvPr>
              <p:cNvGrpSpPr/>
              <p:nvPr/>
            </p:nvGrpSpPr>
            <p:grpSpPr>
              <a:xfrm>
                <a:off x="2057506" y="4724366"/>
                <a:ext cx="1318812" cy="1752554"/>
                <a:chOff x="3048080" y="4267178"/>
                <a:chExt cx="1457155" cy="1936397"/>
              </a:xfrm>
            </p:grpSpPr>
            <p:sp>
              <p:nvSpPr>
                <p:cNvPr id="204" name="椭圆 203">
                  <a:extLst>
                    <a:ext uri="{FF2B5EF4-FFF2-40B4-BE49-F238E27FC236}">
                      <a16:creationId xmlns:a16="http://schemas.microsoft.com/office/drawing/2014/main" id="{D8521456-2E9C-43F2-88A7-035572A43091}"/>
                    </a:ext>
                  </a:extLst>
                </p:cNvPr>
                <p:cNvSpPr/>
                <p:nvPr/>
              </p:nvSpPr>
              <p:spPr>
                <a:xfrm>
                  <a:off x="3124278" y="4724366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3" name="图片 182">
                  <a:extLst>
                    <a:ext uri="{FF2B5EF4-FFF2-40B4-BE49-F238E27FC236}">
                      <a16:creationId xmlns:a16="http://schemas.microsoft.com/office/drawing/2014/main" id="{3E503943-903C-4605-85BA-10747985714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1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ackgroundRemoval t="55800" b="96900" l="68800" r="96500">
                              <a14:foregroundMark x1="77600" y1="59100" x2="77600" y2="59100"/>
                              <a14:foregroundMark x1="80300" y1="56900" x2="80300" y2="56900"/>
                              <a14:foregroundMark x1="83200" y1="79000" x2="83200" y2="79000"/>
                              <a14:foregroundMark x1="73100" y1="76800" x2="73100" y2="77500"/>
                              <a14:foregroundMark x1="72400" y1="78400" x2="72400" y2="78400"/>
                              <a14:foregroundMark x1="76800" y1="96100" x2="76800" y2="96100"/>
                              <a14:foregroundMark x1="76800" y1="96900" x2="76800" y2="96900"/>
                              <a14:foregroundMark x1="83900" y1="96900" x2="83900" y2="96900"/>
                              <a14:foregroundMark x1="83600" y1="96800" x2="83600" y2="96800"/>
                              <a14:foregroundMark x1="83900" y1="96300" x2="83900" y2="96300"/>
                              <a14:foregroundMark x1="83200" y1="96300" x2="83200" y2="96300"/>
                              <a14:foregroundMark x1="73500" y1="74200" x2="77700" y2="81100"/>
                              <a14:foregroundMark x1="77700" y1="81100" x2="81000" y2="81100"/>
                              <a14:foregroundMark x1="72700" y1="76800" x2="72400" y2="78200"/>
                              <a14:foregroundMark x1="74800" y1="75800" x2="78200" y2="76300"/>
                              <a14:foregroundMark x1="77700" y1="74800" x2="77700" y2="74800"/>
                              <a14:foregroundMark x1="77100" y1="74700" x2="77100" y2="74700"/>
                              <a14:foregroundMark x1="82000" y1="74700" x2="82000" y2="74700"/>
                              <a14:foregroundMark x1="81900" y1="74200" x2="81900" y2="74200"/>
                              <a14:foregroundMark x1="83300" y1="74300" x2="84000" y2="78500"/>
                              <a14:foregroundMark x1="85800" y1="75600" x2="86200" y2="78400"/>
                              <a14:foregroundMark x1="84400" y1="76700" x2="80900" y2="82800"/>
                              <a14:foregroundMark x1="80900" y1="82800" x2="73600" y2="82100"/>
                              <a14:foregroundMark x1="73600" y1="82100" x2="76500" y2="78200"/>
                              <a14:foregroundMark x1="80800" y1="75800" x2="82300" y2="75000"/>
                              <a14:foregroundMark x1="82700" y1="77800" x2="82700" y2="77800"/>
                              <a14:foregroundMark x1="83300" y1="81400" x2="83300" y2="81400"/>
                              <a14:foregroundMark x1="69000" y1="65600" x2="69000" y2="65600"/>
                              <a14:foregroundMark x1="80700" y1="55800" x2="80700" y2="55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5423" t="54052" b="-1"/>
                <a:stretch/>
              </p:blipFill>
              <p:spPr>
                <a:xfrm>
                  <a:off x="3048080" y="4267178"/>
                  <a:ext cx="1457155" cy="1936397"/>
                </a:xfrm>
                <a:prstGeom prst="rect">
                  <a:avLst/>
                </a:prstGeom>
              </p:spPr>
            </p:pic>
          </p:grpSp>
          <p:grpSp>
            <p:nvGrpSpPr>
              <p:cNvPr id="276" name="组合 275">
                <a:extLst>
                  <a:ext uri="{FF2B5EF4-FFF2-40B4-BE49-F238E27FC236}">
                    <a16:creationId xmlns:a16="http://schemas.microsoft.com/office/drawing/2014/main" id="{DC1E400F-D59C-4972-B407-5A3F5E9D5439}"/>
                  </a:ext>
                </a:extLst>
              </p:cNvPr>
              <p:cNvGrpSpPr/>
              <p:nvPr/>
            </p:nvGrpSpPr>
            <p:grpSpPr>
              <a:xfrm>
                <a:off x="533546" y="5257752"/>
                <a:ext cx="1676356" cy="1209002"/>
                <a:chOff x="1066932" y="3737383"/>
                <a:chExt cx="1676356" cy="1209002"/>
              </a:xfrm>
            </p:grpSpPr>
            <p:sp>
              <p:nvSpPr>
                <p:cNvPr id="268" name="文本框 267">
                  <a:extLst>
                    <a:ext uri="{FF2B5EF4-FFF2-40B4-BE49-F238E27FC236}">
                      <a16:creationId xmlns:a16="http://schemas.microsoft.com/office/drawing/2014/main" id="{006F55E5-CD8E-418A-B166-9D58939A14E4}"/>
                    </a:ext>
                  </a:extLst>
                </p:cNvPr>
                <p:cNvSpPr txBox="1"/>
                <p:nvPr/>
              </p:nvSpPr>
              <p:spPr>
                <a:xfrm>
                  <a:off x="1600318" y="3737383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6-7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9" name="椭圆 268">
                  <a:extLst>
                    <a:ext uri="{FF2B5EF4-FFF2-40B4-BE49-F238E27FC236}">
                      <a16:creationId xmlns:a16="http://schemas.microsoft.com/office/drawing/2014/main" id="{FAE0DE72-6A7C-4D4A-87EC-4A4DDFAC91F0}"/>
                    </a:ext>
                  </a:extLst>
                </p:cNvPr>
                <p:cNvSpPr/>
                <p:nvPr/>
              </p:nvSpPr>
              <p:spPr>
                <a:xfrm>
                  <a:off x="2362298" y="4114782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</a:p>
              </p:txBody>
            </p:sp>
            <p:sp>
              <p:nvSpPr>
                <p:cNvPr id="270" name="文本框 269">
                  <a:extLst>
                    <a:ext uri="{FF2B5EF4-FFF2-40B4-BE49-F238E27FC236}">
                      <a16:creationId xmlns:a16="http://schemas.microsoft.com/office/drawing/2014/main" id="{B063434E-4B7F-44CF-AAA0-D4613EEDC4EE}"/>
                    </a:ext>
                  </a:extLst>
                </p:cNvPr>
                <p:cNvSpPr txBox="1"/>
                <p:nvPr/>
              </p:nvSpPr>
              <p:spPr>
                <a:xfrm>
                  <a:off x="1066932" y="4423165"/>
                  <a:ext cx="167635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视力发育趋于完善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0.8</a:t>
                  </a:r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以上</a:t>
                  </a:r>
                </a:p>
              </p:txBody>
            </p:sp>
          </p:grpSp>
        </p:grpSp>
        <p:grpSp>
          <p:nvGrpSpPr>
            <p:cNvPr id="296" name="组合 295">
              <a:extLst>
                <a:ext uri="{FF2B5EF4-FFF2-40B4-BE49-F238E27FC236}">
                  <a16:creationId xmlns:a16="http://schemas.microsoft.com/office/drawing/2014/main" id="{F52F7C16-DA41-43AE-9145-AAA0625AD3BD}"/>
                </a:ext>
              </a:extLst>
            </p:cNvPr>
            <p:cNvGrpSpPr/>
            <p:nvPr/>
          </p:nvGrpSpPr>
          <p:grpSpPr>
            <a:xfrm>
              <a:off x="533546" y="3657594"/>
              <a:ext cx="8762770" cy="1142970"/>
              <a:chOff x="533546" y="3657594"/>
              <a:chExt cx="8534176" cy="1142970"/>
            </a:xfrm>
          </p:grpSpPr>
          <p:sp>
            <p:nvSpPr>
              <p:cNvPr id="282" name="弧形 281">
                <a:extLst>
                  <a:ext uri="{FF2B5EF4-FFF2-40B4-BE49-F238E27FC236}">
                    <a16:creationId xmlns:a16="http://schemas.microsoft.com/office/drawing/2014/main" id="{005AC1DB-2099-439E-A37D-7CF65FF28A8A}"/>
                  </a:ext>
                </a:extLst>
              </p:cNvPr>
              <p:cNvSpPr/>
              <p:nvPr/>
            </p:nvSpPr>
            <p:spPr>
              <a:xfrm>
                <a:off x="533546" y="3733792"/>
                <a:ext cx="8457978" cy="990574"/>
              </a:xfrm>
              <a:prstGeom prst="arc">
                <a:avLst>
                  <a:gd name="adj1" fmla="val 11225174"/>
                  <a:gd name="adj2" fmla="val 10468178"/>
                </a:avLst>
              </a:prstGeom>
              <a:ln w="57150">
                <a:solidFill>
                  <a:srgbClr val="F7B51B"/>
                </a:solidFill>
                <a:prstDash val="sysDot"/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椭圆 282">
                <a:extLst>
                  <a:ext uri="{FF2B5EF4-FFF2-40B4-BE49-F238E27FC236}">
                    <a16:creationId xmlns:a16="http://schemas.microsoft.com/office/drawing/2014/main" id="{48B972C6-CD66-4485-993B-04DC3C6D0DA6}"/>
                  </a:ext>
                </a:extLst>
              </p:cNvPr>
              <p:cNvSpPr/>
              <p:nvPr/>
            </p:nvSpPr>
            <p:spPr>
              <a:xfrm>
                <a:off x="2438496" y="373379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4" name="椭圆 283">
                <a:extLst>
                  <a:ext uri="{FF2B5EF4-FFF2-40B4-BE49-F238E27FC236}">
                    <a16:creationId xmlns:a16="http://schemas.microsoft.com/office/drawing/2014/main" id="{E46B27DA-79CA-457C-99C2-4825A7EC0CCE}"/>
                  </a:ext>
                </a:extLst>
              </p:cNvPr>
              <p:cNvSpPr/>
              <p:nvPr/>
            </p:nvSpPr>
            <p:spPr>
              <a:xfrm>
                <a:off x="4191050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椭圆 284">
                <a:extLst>
                  <a:ext uri="{FF2B5EF4-FFF2-40B4-BE49-F238E27FC236}">
                    <a16:creationId xmlns:a16="http://schemas.microsoft.com/office/drawing/2014/main" id="{C79A1A10-3CB4-4105-8F71-259B475AB50D}"/>
                  </a:ext>
                </a:extLst>
              </p:cNvPr>
              <p:cNvSpPr/>
              <p:nvPr/>
            </p:nvSpPr>
            <p:spPr>
              <a:xfrm>
                <a:off x="5867406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椭圆 285">
                <a:extLst>
                  <a:ext uri="{FF2B5EF4-FFF2-40B4-BE49-F238E27FC236}">
                    <a16:creationId xmlns:a16="http://schemas.microsoft.com/office/drawing/2014/main" id="{5C06246C-2C49-447B-B195-5F1137E70119}"/>
                  </a:ext>
                </a:extLst>
              </p:cNvPr>
              <p:cNvSpPr/>
              <p:nvPr/>
            </p:nvSpPr>
            <p:spPr>
              <a:xfrm>
                <a:off x="7924752" y="380999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椭圆 286">
                <a:extLst>
                  <a:ext uri="{FF2B5EF4-FFF2-40B4-BE49-F238E27FC236}">
                    <a16:creationId xmlns:a16="http://schemas.microsoft.com/office/drawing/2014/main" id="{3CFC0707-9ACC-401E-BDE5-C36944934B18}"/>
                  </a:ext>
                </a:extLst>
              </p:cNvPr>
              <p:cNvSpPr/>
              <p:nvPr/>
            </p:nvSpPr>
            <p:spPr>
              <a:xfrm>
                <a:off x="8915326" y="411478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椭圆 287">
                <a:extLst>
                  <a:ext uri="{FF2B5EF4-FFF2-40B4-BE49-F238E27FC236}">
                    <a16:creationId xmlns:a16="http://schemas.microsoft.com/office/drawing/2014/main" id="{5E4BE2D6-D4B9-4838-AC72-0B1F1B82199A}"/>
                  </a:ext>
                </a:extLst>
              </p:cNvPr>
              <p:cNvSpPr/>
              <p:nvPr/>
            </p:nvSpPr>
            <p:spPr>
              <a:xfrm>
                <a:off x="8305742" y="441957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椭圆 288">
                <a:extLst>
                  <a:ext uri="{FF2B5EF4-FFF2-40B4-BE49-F238E27FC236}">
                    <a16:creationId xmlns:a16="http://schemas.microsoft.com/office/drawing/2014/main" id="{628DBCC5-F298-4D96-9A3D-846CE047C43D}"/>
                  </a:ext>
                </a:extLst>
              </p:cNvPr>
              <p:cNvSpPr/>
              <p:nvPr/>
            </p:nvSpPr>
            <p:spPr>
              <a:xfrm>
                <a:off x="7086574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>
                <a:extLst>
                  <a:ext uri="{FF2B5EF4-FFF2-40B4-BE49-F238E27FC236}">
                    <a16:creationId xmlns:a16="http://schemas.microsoft.com/office/drawing/2014/main" id="{E054EC49-9D3C-4779-B41D-5620CF1EE5D4}"/>
                  </a:ext>
                </a:extLst>
              </p:cNvPr>
              <p:cNvSpPr/>
              <p:nvPr/>
            </p:nvSpPr>
            <p:spPr>
              <a:xfrm>
                <a:off x="4876832" y="4648168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椭圆 290">
                <a:extLst>
                  <a:ext uri="{FF2B5EF4-FFF2-40B4-BE49-F238E27FC236}">
                    <a16:creationId xmlns:a16="http://schemas.microsoft.com/office/drawing/2014/main" id="{952C1E40-B925-44C3-8220-0FA51CEACBAB}"/>
                  </a:ext>
                </a:extLst>
              </p:cNvPr>
              <p:cNvSpPr/>
              <p:nvPr/>
            </p:nvSpPr>
            <p:spPr>
              <a:xfrm>
                <a:off x="2908273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7A56368E-7E13-4326-810B-151675A729D3}"/>
                </a:ext>
              </a:extLst>
            </p:cNvPr>
            <p:cNvGrpSpPr/>
            <p:nvPr/>
          </p:nvGrpSpPr>
          <p:grpSpPr>
            <a:xfrm>
              <a:off x="9372514" y="2971812"/>
              <a:ext cx="2379504" cy="1894784"/>
              <a:chOff x="9372514" y="2971812"/>
              <a:chExt cx="2379504" cy="1894784"/>
            </a:xfrm>
          </p:grpSpPr>
          <p:grpSp>
            <p:nvGrpSpPr>
              <p:cNvPr id="254" name="组合 253">
                <a:extLst>
                  <a:ext uri="{FF2B5EF4-FFF2-40B4-BE49-F238E27FC236}">
                    <a16:creationId xmlns:a16="http://schemas.microsoft.com/office/drawing/2014/main" id="{8437D98A-4FBE-4B29-B823-05202FA0B882}"/>
                  </a:ext>
                </a:extLst>
              </p:cNvPr>
              <p:cNvGrpSpPr/>
              <p:nvPr/>
            </p:nvGrpSpPr>
            <p:grpSpPr>
              <a:xfrm>
                <a:off x="9372514" y="3657594"/>
                <a:ext cx="2209742" cy="1209002"/>
                <a:chOff x="9905900" y="3429000"/>
                <a:chExt cx="2209742" cy="1209002"/>
              </a:xfrm>
            </p:grpSpPr>
            <p:sp>
              <p:nvSpPr>
                <p:cNvPr id="251" name="文本框 250">
                  <a:extLst>
                    <a:ext uri="{FF2B5EF4-FFF2-40B4-BE49-F238E27FC236}">
                      <a16:creationId xmlns:a16="http://schemas.microsoft.com/office/drawing/2014/main" id="{A60AB486-3FC2-4D4E-8F6B-00027C45371B}"/>
                    </a:ext>
                  </a:extLst>
                </p:cNvPr>
                <p:cNvSpPr txBox="1"/>
                <p:nvPr/>
              </p:nvSpPr>
              <p:spPr>
                <a:xfrm>
                  <a:off x="9905900" y="342900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7-9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2" name="椭圆 251">
                  <a:extLst>
                    <a:ext uri="{FF2B5EF4-FFF2-40B4-BE49-F238E27FC236}">
                      <a16:creationId xmlns:a16="http://schemas.microsoft.com/office/drawing/2014/main" id="{6D148C61-8E30-4F9D-95D6-B273F01BE81D}"/>
                    </a:ext>
                  </a:extLst>
                </p:cNvPr>
                <p:cNvSpPr/>
                <p:nvPr/>
              </p:nvSpPr>
              <p:spPr>
                <a:xfrm>
                  <a:off x="10667880" y="380639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</a:p>
              </p:txBody>
            </p:sp>
            <p:sp>
              <p:nvSpPr>
                <p:cNvPr id="253" name="文本框 252">
                  <a:extLst>
                    <a:ext uri="{FF2B5EF4-FFF2-40B4-BE49-F238E27FC236}">
                      <a16:creationId xmlns:a16="http://schemas.microsoft.com/office/drawing/2014/main" id="{8E321D13-A73E-4C45-903E-B41369AB8FAC}"/>
                    </a:ext>
                  </a:extLst>
                </p:cNvPr>
                <p:cNvSpPr txBox="1"/>
                <p:nvPr/>
              </p:nvSpPr>
              <p:spPr>
                <a:xfrm>
                  <a:off x="9905900" y="4114782"/>
                  <a:ext cx="2209742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可长时间盯着一个方向看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95" name="椭圆 94">
                <a:extLst>
                  <a:ext uri="{FF2B5EF4-FFF2-40B4-BE49-F238E27FC236}">
                    <a16:creationId xmlns:a16="http://schemas.microsoft.com/office/drawing/2014/main" id="{0D783ED2-28AA-4654-83D0-9A267489194C}"/>
                  </a:ext>
                </a:extLst>
              </p:cNvPr>
              <p:cNvSpPr/>
              <p:nvPr/>
            </p:nvSpPr>
            <p:spPr>
              <a:xfrm>
                <a:off x="10603056" y="3352802"/>
                <a:ext cx="979200" cy="979200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8" name="图片 177" descr="图片包含 游戏机&#10;&#10;描述已自动生成">
                <a:extLst>
                  <a:ext uri="{FF2B5EF4-FFF2-40B4-BE49-F238E27FC236}">
                    <a16:creationId xmlns:a16="http://schemas.microsoft.com/office/drawing/2014/main" id="{B6425141-0D37-4EF8-B148-3DE31F22EE5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2600" b="24200" l="72600" r="98600">
                            <a14:foregroundMark x1="91400" y1="12900" x2="91400" y2="12900"/>
                            <a14:foregroundMark x1="89400" y1="10900" x2="92300" y2="12000"/>
                            <a14:foregroundMark x1="91400" y1="13500" x2="92400" y2="13700"/>
                            <a14:foregroundMark x1="98600" y1="10300" x2="98600" y2="10300"/>
                            <a14:foregroundMark x1="91500" y1="14600" x2="88100" y2="13100"/>
                            <a14:foregroundMark x1="83500" y1="24200" x2="83500" y2="24200"/>
                            <a14:foregroundMark x1="73500" y1="21800" x2="73500" y2="21800"/>
                            <a14:foregroundMark x1="72600" y1="21600" x2="72600" y2="21600"/>
                          </a14:backgroundRemoval>
                        </a14:imgEffect>
                      </a14:imgLayer>
                    </a14:imgProps>
                  </a:ext>
                </a:extLst>
              </a:blip>
              <a:srcRect l="71182" b="73926"/>
              <a:stretch/>
            </p:blipFill>
            <p:spPr>
              <a:xfrm>
                <a:off x="10363088" y="2971812"/>
                <a:ext cx="1388930" cy="1256661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63639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1">
              <a:lumMod val="20000"/>
              <a:lumOff val="8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0EBEC2C0-011C-4437-BFE2-A9ABB91CB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7907" y="645862"/>
            <a:ext cx="5076187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视觉逐步提高</a:t>
            </a: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F501B2F2-6953-4481-A3B9-5F9E7A721E98}"/>
              </a:ext>
            </a:extLst>
          </p:cNvPr>
          <p:cNvGrpSpPr/>
          <p:nvPr/>
        </p:nvGrpSpPr>
        <p:grpSpPr>
          <a:xfrm>
            <a:off x="1213935" y="1499670"/>
            <a:ext cx="9988698" cy="5033080"/>
            <a:chOff x="1213935" y="1499670"/>
            <a:chExt cx="9988698" cy="5033080"/>
          </a:xfrm>
        </p:grpSpPr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5BD6FE45-7213-4708-9308-86936B7F5910}"/>
                </a:ext>
              </a:extLst>
            </p:cNvPr>
            <p:cNvSpPr/>
            <p:nvPr/>
          </p:nvSpPr>
          <p:spPr>
            <a:xfrm>
              <a:off x="5298633" y="4901709"/>
              <a:ext cx="4320000" cy="324000"/>
            </a:xfrm>
            <a:prstGeom prst="rect">
              <a:avLst/>
            </a:prstGeom>
            <a:ln>
              <a:solidFill>
                <a:srgbClr val="F5564E"/>
              </a:solidFill>
            </a:ln>
          </p:spPr>
          <p:txBody>
            <a:bodyPr wrap="square" anchor="ctr">
              <a:no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能感觉黑与白的反差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初步具有双眼注视与固视的能力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矩形 50">
              <a:extLst>
                <a:ext uri="{FF2B5EF4-FFF2-40B4-BE49-F238E27FC236}">
                  <a16:creationId xmlns:a16="http://schemas.microsoft.com/office/drawing/2014/main" id="{AD2D781F-A1BA-47AF-BD81-E57B26C7A250}"/>
                </a:ext>
              </a:extLst>
            </p:cNvPr>
            <p:cNvSpPr/>
            <p:nvPr/>
          </p:nvSpPr>
          <p:spPr>
            <a:xfrm>
              <a:off x="3332931" y="4901709"/>
              <a:ext cx="720000" cy="324000"/>
            </a:xfrm>
            <a:prstGeom prst="rect">
              <a:avLst/>
            </a:prstGeom>
            <a:solidFill>
              <a:srgbClr val="F5564E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个月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5D6BEEE3-367B-4D7D-A307-DB917AF0BADE}"/>
                </a:ext>
              </a:extLst>
            </p:cNvPr>
            <p:cNvSpPr/>
            <p:nvPr/>
          </p:nvSpPr>
          <p:spPr>
            <a:xfrm>
              <a:off x="5298633" y="4364490"/>
              <a:ext cx="5904000" cy="324000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txBody>
            <a:bodyPr wrap="square">
              <a:no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可追踪物体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开始建立色彩和立体视觉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开始认知并记忆生活中的常见符号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矩形 52">
              <a:extLst>
                <a:ext uri="{FF2B5EF4-FFF2-40B4-BE49-F238E27FC236}">
                  <a16:creationId xmlns:a16="http://schemas.microsoft.com/office/drawing/2014/main" id="{26487749-595D-418A-A818-77777FDA446B}"/>
                </a:ext>
              </a:extLst>
            </p:cNvPr>
            <p:cNvSpPr/>
            <p:nvPr/>
          </p:nvSpPr>
          <p:spPr>
            <a:xfrm>
              <a:off x="3332931" y="4364490"/>
              <a:ext cx="720000" cy="324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6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个月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6474A59E-B458-4A72-959F-3017B0298DB7}"/>
                </a:ext>
              </a:extLst>
            </p:cNvPr>
            <p:cNvSpPr/>
            <p:nvPr/>
          </p:nvSpPr>
          <p:spPr>
            <a:xfrm>
              <a:off x="1213935" y="5438927"/>
              <a:ext cx="1044000" cy="324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pPr algn="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光感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7BF2BC24-8120-4789-BDDC-DE4E16C382EB}"/>
                </a:ext>
              </a:extLst>
            </p:cNvPr>
            <p:cNvSpPr/>
            <p:nvPr/>
          </p:nvSpPr>
          <p:spPr>
            <a:xfrm>
              <a:off x="2308139" y="5438927"/>
              <a:ext cx="720000" cy="324000"/>
            </a:xfrm>
            <a:prstGeom prst="rect">
              <a:avLst/>
            </a:prstGeom>
            <a:solidFill>
              <a:srgbClr val="639A67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个月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47F586A4-6964-4874-9E4B-123414D630F1}"/>
                </a:ext>
              </a:extLst>
            </p:cNvPr>
            <p:cNvSpPr/>
            <p:nvPr/>
          </p:nvSpPr>
          <p:spPr>
            <a:xfrm>
              <a:off x="5298633" y="3827271"/>
              <a:ext cx="5040000" cy="324000"/>
            </a:xfrm>
            <a:prstGeom prst="rect">
              <a:avLst/>
            </a:prstGeom>
            <a:ln>
              <a:solidFill>
                <a:srgbClr val="56CFD2"/>
              </a:solidFill>
            </a:ln>
          </p:spPr>
          <p:txBody>
            <a:bodyPr wrap="square">
              <a:no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对于眼前突然消失的物体，会出现寻物的反应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眼手协调较顺利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4D129CB5-CBFD-4290-8002-E35B214664AF}"/>
                </a:ext>
              </a:extLst>
            </p:cNvPr>
            <p:cNvSpPr/>
            <p:nvPr/>
          </p:nvSpPr>
          <p:spPr>
            <a:xfrm>
              <a:off x="3332931" y="3827271"/>
              <a:ext cx="720000" cy="324000"/>
            </a:xfrm>
            <a:prstGeom prst="rect">
              <a:avLst/>
            </a:prstGeom>
            <a:solidFill>
              <a:srgbClr val="56CFD2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8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个月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矩形 57">
              <a:extLst>
                <a:ext uri="{FF2B5EF4-FFF2-40B4-BE49-F238E27FC236}">
                  <a16:creationId xmlns:a16="http://schemas.microsoft.com/office/drawing/2014/main" id="{540E229C-BD2F-46AF-960F-59182D7F86D4}"/>
                </a:ext>
              </a:extLst>
            </p:cNvPr>
            <p:cNvSpPr/>
            <p:nvPr/>
          </p:nvSpPr>
          <p:spPr>
            <a:xfrm>
              <a:off x="5298633" y="3290052"/>
              <a:ext cx="4284000" cy="324000"/>
            </a:xfrm>
            <a:prstGeom prst="rect">
              <a:avLst/>
            </a:prstGeom>
            <a:ln>
              <a:solidFill>
                <a:srgbClr val="92D050"/>
              </a:solidFill>
            </a:ln>
          </p:spPr>
          <p:txBody>
            <a:bodyPr wrap="square">
              <a:no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视觉观察与认知能力迅速发展，逐渐认识并记忆文字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FF7C4D4C-DFA3-4729-A731-330B7B0FDE4E}"/>
                </a:ext>
              </a:extLst>
            </p:cNvPr>
            <p:cNvSpPr/>
            <p:nvPr/>
          </p:nvSpPr>
          <p:spPr>
            <a:xfrm>
              <a:off x="3332931" y="3290052"/>
              <a:ext cx="720000" cy="3240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矩形 59">
              <a:extLst>
                <a:ext uri="{FF2B5EF4-FFF2-40B4-BE49-F238E27FC236}">
                  <a16:creationId xmlns:a16="http://schemas.microsoft.com/office/drawing/2014/main" id="{F66CF748-53DC-443C-859F-BF253CC827FA}"/>
                </a:ext>
              </a:extLst>
            </p:cNvPr>
            <p:cNvSpPr/>
            <p:nvPr/>
          </p:nvSpPr>
          <p:spPr>
            <a:xfrm>
              <a:off x="1213935" y="2752833"/>
              <a:ext cx="1044000" cy="324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pPr algn="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4.8</a:t>
              </a:r>
            </a:p>
          </p:txBody>
        </p:sp>
        <p:sp>
          <p:nvSpPr>
            <p:cNvPr id="61" name="矩形 60">
              <a:extLst>
                <a:ext uri="{FF2B5EF4-FFF2-40B4-BE49-F238E27FC236}">
                  <a16:creationId xmlns:a16="http://schemas.microsoft.com/office/drawing/2014/main" id="{80002968-FE0B-4E3F-9D5B-77AE12A043A3}"/>
                </a:ext>
              </a:extLst>
            </p:cNvPr>
            <p:cNvSpPr/>
            <p:nvPr/>
          </p:nvSpPr>
          <p:spPr>
            <a:xfrm>
              <a:off x="2308139" y="2752833"/>
              <a:ext cx="720000" cy="324000"/>
            </a:xfrm>
            <a:prstGeom prst="rect">
              <a:avLst/>
            </a:prstGeom>
            <a:solidFill>
              <a:srgbClr val="C55A11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0F98C104-C9C8-4CBB-B4F6-C61967FEDB8F}"/>
                </a:ext>
              </a:extLst>
            </p:cNvPr>
            <p:cNvSpPr/>
            <p:nvPr/>
          </p:nvSpPr>
          <p:spPr>
            <a:xfrm>
              <a:off x="3332931" y="2215615"/>
              <a:ext cx="720000" cy="32400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3FDFE1E6-6125-4471-8122-06B5CF09DB30}"/>
                </a:ext>
              </a:extLst>
            </p:cNvPr>
            <p:cNvGrpSpPr/>
            <p:nvPr/>
          </p:nvGrpSpPr>
          <p:grpSpPr>
            <a:xfrm>
              <a:off x="3104337" y="1499670"/>
              <a:ext cx="163777" cy="5033080"/>
              <a:chOff x="2396516" y="1371654"/>
              <a:chExt cx="163777" cy="5033080"/>
            </a:xfrm>
          </p:grpSpPr>
          <p:cxnSp>
            <p:nvCxnSpPr>
              <p:cNvPr id="74" name="直接连接符 73">
                <a:extLst>
                  <a:ext uri="{FF2B5EF4-FFF2-40B4-BE49-F238E27FC236}">
                    <a16:creationId xmlns:a16="http://schemas.microsoft.com/office/drawing/2014/main" id="{B7508089-5A8A-468F-AB1B-90AED22461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78404" y="1371654"/>
                <a:ext cx="0" cy="5033080"/>
              </a:xfrm>
              <a:prstGeom prst="line">
                <a:avLst/>
              </a:prstGeom>
              <a:ln w="114300" cap="rnd">
                <a:solidFill>
                  <a:schemeClr val="bg1">
                    <a:lumMod val="8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椭圆 74">
                <a:extLst>
                  <a:ext uri="{FF2B5EF4-FFF2-40B4-BE49-F238E27FC236}">
                    <a16:creationId xmlns:a16="http://schemas.microsoft.com/office/drawing/2014/main" id="{2C65963F-7D51-481C-A1B0-688C37FDDAF8}"/>
                  </a:ext>
                </a:extLst>
              </p:cNvPr>
              <p:cNvSpPr/>
              <p:nvPr/>
            </p:nvSpPr>
            <p:spPr>
              <a:xfrm rot="20027271">
                <a:off x="2427762" y="5955868"/>
                <a:ext cx="101285" cy="10852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椭圆 75">
                <a:extLst>
                  <a:ext uri="{FF2B5EF4-FFF2-40B4-BE49-F238E27FC236}">
                    <a16:creationId xmlns:a16="http://schemas.microsoft.com/office/drawing/2014/main" id="{78A3F066-4D77-4312-BD41-ECC2817DBDBB}"/>
                  </a:ext>
                </a:extLst>
              </p:cNvPr>
              <p:cNvSpPr/>
              <p:nvPr/>
            </p:nvSpPr>
            <p:spPr>
              <a:xfrm rot="20027271">
                <a:off x="2396516" y="5928240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77" name="椭圆 76">
                <a:extLst>
                  <a:ext uri="{FF2B5EF4-FFF2-40B4-BE49-F238E27FC236}">
                    <a16:creationId xmlns:a16="http://schemas.microsoft.com/office/drawing/2014/main" id="{560A6DFF-0F62-434F-B39F-17787926D890}"/>
                  </a:ext>
                </a:extLst>
              </p:cNvPr>
              <p:cNvSpPr/>
              <p:nvPr/>
            </p:nvSpPr>
            <p:spPr>
              <a:xfrm rot="20027271">
                <a:off x="2427762" y="4881433"/>
                <a:ext cx="101285" cy="108520"/>
              </a:xfrm>
              <a:prstGeom prst="ellipse">
                <a:avLst/>
              </a:prstGeom>
              <a:solidFill>
                <a:srgbClr val="F556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椭圆 77">
                <a:extLst>
                  <a:ext uri="{FF2B5EF4-FFF2-40B4-BE49-F238E27FC236}">
                    <a16:creationId xmlns:a16="http://schemas.microsoft.com/office/drawing/2014/main" id="{FC56A729-8476-4200-A0BE-FC64460D487E}"/>
                  </a:ext>
                </a:extLst>
              </p:cNvPr>
              <p:cNvSpPr/>
              <p:nvPr/>
            </p:nvSpPr>
            <p:spPr>
              <a:xfrm rot="20027271">
                <a:off x="2396516" y="4853805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79" name="椭圆 78">
                <a:extLst>
                  <a:ext uri="{FF2B5EF4-FFF2-40B4-BE49-F238E27FC236}">
                    <a16:creationId xmlns:a16="http://schemas.microsoft.com/office/drawing/2014/main" id="{891A9810-F29C-4A7D-AB60-F5C785A3E779}"/>
                  </a:ext>
                </a:extLst>
              </p:cNvPr>
              <p:cNvSpPr/>
              <p:nvPr/>
            </p:nvSpPr>
            <p:spPr>
              <a:xfrm rot="20027271">
                <a:off x="2427762" y="4344214"/>
                <a:ext cx="101285" cy="10852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0" name="椭圆 79">
                <a:extLst>
                  <a:ext uri="{FF2B5EF4-FFF2-40B4-BE49-F238E27FC236}">
                    <a16:creationId xmlns:a16="http://schemas.microsoft.com/office/drawing/2014/main" id="{2AB582A8-7D79-45A8-85DB-67CE1548140C}"/>
                  </a:ext>
                </a:extLst>
              </p:cNvPr>
              <p:cNvSpPr/>
              <p:nvPr/>
            </p:nvSpPr>
            <p:spPr>
              <a:xfrm rot="20027271">
                <a:off x="2396516" y="4316586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81" name="椭圆 80">
                <a:extLst>
                  <a:ext uri="{FF2B5EF4-FFF2-40B4-BE49-F238E27FC236}">
                    <a16:creationId xmlns:a16="http://schemas.microsoft.com/office/drawing/2014/main" id="{364A55F2-D305-46B4-9139-6F430A543D4F}"/>
                  </a:ext>
                </a:extLst>
              </p:cNvPr>
              <p:cNvSpPr/>
              <p:nvPr/>
            </p:nvSpPr>
            <p:spPr>
              <a:xfrm rot="20027271">
                <a:off x="2427762" y="5418651"/>
                <a:ext cx="101285" cy="108520"/>
              </a:xfrm>
              <a:prstGeom prst="ellipse">
                <a:avLst/>
              </a:prstGeom>
              <a:solidFill>
                <a:srgbClr val="639A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2" name="椭圆 81">
                <a:extLst>
                  <a:ext uri="{FF2B5EF4-FFF2-40B4-BE49-F238E27FC236}">
                    <a16:creationId xmlns:a16="http://schemas.microsoft.com/office/drawing/2014/main" id="{C028AF31-BC04-4AF6-BB50-AD04EA683529}"/>
                  </a:ext>
                </a:extLst>
              </p:cNvPr>
              <p:cNvSpPr/>
              <p:nvPr/>
            </p:nvSpPr>
            <p:spPr>
              <a:xfrm rot="20027271">
                <a:off x="2396516" y="5391023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83" name="椭圆 82">
                <a:extLst>
                  <a:ext uri="{FF2B5EF4-FFF2-40B4-BE49-F238E27FC236}">
                    <a16:creationId xmlns:a16="http://schemas.microsoft.com/office/drawing/2014/main" id="{54663405-1148-43E5-941F-744EB1CE1FED}"/>
                  </a:ext>
                </a:extLst>
              </p:cNvPr>
              <p:cNvSpPr/>
              <p:nvPr/>
            </p:nvSpPr>
            <p:spPr>
              <a:xfrm rot="20027271">
                <a:off x="2427762" y="3806995"/>
                <a:ext cx="101285" cy="108520"/>
              </a:xfrm>
              <a:prstGeom prst="ellipse">
                <a:avLst/>
              </a:prstGeom>
              <a:solidFill>
                <a:srgbClr val="56CFD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4" name="椭圆 83">
                <a:extLst>
                  <a:ext uri="{FF2B5EF4-FFF2-40B4-BE49-F238E27FC236}">
                    <a16:creationId xmlns:a16="http://schemas.microsoft.com/office/drawing/2014/main" id="{383A4FC9-316A-443E-A900-A10459016FC2}"/>
                  </a:ext>
                </a:extLst>
              </p:cNvPr>
              <p:cNvSpPr/>
              <p:nvPr/>
            </p:nvSpPr>
            <p:spPr>
              <a:xfrm rot="20027271">
                <a:off x="2396516" y="3779367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85" name="椭圆 84">
                <a:extLst>
                  <a:ext uri="{FF2B5EF4-FFF2-40B4-BE49-F238E27FC236}">
                    <a16:creationId xmlns:a16="http://schemas.microsoft.com/office/drawing/2014/main" id="{C359861E-BE74-459C-A296-DE9D9C1A30F0}"/>
                  </a:ext>
                </a:extLst>
              </p:cNvPr>
              <p:cNvSpPr/>
              <p:nvPr/>
            </p:nvSpPr>
            <p:spPr>
              <a:xfrm rot="20027271">
                <a:off x="2427762" y="3269776"/>
                <a:ext cx="101285" cy="108520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6" name="椭圆 85">
                <a:extLst>
                  <a:ext uri="{FF2B5EF4-FFF2-40B4-BE49-F238E27FC236}">
                    <a16:creationId xmlns:a16="http://schemas.microsoft.com/office/drawing/2014/main" id="{39C2863E-867E-451A-907A-4374991846D8}"/>
                  </a:ext>
                </a:extLst>
              </p:cNvPr>
              <p:cNvSpPr/>
              <p:nvPr/>
            </p:nvSpPr>
            <p:spPr>
              <a:xfrm rot="20027271">
                <a:off x="2396516" y="3242148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87" name="椭圆 86">
                <a:extLst>
                  <a:ext uri="{FF2B5EF4-FFF2-40B4-BE49-F238E27FC236}">
                    <a16:creationId xmlns:a16="http://schemas.microsoft.com/office/drawing/2014/main" id="{D4C12BDB-79B6-4945-B2F1-410F94233FF4}"/>
                  </a:ext>
                </a:extLst>
              </p:cNvPr>
              <p:cNvSpPr/>
              <p:nvPr/>
            </p:nvSpPr>
            <p:spPr>
              <a:xfrm rot="20027271">
                <a:off x="2427762" y="2732557"/>
                <a:ext cx="101285" cy="10852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8" name="椭圆 87">
                <a:extLst>
                  <a:ext uri="{FF2B5EF4-FFF2-40B4-BE49-F238E27FC236}">
                    <a16:creationId xmlns:a16="http://schemas.microsoft.com/office/drawing/2014/main" id="{AAF5E958-1083-4325-BCF1-DDAFBEB3D090}"/>
                  </a:ext>
                </a:extLst>
              </p:cNvPr>
              <p:cNvSpPr/>
              <p:nvPr/>
            </p:nvSpPr>
            <p:spPr>
              <a:xfrm rot="20027271">
                <a:off x="2396516" y="2704929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89" name="椭圆 88">
                <a:extLst>
                  <a:ext uri="{FF2B5EF4-FFF2-40B4-BE49-F238E27FC236}">
                    <a16:creationId xmlns:a16="http://schemas.microsoft.com/office/drawing/2014/main" id="{492C408F-F081-4090-AA9A-4B188D9E796A}"/>
                  </a:ext>
                </a:extLst>
              </p:cNvPr>
              <p:cNvSpPr/>
              <p:nvPr/>
            </p:nvSpPr>
            <p:spPr>
              <a:xfrm rot="20027271">
                <a:off x="2427762" y="2195339"/>
                <a:ext cx="101285" cy="108520"/>
              </a:xfrm>
              <a:prstGeom prst="ellipse">
                <a:avLst/>
              </a:prstGeom>
              <a:solidFill>
                <a:srgbClr val="7030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椭圆 89">
                <a:extLst>
                  <a:ext uri="{FF2B5EF4-FFF2-40B4-BE49-F238E27FC236}">
                    <a16:creationId xmlns:a16="http://schemas.microsoft.com/office/drawing/2014/main" id="{D75A47C2-8C30-43D4-84B5-51BAC5F1093C}"/>
                  </a:ext>
                </a:extLst>
              </p:cNvPr>
              <p:cNvSpPr/>
              <p:nvPr/>
            </p:nvSpPr>
            <p:spPr>
              <a:xfrm rot="20027271">
                <a:off x="2396516" y="2167711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  <p:sp>
            <p:nvSpPr>
              <p:cNvPr id="91" name="椭圆 90">
                <a:extLst>
                  <a:ext uri="{FF2B5EF4-FFF2-40B4-BE49-F238E27FC236}">
                    <a16:creationId xmlns:a16="http://schemas.microsoft.com/office/drawing/2014/main" id="{B4AA7F54-9B62-40AD-BDF2-E1CCAD1468DD}"/>
                  </a:ext>
                </a:extLst>
              </p:cNvPr>
              <p:cNvSpPr/>
              <p:nvPr/>
            </p:nvSpPr>
            <p:spPr>
              <a:xfrm rot="20027271">
                <a:off x="2427762" y="1658120"/>
                <a:ext cx="101285" cy="10852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椭圆 91">
                <a:extLst>
                  <a:ext uri="{FF2B5EF4-FFF2-40B4-BE49-F238E27FC236}">
                    <a16:creationId xmlns:a16="http://schemas.microsoft.com/office/drawing/2014/main" id="{A2D66C1C-859E-4080-8C3D-8842CA26C898}"/>
                  </a:ext>
                </a:extLst>
              </p:cNvPr>
              <p:cNvSpPr/>
              <p:nvPr/>
            </p:nvSpPr>
            <p:spPr>
              <a:xfrm rot="20027271">
                <a:off x="2396516" y="1630492"/>
                <a:ext cx="163777" cy="163777"/>
              </a:xfrm>
              <a:prstGeom prst="ellipse">
                <a:avLst/>
              </a:prstGeom>
              <a:noFill/>
              <a:ln w="76200">
                <a:solidFill>
                  <a:schemeClr val="bg1"/>
                </a:solidFill>
              </a:ln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bg1"/>
                    </a:solidFill>
                  </a:ln>
                </a:endParaRPr>
              </a:p>
            </p:txBody>
          </p:sp>
        </p:grpSp>
        <p:sp>
          <p:nvSpPr>
            <p:cNvPr id="64" name="矩形 63">
              <a:extLst>
                <a:ext uri="{FF2B5EF4-FFF2-40B4-BE49-F238E27FC236}">
                  <a16:creationId xmlns:a16="http://schemas.microsoft.com/office/drawing/2014/main" id="{8DC5F777-F643-4741-965B-BFF5EF1D3D51}"/>
                </a:ext>
              </a:extLst>
            </p:cNvPr>
            <p:cNvSpPr/>
            <p:nvPr/>
          </p:nvSpPr>
          <p:spPr>
            <a:xfrm>
              <a:off x="1213935" y="1678396"/>
              <a:ext cx="1044000" cy="32400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pPr algn="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5.1</a:t>
              </a:r>
            </a:p>
          </p:txBody>
        </p:sp>
        <p:sp>
          <p:nvSpPr>
            <p:cNvPr id="65" name="矩形 64">
              <a:extLst>
                <a:ext uri="{FF2B5EF4-FFF2-40B4-BE49-F238E27FC236}">
                  <a16:creationId xmlns:a16="http://schemas.microsoft.com/office/drawing/2014/main" id="{888B8FF2-D004-4881-B2A4-A9F6B04304C3}"/>
                </a:ext>
              </a:extLst>
            </p:cNvPr>
            <p:cNvSpPr/>
            <p:nvPr/>
          </p:nvSpPr>
          <p:spPr>
            <a:xfrm>
              <a:off x="2308139" y="1678396"/>
              <a:ext cx="720000" cy="324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6</a:t>
              </a:r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矩形 65">
              <a:extLst>
                <a:ext uri="{FF2B5EF4-FFF2-40B4-BE49-F238E27FC236}">
                  <a16:creationId xmlns:a16="http://schemas.microsoft.com/office/drawing/2014/main" id="{05BEE65A-E3B1-4D3E-AD25-AFB5E9679435}"/>
                </a:ext>
              </a:extLst>
            </p:cNvPr>
            <p:cNvSpPr/>
            <p:nvPr/>
          </p:nvSpPr>
          <p:spPr>
            <a:xfrm>
              <a:off x="4101027" y="4901709"/>
              <a:ext cx="1152000" cy="324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3.3</a:t>
              </a:r>
            </a:p>
          </p:txBody>
        </p:sp>
        <p:sp>
          <p:nvSpPr>
            <p:cNvPr id="67" name="矩形 66">
              <a:extLst>
                <a:ext uri="{FF2B5EF4-FFF2-40B4-BE49-F238E27FC236}">
                  <a16:creationId xmlns:a16="http://schemas.microsoft.com/office/drawing/2014/main" id="{B4902191-1D42-4699-B250-7E8B53251947}"/>
                </a:ext>
              </a:extLst>
            </p:cNvPr>
            <p:cNvSpPr/>
            <p:nvPr/>
          </p:nvSpPr>
          <p:spPr>
            <a:xfrm>
              <a:off x="4101027" y="4364490"/>
              <a:ext cx="1152000" cy="32400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3.6-3.9</a:t>
              </a:r>
            </a:p>
          </p:txBody>
        </p:sp>
        <p:sp>
          <p:nvSpPr>
            <p:cNvPr id="68" name="矩形 67">
              <a:extLst>
                <a:ext uri="{FF2B5EF4-FFF2-40B4-BE49-F238E27FC236}">
                  <a16:creationId xmlns:a16="http://schemas.microsoft.com/office/drawing/2014/main" id="{2B8FCCCD-C779-4C69-9EFF-322F9C719534}"/>
                </a:ext>
              </a:extLst>
            </p:cNvPr>
            <p:cNvSpPr/>
            <p:nvPr/>
          </p:nvSpPr>
          <p:spPr>
            <a:xfrm>
              <a:off x="4101027" y="3827271"/>
              <a:ext cx="1152000" cy="324000"/>
            </a:xfrm>
            <a:prstGeom prst="rect">
              <a:avLst/>
            </a:prstGeom>
            <a:solidFill>
              <a:srgbClr val="12EDF0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4.0</a:t>
              </a:r>
            </a:p>
          </p:txBody>
        </p:sp>
        <p:sp>
          <p:nvSpPr>
            <p:cNvPr id="69" name="矩形 68">
              <a:extLst>
                <a:ext uri="{FF2B5EF4-FFF2-40B4-BE49-F238E27FC236}">
                  <a16:creationId xmlns:a16="http://schemas.microsoft.com/office/drawing/2014/main" id="{319A495F-ABC1-402F-83D4-8B15086657F6}"/>
                </a:ext>
              </a:extLst>
            </p:cNvPr>
            <p:cNvSpPr/>
            <p:nvPr/>
          </p:nvSpPr>
          <p:spPr>
            <a:xfrm>
              <a:off x="4101027" y="3290052"/>
              <a:ext cx="1152000" cy="324000"/>
            </a:xfrm>
            <a:prstGeom prst="rect">
              <a:avLst/>
            </a:prstGeom>
            <a:solidFill>
              <a:srgbClr val="8CB48F"/>
            </a:solidFill>
            <a:ln>
              <a:noFill/>
            </a:ln>
          </p:spPr>
          <p:txBody>
            <a:bodyPr wrap="squar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4.3</a:t>
              </a:r>
            </a:p>
          </p:txBody>
        </p:sp>
        <p:sp>
          <p:nvSpPr>
            <p:cNvPr id="70" name="矩形 69">
              <a:extLst>
                <a:ext uri="{FF2B5EF4-FFF2-40B4-BE49-F238E27FC236}">
                  <a16:creationId xmlns:a16="http://schemas.microsoft.com/office/drawing/2014/main" id="{78F74126-BD06-4C03-BC54-DDC59E9093A6}"/>
                </a:ext>
              </a:extLst>
            </p:cNvPr>
            <p:cNvSpPr/>
            <p:nvPr/>
          </p:nvSpPr>
          <p:spPr>
            <a:xfrm>
              <a:off x="4101027" y="2215615"/>
              <a:ext cx="1152000" cy="324000"/>
            </a:xfrm>
            <a:prstGeom prst="rect">
              <a:avLst/>
            </a:prstGeom>
            <a:solidFill>
              <a:srgbClr val="CC99FF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</a:t>
              </a:r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4.9</a:t>
              </a:r>
            </a:p>
          </p:txBody>
        </p:sp>
        <p:sp>
          <p:nvSpPr>
            <p:cNvPr id="71" name="矩形 70">
              <a:extLst>
                <a:ext uri="{FF2B5EF4-FFF2-40B4-BE49-F238E27FC236}">
                  <a16:creationId xmlns:a16="http://schemas.microsoft.com/office/drawing/2014/main" id="{A789B516-95C5-4D06-BC40-EB18C07AC354}"/>
                </a:ext>
              </a:extLst>
            </p:cNvPr>
            <p:cNvSpPr/>
            <p:nvPr/>
          </p:nvSpPr>
          <p:spPr>
            <a:xfrm>
              <a:off x="5298633" y="5976254"/>
              <a:ext cx="3672000" cy="324000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txBody>
            <a:bodyPr wrap="square" anchor="ctr">
              <a:no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能感觉光的存在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对红色较敏感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视力约为光感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矩形 71">
              <a:extLst>
                <a:ext uri="{FF2B5EF4-FFF2-40B4-BE49-F238E27FC236}">
                  <a16:creationId xmlns:a16="http://schemas.microsoft.com/office/drawing/2014/main" id="{0D1B6F70-9D5C-4E4C-B481-D68579D7C96B}"/>
                </a:ext>
              </a:extLst>
            </p:cNvPr>
            <p:cNvSpPr/>
            <p:nvPr/>
          </p:nvSpPr>
          <p:spPr>
            <a:xfrm>
              <a:off x="3332931" y="5976254"/>
              <a:ext cx="720000" cy="3240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出生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矩形 72">
              <a:extLst>
                <a:ext uri="{FF2B5EF4-FFF2-40B4-BE49-F238E27FC236}">
                  <a16:creationId xmlns:a16="http://schemas.microsoft.com/office/drawing/2014/main" id="{D5EDA3B0-ADB1-4D3B-899C-191673964683}"/>
                </a:ext>
              </a:extLst>
            </p:cNvPr>
            <p:cNvSpPr/>
            <p:nvPr/>
          </p:nvSpPr>
          <p:spPr>
            <a:xfrm>
              <a:off x="4101027" y="5976254"/>
              <a:ext cx="1152000" cy="324000"/>
            </a:xfrm>
            <a:prstGeom prst="rect">
              <a:avLst/>
            </a:prstGeom>
            <a:solidFill>
              <a:srgbClr val="FF9999"/>
            </a:solidFill>
            <a:ln>
              <a:noFill/>
            </a:ln>
          </p:spPr>
          <p:txBody>
            <a:bodyPr wrap="none">
              <a:no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光感</a:t>
              </a:r>
              <a:endParaRPr lang="en-US" altLang="zh-CN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2" name="矩形 101">
            <a:extLst>
              <a:ext uri="{FF2B5EF4-FFF2-40B4-BE49-F238E27FC236}">
                <a16:creationId xmlns:a16="http://schemas.microsoft.com/office/drawing/2014/main" id="{3AF2A5B9-EB2F-4CDC-A9A5-BB74F92CD9E4}"/>
              </a:ext>
            </a:extLst>
          </p:cNvPr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CHILDREN- PROGRESSIVE IMPROVEMENT OF 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5731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4D5FEFF7-13D3-483B-9A65-FE3DC758E255}"/>
              </a:ext>
            </a:extLst>
          </p:cNvPr>
          <p:cNvGrpSpPr/>
          <p:nvPr/>
        </p:nvGrpSpPr>
        <p:grpSpPr>
          <a:xfrm>
            <a:off x="1447922" y="1752644"/>
            <a:ext cx="5045295" cy="4451053"/>
            <a:chOff x="1447922" y="1752644"/>
            <a:chExt cx="5045295" cy="4451053"/>
          </a:xfrm>
        </p:grpSpPr>
        <p:grpSp>
          <p:nvGrpSpPr>
            <p:cNvPr id="4" name="a357a987-32c6-490d-9244-e523f6cebaa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2462F48E-0362-4B6C-B6C6-723E9BE822C9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3361217" y="1752644"/>
              <a:ext cx="907855" cy="1485032"/>
              <a:chOff x="2561" y="-45"/>
              <a:chExt cx="2387" cy="4368"/>
            </a:xfrm>
          </p:grpSpPr>
          <p:sp>
            <p:nvSpPr>
              <p:cNvPr id="208" name="íślïďé">
                <a:extLst>
                  <a:ext uri="{FF2B5EF4-FFF2-40B4-BE49-F238E27FC236}">
                    <a16:creationId xmlns:a16="http://schemas.microsoft.com/office/drawing/2014/main" id="{525B2C60-706B-4C50-BDB0-EE804115B497}"/>
                  </a:ext>
                </a:extLst>
              </p:cNvPr>
              <p:cNvSpPr/>
              <p:nvPr/>
            </p:nvSpPr>
            <p:spPr bwMode="auto">
              <a:xfrm>
                <a:off x="3811" y="1942"/>
                <a:ext cx="1137" cy="1341"/>
              </a:xfrm>
              <a:custGeom>
                <a:avLst/>
                <a:gdLst>
                  <a:gd name="T0" fmla="*/ 643 w 655"/>
                  <a:gd name="T1" fmla="*/ 497 h 775"/>
                  <a:gd name="T2" fmla="*/ 420 w 655"/>
                  <a:gd name="T3" fmla="*/ 765 h 775"/>
                  <a:gd name="T4" fmla="*/ 0 w 655"/>
                  <a:gd name="T5" fmla="*/ 0 h 775"/>
                  <a:gd name="T6" fmla="*/ 613 w 655"/>
                  <a:gd name="T7" fmla="*/ 271 h 775"/>
                  <a:gd name="T8" fmla="*/ 630 w 655"/>
                  <a:gd name="T9" fmla="*/ 307 h 775"/>
                  <a:gd name="T10" fmla="*/ 643 w 655"/>
                  <a:gd name="T11" fmla="*/ 497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775">
                    <a:moveTo>
                      <a:pt x="643" y="497"/>
                    </a:moveTo>
                    <a:cubicBezTo>
                      <a:pt x="613" y="652"/>
                      <a:pt x="495" y="775"/>
                      <a:pt x="420" y="765"/>
                    </a:cubicBezTo>
                    <a:cubicBezTo>
                      <a:pt x="316" y="750"/>
                      <a:pt x="0" y="0"/>
                      <a:pt x="0" y="0"/>
                    </a:cubicBezTo>
                    <a:cubicBezTo>
                      <a:pt x="0" y="0"/>
                      <a:pt x="490" y="69"/>
                      <a:pt x="613" y="271"/>
                    </a:cubicBezTo>
                    <a:cubicBezTo>
                      <a:pt x="620" y="283"/>
                      <a:pt x="626" y="295"/>
                      <a:pt x="630" y="307"/>
                    </a:cubicBezTo>
                    <a:cubicBezTo>
                      <a:pt x="653" y="372"/>
                      <a:pt x="655" y="437"/>
                      <a:pt x="643" y="497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9" name="îSḷíḓé">
                <a:extLst>
                  <a:ext uri="{FF2B5EF4-FFF2-40B4-BE49-F238E27FC236}">
                    <a16:creationId xmlns:a16="http://schemas.microsoft.com/office/drawing/2014/main" id="{3BCF2A69-EF35-4A7B-82C9-C04FCAE21E17}"/>
                  </a:ext>
                </a:extLst>
              </p:cNvPr>
              <p:cNvSpPr/>
              <p:nvPr/>
            </p:nvSpPr>
            <p:spPr bwMode="auto">
              <a:xfrm>
                <a:off x="4585" y="2406"/>
                <a:ext cx="363" cy="555"/>
              </a:xfrm>
              <a:custGeom>
                <a:avLst/>
                <a:gdLst>
                  <a:gd name="T0" fmla="*/ 197 w 209"/>
                  <a:gd name="T1" fmla="*/ 229 h 321"/>
                  <a:gd name="T2" fmla="*/ 28 w 209"/>
                  <a:gd name="T3" fmla="*/ 321 h 321"/>
                  <a:gd name="T4" fmla="*/ 0 w 209"/>
                  <a:gd name="T5" fmla="*/ 174 h 321"/>
                  <a:gd name="T6" fmla="*/ 152 w 209"/>
                  <a:gd name="T7" fmla="*/ 0 h 321"/>
                  <a:gd name="T8" fmla="*/ 167 w 209"/>
                  <a:gd name="T9" fmla="*/ 3 h 321"/>
                  <a:gd name="T10" fmla="*/ 184 w 209"/>
                  <a:gd name="T11" fmla="*/ 39 h 321"/>
                  <a:gd name="T12" fmla="*/ 197 w 209"/>
                  <a:gd name="T13" fmla="*/ 22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321">
                    <a:moveTo>
                      <a:pt x="197" y="229"/>
                    </a:moveTo>
                    <a:cubicBezTo>
                      <a:pt x="140" y="241"/>
                      <a:pt x="54" y="285"/>
                      <a:pt x="28" y="321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8" y="1"/>
                      <a:pt x="167" y="3"/>
                    </a:cubicBezTo>
                    <a:cubicBezTo>
                      <a:pt x="174" y="15"/>
                      <a:pt x="180" y="27"/>
                      <a:pt x="184" y="39"/>
                    </a:cubicBezTo>
                    <a:cubicBezTo>
                      <a:pt x="207" y="104"/>
                      <a:pt x="209" y="169"/>
                      <a:pt x="197" y="229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0" name="îšļíďé">
                <a:extLst>
                  <a:ext uri="{FF2B5EF4-FFF2-40B4-BE49-F238E27FC236}">
                    <a16:creationId xmlns:a16="http://schemas.microsoft.com/office/drawing/2014/main" id="{4EF3310E-6EF0-4FA3-ACC6-77A5F4C0BB5F}"/>
                  </a:ext>
                </a:extLst>
              </p:cNvPr>
              <p:cNvSpPr/>
              <p:nvPr/>
            </p:nvSpPr>
            <p:spPr bwMode="auto">
              <a:xfrm>
                <a:off x="2911" y="777"/>
                <a:ext cx="1183" cy="1919"/>
              </a:xfrm>
              <a:custGeom>
                <a:avLst/>
                <a:gdLst>
                  <a:gd name="T0" fmla="*/ 308 w 682"/>
                  <a:gd name="T1" fmla="*/ 684 h 1109"/>
                  <a:gd name="T2" fmla="*/ 0 w 682"/>
                  <a:gd name="T3" fmla="*/ 1109 h 1109"/>
                  <a:gd name="T4" fmla="*/ 0 w 682"/>
                  <a:gd name="T5" fmla="*/ 0 h 1109"/>
                  <a:gd name="T6" fmla="*/ 682 w 682"/>
                  <a:gd name="T7" fmla="*/ 16 h 1109"/>
                  <a:gd name="T8" fmla="*/ 662 w 682"/>
                  <a:gd name="T9" fmla="*/ 818 h 1109"/>
                  <a:gd name="T10" fmla="*/ 308 w 682"/>
                  <a:gd name="T11" fmla="*/ 68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2" h="1109">
                    <a:moveTo>
                      <a:pt x="308" y="684"/>
                    </a:moveTo>
                    <a:cubicBezTo>
                      <a:pt x="0" y="1109"/>
                      <a:pt x="0" y="1109"/>
                      <a:pt x="0" y="110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82" y="16"/>
                      <a:pt x="682" y="16"/>
                      <a:pt x="682" y="16"/>
                    </a:cubicBezTo>
                    <a:cubicBezTo>
                      <a:pt x="662" y="818"/>
                      <a:pt x="662" y="818"/>
                      <a:pt x="662" y="818"/>
                    </a:cubicBezTo>
                    <a:cubicBezTo>
                      <a:pt x="631" y="1017"/>
                      <a:pt x="508" y="716"/>
                      <a:pt x="308" y="684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1" name="išľîďè">
                <a:extLst>
                  <a:ext uri="{FF2B5EF4-FFF2-40B4-BE49-F238E27FC236}">
                    <a16:creationId xmlns:a16="http://schemas.microsoft.com/office/drawing/2014/main" id="{F439DA60-9C90-4AE4-BFFB-6B450B521C27}"/>
                  </a:ext>
                </a:extLst>
              </p:cNvPr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2" name="ïṧľïḋe">
                <a:extLst>
                  <a:ext uri="{FF2B5EF4-FFF2-40B4-BE49-F238E27FC236}">
                    <a16:creationId xmlns:a16="http://schemas.microsoft.com/office/drawing/2014/main" id="{5C426DEC-301B-46A0-BA68-1E210D92FAFC}"/>
                  </a:ext>
                </a:extLst>
              </p:cNvPr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3" name="îṡlïde">
                <a:extLst>
                  <a:ext uri="{FF2B5EF4-FFF2-40B4-BE49-F238E27FC236}">
                    <a16:creationId xmlns:a16="http://schemas.microsoft.com/office/drawing/2014/main" id="{6E04B8B9-AE6D-433E-A3DC-597310523C02}"/>
                  </a:ext>
                </a:extLst>
              </p:cNvPr>
              <p:cNvSpPr/>
              <p:nvPr/>
            </p:nvSpPr>
            <p:spPr bwMode="auto">
              <a:xfrm>
                <a:off x="2779" y="1788"/>
                <a:ext cx="1416" cy="2532"/>
              </a:xfrm>
              <a:custGeom>
                <a:avLst/>
                <a:gdLst>
                  <a:gd name="T0" fmla="*/ 816 w 816"/>
                  <a:gd name="T1" fmla="*/ 1463 h 1463"/>
                  <a:gd name="T2" fmla="*/ 0 w 816"/>
                  <a:gd name="T3" fmla="*/ 1463 h 1463"/>
                  <a:gd name="T4" fmla="*/ 105 w 816"/>
                  <a:gd name="T5" fmla="*/ 490 h 1463"/>
                  <a:gd name="T6" fmla="*/ 103 w 816"/>
                  <a:gd name="T7" fmla="*/ 357 h 1463"/>
                  <a:gd name="T8" fmla="*/ 102 w 816"/>
                  <a:gd name="T9" fmla="*/ 313 h 1463"/>
                  <a:gd name="T10" fmla="*/ 194 w 816"/>
                  <a:gd name="T11" fmla="*/ 92 h 1463"/>
                  <a:gd name="T12" fmla="*/ 252 w 816"/>
                  <a:gd name="T13" fmla="*/ 46 h 1463"/>
                  <a:gd name="T14" fmla="*/ 252 w 816"/>
                  <a:gd name="T15" fmla="*/ 46 h 1463"/>
                  <a:gd name="T16" fmla="*/ 416 w 816"/>
                  <a:gd name="T17" fmla="*/ 0 h 1463"/>
                  <a:gd name="T18" fmla="*/ 565 w 816"/>
                  <a:gd name="T19" fmla="*/ 38 h 1463"/>
                  <a:gd name="T20" fmla="*/ 565 w 816"/>
                  <a:gd name="T21" fmla="*/ 38 h 1463"/>
                  <a:gd name="T22" fmla="*/ 601 w 816"/>
                  <a:gd name="T23" fmla="*/ 60 h 1463"/>
                  <a:gd name="T24" fmla="*/ 717 w 816"/>
                  <a:gd name="T25" fmla="*/ 227 h 1463"/>
                  <a:gd name="T26" fmla="*/ 729 w 816"/>
                  <a:gd name="T27" fmla="*/ 313 h 1463"/>
                  <a:gd name="T28" fmla="*/ 719 w 816"/>
                  <a:gd name="T29" fmla="*/ 383 h 1463"/>
                  <a:gd name="T30" fmla="*/ 714 w 816"/>
                  <a:gd name="T31" fmla="*/ 415 h 1463"/>
                  <a:gd name="T32" fmla="*/ 816 w 816"/>
                  <a:gd name="T33" fmla="*/ 1463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6" h="1463">
                    <a:moveTo>
                      <a:pt x="816" y="1463"/>
                    </a:moveTo>
                    <a:cubicBezTo>
                      <a:pt x="0" y="1463"/>
                      <a:pt x="0" y="1463"/>
                      <a:pt x="0" y="1463"/>
                    </a:cubicBezTo>
                    <a:cubicBezTo>
                      <a:pt x="105" y="490"/>
                      <a:pt x="105" y="490"/>
                      <a:pt x="105" y="490"/>
                    </a:cubicBezTo>
                    <a:cubicBezTo>
                      <a:pt x="103" y="357"/>
                      <a:pt x="103" y="357"/>
                      <a:pt x="103" y="357"/>
                    </a:cubicBezTo>
                    <a:cubicBezTo>
                      <a:pt x="102" y="313"/>
                      <a:pt x="102" y="313"/>
                      <a:pt x="102" y="313"/>
                    </a:cubicBezTo>
                    <a:cubicBezTo>
                      <a:pt x="102" y="227"/>
                      <a:pt x="137" y="148"/>
                      <a:pt x="194" y="92"/>
                    </a:cubicBezTo>
                    <a:cubicBezTo>
                      <a:pt x="211" y="74"/>
                      <a:pt x="231" y="59"/>
                      <a:pt x="252" y="46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99" y="17"/>
                      <a:pt x="356" y="0"/>
                      <a:pt x="416" y="0"/>
                    </a:cubicBezTo>
                    <a:cubicBezTo>
                      <a:pt x="470" y="0"/>
                      <a:pt x="520" y="14"/>
                      <a:pt x="565" y="38"/>
                    </a:cubicBezTo>
                    <a:cubicBezTo>
                      <a:pt x="565" y="38"/>
                      <a:pt x="565" y="38"/>
                      <a:pt x="565" y="38"/>
                    </a:cubicBezTo>
                    <a:cubicBezTo>
                      <a:pt x="577" y="44"/>
                      <a:pt x="589" y="52"/>
                      <a:pt x="601" y="60"/>
                    </a:cubicBezTo>
                    <a:cubicBezTo>
                      <a:pt x="656" y="101"/>
                      <a:pt x="697" y="159"/>
                      <a:pt x="717" y="227"/>
                    </a:cubicBezTo>
                    <a:cubicBezTo>
                      <a:pt x="725" y="254"/>
                      <a:pt x="729" y="283"/>
                      <a:pt x="729" y="313"/>
                    </a:cubicBezTo>
                    <a:cubicBezTo>
                      <a:pt x="719" y="383"/>
                      <a:pt x="719" y="383"/>
                      <a:pt x="719" y="383"/>
                    </a:cubicBezTo>
                    <a:cubicBezTo>
                      <a:pt x="714" y="415"/>
                      <a:pt x="714" y="415"/>
                      <a:pt x="714" y="415"/>
                    </a:cubicBezTo>
                    <a:cubicBezTo>
                      <a:pt x="816" y="1463"/>
                      <a:pt x="816" y="1463"/>
                      <a:pt x="816" y="1463"/>
                    </a:cubicBezTo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4" name="ïşļiḑé">
                <a:extLst>
                  <a:ext uri="{FF2B5EF4-FFF2-40B4-BE49-F238E27FC236}">
                    <a16:creationId xmlns:a16="http://schemas.microsoft.com/office/drawing/2014/main" id="{E9787337-7D98-429D-A751-E2AED99A0BCD}"/>
                  </a:ext>
                </a:extLst>
              </p:cNvPr>
              <p:cNvSpPr/>
              <p:nvPr/>
            </p:nvSpPr>
            <p:spPr bwMode="auto">
              <a:xfrm>
                <a:off x="3482" y="2563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5" name="işliḓè">
                <a:extLst>
                  <a:ext uri="{FF2B5EF4-FFF2-40B4-BE49-F238E27FC236}">
                    <a16:creationId xmlns:a16="http://schemas.microsoft.com/office/drawing/2014/main" id="{DF9A5569-E976-4B2A-A455-2681579E2BDF}"/>
                  </a:ext>
                </a:extLst>
              </p:cNvPr>
              <p:cNvSpPr/>
              <p:nvPr/>
            </p:nvSpPr>
            <p:spPr bwMode="auto">
              <a:xfrm>
                <a:off x="3289" y="2380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6" name="ïśḷïḍé">
                <a:extLst>
                  <a:ext uri="{FF2B5EF4-FFF2-40B4-BE49-F238E27FC236}">
                    <a16:creationId xmlns:a16="http://schemas.microsoft.com/office/drawing/2014/main" id="{E70DB7C9-C96F-4895-BCFD-2337BCAF8F6D}"/>
                  </a:ext>
                </a:extLst>
              </p:cNvPr>
              <p:cNvSpPr/>
              <p:nvPr/>
            </p:nvSpPr>
            <p:spPr bwMode="auto">
              <a:xfrm>
                <a:off x="3574" y="2336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7" name="işľïďe">
                <a:extLst>
                  <a:ext uri="{FF2B5EF4-FFF2-40B4-BE49-F238E27FC236}">
                    <a16:creationId xmlns:a16="http://schemas.microsoft.com/office/drawing/2014/main" id="{3A817E7B-40FD-4365-B884-86D710F556B2}"/>
                  </a:ext>
                </a:extLst>
              </p:cNvPr>
              <p:cNvSpPr/>
              <p:nvPr/>
            </p:nvSpPr>
            <p:spPr bwMode="auto">
              <a:xfrm>
                <a:off x="3777" y="2250"/>
                <a:ext cx="112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8" name="iŝḷîḑè">
                <a:extLst>
                  <a:ext uri="{FF2B5EF4-FFF2-40B4-BE49-F238E27FC236}">
                    <a16:creationId xmlns:a16="http://schemas.microsoft.com/office/drawing/2014/main" id="{6A32433D-4C03-4B71-B773-A5F7E7B4B528}"/>
                  </a:ext>
                </a:extLst>
              </p:cNvPr>
              <p:cNvSpPr/>
              <p:nvPr/>
            </p:nvSpPr>
            <p:spPr bwMode="auto">
              <a:xfrm>
                <a:off x="3324" y="2921"/>
                <a:ext cx="125" cy="130"/>
              </a:xfrm>
              <a:custGeom>
                <a:avLst/>
                <a:gdLst>
                  <a:gd name="T0" fmla="*/ 60 w 72"/>
                  <a:gd name="T1" fmla="*/ 15 h 75"/>
                  <a:gd name="T2" fmla="*/ 57 w 72"/>
                  <a:gd name="T3" fmla="*/ 63 h 75"/>
                  <a:gd name="T4" fmla="*/ 11 w 72"/>
                  <a:gd name="T5" fmla="*/ 59 h 75"/>
                  <a:gd name="T6" fmla="*/ 14 w 72"/>
                  <a:gd name="T7" fmla="*/ 12 h 75"/>
                  <a:gd name="T8" fmla="*/ 60 w 72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0" y="15"/>
                    </a:moveTo>
                    <a:cubicBezTo>
                      <a:pt x="72" y="29"/>
                      <a:pt x="70" y="50"/>
                      <a:pt x="57" y="63"/>
                    </a:cubicBezTo>
                    <a:cubicBezTo>
                      <a:pt x="43" y="75"/>
                      <a:pt x="23" y="73"/>
                      <a:pt x="11" y="59"/>
                    </a:cubicBezTo>
                    <a:cubicBezTo>
                      <a:pt x="0" y="45"/>
                      <a:pt x="1" y="24"/>
                      <a:pt x="14" y="12"/>
                    </a:cubicBezTo>
                    <a:cubicBezTo>
                      <a:pt x="28" y="0"/>
                      <a:pt x="48" y="2"/>
                      <a:pt x="60" y="15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9" name="íṥḷîḓê">
                <a:extLst>
                  <a:ext uri="{FF2B5EF4-FFF2-40B4-BE49-F238E27FC236}">
                    <a16:creationId xmlns:a16="http://schemas.microsoft.com/office/drawing/2014/main" id="{6A425DAE-577F-4BFA-8AE1-A7C26E867C27}"/>
                  </a:ext>
                </a:extLst>
              </p:cNvPr>
              <p:cNvSpPr/>
              <p:nvPr/>
            </p:nvSpPr>
            <p:spPr bwMode="auto">
              <a:xfrm>
                <a:off x="3055" y="2906"/>
                <a:ext cx="125" cy="130"/>
              </a:xfrm>
              <a:custGeom>
                <a:avLst/>
                <a:gdLst>
                  <a:gd name="T0" fmla="*/ 61 w 72"/>
                  <a:gd name="T1" fmla="*/ 16 h 75"/>
                  <a:gd name="T2" fmla="*/ 58 w 72"/>
                  <a:gd name="T3" fmla="*/ 63 h 75"/>
                  <a:gd name="T4" fmla="*/ 12 w 72"/>
                  <a:gd name="T5" fmla="*/ 60 h 75"/>
                  <a:gd name="T6" fmla="*/ 15 w 72"/>
                  <a:gd name="T7" fmla="*/ 13 h 75"/>
                  <a:gd name="T8" fmla="*/ 61 w 72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1" y="16"/>
                    </a:moveTo>
                    <a:cubicBezTo>
                      <a:pt x="72" y="30"/>
                      <a:pt x="71" y="51"/>
                      <a:pt x="58" y="63"/>
                    </a:cubicBezTo>
                    <a:cubicBezTo>
                      <a:pt x="44" y="75"/>
                      <a:pt x="24" y="74"/>
                      <a:pt x="12" y="60"/>
                    </a:cubicBezTo>
                    <a:cubicBezTo>
                      <a:pt x="0" y="46"/>
                      <a:pt x="2" y="25"/>
                      <a:pt x="15" y="13"/>
                    </a:cubicBezTo>
                    <a:cubicBezTo>
                      <a:pt x="29" y="0"/>
                      <a:pt x="49" y="2"/>
                      <a:pt x="61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0" name="išlïḍê">
                <a:extLst>
                  <a:ext uri="{FF2B5EF4-FFF2-40B4-BE49-F238E27FC236}">
                    <a16:creationId xmlns:a16="http://schemas.microsoft.com/office/drawing/2014/main" id="{F1F86493-930D-402C-94FA-65A0D751C188}"/>
                  </a:ext>
                </a:extLst>
              </p:cNvPr>
              <p:cNvSpPr/>
              <p:nvPr/>
            </p:nvSpPr>
            <p:spPr bwMode="auto">
              <a:xfrm>
                <a:off x="3220" y="2632"/>
                <a:ext cx="125" cy="129"/>
              </a:xfrm>
              <a:custGeom>
                <a:avLst/>
                <a:gdLst>
                  <a:gd name="T0" fmla="*/ 60 w 72"/>
                  <a:gd name="T1" fmla="*/ 15 h 74"/>
                  <a:gd name="T2" fmla="*/ 57 w 72"/>
                  <a:gd name="T3" fmla="*/ 62 h 74"/>
                  <a:gd name="T4" fmla="*/ 12 w 72"/>
                  <a:gd name="T5" fmla="*/ 59 h 74"/>
                  <a:gd name="T6" fmla="*/ 15 w 72"/>
                  <a:gd name="T7" fmla="*/ 12 h 74"/>
                  <a:gd name="T8" fmla="*/ 60 w 72"/>
                  <a:gd name="T9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0" y="15"/>
                    </a:moveTo>
                    <a:cubicBezTo>
                      <a:pt x="72" y="29"/>
                      <a:pt x="70" y="50"/>
                      <a:pt x="57" y="62"/>
                    </a:cubicBezTo>
                    <a:cubicBezTo>
                      <a:pt x="44" y="74"/>
                      <a:pt x="23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8" y="0"/>
                      <a:pt x="49" y="1"/>
                      <a:pt x="60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1" name="iṧ1iḋe">
                <a:extLst>
                  <a:ext uri="{FF2B5EF4-FFF2-40B4-BE49-F238E27FC236}">
                    <a16:creationId xmlns:a16="http://schemas.microsoft.com/office/drawing/2014/main" id="{BC62656F-5E38-461B-9859-1DADDEC1C849}"/>
                  </a:ext>
                </a:extLst>
              </p:cNvPr>
              <p:cNvSpPr/>
              <p:nvPr/>
            </p:nvSpPr>
            <p:spPr bwMode="auto">
              <a:xfrm>
                <a:off x="3268" y="3931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2" name="íŝḻîḓe">
                <a:extLst>
                  <a:ext uri="{FF2B5EF4-FFF2-40B4-BE49-F238E27FC236}">
                    <a16:creationId xmlns:a16="http://schemas.microsoft.com/office/drawing/2014/main" id="{9DBEB2E1-BF81-46AB-BA52-297C08224A24}"/>
                  </a:ext>
                </a:extLst>
              </p:cNvPr>
              <p:cNvSpPr/>
              <p:nvPr/>
            </p:nvSpPr>
            <p:spPr bwMode="auto">
              <a:xfrm>
                <a:off x="3115" y="3768"/>
                <a:ext cx="112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3" name="îš1íḋê">
                <a:extLst>
                  <a:ext uri="{FF2B5EF4-FFF2-40B4-BE49-F238E27FC236}">
                    <a16:creationId xmlns:a16="http://schemas.microsoft.com/office/drawing/2014/main" id="{B313933C-24C5-4468-B6A5-2048D3E055E5}"/>
                  </a:ext>
                </a:extLst>
              </p:cNvPr>
              <p:cNvSpPr/>
              <p:nvPr/>
            </p:nvSpPr>
            <p:spPr bwMode="auto">
              <a:xfrm>
                <a:off x="3374" y="3641"/>
                <a:ext cx="111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4" name="ïślïḓe">
                <a:extLst>
                  <a:ext uri="{FF2B5EF4-FFF2-40B4-BE49-F238E27FC236}">
                    <a16:creationId xmlns:a16="http://schemas.microsoft.com/office/drawing/2014/main" id="{83AE5213-8451-4071-ABF7-F1A69DA09415}"/>
                  </a:ext>
                </a:extLst>
              </p:cNvPr>
              <p:cNvSpPr/>
              <p:nvPr/>
            </p:nvSpPr>
            <p:spPr bwMode="auto">
              <a:xfrm>
                <a:off x="3548" y="4197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8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8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5" name="îsļïďè">
                <a:extLst>
                  <a:ext uri="{FF2B5EF4-FFF2-40B4-BE49-F238E27FC236}">
                    <a16:creationId xmlns:a16="http://schemas.microsoft.com/office/drawing/2014/main" id="{60DF313C-8D36-4FB3-A35B-4840B36F7C7E}"/>
                  </a:ext>
                </a:extLst>
              </p:cNvPr>
              <p:cNvSpPr/>
              <p:nvPr/>
            </p:nvSpPr>
            <p:spPr bwMode="auto">
              <a:xfrm>
                <a:off x="3544" y="3920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6" name="íśľíďe">
                <a:extLst>
                  <a:ext uri="{FF2B5EF4-FFF2-40B4-BE49-F238E27FC236}">
                    <a16:creationId xmlns:a16="http://schemas.microsoft.com/office/drawing/2014/main" id="{FB5A92C4-D7D2-4A16-909A-52F97FE9FB78}"/>
                  </a:ext>
                </a:extLst>
              </p:cNvPr>
              <p:cNvSpPr/>
              <p:nvPr/>
            </p:nvSpPr>
            <p:spPr bwMode="auto">
              <a:xfrm>
                <a:off x="3820" y="407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7" name="işļîḍê">
                <a:extLst>
                  <a:ext uri="{FF2B5EF4-FFF2-40B4-BE49-F238E27FC236}">
                    <a16:creationId xmlns:a16="http://schemas.microsoft.com/office/drawing/2014/main" id="{3DB52549-CB61-4086-9FFE-8239E89E452C}"/>
                  </a:ext>
                </a:extLst>
              </p:cNvPr>
              <p:cNvSpPr/>
              <p:nvPr/>
            </p:nvSpPr>
            <p:spPr bwMode="auto">
              <a:xfrm>
                <a:off x="3740" y="3792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0"/>
                      <a:pt x="58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8" name="íŝḷîďê">
                <a:extLst>
                  <a:ext uri="{FF2B5EF4-FFF2-40B4-BE49-F238E27FC236}">
                    <a16:creationId xmlns:a16="http://schemas.microsoft.com/office/drawing/2014/main" id="{590533C7-614D-4159-967A-E8D7916752EE}"/>
                  </a:ext>
                </a:extLst>
              </p:cNvPr>
              <p:cNvSpPr/>
              <p:nvPr/>
            </p:nvSpPr>
            <p:spPr bwMode="auto">
              <a:xfrm>
                <a:off x="3737" y="3515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0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9" name="ïṣḷíďe">
                <a:extLst>
                  <a:ext uri="{FF2B5EF4-FFF2-40B4-BE49-F238E27FC236}">
                    <a16:creationId xmlns:a16="http://schemas.microsoft.com/office/drawing/2014/main" id="{08140A0F-ACD7-4B70-BC2A-2D23849A2C34}"/>
                  </a:ext>
                </a:extLst>
              </p:cNvPr>
              <p:cNvSpPr/>
              <p:nvPr/>
            </p:nvSpPr>
            <p:spPr bwMode="auto">
              <a:xfrm>
                <a:off x="4013" y="3667"/>
                <a:ext cx="123" cy="127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0" name="î$1ïḍe">
                <a:extLst>
                  <a:ext uri="{FF2B5EF4-FFF2-40B4-BE49-F238E27FC236}">
                    <a16:creationId xmlns:a16="http://schemas.microsoft.com/office/drawing/2014/main" id="{2F351325-326C-4C66-B0AA-5D88141EDDBA}"/>
                  </a:ext>
                </a:extLst>
              </p:cNvPr>
              <p:cNvSpPr/>
              <p:nvPr/>
            </p:nvSpPr>
            <p:spPr bwMode="auto">
              <a:xfrm>
                <a:off x="3024" y="4086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1"/>
                    </a:cubicBezTo>
                    <a:cubicBezTo>
                      <a:pt x="0" y="48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1" name="íṥḻíḋé">
                <a:extLst>
                  <a:ext uri="{FF2B5EF4-FFF2-40B4-BE49-F238E27FC236}">
                    <a16:creationId xmlns:a16="http://schemas.microsoft.com/office/drawing/2014/main" id="{8554DE7B-3321-4BE4-AAAB-3452DC53947E}"/>
                  </a:ext>
                </a:extLst>
              </p:cNvPr>
              <p:cNvSpPr/>
              <p:nvPr/>
            </p:nvSpPr>
            <p:spPr bwMode="auto">
              <a:xfrm>
                <a:off x="3301" y="4239"/>
                <a:ext cx="118" cy="81"/>
              </a:xfrm>
              <a:custGeom>
                <a:avLst/>
                <a:gdLst>
                  <a:gd name="T0" fmla="*/ 65 w 68"/>
                  <a:gd name="T1" fmla="*/ 47 h 47"/>
                  <a:gd name="T2" fmla="*/ 4 w 68"/>
                  <a:gd name="T3" fmla="*/ 47 h 47"/>
                  <a:gd name="T4" fmla="*/ 12 w 68"/>
                  <a:gd name="T5" fmla="*/ 13 h 47"/>
                  <a:gd name="T6" fmla="*/ 57 w 68"/>
                  <a:gd name="T7" fmla="*/ 13 h 47"/>
                  <a:gd name="T8" fmla="*/ 65 w 68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7">
                    <a:moveTo>
                      <a:pt x="65" y="47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0" y="35"/>
                      <a:pt x="3" y="22"/>
                      <a:pt x="12" y="13"/>
                    </a:cubicBezTo>
                    <a:cubicBezTo>
                      <a:pt x="24" y="0"/>
                      <a:pt x="45" y="0"/>
                      <a:pt x="57" y="13"/>
                    </a:cubicBezTo>
                    <a:cubicBezTo>
                      <a:pt x="66" y="22"/>
                      <a:pt x="68" y="35"/>
                      <a:pt x="65" y="47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2" name="î$1ïḋe">
                <a:extLst>
                  <a:ext uri="{FF2B5EF4-FFF2-40B4-BE49-F238E27FC236}">
                    <a16:creationId xmlns:a16="http://schemas.microsoft.com/office/drawing/2014/main" id="{20898625-EAB7-4C2F-B6B8-C639CE802C75}"/>
                  </a:ext>
                </a:extLst>
              </p:cNvPr>
              <p:cNvSpPr/>
              <p:nvPr/>
            </p:nvSpPr>
            <p:spPr bwMode="auto">
              <a:xfrm>
                <a:off x="4026" y="4064"/>
                <a:ext cx="125" cy="128"/>
              </a:xfrm>
              <a:custGeom>
                <a:avLst/>
                <a:gdLst>
                  <a:gd name="T0" fmla="*/ 45 w 72"/>
                  <a:gd name="T1" fmla="*/ 69 h 74"/>
                  <a:gd name="T2" fmla="*/ 5 w 72"/>
                  <a:gd name="T3" fmla="*/ 47 h 74"/>
                  <a:gd name="T4" fmla="*/ 26 w 72"/>
                  <a:gd name="T5" fmla="*/ 5 h 74"/>
                  <a:gd name="T6" fmla="*/ 67 w 72"/>
                  <a:gd name="T7" fmla="*/ 27 h 74"/>
                  <a:gd name="T8" fmla="*/ 45 w 72"/>
                  <a:gd name="T9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45" y="69"/>
                    </a:moveTo>
                    <a:cubicBezTo>
                      <a:pt x="28" y="74"/>
                      <a:pt x="10" y="65"/>
                      <a:pt x="5" y="47"/>
                    </a:cubicBezTo>
                    <a:cubicBezTo>
                      <a:pt x="0" y="29"/>
                      <a:pt x="9" y="11"/>
                      <a:pt x="26" y="5"/>
                    </a:cubicBezTo>
                    <a:cubicBezTo>
                      <a:pt x="43" y="0"/>
                      <a:pt x="61" y="10"/>
                      <a:pt x="67" y="27"/>
                    </a:cubicBezTo>
                    <a:cubicBezTo>
                      <a:pt x="72" y="45"/>
                      <a:pt x="62" y="64"/>
                      <a:pt x="45" y="6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3" name="í$ḻíḍe">
                <a:extLst>
                  <a:ext uri="{FF2B5EF4-FFF2-40B4-BE49-F238E27FC236}">
                    <a16:creationId xmlns:a16="http://schemas.microsoft.com/office/drawing/2014/main" id="{B16F1BB5-AA60-4E11-8C55-A3D049CB2474}"/>
                  </a:ext>
                </a:extLst>
              </p:cNvPr>
              <p:cNvSpPr/>
              <p:nvPr/>
            </p:nvSpPr>
            <p:spPr bwMode="auto">
              <a:xfrm>
                <a:off x="2965" y="353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0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4" name="íş1ïďe">
                <a:extLst>
                  <a:ext uri="{FF2B5EF4-FFF2-40B4-BE49-F238E27FC236}">
                    <a16:creationId xmlns:a16="http://schemas.microsoft.com/office/drawing/2014/main" id="{64237347-B14D-4EE7-8508-C26FD42BB69A}"/>
                  </a:ext>
                </a:extLst>
              </p:cNvPr>
              <p:cNvSpPr/>
              <p:nvPr/>
            </p:nvSpPr>
            <p:spPr bwMode="auto">
              <a:xfrm>
                <a:off x="2878" y="3835"/>
                <a:ext cx="128" cy="132"/>
              </a:xfrm>
              <a:custGeom>
                <a:avLst/>
                <a:gdLst>
                  <a:gd name="T0" fmla="*/ 20 w 74"/>
                  <a:gd name="T1" fmla="*/ 9 h 76"/>
                  <a:gd name="T2" fmla="*/ 64 w 74"/>
                  <a:gd name="T3" fmla="*/ 21 h 76"/>
                  <a:gd name="T4" fmla="*/ 54 w 74"/>
                  <a:gd name="T5" fmla="*/ 66 h 76"/>
                  <a:gd name="T6" fmla="*/ 9 w 74"/>
                  <a:gd name="T7" fmla="*/ 55 h 76"/>
                  <a:gd name="T8" fmla="*/ 20 w 74"/>
                  <a:gd name="T9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9"/>
                    </a:moveTo>
                    <a:cubicBezTo>
                      <a:pt x="35" y="0"/>
                      <a:pt x="55" y="5"/>
                      <a:pt x="64" y="21"/>
                    </a:cubicBezTo>
                    <a:cubicBezTo>
                      <a:pt x="74" y="36"/>
                      <a:pt x="69" y="57"/>
                      <a:pt x="54" y="66"/>
                    </a:cubicBezTo>
                    <a:cubicBezTo>
                      <a:pt x="39" y="76"/>
                      <a:pt x="19" y="71"/>
                      <a:pt x="9" y="55"/>
                    </a:cubicBezTo>
                    <a:cubicBezTo>
                      <a:pt x="0" y="40"/>
                      <a:pt x="5" y="19"/>
                      <a:pt x="20" y="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5" name="ïşľíḓé">
                <a:extLst>
                  <a:ext uri="{FF2B5EF4-FFF2-40B4-BE49-F238E27FC236}">
                    <a16:creationId xmlns:a16="http://schemas.microsoft.com/office/drawing/2014/main" id="{35FB3250-3711-4BFD-887A-BB581067AD5F}"/>
                  </a:ext>
                </a:extLst>
              </p:cNvPr>
              <p:cNvSpPr/>
              <p:nvPr/>
            </p:nvSpPr>
            <p:spPr bwMode="auto">
              <a:xfrm>
                <a:off x="2819" y="4161"/>
                <a:ext cx="128" cy="131"/>
              </a:xfrm>
              <a:custGeom>
                <a:avLst/>
                <a:gdLst>
                  <a:gd name="T0" fmla="*/ 20 w 74"/>
                  <a:gd name="T1" fmla="*/ 10 h 76"/>
                  <a:gd name="T2" fmla="*/ 65 w 74"/>
                  <a:gd name="T3" fmla="*/ 21 h 76"/>
                  <a:gd name="T4" fmla="*/ 54 w 74"/>
                  <a:gd name="T5" fmla="*/ 67 h 76"/>
                  <a:gd name="T6" fmla="*/ 10 w 74"/>
                  <a:gd name="T7" fmla="*/ 55 h 76"/>
                  <a:gd name="T8" fmla="*/ 20 w 7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10"/>
                    </a:moveTo>
                    <a:cubicBezTo>
                      <a:pt x="36" y="0"/>
                      <a:pt x="55" y="5"/>
                      <a:pt x="65" y="21"/>
                    </a:cubicBezTo>
                    <a:cubicBezTo>
                      <a:pt x="74" y="36"/>
                      <a:pt x="69" y="57"/>
                      <a:pt x="54" y="67"/>
                    </a:cubicBezTo>
                    <a:cubicBezTo>
                      <a:pt x="39" y="76"/>
                      <a:pt x="19" y="71"/>
                      <a:pt x="10" y="55"/>
                    </a:cubicBezTo>
                    <a:cubicBezTo>
                      <a:pt x="0" y="40"/>
                      <a:pt x="5" y="19"/>
                      <a:pt x="20" y="1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6" name="i$ľíḋê">
                <a:extLst>
                  <a:ext uri="{FF2B5EF4-FFF2-40B4-BE49-F238E27FC236}">
                    <a16:creationId xmlns:a16="http://schemas.microsoft.com/office/drawing/2014/main" id="{93C0C8B4-1600-41E5-A984-AC833FE8F11D}"/>
                  </a:ext>
                </a:extLst>
              </p:cNvPr>
              <p:cNvSpPr/>
              <p:nvPr/>
            </p:nvSpPr>
            <p:spPr bwMode="auto">
              <a:xfrm>
                <a:off x="2871" y="2195"/>
                <a:ext cx="1282" cy="1791"/>
              </a:xfrm>
              <a:custGeom>
                <a:avLst/>
                <a:gdLst>
                  <a:gd name="T0" fmla="*/ 636 w 739"/>
                  <a:gd name="T1" fmla="*/ 34 h 1035"/>
                  <a:gd name="T2" fmla="*/ 215 w 739"/>
                  <a:gd name="T3" fmla="*/ 486 h 1035"/>
                  <a:gd name="T4" fmla="*/ 175 w 739"/>
                  <a:gd name="T5" fmla="*/ 603 h 1035"/>
                  <a:gd name="T6" fmla="*/ 23 w 739"/>
                  <a:gd name="T7" fmla="*/ 533 h 1035"/>
                  <a:gd name="T8" fmla="*/ 0 w 739"/>
                  <a:gd name="T9" fmla="*/ 733 h 1035"/>
                  <a:gd name="T10" fmla="*/ 276 w 739"/>
                  <a:gd name="T11" fmla="*/ 856 h 1035"/>
                  <a:gd name="T12" fmla="*/ 344 w 739"/>
                  <a:gd name="T13" fmla="*/ 917 h 1035"/>
                  <a:gd name="T14" fmla="*/ 362 w 739"/>
                  <a:gd name="T15" fmla="*/ 930 h 1035"/>
                  <a:gd name="T16" fmla="*/ 739 w 739"/>
                  <a:gd name="T17" fmla="*/ 976 h 1035"/>
                  <a:gd name="T18" fmla="*/ 661 w 739"/>
                  <a:gd name="T19" fmla="*/ 180 h 1035"/>
                  <a:gd name="T20" fmla="*/ 666 w 739"/>
                  <a:gd name="T21" fmla="*/ 148 h 1035"/>
                  <a:gd name="T22" fmla="*/ 676 w 739"/>
                  <a:gd name="T23" fmla="*/ 78 h 1035"/>
                  <a:gd name="T24" fmla="*/ 666 w 739"/>
                  <a:gd name="T25" fmla="*/ 0 h 1035"/>
                  <a:gd name="T26" fmla="*/ 636 w 739"/>
                  <a:gd name="T27" fmla="*/ 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9" h="1035">
                    <a:moveTo>
                      <a:pt x="636" y="34"/>
                    </a:moveTo>
                    <a:cubicBezTo>
                      <a:pt x="215" y="486"/>
                      <a:pt x="215" y="486"/>
                      <a:pt x="215" y="486"/>
                    </a:cubicBezTo>
                    <a:cubicBezTo>
                      <a:pt x="191" y="520"/>
                      <a:pt x="178" y="561"/>
                      <a:pt x="175" y="603"/>
                    </a:cubicBezTo>
                    <a:cubicBezTo>
                      <a:pt x="23" y="533"/>
                      <a:pt x="23" y="533"/>
                      <a:pt x="23" y="533"/>
                    </a:cubicBezTo>
                    <a:cubicBezTo>
                      <a:pt x="0" y="733"/>
                      <a:pt x="0" y="733"/>
                      <a:pt x="0" y="733"/>
                    </a:cubicBezTo>
                    <a:cubicBezTo>
                      <a:pt x="36" y="772"/>
                      <a:pt x="168" y="839"/>
                      <a:pt x="276" y="856"/>
                    </a:cubicBezTo>
                    <a:cubicBezTo>
                      <a:pt x="296" y="878"/>
                      <a:pt x="319" y="899"/>
                      <a:pt x="344" y="917"/>
                    </a:cubicBezTo>
                    <a:cubicBezTo>
                      <a:pt x="362" y="930"/>
                      <a:pt x="362" y="930"/>
                      <a:pt x="362" y="930"/>
                    </a:cubicBezTo>
                    <a:cubicBezTo>
                      <a:pt x="487" y="1020"/>
                      <a:pt x="638" y="1035"/>
                      <a:pt x="739" y="976"/>
                    </a:cubicBezTo>
                    <a:cubicBezTo>
                      <a:pt x="661" y="180"/>
                      <a:pt x="661" y="180"/>
                      <a:pt x="661" y="180"/>
                    </a:cubicBezTo>
                    <a:cubicBezTo>
                      <a:pt x="666" y="148"/>
                      <a:pt x="666" y="148"/>
                      <a:pt x="666" y="148"/>
                    </a:cubicBezTo>
                    <a:cubicBezTo>
                      <a:pt x="676" y="78"/>
                      <a:pt x="676" y="78"/>
                      <a:pt x="676" y="78"/>
                    </a:cubicBezTo>
                    <a:cubicBezTo>
                      <a:pt x="676" y="51"/>
                      <a:pt x="673" y="25"/>
                      <a:pt x="666" y="0"/>
                    </a:cubicBezTo>
                    <a:cubicBezTo>
                      <a:pt x="655" y="10"/>
                      <a:pt x="645" y="21"/>
                      <a:pt x="636" y="34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7" name="išļidé">
                <a:extLst>
                  <a:ext uri="{FF2B5EF4-FFF2-40B4-BE49-F238E27FC236}">
                    <a16:creationId xmlns:a16="http://schemas.microsoft.com/office/drawing/2014/main" id="{9E2323FE-C8C8-44F1-98E9-D7B36CAC2E62}"/>
                  </a:ext>
                </a:extLst>
              </p:cNvPr>
              <p:cNvSpPr/>
              <p:nvPr/>
            </p:nvSpPr>
            <p:spPr bwMode="auto">
              <a:xfrm>
                <a:off x="3174" y="1745"/>
                <a:ext cx="649" cy="441"/>
              </a:xfrm>
              <a:custGeom>
                <a:avLst/>
                <a:gdLst>
                  <a:gd name="T0" fmla="*/ 227 w 374"/>
                  <a:gd name="T1" fmla="*/ 176 h 255"/>
                  <a:gd name="T2" fmla="*/ 227 w 374"/>
                  <a:gd name="T3" fmla="*/ 176 h 255"/>
                  <a:gd name="T4" fmla="*/ 236 w 374"/>
                  <a:gd name="T5" fmla="*/ 187 h 255"/>
                  <a:gd name="T6" fmla="*/ 359 w 374"/>
                  <a:gd name="T7" fmla="*/ 164 h 255"/>
                  <a:gd name="T8" fmla="*/ 360 w 374"/>
                  <a:gd name="T9" fmla="*/ 162 h 255"/>
                  <a:gd name="T10" fmla="*/ 373 w 374"/>
                  <a:gd name="T11" fmla="*/ 85 h 255"/>
                  <a:gd name="T12" fmla="*/ 337 w 374"/>
                  <a:gd name="T13" fmla="*/ 63 h 255"/>
                  <a:gd name="T14" fmla="*/ 337 w 374"/>
                  <a:gd name="T15" fmla="*/ 63 h 255"/>
                  <a:gd name="T16" fmla="*/ 193 w 374"/>
                  <a:gd name="T17" fmla="*/ 0 h 255"/>
                  <a:gd name="T18" fmla="*/ 24 w 374"/>
                  <a:gd name="T19" fmla="*/ 71 h 255"/>
                  <a:gd name="T20" fmla="*/ 24 w 374"/>
                  <a:gd name="T21" fmla="*/ 71 h 255"/>
                  <a:gd name="T22" fmla="*/ 22 w 374"/>
                  <a:gd name="T23" fmla="*/ 73 h 255"/>
                  <a:gd name="T24" fmla="*/ 66 w 374"/>
                  <a:gd name="T25" fmla="*/ 205 h 255"/>
                  <a:gd name="T26" fmla="*/ 227 w 374"/>
                  <a:gd name="T27" fmla="*/ 17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4" h="255">
                    <a:moveTo>
                      <a:pt x="227" y="176"/>
                    </a:moveTo>
                    <a:cubicBezTo>
                      <a:pt x="227" y="176"/>
                      <a:pt x="227" y="176"/>
                      <a:pt x="227" y="176"/>
                    </a:cubicBezTo>
                    <a:cubicBezTo>
                      <a:pt x="236" y="187"/>
                      <a:pt x="236" y="187"/>
                      <a:pt x="236" y="187"/>
                    </a:cubicBezTo>
                    <a:cubicBezTo>
                      <a:pt x="272" y="232"/>
                      <a:pt x="343" y="219"/>
                      <a:pt x="359" y="164"/>
                    </a:cubicBezTo>
                    <a:cubicBezTo>
                      <a:pt x="359" y="163"/>
                      <a:pt x="360" y="163"/>
                      <a:pt x="360" y="162"/>
                    </a:cubicBezTo>
                    <a:cubicBezTo>
                      <a:pt x="368" y="134"/>
                      <a:pt x="374" y="106"/>
                      <a:pt x="373" y="85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292" y="39"/>
                      <a:pt x="247" y="0"/>
                      <a:pt x="193" y="0"/>
                    </a:cubicBezTo>
                    <a:cubicBezTo>
                      <a:pt x="133" y="0"/>
                      <a:pt x="71" y="42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3" y="72"/>
                      <a:pt x="23" y="73"/>
                      <a:pt x="22" y="73"/>
                    </a:cubicBezTo>
                    <a:cubicBezTo>
                      <a:pt x="0" y="118"/>
                      <a:pt x="28" y="166"/>
                      <a:pt x="66" y="205"/>
                    </a:cubicBezTo>
                    <a:cubicBezTo>
                      <a:pt x="114" y="255"/>
                      <a:pt x="199" y="240"/>
                      <a:pt x="227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8" name="ïSlídé">
                <a:extLst>
                  <a:ext uri="{FF2B5EF4-FFF2-40B4-BE49-F238E27FC236}">
                    <a16:creationId xmlns:a16="http://schemas.microsoft.com/office/drawing/2014/main" id="{36F960ED-DC40-454A-B410-37F1169CDC11}"/>
                  </a:ext>
                </a:extLst>
              </p:cNvPr>
              <p:cNvSpPr/>
              <p:nvPr/>
            </p:nvSpPr>
            <p:spPr bwMode="auto">
              <a:xfrm>
                <a:off x="3869" y="1930"/>
                <a:ext cx="277" cy="434"/>
              </a:xfrm>
              <a:custGeom>
                <a:avLst/>
                <a:gdLst>
                  <a:gd name="T0" fmla="*/ 0 w 160"/>
                  <a:gd name="T1" fmla="*/ 251 h 251"/>
                  <a:gd name="T2" fmla="*/ 46 w 160"/>
                  <a:gd name="T3" fmla="*/ 0 h 251"/>
                  <a:gd name="T4" fmla="*/ 160 w 160"/>
                  <a:gd name="T5" fmla="*/ 28 h 251"/>
                  <a:gd name="T6" fmla="*/ 145 w 160"/>
                  <a:gd name="T7" fmla="*/ 173 h 251"/>
                  <a:gd name="T8" fmla="*/ 0 w 160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251">
                    <a:moveTo>
                      <a:pt x="0" y="251"/>
                    </a:moveTo>
                    <a:cubicBezTo>
                      <a:pt x="44" y="199"/>
                      <a:pt x="80" y="56"/>
                      <a:pt x="46" y="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0" y="251"/>
                      <a:pt x="0" y="251"/>
                      <a:pt x="0" y="251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9" name="íṡḷiḍé">
                <a:extLst>
                  <a:ext uri="{FF2B5EF4-FFF2-40B4-BE49-F238E27FC236}">
                    <a16:creationId xmlns:a16="http://schemas.microsoft.com/office/drawing/2014/main" id="{75812D04-7E2F-48EB-BF60-8161F73AC820}"/>
                  </a:ext>
                </a:extLst>
              </p:cNvPr>
              <p:cNvSpPr/>
              <p:nvPr/>
            </p:nvSpPr>
            <p:spPr bwMode="auto">
              <a:xfrm>
                <a:off x="3388" y="1461"/>
                <a:ext cx="284" cy="547"/>
              </a:xfrm>
              <a:custGeom>
                <a:avLst/>
                <a:gdLst>
                  <a:gd name="T0" fmla="*/ 74 w 164"/>
                  <a:gd name="T1" fmla="*/ 314 h 316"/>
                  <a:gd name="T2" fmla="*/ 74 w 164"/>
                  <a:gd name="T3" fmla="*/ 314 h 316"/>
                  <a:gd name="T4" fmla="*/ 2 w 164"/>
                  <a:gd name="T5" fmla="*/ 234 h 316"/>
                  <a:gd name="T6" fmla="*/ 10 w 164"/>
                  <a:gd name="T7" fmla="*/ 74 h 316"/>
                  <a:gd name="T8" fmla="*/ 90 w 164"/>
                  <a:gd name="T9" fmla="*/ 2 h 316"/>
                  <a:gd name="T10" fmla="*/ 90 w 164"/>
                  <a:gd name="T11" fmla="*/ 2 h 316"/>
                  <a:gd name="T12" fmla="*/ 161 w 164"/>
                  <a:gd name="T13" fmla="*/ 82 h 316"/>
                  <a:gd name="T14" fmla="*/ 153 w 164"/>
                  <a:gd name="T15" fmla="*/ 242 h 316"/>
                  <a:gd name="T16" fmla="*/ 74 w 164"/>
                  <a:gd name="T17" fmla="*/ 314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316">
                    <a:moveTo>
                      <a:pt x="74" y="314"/>
                    </a:moveTo>
                    <a:cubicBezTo>
                      <a:pt x="74" y="314"/>
                      <a:pt x="74" y="314"/>
                      <a:pt x="74" y="314"/>
                    </a:cubicBezTo>
                    <a:cubicBezTo>
                      <a:pt x="32" y="311"/>
                      <a:pt x="0" y="276"/>
                      <a:pt x="2" y="23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2" y="33"/>
                      <a:pt x="48" y="0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131" y="5"/>
                      <a:pt x="164" y="40"/>
                      <a:pt x="161" y="82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1" y="283"/>
                      <a:pt x="115" y="316"/>
                      <a:pt x="74" y="314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0" name="ïṣļîḓè">
                <a:extLst>
                  <a:ext uri="{FF2B5EF4-FFF2-40B4-BE49-F238E27FC236}">
                    <a16:creationId xmlns:a16="http://schemas.microsoft.com/office/drawing/2014/main" id="{83991C34-D1FC-45D3-B7E8-AAA89325A844}"/>
                  </a:ext>
                </a:extLst>
              </p:cNvPr>
              <p:cNvSpPr/>
              <p:nvPr/>
            </p:nvSpPr>
            <p:spPr bwMode="auto">
              <a:xfrm>
                <a:off x="3397" y="1819"/>
                <a:ext cx="1534" cy="1829"/>
              </a:xfrm>
              <a:custGeom>
                <a:avLst/>
                <a:gdLst>
                  <a:gd name="T0" fmla="*/ 884 w 884"/>
                  <a:gd name="T1" fmla="*/ 326 h 1057"/>
                  <a:gd name="T2" fmla="*/ 831 w 884"/>
                  <a:gd name="T3" fmla="*/ 493 h 1057"/>
                  <a:gd name="T4" fmla="*/ 581 w 884"/>
                  <a:gd name="T5" fmla="*/ 846 h 1057"/>
                  <a:gd name="T6" fmla="*/ 558 w 884"/>
                  <a:gd name="T7" fmla="*/ 880 h 1057"/>
                  <a:gd name="T8" fmla="*/ 529 w 884"/>
                  <a:gd name="T9" fmla="*/ 921 h 1057"/>
                  <a:gd name="T10" fmla="*/ 501 w 884"/>
                  <a:gd name="T11" fmla="*/ 954 h 1057"/>
                  <a:gd name="T12" fmla="*/ 472 w 884"/>
                  <a:gd name="T13" fmla="*/ 980 h 1057"/>
                  <a:gd name="T14" fmla="*/ 147 w 884"/>
                  <a:gd name="T15" fmla="*/ 986 h 1057"/>
                  <a:gd name="T16" fmla="*/ 133 w 884"/>
                  <a:gd name="T17" fmla="*/ 976 h 1057"/>
                  <a:gd name="T18" fmla="*/ 125 w 884"/>
                  <a:gd name="T19" fmla="*/ 970 h 1057"/>
                  <a:gd name="T20" fmla="*/ 25 w 884"/>
                  <a:gd name="T21" fmla="*/ 689 h 1057"/>
                  <a:gd name="T22" fmla="*/ 41 w 884"/>
                  <a:gd name="T23" fmla="*/ 641 h 1057"/>
                  <a:gd name="T24" fmla="*/ 67 w 884"/>
                  <a:gd name="T25" fmla="*/ 594 h 1057"/>
                  <a:gd name="T26" fmla="*/ 116 w 884"/>
                  <a:gd name="T27" fmla="*/ 525 h 1057"/>
                  <a:gd name="T28" fmla="*/ 141 w 884"/>
                  <a:gd name="T29" fmla="*/ 490 h 1057"/>
                  <a:gd name="T30" fmla="*/ 194 w 884"/>
                  <a:gd name="T31" fmla="*/ 416 h 1057"/>
                  <a:gd name="T32" fmla="*/ 220 w 884"/>
                  <a:gd name="T33" fmla="*/ 378 h 1057"/>
                  <a:gd name="T34" fmla="*/ 380 w 884"/>
                  <a:gd name="T35" fmla="*/ 153 h 1057"/>
                  <a:gd name="T36" fmla="*/ 762 w 884"/>
                  <a:gd name="T37" fmla="*/ 87 h 1057"/>
                  <a:gd name="T38" fmla="*/ 785 w 884"/>
                  <a:gd name="T39" fmla="*/ 106 h 1057"/>
                  <a:gd name="T40" fmla="*/ 884 w 884"/>
                  <a:gd name="T41" fmla="*/ 32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4" h="1057">
                    <a:moveTo>
                      <a:pt x="884" y="326"/>
                    </a:moveTo>
                    <a:cubicBezTo>
                      <a:pt x="884" y="384"/>
                      <a:pt x="867" y="442"/>
                      <a:pt x="831" y="493"/>
                    </a:cubicBezTo>
                    <a:cubicBezTo>
                      <a:pt x="581" y="846"/>
                      <a:pt x="581" y="846"/>
                      <a:pt x="581" y="846"/>
                    </a:cubicBezTo>
                    <a:cubicBezTo>
                      <a:pt x="558" y="880"/>
                      <a:pt x="558" y="880"/>
                      <a:pt x="558" y="880"/>
                    </a:cubicBezTo>
                    <a:cubicBezTo>
                      <a:pt x="529" y="921"/>
                      <a:pt x="529" y="921"/>
                      <a:pt x="529" y="921"/>
                    </a:cubicBezTo>
                    <a:cubicBezTo>
                      <a:pt x="520" y="932"/>
                      <a:pt x="511" y="943"/>
                      <a:pt x="501" y="954"/>
                    </a:cubicBezTo>
                    <a:cubicBezTo>
                      <a:pt x="492" y="963"/>
                      <a:pt x="482" y="972"/>
                      <a:pt x="472" y="980"/>
                    </a:cubicBezTo>
                    <a:cubicBezTo>
                      <a:pt x="379" y="1051"/>
                      <a:pt x="247" y="1057"/>
                      <a:pt x="147" y="986"/>
                    </a:cubicBezTo>
                    <a:cubicBezTo>
                      <a:pt x="133" y="976"/>
                      <a:pt x="133" y="976"/>
                      <a:pt x="133" y="976"/>
                    </a:cubicBezTo>
                    <a:cubicBezTo>
                      <a:pt x="130" y="974"/>
                      <a:pt x="127" y="972"/>
                      <a:pt x="125" y="970"/>
                    </a:cubicBezTo>
                    <a:cubicBezTo>
                      <a:pt x="37" y="903"/>
                      <a:pt x="0" y="792"/>
                      <a:pt x="25" y="689"/>
                    </a:cubicBezTo>
                    <a:cubicBezTo>
                      <a:pt x="28" y="673"/>
                      <a:pt x="34" y="657"/>
                      <a:pt x="41" y="641"/>
                    </a:cubicBezTo>
                    <a:cubicBezTo>
                      <a:pt x="48" y="625"/>
                      <a:pt x="57" y="609"/>
                      <a:pt x="67" y="594"/>
                    </a:cubicBezTo>
                    <a:cubicBezTo>
                      <a:pt x="116" y="525"/>
                      <a:pt x="116" y="525"/>
                      <a:pt x="116" y="525"/>
                    </a:cubicBezTo>
                    <a:cubicBezTo>
                      <a:pt x="141" y="490"/>
                      <a:pt x="141" y="490"/>
                      <a:pt x="141" y="490"/>
                    </a:cubicBezTo>
                    <a:cubicBezTo>
                      <a:pt x="194" y="416"/>
                      <a:pt x="194" y="416"/>
                      <a:pt x="194" y="416"/>
                    </a:cubicBezTo>
                    <a:cubicBezTo>
                      <a:pt x="220" y="378"/>
                      <a:pt x="220" y="378"/>
                      <a:pt x="220" y="378"/>
                    </a:cubicBezTo>
                    <a:cubicBezTo>
                      <a:pt x="380" y="153"/>
                      <a:pt x="380" y="153"/>
                      <a:pt x="380" y="153"/>
                    </a:cubicBezTo>
                    <a:cubicBezTo>
                      <a:pt x="467" y="30"/>
                      <a:pt x="639" y="0"/>
                      <a:pt x="762" y="87"/>
                    </a:cubicBezTo>
                    <a:cubicBezTo>
                      <a:pt x="770" y="93"/>
                      <a:pt x="778" y="99"/>
                      <a:pt x="785" y="106"/>
                    </a:cubicBezTo>
                    <a:cubicBezTo>
                      <a:pt x="850" y="163"/>
                      <a:pt x="884" y="244"/>
                      <a:pt x="884" y="3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41" name="iśļíḑe">
                <a:extLst>
                  <a:ext uri="{FF2B5EF4-FFF2-40B4-BE49-F238E27FC236}">
                    <a16:creationId xmlns:a16="http://schemas.microsoft.com/office/drawing/2014/main" id="{E7B5D295-0D3E-4A1C-A645-D09CDA58B9AF}"/>
                  </a:ext>
                </a:extLst>
              </p:cNvPr>
              <p:cNvSpPr/>
              <p:nvPr/>
            </p:nvSpPr>
            <p:spPr bwMode="auto">
              <a:xfrm>
                <a:off x="3910" y="1862"/>
                <a:ext cx="923" cy="945"/>
              </a:xfrm>
              <a:custGeom>
                <a:avLst/>
                <a:gdLst>
                  <a:gd name="T0" fmla="*/ 104 w 532"/>
                  <a:gd name="T1" fmla="*/ 99 h 546"/>
                  <a:gd name="T2" fmla="*/ 61 w 532"/>
                  <a:gd name="T3" fmla="*/ 151 h 546"/>
                  <a:gd name="T4" fmla="*/ 55 w 532"/>
                  <a:gd name="T5" fmla="*/ 162 h 546"/>
                  <a:gd name="T6" fmla="*/ 20 w 532"/>
                  <a:gd name="T7" fmla="*/ 238 h 546"/>
                  <a:gd name="T8" fmla="*/ 95 w 532"/>
                  <a:gd name="T9" fmla="*/ 465 h 546"/>
                  <a:gd name="T10" fmla="*/ 100 w 532"/>
                  <a:gd name="T11" fmla="*/ 469 h 546"/>
                  <a:gd name="T12" fmla="*/ 413 w 532"/>
                  <a:gd name="T13" fmla="*/ 438 h 546"/>
                  <a:gd name="T14" fmla="*/ 456 w 532"/>
                  <a:gd name="T15" fmla="*/ 385 h 546"/>
                  <a:gd name="T16" fmla="*/ 416 w 532"/>
                  <a:gd name="T17" fmla="*/ 81 h 546"/>
                  <a:gd name="T18" fmla="*/ 411 w 532"/>
                  <a:gd name="T19" fmla="*/ 77 h 546"/>
                  <a:gd name="T20" fmla="*/ 104 w 532"/>
                  <a:gd name="T21" fmla="*/ 9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46">
                    <a:moveTo>
                      <a:pt x="104" y="99"/>
                    </a:moveTo>
                    <a:cubicBezTo>
                      <a:pt x="61" y="151"/>
                      <a:pt x="61" y="151"/>
                      <a:pt x="61" y="151"/>
                    </a:cubicBezTo>
                    <a:cubicBezTo>
                      <a:pt x="59" y="154"/>
                      <a:pt x="58" y="158"/>
                      <a:pt x="55" y="162"/>
                    </a:cubicBezTo>
                    <a:cubicBezTo>
                      <a:pt x="39" y="185"/>
                      <a:pt x="27" y="212"/>
                      <a:pt x="20" y="238"/>
                    </a:cubicBezTo>
                    <a:cubicBezTo>
                      <a:pt x="0" y="318"/>
                      <a:pt x="26" y="409"/>
                      <a:pt x="95" y="465"/>
                    </a:cubicBezTo>
                    <a:cubicBezTo>
                      <a:pt x="100" y="469"/>
                      <a:pt x="100" y="469"/>
                      <a:pt x="100" y="469"/>
                    </a:cubicBezTo>
                    <a:cubicBezTo>
                      <a:pt x="194" y="546"/>
                      <a:pt x="337" y="531"/>
                      <a:pt x="413" y="438"/>
                    </a:cubicBezTo>
                    <a:cubicBezTo>
                      <a:pt x="456" y="385"/>
                      <a:pt x="456" y="385"/>
                      <a:pt x="456" y="385"/>
                    </a:cubicBezTo>
                    <a:cubicBezTo>
                      <a:pt x="532" y="291"/>
                      <a:pt x="510" y="158"/>
                      <a:pt x="416" y="81"/>
                    </a:cubicBezTo>
                    <a:cubicBezTo>
                      <a:pt x="411" y="77"/>
                      <a:pt x="411" y="77"/>
                      <a:pt x="411" y="77"/>
                    </a:cubicBezTo>
                    <a:cubicBezTo>
                      <a:pt x="317" y="0"/>
                      <a:pt x="180" y="5"/>
                      <a:pt x="104" y="99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2" name="îšḻiḋé">
                <a:extLst>
                  <a:ext uri="{FF2B5EF4-FFF2-40B4-BE49-F238E27FC236}">
                    <a16:creationId xmlns:a16="http://schemas.microsoft.com/office/drawing/2014/main" id="{474B4210-087F-480E-A47F-47FD9D750277}"/>
                  </a:ext>
                </a:extLst>
              </p:cNvPr>
              <p:cNvSpPr/>
              <p:nvPr/>
            </p:nvSpPr>
            <p:spPr bwMode="auto">
              <a:xfrm>
                <a:off x="4155" y="2295"/>
                <a:ext cx="74" cy="64"/>
              </a:xfrm>
              <a:custGeom>
                <a:avLst/>
                <a:gdLst>
                  <a:gd name="T0" fmla="*/ 10 w 43"/>
                  <a:gd name="T1" fmla="*/ 0 h 37"/>
                  <a:gd name="T2" fmla="*/ 4 w 43"/>
                  <a:gd name="T3" fmla="*/ 3 h 37"/>
                  <a:gd name="T4" fmla="*/ 3 w 43"/>
                  <a:gd name="T5" fmla="*/ 5 h 37"/>
                  <a:gd name="T6" fmla="*/ 4 w 43"/>
                  <a:gd name="T7" fmla="*/ 17 h 37"/>
                  <a:gd name="T8" fmla="*/ 27 w 43"/>
                  <a:gd name="T9" fmla="*/ 35 h 37"/>
                  <a:gd name="T10" fmla="*/ 32 w 43"/>
                  <a:gd name="T11" fmla="*/ 37 h 37"/>
                  <a:gd name="T12" fmla="*/ 39 w 43"/>
                  <a:gd name="T13" fmla="*/ 34 h 37"/>
                  <a:gd name="T14" fmla="*/ 40 w 43"/>
                  <a:gd name="T15" fmla="*/ 33 h 37"/>
                  <a:gd name="T16" fmla="*/ 39 w 43"/>
                  <a:gd name="T17" fmla="*/ 21 h 37"/>
                  <a:gd name="T18" fmla="*/ 16 w 43"/>
                  <a:gd name="T19" fmla="*/ 2 h 37"/>
                  <a:gd name="T20" fmla="*/ 10 w 4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7">
                    <a:moveTo>
                      <a:pt x="10" y="0"/>
                    </a:moveTo>
                    <a:cubicBezTo>
                      <a:pt x="8" y="0"/>
                      <a:pt x="5" y="1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14"/>
                      <a:pt x="4" y="1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7"/>
                      <a:pt x="30" y="37"/>
                      <a:pt x="32" y="37"/>
                    </a:cubicBezTo>
                    <a:cubicBezTo>
                      <a:pt x="35" y="37"/>
                      <a:pt x="37" y="36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3" y="29"/>
                      <a:pt x="42" y="24"/>
                      <a:pt x="39" y="2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FE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3" name="í$ḻídê">
                <a:extLst>
                  <a:ext uri="{FF2B5EF4-FFF2-40B4-BE49-F238E27FC236}">
                    <a16:creationId xmlns:a16="http://schemas.microsoft.com/office/drawing/2014/main" id="{883D602D-4481-43C5-BA6F-843ED6B9FDB4}"/>
                  </a:ext>
                </a:extLst>
              </p:cNvPr>
              <p:cNvSpPr/>
              <p:nvPr/>
            </p:nvSpPr>
            <p:spPr bwMode="auto">
              <a:xfrm>
                <a:off x="4297" y="2456"/>
                <a:ext cx="160" cy="144"/>
              </a:xfrm>
              <a:custGeom>
                <a:avLst/>
                <a:gdLst>
                  <a:gd name="T0" fmla="*/ 46 w 92"/>
                  <a:gd name="T1" fmla="*/ 0 h 83"/>
                  <a:gd name="T2" fmla="*/ 14 w 92"/>
                  <a:gd name="T3" fmla="*/ 15 h 83"/>
                  <a:gd name="T4" fmla="*/ 20 w 92"/>
                  <a:gd name="T5" fmla="*/ 73 h 83"/>
                  <a:gd name="T6" fmla="*/ 46 w 92"/>
                  <a:gd name="T7" fmla="*/ 83 h 83"/>
                  <a:gd name="T8" fmla="*/ 78 w 92"/>
                  <a:gd name="T9" fmla="*/ 68 h 83"/>
                  <a:gd name="T10" fmla="*/ 72 w 92"/>
                  <a:gd name="T11" fmla="*/ 9 h 83"/>
                  <a:gd name="T12" fmla="*/ 46 w 92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83">
                    <a:moveTo>
                      <a:pt x="46" y="0"/>
                    </a:moveTo>
                    <a:cubicBezTo>
                      <a:pt x="34" y="0"/>
                      <a:pt x="22" y="5"/>
                      <a:pt x="14" y="15"/>
                    </a:cubicBezTo>
                    <a:cubicBezTo>
                      <a:pt x="0" y="33"/>
                      <a:pt x="2" y="59"/>
                      <a:pt x="20" y="73"/>
                    </a:cubicBezTo>
                    <a:cubicBezTo>
                      <a:pt x="28" y="80"/>
                      <a:pt x="37" y="83"/>
                      <a:pt x="46" y="83"/>
                    </a:cubicBezTo>
                    <a:cubicBezTo>
                      <a:pt x="58" y="83"/>
                      <a:pt x="70" y="78"/>
                      <a:pt x="78" y="68"/>
                    </a:cubicBezTo>
                    <a:cubicBezTo>
                      <a:pt x="92" y="50"/>
                      <a:pt x="90" y="24"/>
                      <a:pt x="72" y="9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4" name="ïśḷïdè">
                <a:extLst>
                  <a:ext uri="{FF2B5EF4-FFF2-40B4-BE49-F238E27FC236}">
                    <a16:creationId xmlns:a16="http://schemas.microsoft.com/office/drawing/2014/main" id="{F0642A3C-5866-4BB0-AC6B-62EC6841365D}"/>
                  </a:ext>
                </a:extLst>
              </p:cNvPr>
              <p:cNvSpPr/>
              <p:nvPr/>
            </p:nvSpPr>
            <p:spPr bwMode="auto">
              <a:xfrm>
                <a:off x="3948" y="2144"/>
                <a:ext cx="115" cy="137"/>
              </a:xfrm>
              <a:custGeom>
                <a:avLst/>
                <a:gdLst>
                  <a:gd name="T0" fmla="*/ 35 w 66"/>
                  <a:gd name="T1" fmla="*/ 0 h 79"/>
                  <a:gd name="T2" fmla="*/ 0 w 66"/>
                  <a:gd name="T3" fmla="*/ 75 h 79"/>
                  <a:gd name="T4" fmla="*/ 19 w 66"/>
                  <a:gd name="T5" fmla="*/ 79 h 79"/>
                  <a:gd name="T6" fmla="*/ 51 w 66"/>
                  <a:gd name="T7" fmla="*/ 64 h 79"/>
                  <a:gd name="T8" fmla="*/ 45 w 66"/>
                  <a:gd name="T9" fmla="*/ 6 h 79"/>
                  <a:gd name="T10" fmla="*/ 35 w 6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9">
                    <a:moveTo>
                      <a:pt x="35" y="0"/>
                    </a:moveTo>
                    <a:cubicBezTo>
                      <a:pt x="18" y="23"/>
                      <a:pt x="7" y="48"/>
                      <a:pt x="0" y="75"/>
                    </a:cubicBezTo>
                    <a:cubicBezTo>
                      <a:pt x="6" y="78"/>
                      <a:pt x="13" y="79"/>
                      <a:pt x="19" y="79"/>
                    </a:cubicBezTo>
                    <a:cubicBezTo>
                      <a:pt x="31" y="79"/>
                      <a:pt x="43" y="74"/>
                      <a:pt x="51" y="64"/>
                    </a:cubicBezTo>
                    <a:cubicBezTo>
                      <a:pt x="66" y="46"/>
                      <a:pt x="63" y="20"/>
                      <a:pt x="45" y="6"/>
                    </a:cubicBezTo>
                    <a:cubicBezTo>
                      <a:pt x="42" y="3"/>
                      <a:pt x="38" y="1"/>
                      <a:pt x="35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5" name="ï$ḻïḑé">
                <a:extLst>
                  <a:ext uri="{FF2B5EF4-FFF2-40B4-BE49-F238E27FC236}">
                    <a16:creationId xmlns:a16="http://schemas.microsoft.com/office/drawing/2014/main" id="{5C913B3E-A41F-4F67-905B-3759DA5E1174}"/>
                  </a:ext>
                </a:extLst>
              </p:cNvPr>
              <p:cNvSpPr/>
              <p:nvPr/>
            </p:nvSpPr>
            <p:spPr bwMode="auto">
              <a:xfrm>
                <a:off x="4089" y="2118"/>
                <a:ext cx="99" cy="87"/>
              </a:xfrm>
              <a:custGeom>
                <a:avLst/>
                <a:gdLst>
                  <a:gd name="T0" fmla="*/ 57 w 57"/>
                  <a:gd name="T1" fmla="*/ 39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39"/>
                    </a:moveTo>
                    <a:cubicBezTo>
                      <a:pt x="57" y="39"/>
                      <a:pt x="34" y="50"/>
                      <a:pt x="17" y="35"/>
                    </a:cubicBezTo>
                    <a:cubicBezTo>
                      <a:pt x="0" y="20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6" name="iṡ1íḋé">
                <a:extLst>
                  <a:ext uri="{FF2B5EF4-FFF2-40B4-BE49-F238E27FC236}">
                    <a16:creationId xmlns:a16="http://schemas.microsoft.com/office/drawing/2014/main" id="{A2A28853-86CE-47C7-9693-F9231CA68190}"/>
                  </a:ext>
                </a:extLst>
              </p:cNvPr>
              <p:cNvSpPr/>
              <p:nvPr/>
            </p:nvSpPr>
            <p:spPr bwMode="auto">
              <a:xfrm>
                <a:off x="4306" y="2283"/>
                <a:ext cx="99" cy="86"/>
              </a:xfrm>
              <a:custGeom>
                <a:avLst/>
                <a:gdLst>
                  <a:gd name="T0" fmla="*/ 57 w 57"/>
                  <a:gd name="T1" fmla="*/ 40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40"/>
                    </a:moveTo>
                    <a:cubicBezTo>
                      <a:pt x="57" y="40"/>
                      <a:pt x="34" y="50"/>
                      <a:pt x="17" y="35"/>
                    </a:cubicBezTo>
                    <a:cubicBezTo>
                      <a:pt x="0" y="21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7" name="iṩľiḓè">
                <a:extLst>
                  <a:ext uri="{FF2B5EF4-FFF2-40B4-BE49-F238E27FC236}">
                    <a16:creationId xmlns:a16="http://schemas.microsoft.com/office/drawing/2014/main" id="{6D0A5220-8D50-4E4A-B3A4-D769B035C7B3}"/>
                  </a:ext>
                </a:extLst>
              </p:cNvPr>
              <p:cNvSpPr/>
              <p:nvPr/>
            </p:nvSpPr>
            <p:spPr bwMode="auto">
              <a:xfrm>
                <a:off x="4202" y="1753"/>
                <a:ext cx="505" cy="367"/>
              </a:xfrm>
              <a:custGeom>
                <a:avLst/>
                <a:gdLst>
                  <a:gd name="T0" fmla="*/ 291 w 291"/>
                  <a:gd name="T1" fmla="*/ 186 h 212"/>
                  <a:gd name="T2" fmla="*/ 118 w 291"/>
                  <a:gd name="T3" fmla="*/ 39 h 212"/>
                  <a:gd name="T4" fmla="*/ 147 w 291"/>
                  <a:gd name="T5" fmla="*/ 80 h 212"/>
                  <a:gd name="T6" fmla="*/ 45 w 291"/>
                  <a:gd name="T7" fmla="*/ 58 h 212"/>
                  <a:gd name="T8" fmla="*/ 91 w 291"/>
                  <a:gd name="T9" fmla="*/ 111 h 212"/>
                  <a:gd name="T10" fmla="*/ 19 w 291"/>
                  <a:gd name="T11" fmla="*/ 155 h 212"/>
                  <a:gd name="T12" fmla="*/ 291 w 291"/>
                  <a:gd name="T13" fmla="*/ 1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1" h="212">
                    <a:moveTo>
                      <a:pt x="291" y="186"/>
                    </a:moveTo>
                    <a:cubicBezTo>
                      <a:pt x="291" y="186"/>
                      <a:pt x="148" y="0"/>
                      <a:pt x="118" y="39"/>
                    </a:cubicBezTo>
                    <a:cubicBezTo>
                      <a:pt x="88" y="78"/>
                      <a:pt x="164" y="87"/>
                      <a:pt x="147" y="80"/>
                    </a:cubicBezTo>
                    <a:cubicBezTo>
                      <a:pt x="130" y="73"/>
                      <a:pt x="47" y="23"/>
                      <a:pt x="45" y="58"/>
                    </a:cubicBezTo>
                    <a:cubicBezTo>
                      <a:pt x="42" y="93"/>
                      <a:pt x="104" y="110"/>
                      <a:pt x="91" y="111"/>
                    </a:cubicBezTo>
                    <a:cubicBezTo>
                      <a:pt x="77" y="112"/>
                      <a:pt x="0" y="105"/>
                      <a:pt x="19" y="155"/>
                    </a:cubicBezTo>
                    <a:cubicBezTo>
                      <a:pt x="40" y="212"/>
                      <a:pt x="250" y="185"/>
                      <a:pt x="291" y="186"/>
                    </a:cubicBezTo>
                    <a:close/>
                  </a:path>
                </a:pathLst>
              </a:custGeom>
              <a:solidFill>
                <a:srgbClr val="A0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8" name="îś1iḑe">
                <a:extLst>
                  <a:ext uri="{FF2B5EF4-FFF2-40B4-BE49-F238E27FC236}">
                    <a16:creationId xmlns:a16="http://schemas.microsoft.com/office/drawing/2014/main" id="{5F438A84-6812-4B59-8654-4818F23B67BE}"/>
                  </a:ext>
                </a:extLst>
              </p:cNvPr>
              <p:cNvSpPr/>
              <p:nvPr/>
            </p:nvSpPr>
            <p:spPr bwMode="auto">
              <a:xfrm>
                <a:off x="3912" y="2311"/>
                <a:ext cx="354" cy="318"/>
              </a:xfrm>
              <a:custGeom>
                <a:avLst/>
                <a:gdLst>
                  <a:gd name="T0" fmla="*/ 181 w 204"/>
                  <a:gd name="T1" fmla="*/ 142 h 184"/>
                  <a:gd name="T2" fmla="*/ 62 w 204"/>
                  <a:gd name="T3" fmla="*/ 156 h 184"/>
                  <a:gd name="T4" fmla="*/ 23 w 204"/>
                  <a:gd name="T5" fmla="*/ 41 h 184"/>
                  <a:gd name="T6" fmla="*/ 143 w 204"/>
                  <a:gd name="T7" fmla="*/ 28 h 184"/>
                  <a:gd name="T8" fmla="*/ 181 w 204"/>
                  <a:gd name="T9" fmla="*/ 14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184">
                    <a:moveTo>
                      <a:pt x="181" y="142"/>
                    </a:moveTo>
                    <a:cubicBezTo>
                      <a:pt x="159" y="178"/>
                      <a:pt x="105" y="184"/>
                      <a:pt x="62" y="156"/>
                    </a:cubicBezTo>
                    <a:cubicBezTo>
                      <a:pt x="18" y="128"/>
                      <a:pt x="0" y="77"/>
                      <a:pt x="23" y="41"/>
                    </a:cubicBezTo>
                    <a:cubicBezTo>
                      <a:pt x="45" y="6"/>
                      <a:pt x="99" y="0"/>
                      <a:pt x="143" y="28"/>
                    </a:cubicBezTo>
                    <a:cubicBezTo>
                      <a:pt x="187" y="56"/>
                      <a:pt x="204" y="107"/>
                      <a:pt x="181" y="142"/>
                    </a:cubicBezTo>
                    <a:close/>
                  </a:path>
                </a:pathLst>
              </a:custGeom>
              <a:solidFill>
                <a:srgbClr val="2F6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9" name="îṩļïḓè">
                <a:extLst>
                  <a:ext uri="{FF2B5EF4-FFF2-40B4-BE49-F238E27FC236}">
                    <a16:creationId xmlns:a16="http://schemas.microsoft.com/office/drawing/2014/main" id="{08EF48FC-660D-4894-9574-A968D9F0B49D}"/>
                  </a:ext>
                </a:extLst>
              </p:cNvPr>
              <p:cNvSpPr/>
              <p:nvPr/>
            </p:nvSpPr>
            <p:spPr bwMode="auto">
              <a:xfrm>
                <a:off x="3935" y="2421"/>
                <a:ext cx="201" cy="215"/>
              </a:xfrm>
              <a:custGeom>
                <a:avLst/>
                <a:gdLst>
                  <a:gd name="T0" fmla="*/ 78 w 116"/>
                  <a:gd name="T1" fmla="*/ 121 h 124"/>
                  <a:gd name="T2" fmla="*/ 34 w 116"/>
                  <a:gd name="T3" fmla="*/ 114 h 124"/>
                  <a:gd name="T4" fmla="*/ 17 w 116"/>
                  <a:gd name="T5" fmla="*/ 35 h 124"/>
                  <a:gd name="T6" fmla="*/ 96 w 116"/>
                  <a:gd name="T7" fmla="*/ 16 h 124"/>
                  <a:gd name="T8" fmla="*/ 116 w 116"/>
                  <a:gd name="T9" fmla="*/ 3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24">
                    <a:moveTo>
                      <a:pt x="78" y="121"/>
                    </a:moveTo>
                    <a:cubicBezTo>
                      <a:pt x="63" y="124"/>
                      <a:pt x="47" y="122"/>
                      <a:pt x="34" y="114"/>
                    </a:cubicBezTo>
                    <a:cubicBezTo>
                      <a:pt x="8" y="97"/>
                      <a:pt x="0" y="62"/>
                      <a:pt x="17" y="35"/>
                    </a:cubicBezTo>
                    <a:cubicBezTo>
                      <a:pt x="35" y="8"/>
                      <a:pt x="70" y="0"/>
                      <a:pt x="96" y="16"/>
                    </a:cubicBezTo>
                    <a:cubicBezTo>
                      <a:pt x="105" y="22"/>
                      <a:pt x="112" y="30"/>
                      <a:pt x="116" y="39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0" name="ísliḍè">
                <a:extLst>
                  <a:ext uri="{FF2B5EF4-FFF2-40B4-BE49-F238E27FC236}">
                    <a16:creationId xmlns:a16="http://schemas.microsoft.com/office/drawing/2014/main" id="{BF8D4CA4-838B-432F-8226-7D6425AD7FA2}"/>
                  </a:ext>
                </a:extLst>
              </p:cNvPr>
              <p:cNvSpPr/>
              <p:nvPr/>
            </p:nvSpPr>
            <p:spPr bwMode="auto">
              <a:xfrm>
                <a:off x="3997" y="2388"/>
                <a:ext cx="175" cy="179"/>
              </a:xfrm>
              <a:custGeom>
                <a:avLst/>
                <a:gdLst>
                  <a:gd name="T0" fmla="*/ 87 w 101"/>
                  <a:gd name="T1" fmla="*/ 75 h 103"/>
                  <a:gd name="T2" fmla="*/ 26 w 101"/>
                  <a:gd name="T3" fmla="*/ 90 h 103"/>
                  <a:gd name="T4" fmla="*/ 13 w 101"/>
                  <a:gd name="T5" fmla="*/ 28 h 103"/>
                  <a:gd name="T6" fmla="*/ 75 w 101"/>
                  <a:gd name="T7" fmla="*/ 13 h 103"/>
                  <a:gd name="T8" fmla="*/ 87 w 101"/>
                  <a:gd name="T9" fmla="*/ 7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03">
                    <a:moveTo>
                      <a:pt x="87" y="75"/>
                    </a:moveTo>
                    <a:cubicBezTo>
                      <a:pt x="74" y="96"/>
                      <a:pt x="46" y="103"/>
                      <a:pt x="26" y="90"/>
                    </a:cubicBezTo>
                    <a:cubicBezTo>
                      <a:pt x="6" y="77"/>
                      <a:pt x="0" y="49"/>
                      <a:pt x="13" y="28"/>
                    </a:cubicBezTo>
                    <a:cubicBezTo>
                      <a:pt x="27" y="7"/>
                      <a:pt x="54" y="0"/>
                      <a:pt x="75" y="13"/>
                    </a:cubicBezTo>
                    <a:cubicBezTo>
                      <a:pt x="95" y="27"/>
                      <a:pt x="101" y="54"/>
                      <a:pt x="8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1" name="iṧlíḓê">
                <a:extLst>
                  <a:ext uri="{FF2B5EF4-FFF2-40B4-BE49-F238E27FC236}">
                    <a16:creationId xmlns:a16="http://schemas.microsoft.com/office/drawing/2014/main" id="{1DE767C5-0DCB-406B-8361-13270E75B1EE}"/>
                  </a:ext>
                </a:extLst>
              </p:cNvPr>
              <p:cNvSpPr/>
              <p:nvPr/>
            </p:nvSpPr>
            <p:spPr bwMode="auto">
              <a:xfrm>
                <a:off x="4552" y="2075"/>
                <a:ext cx="297" cy="632"/>
              </a:xfrm>
              <a:custGeom>
                <a:avLst/>
                <a:gdLst>
                  <a:gd name="T0" fmla="*/ 89 w 171"/>
                  <a:gd name="T1" fmla="*/ 0 h 365"/>
                  <a:gd name="T2" fmla="*/ 95 w 171"/>
                  <a:gd name="T3" fmla="*/ 182 h 365"/>
                  <a:gd name="T4" fmla="*/ 0 w 171"/>
                  <a:gd name="T5" fmla="*/ 365 h 365"/>
                  <a:gd name="T6" fmla="*/ 147 w 171"/>
                  <a:gd name="T7" fmla="*/ 191 h 365"/>
                  <a:gd name="T8" fmla="*/ 89 w 171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365">
                    <a:moveTo>
                      <a:pt x="89" y="0"/>
                    </a:moveTo>
                    <a:cubicBezTo>
                      <a:pt x="89" y="0"/>
                      <a:pt x="121" y="65"/>
                      <a:pt x="95" y="182"/>
                    </a:cubicBezTo>
                    <a:cubicBezTo>
                      <a:pt x="69" y="301"/>
                      <a:pt x="0" y="365"/>
                      <a:pt x="0" y="365"/>
                    </a:cubicBezTo>
                    <a:cubicBezTo>
                      <a:pt x="0" y="365"/>
                      <a:pt x="115" y="324"/>
                      <a:pt x="147" y="191"/>
                    </a:cubicBezTo>
                    <a:cubicBezTo>
                      <a:pt x="171" y="93"/>
                      <a:pt x="127" y="32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2" name="í$ḻiḋé">
                <a:extLst>
                  <a:ext uri="{FF2B5EF4-FFF2-40B4-BE49-F238E27FC236}">
                    <a16:creationId xmlns:a16="http://schemas.microsoft.com/office/drawing/2014/main" id="{ED980DDD-ED3E-42C2-B123-80D9727A474B}"/>
                  </a:ext>
                </a:extLst>
              </p:cNvPr>
              <p:cNvSpPr/>
              <p:nvPr/>
            </p:nvSpPr>
            <p:spPr bwMode="auto">
              <a:xfrm>
                <a:off x="3440" y="2928"/>
                <a:ext cx="408" cy="535"/>
              </a:xfrm>
              <a:custGeom>
                <a:avLst/>
                <a:gdLst>
                  <a:gd name="T0" fmla="*/ 16 w 235"/>
                  <a:gd name="T1" fmla="*/ 0 h 309"/>
                  <a:gd name="T2" fmla="*/ 16 w 235"/>
                  <a:gd name="T3" fmla="*/ 0 h 309"/>
                  <a:gd name="T4" fmla="*/ 0 w 235"/>
                  <a:gd name="T5" fmla="*/ 48 h 309"/>
                  <a:gd name="T6" fmla="*/ 202 w 235"/>
                  <a:gd name="T7" fmla="*/ 306 h 309"/>
                  <a:gd name="T8" fmla="*/ 204 w 235"/>
                  <a:gd name="T9" fmla="*/ 309 h 309"/>
                  <a:gd name="T10" fmla="*/ 235 w 235"/>
                  <a:gd name="T11" fmla="*/ 284 h 309"/>
                  <a:gd name="T12" fmla="*/ 231 w 235"/>
                  <a:gd name="T13" fmla="*/ 280 h 309"/>
                  <a:gd name="T14" fmla="*/ 16 w 235"/>
                  <a:gd name="T15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309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16"/>
                      <a:pt x="3" y="32"/>
                      <a:pt x="0" y="48"/>
                    </a:cubicBezTo>
                    <a:cubicBezTo>
                      <a:pt x="202" y="306"/>
                      <a:pt x="202" y="306"/>
                      <a:pt x="202" y="306"/>
                    </a:cubicBezTo>
                    <a:cubicBezTo>
                      <a:pt x="204" y="309"/>
                      <a:pt x="204" y="309"/>
                      <a:pt x="204" y="309"/>
                    </a:cubicBezTo>
                    <a:cubicBezTo>
                      <a:pt x="235" y="284"/>
                      <a:pt x="235" y="284"/>
                      <a:pt x="235" y="284"/>
                    </a:cubicBezTo>
                    <a:cubicBezTo>
                      <a:pt x="231" y="280"/>
                      <a:pt x="231" y="280"/>
                      <a:pt x="231" y="28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3" name="íṣļîḋê">
                <a:extLst>
                  <a:ext uri="{FF2B5EF4-FFF2-40B4-BE49-F238E27FC236}">
                    <a16:creationId xmlns:a16="http://schemas.microsoft.com/office/drawing/2014/main" id="{084FF6E4-F0D7-4DAB-B8CB-8FD03E473740}"/>
                  </a:ext>
                </a:extLst>
              </p:cNvPr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73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4" name="íṧļîḋe">
                <a:extLst>
                  <a:ext uri="{FF2B5EF4-FFF2-40B4-BE49-F238E27FC236}">
                    <a16:creationId xmlns:a16="http://schemas.microsoft.com/office/drawing/2014/main" id="{E136139B-2C70-4785-8DD0-A507CA63ABBF}"/>
                  </a:ext>
                </a:extLst>
              </p:cNvPr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5" name="iṡļîḓe">
                <a:extLst>
                  <a:ext uri="{FF2B5EF4-FFF2-40B4-BE49-F238E27FC236}">
                    <a16:creationId xmlns:a16="http://schemas.microsoft.com/office/drawing/2014/main" id="{CA7CC48B-A3B4-453F-842F-B663202B38EE}"/>
                  </a:ext>
                </a:extLst>
              </p:cNvPr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6" name="íş1ïdê">
                <a:extLst>
                  <a:ext uri="{FF2B5EF4-FFF2-40B4-BE49-F238E27FC236}">
                    <a16:creationId xmlns:a16="http://schemas.microsoft.com/office/drawing/2014/main" id="{F83FC92C-DB16-4957-905A-9735C64C3719}"/>
                  </a:ext>
                </a:extLst>
              </p:cNvPr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7" name="ïśľiḓè">
                <a:extLst>
                  <a:ext uri="{FF2B5EF4-FFF2-40B4-BE49-F238E27FC236}">
                    <a16:creationId xmlns:a16="http://schemas.microsoft.com/office/drawing/2014/main" id="{5224C204-753E-486C-84E6-BECCA292D07B}"/>
                  </a:ext>
                </a:extLst>
              </p:cNvPr>
              <p:cNvSpPr/>
              <p:nvPr/>
            </p:nvSpPr>
            <p:spPr bwMode="auto">
              <a:xfrm>
                <a:off x="3563" y="1973"/>
                <a:ext cx="1368" cy="1639"/>
              </a:xfrm>
              <a:custGeom>
                <a:avLst/>
                <a:gdLst>
                  <a:gd name="T0" fmla="*/ 665 w 788"/>
                  <a:gd name="T1" fmla="*/ 0 h 947"/>
                  <a:gd name="T2" fmla="*/ 733 w 788"/>
                  <a:gd name="T3" fmla="*/ 188 h 947"/>
                  <a:gd name="T4" fmla="*/ 680 w 788"/>
                  <a:gd name="T5" fmla="*/ 356 h 947"/>
                  <a:gd name="T6" fmla="*/ 403 w 788"/>
                  <a:gd name="T7" fmla="*/ 747 h 947"/>
                  <a:gd name="T8" fmla="*/ 441 w 788"/>
                  <a:gd name="T9" fmla="*/ 796 h 947"/>
                  <a:gd name="T10" fmla="*/ 450 w 788"/>
                  <a:gd name="T11" fmla="*/ 807 h 947"/>
                  <a:gd name="T12" fmla="*/ 426 w 788"/>
                  <a:gd name="T13" fmla="*/ 840 h 947"/>
                  <a:gd name="T14" fmla="*/ 412 w 788"/>
                  <a:gd name="T15" fmla="*/ 822 h 947"/>
                  <a:gd name="T16" fmla="*/ 379 w 788"/>
                  <a:gd name="T17" fmla="*/ 781 h 947"/>
                  <a:gd name="T18" fmla="*/ 378 w 788"/>
                  <a:gd name="T19" fmla="*/ 783 h 947"/>
                  <a:gd name="T20" fmla="*/ 153 w 788"/>
                  <a:gd name="T21" fmla="*/ 899 h 947"/>
                  <a:gd name="T22" fmla="*/ 0 w 788"/>
                  <a:gd name="T23" fmla="*/ 852 h 947"/>
                  <a:gd name="T24" fmla="*/ 29 w 788"/>
                  <a:gd name="T25" fmla="*/ 881 h 947"/>
                  <a:gd name="T26" fmla="*/ 37 w 788"/>
                  <a:gd name="T27" fmla="*/ 887 h 947"/>
                  <a:gd name="T28" fmla="*/ 51 w 788"/>
                  <a:gd name="T29" fmla="*/ 897 h 947"/>
                  <a:gd name="T30" fmla="*/ 208 w 788"/>
                  <a:gd name="T31" fmla="*/ 947 h 947"/>
                  <a:gd name="T32" fmla="*/ 376 w 788"/>
                  <a:gd name="T33" fmla="*/ 891 h 947"/>
                  <a:gd name="T34" fmla="*/ 405 w 788"/>
                  <a:gd name="T35" fmla="*/ 865 h 947"/>
                  <a:gd name="T36" fmla="*/ 433 w 788"/>
                  <a:gd name="T37" fmla="*/ 832 h 947"/>
                  <a:gd name="T38" fmla="*/ 462 w 788"/>
                  <a:gd name="T39" fmla="*/ 791 h 947"/>
                  <a:gd name="T40" fmla="*/ 485 w 788"/>
                  <a:gd name="T41" fmla="*/ 757 h 947"/>
                  <a:gd name="T42" fmla="*/ 735 w 788"/>
                  <a:gd name="T43" fmla="*/ 404 h 947"/>
                  <a:gd name="T44" fmla="*/ 788 w 788"/>
                  <a:gd name="T45" fmla="*/ 237 h 947"/>
                  <a:gd name="T46" fmla="*/ 689 w 788"/>
                  <a:gd name="T47" fmla="*/ 17 h 947"/>
                  <a:gd name="T48" fmla="*/ 689 w 788"/>
                  <a:gd name="T49" fmla="*/ 17 h 947"/>
                  <a:gd name="T50" fmla="*/ 680 w 788"/>
                  <a:gd name="T51" fmla="*/ 10 h 947"/>
                  <a:gd name="T52" fmla="*/ 665 w 788"/>
                  <a:gd name="T53" fmla="*/ 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8" h="947">
                    <a:moveTo>
                      <a:pt x="665" y="0"/>
                    </a:moveTo>
                    <a:cubicBezTo>
                      <a:pt x="710" y="53"/>
                      <a:pt x="733" y="120"/>
                      <a:pt x="733" y="188"/>
                    </a:cubicBezTo>
                    <a:cubicBezTo>
                      <a:pt x="733" y="246"/>
                      <a:pt x="716" y="305"/>
                      <a:pt x="680" y="356"/>
                    </a:cubicBezTo>
                    <a:cubicBezTo>
                      <a:pt x="403" y="747"/>
                      <a:pt x="403" y="747"/>
                      <a:pt x="403" y="747"/>
                    </a:cubicBezTo>
                    <a:cubicBezTo>
                      <a:pt x="441" y="796"/>
                      <a:pt x="441" y="796"/>
                      <a:pt x="441" y="796"/>
                    </a:cubicBezTo>
                    <a:cubicBezTo>
                      <a:pt x="450" y="807"/>
                      <a:pt x="450" y="807"/>
                      <a:pt x="450" y="807"/>
                    </a:cubicBezTo>
                    <a:cubicBezTo>
                      <a:pt x="426" y="840"/>
                      <a:pt x="426" y="840"/>
                      <a:pt x="426" y="840"/>
                    </a:cubicBezTo>
                    <a:cubicBezTo>
                      <a:pt x="412" y="822"/>
                      <a:pt x="412" y="822"/>
                      <a:pt x="412" y="822"/>
                    </a:cubicBezTo>
                    <a:cubicBezTo>
                      <a:pt x="379" y="781"/>
                      <a:pt x="379" y="781"/>
                      <a:pt x="379" y="781"/>
                    </a:cubicBezTo>
                    <a:cubicBezTo>
                      <a:pt x="378" y="783"/>
                      <a:pt x="378" y="783"/>
                      <a:pt x="378" y="783"/>
                    </a:cubicBezTo>
                    <a:cubicBezTo>
                      <a:pt x="324" y="859"/>
                      <a:pt x="239" y="899"/>
                      <a:pt x="153" y="899"/>
                    </a:cubicBezTo>
                    <a:cubicBezTo>
                      <a:pt x="100" y="899"/>
                      <a:pt x="47" y="884"/>
                      <a:pt x="0" y="852"/>
                    </a:cubicBezTo>
                    <a:cubicBezTo>
                      <a:pt x="9" y="862"/>
                      <a:pt x="18" y="872"/>
                      <a:pt x="29" y="881"/>
                    </a:cubicBezTo>
                    <a:cubicBezTo>
                      <a:pt x="31" y="883"/>
                      <a:pt x="34" y="885"/>
                      <a:pt x="37" y="887"/>
                    </a:cubicBezTo>
                    <a:cubicBezTo>
                      <a:pt x="51" y="897"/>
                      <a:pt x="51" y="897"/>
                      <a:pt x="51" y="897"/>
                    </a:cubicBezTo>
                    <a:cubicBezTo>
                      <a:pt x="98" y="931"/>
                      <a:pt x="154" y="947"/>
                      <a:pt x="208" y="947"/>
                    </a:cubicBezTo>
                    <a:cubicBezTo>
                      <a:pt x="268" y="947"/>
                      <a:pt x="327" y="928"/>
                      <a:pt x="376" y="891"/>
                    </a:cubicBezTo>
                    <a:cubicBezTo>
                      <a:pt x="386" y="883"/>
                      <a:pt x="396" y="874"/>
                      <a:pt x="405" y="865"/>
                    </a:cubicBezTo>
                    <a:cubicBezTo>
                      <a:pt x="415" y="854"/>
                      <a:pt x="424" y="843"/>
                      <a:pt x="433" y="832"/>
                    </a:cubicBezTo>
                    <a:cubicBezTo>
                      <a:pt x="462" y="791"/>
                      <a:pt x="462" y="791"/>
                      <a:pt x="462" y="791"/>
                    </a:cubicBezTo>
                    <a:cubicBezTo>
                      <a:pt x="485" y="757"/>
                      <a:pt x="485" y="757"/>
                      <a:pt x="485" y="757"/>
                    </a:cubicBezTo>
                    <a:cubicBezTo>
                      <a:pt x="735" y="404"/>
                      <a:pt x="735" y="404"/>
                      <a:pt x="735" y="404"/>
                    </a:cubicBezTo>
                    <a:cubicBezTo>
                      <a:pt x="771" y="353"/>
                      <a:pt x="788" y="295"/>
                      <a:pt x="788" y="237"/>
                    </a:cubicBezTo>
                    <a:cubicBezTo>
                      <a:pt x="788" y="155"/>
                      <a:pt x="754" y="74"/>
                      <a:pt x="689" y="17"/>
                    </a:cubicBezTo>
                    <a:cubicBezTo>
                      <a:pt x="689" y="17"/>
                      <a:pt x="689" y="17"/>
                      <a:pt x="689" y="17"/>
                    </a:cubicBezTo>
                    <a:cubicBezTo>
                      <a:pt x="686" y="15"/>
                      <a:pt x="683" y="12"/>
                      <a:pt x="680" y="10"/>
                    </a:cubicBezTo>
                    <a:cubicBezTo>
                      <a:pt x="675" y="7"/>
                      <a:pt x="670" y="3"/>
                      <a:pt x="665" y="0"/>
                    </a:cubicBezTo>
                  </a:path>
                </a:pathLst>
              </a:custGeom>
              <a:solidFill>
                <a:srgbClr val="C0C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8" name="iṡlïḋe">
                <a:extLst>
                  <a:ext uri="{FF2B5EF4-FFF2-40B4-BE49-F238E27FC236}">
                    <a16:creationId xmlns:a16="http://schemas.microsoft.com/office/drawing/2014/main" id="{4F0550E2-99D9-4C33-9EF9-A535387B73DA}"/>
                  </a:ext>
                </a:extLst>
              </p:cNvPr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AD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9" name="ïşḻíďé">
                <a:extLst>
                  <a:ext uri="{FF2B5EF4-FFF2-40B4-BE49-F238E27FC236}">
                    <a16:creationId xmlns:a16="http://schemas.microsoft.com/office/drawing/2014/main" id="{706B0E4F-3A48-46C2-A31A-33D1F4D8658C}"/>
                  </a:ext>
                </a:extLst>
              </p:cNvPr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0" name="ïṥļiḋè">
                <a:extLst>
                  <a:ext uri="{FF2B5EF4-FFF2-40B4-BE49-F238E27FC236}">
                    <a16:creationId xmlns:a16="http://schemas.microsoft.com/office/drawing/2014/main" id="{640CFEAD-2518-4589-BCFD-60C8CF8C068D}"/>
                  </a:ext>
                </a:extLst>
              </p:cNvPr>
              <p:cNvSpPr/>
              <p:nvPr/>
            </p:nvSpPr>
            <p:spPr bwMode="auto">
              <a:xfrm>
                <a:off x="4070" y="2489"/>
                <a:ext cx="80" cy="142"/>
              </a:xfrm>
              <a:custGeom>
                <a:avLst/>
                <a:gdLst>
                  <a:gd name="T0" fmla="*/ 38 w 46"/>
                  <a:gd name="T1" fmla="*/ 0 h 82"/>
                  <a:gd name="T2" fmla="*/ 35 w 46"/>
                  <a:gd name="T3" fmla="*/ 56 h 82"/>
                  <a:gd name="T4" fmla="*/ 0 w 46"/>
                  <a:gd name="T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82">
                    <a:moveTo>
                      <a:pt x="38" y="0"/>
                    </a:moveTo>
                    <a:cubicBezTo>
                      <a:pt x="46" y="17"/>
                      <a:pt x="46" y="39"/>
                      <a:pt x="35" y="56"/>
                    </a:cubicBezTo>
                    <a:cubicBezTo>
                      <a:pt x="26" y="69"/>
                      <a:pt x="13" y="78"/>
                      <a:pt x="0" y="82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1" name="íŝľïḓè">
                <a:extLst>
                  <a:ext uri="{FF2B5EF4-FFF2-40B4-BE49-F238E27FC236}">
                    <a16:creationId xmlns:a16="http://schemas.microsoft.com/office/drawing/2014/main" id="{833F6F03-ACDF-45F1-9B18-504310A27AB6}"/>
                  </a:ext>
                </a:extLst>
              </p:cNvPr>
              <p:cNvSpPr/>
              <p:nvPr/>
            </p:nvSpPr>
            <p:spPr bwMode="auto">
              <a:xfrm>
                <a:off x="2897" y="-40"/>
                <a:ext cx="1556" cy="1582"/>
              </a:xfrm>
              <a:custGeom>
                <a:avLst/>
                <a:gdLst>
                  <a:gd name="T0" fmla="*/ 889 w 897"/>
                  <a:gd name="T1" fmla="*/ 536 h 914"/>
                  <a:gd name="T2" fmla="*/ 885 w 897"/>
                  <a:gd name="T3" fmla="*/ 556 h 914"/>
                  <a:gd name="T4" fmla="*/ 857 w 897"/>
                  <a:gd name="T5" fmla="*/ 645 h 914"/>
                  <a:gd name="T6" fmla="*/ 576 w 897"/>
                  <a:gd name="T7" fmla="*/ 891 h 914"/>
                  <a:gd name="T8" fmla="*/ 380 w 897"/>
                  <a:gd name="T9" fmla="*/ 903 h 914"/>
                  <a:gd name="T10" fmla="*/ 111 w 897"/>
                  <a:gd name="T11" fmla="*/ 751 h 914"/>
                  <a:gd name="T12" fmla="*/ 57 w 897"/>
                  <a:gd name="T13" fmla="*/ 669 h 914"/>
                  <a:gd name="T14" fmla="*/ 41 w 897"/>
                  <a:gd name="T15" fmla="*/ 634 h 914"/>
                  <a:gd name="T16" fmla="*/ 14 w 897"/>
                  <a:gd name="T17" fmla="*/ 397 h 914"/>
                  <a:gd name="T18" fmla="*/ 502 w 897"/>
                  <a:gd name="T19" fmla="*/ 27 h 914"/>
                  <a:gd name="T20" fmla="*/ 522 w 897"/>
                  <a:gd name="T21" fmla="*/ 30 h 914"/>
                  <a:gd name="T22" fmla="*/ 849 w 897"/>
                  <a:gd name="T23" fmla="*/ 271 h 914"/>
                  <a:gd name="T24" fmla="*/ 849 w 897"/>
                  <a:gd name="T25" fmla="*/ 271 h 914"/>
                  <a:gd name="T26" fmla="*/ 888 w 897"/>
                  <a:gd name="T27" fmla="*/ 387 h 914"/>
                  <a:gd name="T28" fmla="*/ 889 w 897"/>
                  <a:gd name="T29" fmla="*/ 536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7" h="914">
                    <a:moveTo>
                      <a:pt x="889" y="536"/>
                    </a:moveTo>
                    <a:cubicBezTo>
                      <a:pt x="888" y="543"/>
                      <a:pt x="887" y="549"/>
                      <a:pt x="885" y="556"/>
                    </a:cubicBezTo>
                    <a:cubicBezTo>
                      <a:pt x="879" y="587"/>
                      <a:pt x="869" y="617"/>
                      <a:pt x="857" y="645"/>
                    </a:cubicBezTo>
                    <a:cubicBezTo>
                      <a:pt x="804" y="765"/>
                      <a:pt x="700" y="854"/>
                      <a:pt x="576" y="891"/>
                    </a:cubicBezTo>
                    <a:cubicBezTo>
                      <a:pt x="514" y="909"/>
                      <a:pt x="448" y="914"/>
                      <a:pt x="380" y="903"/>
                    </a:cubicBezTo>
                    <a:cubicBezTo>
                      <a:pt x="271" y="886"/>
                      <a:pt x="177" y="830"/>
                      <a:pt x="111" y="751"/>
                    </a:cubicBezTo>
                    <a:cubicBezTo>
                      <a:pt x="90" y="726"/>
                      <a:pt x="72" y="698"/>
                      <a:pt x="57" y="669"/>
                    </a:cubicBezTo>
                    <a:cubicBezTo>
                      <a:pt x="51" y="658"/>
                      <a:pt x="46" y="646"/>
                      <a:pt x="41" y="634"/>
                    </a:cubicBezTo>
                    <a:cubicBezTo>
                      <a:pt x="11" y="561"/>
                      <a:pt x="0" y="480"/>
                      <a:pt x="14" y="397"/>
                    </a:cubicBezTo>
                    <a:cubicBezTo>
                      <a:pt x="52" y="162"/>
                      <a:pt x="268" y="0"/>
                      <a:pt x="502" y="27"/>
                    </a:cubicBezTo>
                    <a:cubicBezTo>
                      <a:pt x="509" y="28"/>
                      <a:pt x="516" y="29"/>
                      <a:pt x="522" y="30"/>
                    </a:cubicBezTo>
                    <a:cubicBezTo>
                      <a:pt x="670" y="53"/>
                      <a:pt x="788" y="146"/>
                      <a:pt x="849" y="271"/>
                    </a:cubicBezTo>
                    <a:cubicBezTo>
                      <a:pt x="849" y="271"/>
                      <a:pt x="849" y="271"/>
                      <a:pt x="849" y="271"/>
                    </a:cubicBezTo>
                    <a:cubicBezTo>
                      <a:pt x="867" y="307"/>
                      <a:pt x="880" y="346"/>
                      <a:pt x="888" y="387"/>
                    </a:cubicBezTo>
                    <a:cubicBezTo>
                      <a:pt x="896" y="435"/>
                      <a:pt x="897" y="485"/>
                      <a:pt x="889" y="536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2" name="îṣļîḑê">
                <a:extLst>
                  <a:ext uri="{FF2B5EF4-FFF2-40B4-BE49-F238E27FC236}">
                    <a16:creationId xmlns:a16="http://schemas.microsoft.com/office/drawing/2014/main" id="{D1B765BA-CFB7-4C45-B491-624B8AF70446}"/>
                  </a:ext>
                </a:extLst>
              </p:cNvPr>
              <p:cNvSpPr/>
              <p:nvPr/>
            </p:nvSpPr>
            <p:spPr bwMode="auto">
              <a:xfrm>
                <a:off x="3176" y="767"/>
                <a:ext cx="273" cy="271"/>
              </a:xfrm>
              <a:custGeom>
                <a:avLst/>
                <a:gdLst>
                  <a:gd name="T0" fmla="*/ 156 w 157"/>
                  <a:gd name="T1" fmla="*/ 91 h 157"/>
                  <a:gd name="T2" fmla="*/ 148 w 157"/>
                  <a:gd name="T3" fmla="*/ 115 h 157"/>
                  <a:gd name="T4" fmla="*/ 128 w 157"/>
                  <a:gd name="T5" fmla="*/ 139 h 157"/>
                  <a:gd name="T6" fmla="*/ 75 w 157"/>
                  <a:gd name="T7" fmla="*/ 154 h 157"/>
                  <a:gd name="T8" fmla="*/ 0 w 157"/>
                  <a:gd name="T9" fmla="*/ 143 h 157"/>
                  <a:gd name="T10" fmla="*/ 21 w 157"/>
                  <a:gd name="T11" fmla="*/ 0 h 157"/>
                  <a:gd name="T12" fmla="*/ 95 w 157"/>
                  <a:gd name="T13" fmla="*/ 11 h 157"/>
                  <a:gd name="T14" fmla="*/ 155 w 157"/>
                  <a:gd name="T15" fmla="*/ 65 h 157"/>
                  <a:gd name="T16" fmla="*/ 156 w 157"/>
                  <a:gd name="T17" fmla="*/ 9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7">
                    <a:moveTo>
                      <a:pt x="156" y="91"/>
                    </a:moveTo>
                    <a:cubicBezTo>
                      <a:pt x="155" y="99"/>
                      <a:pt x="152" y="107"/>
                      <a:pt x="148" y="115"/>
                    </a:cubicBezTo>
                    <a:cubicBezTo>
                      <a:pt x="143" y="124"/>
                      <a:pt x="136" y="133"/>
                      <a:pt x="128" y="139"/>
                    </a:cubicBezTo>
                    <a:cubicBezTo>
                      <a:pt x="113" y="150"/>
                      <a:pt x="94" y="157"/>
                      <a:pt x="75" y="154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125" y="15"/>
                      <a:pt x="148" y="37"/>
                      <a:pt x="155" y="65"/>
                    </a:cubicBezTo>
                    <a:cubicBezTo>
                      <a:pt x="157" y="74"/>
                      <a:pt x="157" y="82"/>
                      <a:pt x="156" y="9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3" name="í$1íḍê">
                <a:extLst>
                  <a:ext uri="{FF2B5EF4-FFF2-40B4-BE49-F238E27FC236}">
                    <a16:creationId xmlns:a16="http://schemas.microsoft.com/office/drawing/2014/main" id="{004AFB25-6E13-426F-AF10-952EA3906BCA}"/>
                  </a:ext>
                </a:extLst>
              </p:cNvPr>
              <p:cNvSpPr/>
              <p:nvPr/>
            </p:nvSpPr>
            <p:spPr bwMode="auto">
              <a:xfrm>
                <a:off x="3148" y="279"/>
                <a:ext cx="1217" cy="1493"/>
              </a:xfrm>
              <a:custGeom>
                <a:avLst/>
                <a:gdLst>
                  <a:gd name="T0" fmla="*/ 635 w 701"/>
                  <a:gd name="T1" fmla="*/ 393 h 863"/>
                  <a:gd name="T2" fmla="*/ 648 w 701"/>
                  <a:gd name="T3" fmla="*/ 539 h 863"/>
                  <a:gd name="T4" fmla="*/ 297 w 701"/>
                  <a:gd name="T5" fmla="*/ 845 h 863"/>
                  <a:gd name="T6" fmla="*/ 280 w 701"/>
                  <a:gd name="T7" fmla="*/ 842 h 863"/>
                  <a:gd name="T8" fmla="*/ 253 w 701"/>
                  <a:gd name="T9" fmla="*/ 836 h 863"/>
                  <a:gd name="T10" fmla="*/ 9 w 701"/>
                  <a:gd name="T11" fmla="*/ 498 h 863"/>
                  <a:gd name="T12" fmla="*/ 10 w 701"/>
                  <a:gd name="T13" fmla="*/ 487 h 863"/>
                  <a:gd name="T14" fmla="*/ 11 w 701"/>
                  <a:gd name="T15" fmla="*/ 473 h 863"/>
                  <a:gd name="T16" fmla="*/ 11 w 701"/>
                  <a:gd name="T17" fmla="*/ 471 h 863"/>
                  <a:gd name="T18" fmla="*/ 13 w 701"/>
                  <a:gd name="T19" fmla="*/ 460 h 863"/>
                  <a:gd name="T20" fmla="*/ 17 w 701"/>
                  <a:gd name="T21" fmla="*/ 432 h 863"/>
                  <a:gd name="T22" fmla="*/ 30 w 701"/>
                  <a:gd name="T23" fmla="*/ 336 h 863"/>
                  <a:gd name="T24" fmla="*/ 30 w 701"/>
                  <a:gd name="T25" fmla="*/ 335 h 863"/>
                  <a:gd name="T26" fmla="*/ 33 w 701"/>
                  <a:gd name="T27" fmla="*/ 317 h 863"/>
                  <a:gd name="T28" fmla="*/ 35 w 701"/>
                  <a:gd name="T29" fmla="*/ 303 h 863"/>
                  <a:gd name="T30" fmla="*/ 36 w 701"/>
                  <a:gd name="T31" fmla="*/ 290 h 863"/>
                  <a:gd name="T32" fmla="*/ 37 w 701"/>
                  <a:gd name="T33" fmla="*/ 287 h 863"/>
                  <a:gd name="T34" fmla="*/ 75 w 701"/>
                  <a:gd name="T35" fmla="*/ 182 h 863"/>
                  <a:gd name="T36" fmla="*/ 78 w 701"/>
                  <a:gd name="T37" fmla="*/ 176 h 863"/>
                  <a:gd name="T38" fmla="*/ 98 w 701"/>
                  <a:gd name="T39" fmla="*/ 145 h 863"/>
                  <a:gd name="T40" fmla="*/ 98 w 701"/>
                  <a:gd name="T41" fmla="*/ 145 h 863"/>
                  <a:gd name="T42" fmla="*/ 201 w 701"/>
                  <a:gd name="T43" fmla="*/ 52 h 863"/>
                  <a:gd name="T44" fmla="*/ 226 w 701"/>
                  <a:gd name="T45" fmla="*/ 39 h 863"/>
                  <a:gd name="T46" fmla="*/ 419 w 701"/>
                  <a:gd name="T47" fmla="*/ 9 h 863"/>
                  <a:gd name="T48" fmla="*/ 548 w 701"/>
                  <a:gd name="T49" fmla="*/ 55 h 863"/>
                  <a:gd name="T50" fmla="*/ 641 w 701"/>
                  <a:gd name="T51" fmla="*/ 139 h 863"/>
                  <a:gd name="T52" fmla="*/ 697 w 701"/>
                  <a:gd name="T53" fmla="*/ 261 h 863"/>
                  <a:gd name="T54" fmla="*/ 623 w 701"/>
                  <a:gd name="T55" fmla="*/ 320 h 863"/>
                  <a:gd name="T56" fmla="*/ 635 w 701"/>
                  <a:gd name="T57" fmla="*/ 39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1" h="863">
                    <a:moveTo>
                      <a:pt x="635" y="393"/>
                    </a:moveTo>
                    <a:cubicBezTo>
                      <a:pt x="648" y="539"/>
                      <a:pt x="648" y="539"/>
                      <a:pt x="648" y="539"/>
                    </a:cubicBezTo>
                    <a:cubicBezTo>
                      <a:pt x="610" y="849"/>
                      <a:pt x="365" y="863"/>
                      <a:pt x="297" y="845"/>
                    </a:cubicBezTo>
                    <a:cubicBezTo>
                      <a:pt x="291" y="844"/>
                      <a:pt x="286" y="843"/>
                      <a:pt x="280" y="842"/>
                    </a:cubicBezTo>
                    <a:cubicBezTo>
                      <a:pt x="271" y="840"/>
                      <a:pt x="262" y="839"/>
                      <a:pt x="253" y="836"/>
                    </a:cubicBezTo>
                    <a:cubicBezTo>
                      <a:pt x="102" y="794"/>
                      <a:pt x="0" y="653"/>
                      <a:pt x="9" y="498"/>
                    </a:cubicBezTo>
                    <a:cubicBezTo>
                      <a:pt x="9" y="494"/>
                      <a:pt x="9" y="490"/>
                      <a:pt x="10" y="487"/>
                    </a:cubicBezTo>
                    <a:cubicBezTo>
                      <a:pt x="10" y="482"/>
                      <a:pt x="10" y="478"/>
                      <a:pt x="11" y="473"/>
                    </a:cubicBezTo>
                    <a:cubicBezTo>
                      <a:pt x="11" y="471"/>
                      <a:pt x="11" y="471"/>
                      <a:pt x="11" y="471"/>
                    </a:cubicBezTo>
                    <a:cubicBezTo>
                      <a:pt x="13" y="460"/>
                      <a:pt x="13" y="460"/>
                      <a:pt x="13" y="460"/>
                    </a:cubicBezTo>
                    <a:cubicBezTo>
                      <a:pt x="17" y="432"/>
                      <a:pt x="17" y="432"/>
                      <a:pt x="17" y="432"/>
                    </a:cubicBezTo>
                    <a:cubicBezTo>
                      <a:pt x="30" y="336"/>
                      <a:pt x="30" y="336"/>
                      <a:pt x="30" y="336"/>
                    </a:cubicBezTo>
                    <a:cubicBezTo>
                      <a:pt x="30" y="335"/>
                      <a:pt x="30" y="335"/>
                      <a:pt x="30" y="335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5" y="303"/>
                      <a:pt x="35" y="303"/>
                      <a:pt x="35" y="303"/>
                    </a:cubicBezTo>
                    <a:cubicBezTo>
                      <a:pt x="36" y="290"/>
                      <a:pt x="36" y="290"/>
                      <a:pt x="36" y="290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43" y="249"/>
                      <a:pt x="57" y="214"/>
                      <a:pt x="75" y="182"/>
                    </a:cubicBezTo>
                    <a:cubicBezTo>
                      <a:pt x="76" y="180"/>
                      <a:pt x="77" y="178"/>
                      <a:pt x="78" y="176"/>
                    </a:cubicBezTo>
                    <a:cubicBezTo>
                      <a:pt x="84" y="166"/>
                      <a:pt x="91" y="155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126" y="107"/>
                      <a:pt x="161" y="76"/>
                      <a:pt x="201" y="52"/>
                    </a:cubicBezTo>
                    <a:cubicBezTo>
                      <a:pt x="209" y="47"/>
                      <a:pt x="218" y="43"/>
                      <a:pt x="226" y="39"/>
                    </a:cubicBezTo>
                    <a:cubicBezTo>
                      <a:pt x="284" y="11"/>
                      <a:pt x="351" y="0"/>
                      <a:pt x="419" y="9"/>
                    </a:cubicBezTo>
                    <a:cubicBezTo>
                      <a:pt x="466" y="16"/>
                      <a:pt x="510" y="32"/>
                      <a:pt x="548" y="55"/>
                    </a:cubicBezTo>
                    <a:cubicBezTo>
                      <a:pt x="585" y="77"/>
                      <a:pt x="616" y="106"/>
                      <a:pt x="641" y="139"/>
                    </a:cubicBezTo>
                    <a:cubicBezTo>
                      <a:pt x="669" y="175"/>
                      <a:pt x="686" y="216"/>
                      <a:pt x="697" y="261"/>
                    </a:cubicBezTo>
                    <a:cubicBezTo>
                      <a:pt x="701" y="278"/>
                      <a:pt x="622" y="302"/>
                      <a:pt x="623" y="320"/>
                    </a:cubicBezTo>
                    <a:cubicBezTo>
                      <a:pt x="623" y="342"/>
                      <a:pt x="639" y="369"/>
                      <a:pt x="635" y="393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4" name="ïS1íďê">
                <a:extLst>
                  <a:ext uri="{FF2B5EF4-FFF2-40B4-BE49-F238E27FC236}">
                    <a16:creationId xmlns:a16="http://schemas.microsoft.com/office/drawing/2014/main" id="{7F8E9BCE-84E4-44ED-98F5-1DEF76C4C0F1}"/>
                  </a:ext>
                </a:extLst>
              </p:cNvPr>
              <p:cNvSpPr/>
              <p:nvPr/>
            </p:nvSpPr>
            <p:spPr bwMode="auto">
              <a:xfrm>
                <a:off x="3346" y="351"/>
                <a:ext cx="1007" cy="1432"/>
              </a:xfrm>
              <a:custGeom>
                <a:avLst/>
                <a:gdLst>
                  <a:gd name="T0" fmla="*/ 575 w 580"/>
                  <a:gd name="T1" fmla="*/ 335 h 827"/>
                  <a:gd name="T2" fmla="*/ 550 w 580"/>
                  <a:gd name="T3" fmla="*/ 513 h 827"/>
                  <a:gd name="T4" fmla="*/ 178 w 580"/>
                  <a:gd name="T5" fmla="*/ 790 h 827"/>
                  <a:gd name="T6" fmla="*/ 162 w 580"/>
                  <a:gd name="T7" fmla="*/ 787 h 827"/>
                  <a:gd name="T8" fmla="*/ 6 w 580"/>
                  <a:gd name="T9" fmla="*/ 491 h 827"/>
                  <a:gd name="T10" fmla="*/ 7 w 580"/>
                  <a:gd name="T11" fmla="*/ 480 h 827"/>
                  <a:gd name="T12" fmla="*/ 9 w 580"/>
                  <a:gd name="T13" fmla="*/ 467 h 827"/>
                  <a:gd name="T14" fmla="*/ 9 w 580"/>
                  <a:gd name="T15" fmla="*/ 464 h 827"/>
                  <a:gd name="T16" fmla="*/ 10 w 580"/>
                  <a:gd name="T17" fmla="*/ 454 h 827"/>
                  <a:gd name="T18" fmla="*/ 14 w 580"/>
                  <a:gd name="T19" fmla="*/ 426 h 827"/>
                  <a:gd name="T20" fmla="*/ 27 w 580"/>
                  <a:gd name="T21" fmla="*/ 331 h 827"/>
                  <a:gd name="T22" fmla="*/ 28 w 580"/>
                  <a:gd name="T23" fmla="*/ 330 h 827"/>
                  <a:gd name="T24" fmla="*/ 30 w 580"/>
                  <a:gd name="T25" fmla="*/ 313 h 827"/>
                  <a:gd name="T26" fmla="*/ 32 w 580"/>
                  <a:gd name="T27" fmla="*/ 299 h 827"/>
                  <a:gd name="T28" fmla="*/ 34 w 580"/>
                  <a:gd name="T29" fmla="*/ 286 h 827"/>
                  <a:gd name="T30" fmla="*/ 34 w 580"/>
                  <a:gd name="T31" fmla="*/ 283 h 827"/>
                  <a:gd name="T32" fmla="*/ 71 w 580"/>
                  <a:gd name="T33" fmla="*/ 180 h 827"/>
                  <a:gd name="T34" fmla="*/ 75 w 580"/>
                  <a:gd name="T35" fmla="*/ 175 h 827"/>
                  <a:gd name="T36" fmla="*/ 94 w 580"/>
                  <a:gd name="T37" fmla="*/ 144 h 827"/>
                  <a:gd name="T38" fmla="*/ 94 w 580"/>
                  <a:gd name="T39" fmla="*/ 144 h 827"/>
                  <a:gd name="T40" fmla="*/ 196 w 580"/>
                  <a:gd name="T41" fmla="*/ 52 h 827"/>
                  <a:gd name="T42" fmla="*/ 220 w 580"/>
                  <a:gd name="T43" fmla="*/ 39 h 827"/>
                  <a:gd name="T44" fmla="*/ 411 w 580"/>
                  <a:gd name="T45" fmla="*/ 10 h 827"/>
                  <a:gd name="T46" fmla="*/ 426 w 580"/>
                  <a:gd name="T47" fmla="*/ 13 h 827"/>
                  <a:gd name="T48" fmla="*/ 518 w 580"/>
                  <a:gd name="T49" fmla="*/ 95 h 827"/>
                  <a:gd name="T50" fmla="*/ 572 w 580"/>
                  <a:gd name="T51" fmla="*/ 215 h 827"/>
                  <a:gd name="T52" fmla="*/ 579 w 580"/>
                  <a:gd name="T53" fmla="*/ 267 h 827"/>
                  <a:gd name="T54" fmla="*/ 575 w 580"/>
                  <a:gd name="T55" fmla="*/ 33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0" h="827">
                    <a:moveTo>
                      <a:pt x="575" y="335"/>
                    </a:moveTo>
                    <a:cubicBezTo>
                      <a:pt x="550" y="513"/>
                      <a:pt x="550" y="513"/>
                      <a:pt x="550" y="513"/>
                    </a:cubicBezTo>
                    <a:cubicBezTo>
                      <a:pt x="519" y="783"/>
                      <a:pt x="298" y="827"/>
                      <a:pt x="178" y="790"/>
                    </a:cubicBezTo>
                    <a:cubicBezTo>
                      <a:pt x="173" y="789"/>
                      <a:pt x="168" y="788"/>
                      <a:pt x="162" y="787"/>
                    </a:cubicBezTo>
                    <a:cubicBezTo>
                      <a:pt x="18" y="736"/>
                      <a:pt x="0" y="612"/>
                      <a:pt x="6" y="491"/>
                    </a:cubicBezTo>
                    <a:cubicBezTo>
                      <a:pt x="7" y="487"/>
                      <a:pt x="7" y="483"/>
                      <a:pt x="7" y="480"/>
                    </a:cubicBezTo>
                    <a:cubicBezTo>
                      <a:pt x="7" y="475"/>
                      <a:pt x="8" y="471"/>
                      <a:pt x="9" y="467"/>
                    </a:cubicBezTo>
                    <a:cubicBezTo>
                      <a:pt x="9" y="464"/>
                      <a:pt x="9" y="464"/>
                      <a:pt x="9" y="464"/>
                    </a:cubicBezTo>
                    <a:cubicBezTo>
                      <a:pt x="10" y="454"/>
                      <a:pt x="10" y="454"/>
                      <a:pt x="10" y="454"/>
                    </a:cubicBezTo>
                    <a:cubicBezTo>
                      <a:pt x="14" y="426"/>
                      <a:pt x="14" y="426"/>
                      <a:pt x="14" y="426"/>
                    </a:cubicBezTo>
                    <a:cubicBezTo>
                      <a:pt x="27" y="331"/>
                      <a:pt x="27" y="331"/>
                      <a:pt x="27" y="331"/>
                    </a:cubicBezTo>
                    <a:cubicBezTo>
                      <a:pt x="28" y="330"/>
                      <a:pt x="28" y="330"/>
                      <a:pt x="28" y="330"/>
                    </a:cubicBezTo>
                    <a:cubicBezTo>
                      <a:pt x="30" y="313"/>
                      <a:pt x="30" y="313"/>
                      <a:pt x="30" y="313"/>
                    </a:cubicBezTo>
                    <a:cubicBezTo>
                      <a:pt x="32" y="299"/>
                      <a:pt x="32" y="299"/>
                      <a:pt x="32" y="299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40" y="246"/>
                      <a:pt x="54" y="212"/>
                      <a:pt x="71" y="180"/>
                    </a:cubicBezTo>
                    <a:cubicBezTo>
                      <a:pt x="73" y="178"/>
                      <a:pt x="73" y="176"/>
                      <a:pt x="75" y="175"/>
                    </a:cubicBezTo>
                    <a:cubicBezTo>
                      <a:pt x="81" y="164"/>
                      <a:pt x="87" y="154"/>
                      <a:pt x="94" y="144"/>
                    </a:cubicBezTo>
                    <a:cubicBezTo>
                      <a:pt x="94" y="144"/>
                      <a:pt x="94" y="144"/>
                      <a:pt x="94" y="144"/>
                    </a:cubicBezTo>
                    <a:cubicBezTo>
                      <a:pt x="121" y="106"/>
                      <a:pt x="156" y="75"/>
                      <a:pt x="196" y="52"/>
                    </a:cubicBezTo>
                    <a:cubicBezTo>
                      <a:pt x="204" y="47"/>
                      <a:pt x="212" y="43"/>
                      <a:pt x="220" y="39"/>
                    </a:cubicBezTo>
                    <a:cubicBezTo>
                      <a:pt x="278" y="12"/>
                      <a:pt x="344" y="0"/>
                      <a:pt x="411" y="10"/>
                    </a:cubicBezTo>
                    <a:cubicBezTo>
                      <a:pt x="416" y="11"/>
                      <a:pt x="421" y="12"/>
                      <a:pt x="426" y="13"/>
                    </a:cubicBezTo>
                    <a:cubicBezTo>
                      <a:pt x="462" y="34"/>
                      <a:pt x="493" y="62"/>
                      <a:pt x="518" y="95"/>
                    </a:cubicBezTo>
                    <a:cubicBezTo>
                      <a:pt x="545" y="131"/>
                      <a:pt x="561" y="171"/>
                      <a:pt x="572" y="215"/>
                    </a:cubicBezTo>
                    <a:cubicBezTo>
                      <a:pt x="576" y="232"/>
                      <a:pt x="578" y="249"/>
                      <a:pt x="579" y="267"/>
                    </a:cubicBezTo>
                    <a:cubicBezTo>
                      <a:pt x="580" y="289"/>
                      <a:pt x="578" y="312"/>
                      <a:pt x="575" y="335"/>
                    </a:cubicBezTo>
                  </a:path>
                </a:pathLst>
              </a:custGeom>
              <a:solidFill>
                <a:srgbClr val="FFB5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5" name="íşḻídè">
                <a:extLst>
                  <a:ext uri="{FF2B5EF4-FFF2-40B4-BE49-F238E27FC236}">
                    <a16:creationId xmlns:a16="http://schemas.microsoft.com/office/drawing/2014/main" id="{8F607048-DDCF-4037-9FF0-7E6BAFBFBD49}"/>
                  </a:ext>
                </a:extLst>
              </p:cNvPr>
              <p:cNvSpPr/>
              <p:nvPr/>
            </p:nvSpPr>
            <p:spPr bwMode="auto">
              <a:xfrm>
                <a:off x="3622" y="1369"/>
                <a:ext cx="378" cy="133"/>
              </a:xfrm>
              <a:custGeom>
                <a:avLst/>
                <a:gdLst>
                  <a:gd name="T0" fmla="*/ 14 w 218"/>
                  <a:gd name="T1" fmla="*/ 0 h 77"/>
                  <a:gd name="T2" fmla="*/ 6 w 218"/>
                  <a:gd name="T3" fmla="*/ 3 h 77"/>
                  <a:gd name="T4" fmla="*/ 4 w 218"/>
                  <a:gd name="T5" fmla="*/ 21 h 77"/>
                  <a:gd name="T6" fmla="*/ 93 w 218"/>
                  <a:gd name="T7" fmla="*/ 74 h 77"/>
                  <a:gd name="T8" fmla="*/ 126 w 218"/>
                  <a:gd name="T9" fmla="*/ 77 h 77"/>
                  <a:gd name="T10" fmla="*/ 211 w 218"/>
                  <a:gd name="T11" fmla="*/ 50 h 77"/>
                  <a:gd name="T12" fmla="*/ 214 w 218"/>
                  <a:gd name="T13" fmla="*/ 32 h 77"/>
                  <a:gd name="T14" fmla="*/ 203 w 218"/>
                  <a:gd name="T15" fmla="*/ 27 h 77"/>
                  <a:gd name="T16" fmla="*/ 196 w 218"/>
                  <a:gd name="T17" fmla="*/ 29 h 77"/>
                  <a:gd name="T18" fmla="*/ 196 w 218"/>
                  <a:gd name="T19" fmla="*/ 29 h 77"/>
                  <a:gd name="T20" fmla="*/ 126 w 218"/>
                  <a:gd name="T21" fmla="*/ 51 h 77"/>
                  <a:gd name="T22" fmla="*/ 98 w 218"/>
                  <a:gd name="T23" fmla="*/ 48 h 77"/>
                  <a:gd name="T24" fmla="*/ 25 w 218"/>
                  <a:gd name="T25" fmla="*/ 5 h 77"/>
                  <a:gd name="T26" fmla="*/ 14 w 218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8" h="77">
                    <a:moveTo>
                      <a:pt x="14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1" y="7"/>
                      <a:pt x="0" y="15"/>
                      <a:pt x="4" y="21"/>
                    </a:cubicBezTo>
                    <a:cubicBezTo>
                      <a:pt x="25" y="47"/>
                      <a:pt x="56" y="66"/>
                      <a:pt x="93" y="74"/>
                    </a:cubicBezTo>
                    <a:cubicBezTo>
                      <a:pt x="104" y="76"/>
                      <a:pt x="115" y="77"/>
                      <a:pt x="126" y="77"/>
                    </a:cubicBezTo>
                    <a:cubicBezTo>
                      <a:pt x="158" y="77"/>
                      <a:pt x="188" y="67"/>
                      <a:pt x="211" y="50"/>
                    </a:cubicBezTo>
                    <a:cubicBezTo>
                      <a:pt x="217" y="45"/>
                      <a:pt x="218" y="37"/>
                      <a:pt x="214" y="32"/>
                    </a:cubicBezTo>
                    <a:cubicBezTo>
                      <a:pt x="211" y="28"/>
                      <a:pt x="207" y="27"/>
                      <a:pt x="203" y="27"/>
                    </a:cubicBezTo>
                    <a:cubicBezTo>
                      <a:pt x="201" y="27"/>
                      <a:pt x="198" y="27"/>
                      <a:pt x="196" y="29"/>
                    </a:cubicBezTo>
                    <a:cubicBezTo>
                      <a:pt x="196" y="29"/>
                      <a:pt x="196" y="29"/>
                      <a:pt x="196" y="29"/>
                    </a:cubicBezTo>
                    <a:cubicBezTo>
                      <a:pt x="177" y="43"/>
                      <a:pt x="153" y="51"/>
                      <a:pt x="126" y="51"/>
                    </a:cubicBezTo>
                    <a:cubicBezTo>
                      <a:pt x="117" y="51"/>
                      <a:pt x="107" y="50"/>
                      <a:pt x="98" y="48"/>
                    </a:cubicBezTo>
                    <a:cubicBezTo>
                      <a:pt x="67" y="42"/>
                      <a:pt x="41" y="26"/>
                      <a:pt x="25" y="5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EB7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6" name="íṧ1iḓê">
                <a:extLst>
                  <a:ext uri="{FF2B5EF4-FFF2-40B4-BE49-F238E27FC236}">
                    <a16:creationId xmlns:a16="http://schemas.microsoft.com/office/drawing/2014/main" id="{D5BBBB8B-B974-4B7B-8E9D-6D114F8210FE}"/>
                  </a:ext>
                </a:extLst>
              </p:cNvPr>
              <p:cNvSpPr/>
              <p:nvPr/>
            </p:nvSpPr>
            <p:spPr bwMode="auto">
              <a:xfrm>
                <a:off x="3815" y="1241"/>
                <a:ext cx="142" cy="74"/>
              </a:xfrm>
              <a:custGeom>
                <a:avLst/>
                <a:gdLst>
                  <a:gd name="T0" fmla="*/ 39 w 82"/>
                  <a:gd name="T1" fmla="*/ 41 h 43"/>
                  <a:gd name="T2" fmla="*/ 39 w 82"/>
                  <a:gd name="T3" fmla="*/ 40 h 43"/>
                  <a:gd name="T4" fmla="*/ 2 w 82"/>
                  <a:gd name="T5" fmla="*/ 0 h 43"/>
                  <a:gd name="T6" fmla="*/ 82 w 82"/>
                  <a:gd name="T7" fmla="*/ 7 h 43"/>
                  <a:gd name="T8" fmla="*/ 39 w 82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43">
                    <a:moveTo>
                      <a:pt x="39" y="41"/>
                    </a:moveTo>
                    <a:cubicBezTo>
                      <a:pt x="39" y="40"/>
                      <a:pt x="39" y="40"/>
                      <a:pt x="39" y="40"/>
                    </a:cubicBezTo>
                    <a:cubicBezTo>
                      <a:pt x="17" y="38"/>
                      <a:pt x="0" y="26"/>
                      <a:pt x="2" y="0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0" y="33"/>
                      <a:pt x="61" y="43"/>
                      <a:pt x="39" y="41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7" name="ïśļïḍé">
                <a:extLst>
                  <a:ext uri="{FF2B5EF4-FFF2-40B4-BE49-F238E27FC236}">
                    <a16:creationId xmlns:a16="http://schemas.microsoft.com/office/drawing/2014/main" id="{5CC0C92A-A92C-472F-A1AF-21504217DAAF}"/>
                  </a:ext>
                </a:extLst>
              </p:cNvPr>
              <p:cNvSpPr/>
              <p:nvPr/>
            </p:nvSpPr>
            <p:spPr bwMode="auto">
              <a:xfrm>
                <a:off x="3115" y="-45"/>
                <a:ext cx="627" cy="1153"/>
              </a:xfrm>
              <a:custGeom>
                <a:avLst/>
                <a:gdLst>
                  <a:gd name="T0" fmla="*/ 355 w 361"/>
                  <a:gd name="T1" fmla="*/ 103 h 666"/>
                  <a:gd name="T2" fmla="*/ 35 w 361"/>
                  <a:gd name="T3" fmla="*/ 574 h 666"/>
                  <a:gd name="T4" fmla="*/ 28 w 361"/>
                  <a:gd name="T5" fmla="*/ 666 h 666"/>
                  <a:gd name="T6" fmla="*/ 0 w 361"/>
                  <a:gd name="T7" fmla="*/ 420 h 666"/>
                  <a:gd name="T8" fmla="*/ 209 w 361"/>
                  <a:gd name="T9" fmla="*/ 152 h 666"/>
                  <a:gd name="T10" fmla="*/ 355 w 361"/>
                  <a:gd name="T11" fmla="*/ 103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1" h="666">
                    <a:moveTo>
                      <a:pt x="355" y="103"/>
                    </a:moveTo>
                    <a:cubicBezTo>
                      <a:pt x="331" y="466"/>
                      <a:pt x="135" y="608"/>
                      <a:pt x="35" y="574"/>
                    </a:cubicBezTo>
                    <a:cubicBezTo>
                      <a:pt x="28" y="666"/>
                      <a:pt x="28" y="666"/>
                      <a:pt x="28" y="666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0" y="351"/>
                      <a:pt x="147" y="154"/>
                      <a:pt x="209" y="152"/>
                    </a:cubicBezTo>
                    <a:cubicBezTo>
                      <a:pt x="216" y="152"/>
                      <a:pt x="361" y="0"/>
                      <a:pt x="355" y="10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8" name="î$ľïdê">
                <a:extLst>
                  <a:ext uri="{FF2B5EF4-FFF2-40B4-BE49-F238E27FC236}">
                    <a16:creationId xmlns:a16="http://schemas.microsoft.com/office/drawing/2014/main" id="{01CD1FFD-C898-40E2-9DF1-571565061672}"/>
                  </a:ext>
                </a:extLst>
              </p:cNvPr>
              <p:cNvSpPr/>
              <p:nvPr/>
            </p:nvSpPr>
            <p:spPr bwMode="auto">
              <a:xfrm>
                <a:off x="3041" y="846"/>
                <a:ext cx="215" cy="289"/>
              </a:xfrm>
              <a:custGeom>
                <a:avLst/>
                <a:gdLst>
                  <a:gd name="T0" fmla="*/ 102 w 124"/>
                  <a:gd name="T1" fmla="*/ 167 h 167"/>
                  <a:gd name="T2" fmla="*/ 76 w 124"/>
                  <a:gd name="T3" fmla="*/ 163 h 167"/>
                  <a:gd name="T4" fmla="*/ 71 w 124"/>
                  <a:gd name="T5" fmla="*/ 162 h 167"/>
                  <a:gd name="T6" fmla="*/ 6 w 124"/>
                  <a:gd name="T7" fmla="*/ 69 h 167"/>
                  <a:gd name="T8" fmla="*/ 37 w 124"/>
                  <a:gd name="T9" fmla="*/ 16 h 167"/>
                  <a:gd name="T10" fmla="*/ 92 w 124"/>
                  <a:gd name="T11" fmla="*/ 2 h 167"/>
                  <a:gd name="T12" fmla="*/ 99 w 124"/>
                  <a:gd name="T13" fmla="*/ 2 h 167"/>
                  <a:gd name="T14" fmla="*/ 124 w 124"/>
                  <a:gd name="T15" fmla="*/ 6 h 167"/>
                  <a:gd name="T16" fmla="*/ 102 w 124"/>
                  <a:gd name="T17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67">
                    <a:moveTo>
                      <a:pt x="102" y="167"/>
                    </a:moveTo>
                    <a:cubicBezTo>
                      <a:pt x="76" y="163"/>
                      <a:pt x="76" y="163"/>
                      <a:pt x="76" y="163"/>
                    </a:cubicBezTo>
                    <a:cubicBezTo>
                      <a:pt x="74" y="163"/>
                      <a:pt x="72" y="163"/>
                      <a:pt x="71" y="162"/>
                    </a:cubicBezTo>
                    <a:cubicBezTo>
                      <a:pt x="28" y="153"/>
                      <a:pt x="0" y="111"/>
                      <a:pt x="6" y="69"/>
                    </a:cubicBezTo>
                    <a:cubicBezTo>
                      <a:pt x="9" y="47"/>
                      <a:pt x="21" y="29"/>
                      <a:pt x="37" y="16"/>
                    </a:cubicBezTo>
                    <a:cubicBezTo>
                      <a:pt x="53" y="5"/>
                      <a:pt x="72" y="0"/>
                      <a:pt x="92" y="2"/>
                    </a:cubicBezTo>
                    <a:cubicBezTo>
                      <a:pt x="94" y="2"/>
                      <a:pt x="96" y="2"/>
                      <a:pt x="99" y="2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02" y="167"/>
                    </a:ln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9" name="íṥ1îḍe">
                <a:extLst>
                  <a:ext uri="{FF2B5EF4-FFF2-40B4-BE49-F238E27FC236}">
                    <a16:creationId xmlns:a16="http://schemas.microsoft.com/office/drawing/2014/main" id="{5D7710B5-5971-47BC-80E2-5CE430F9A075}"/>
                  </a:ext>
                </a:extLst>
              </p:cNvPr>
              <p:cNvSpPr/>
              <p:nvPr/>
            </p:nvSpPr>
            <p:spPr bwMode="auto">
              <a:xfrm>
                <a:off x="3520" y="67"/>
                <a:ext cx="871" cy="874"/>
              </a:xfrm>
              <a:custGeom>
                <a:avLst/>
                <a:gdLst>
                  <a:gd name="T0" fmla="*/ 493 w 502"/>
                  <a:gd name="T1" fmla="*/ 393 h 505"/>
                  <a:gd name="T2" fmla="*/ 490 w 502"/>
                  <a:gd name="T3" fmla="*/ 410 h 505"/>
                  <a:gd name="T4" fmla="*/ 475 w 502"/>
                  <a:gd name="T5" fmla="*/ 499 h 505"/>
                  <a:gd name="T6" fmla="*/ 80 w 502"/>
                  <a:gd name="T7" fmla="*/ 171 h 505"/>
                  <a:gd name="T8" fmla="*/ 16 w 502"/>
                  <a:gd name="T9" fmla="*/ 202 h 505"/>
                  <a:gd name="T10" fmla="*/ 88 w 502"/>
                  <a:gd name="T11" fmla="*/ 138 h 505"/>
                  <a:gd name="T12" fmla="*/ 88 w 502"/>
                  <a:gd name="T13" fmla="*/ 138 h 505"/>
                  <a:gd name="T14" fmla="*/ 89 w 502"/>
                  <a:gd name="T15" fmla="*/ 134 h 505"/>
                  <a:gd name="T16" fmla="*/ 103 w 502"/>
                  <a:gd name="T17" fmla="*/ 81 h 505"/>
                  <a:gd name="T18" fmla="*/ 146 w 502"/>
                  <a:gd name="T19" fmla="*/ 0 h 505"/>
                  <a:gd name="T20" fmla="*/ 164 w 502"/>
                  <a:gd name="T21" fmla="*/ 2 h 505"/>
                  <a:gd name="T22" fmla="*/ 459 w 502"/>
                  <a:gd name="T23" fmla="*/ 220 h 505"/>
                  <a:gd name="T24" fmla="*/ 459 w 502"/>
                  <a:gd name="T25" fmla="*/ 220 h 505"/>
                  <a:gd name="T26" fmla="*/ 494 w 502"/>
                  <a:gd name="T27" fmla="*/ 325 h 505"/>
                  <a:gd name="T28" fmla="*/ 493 w 502"/>
                  <a:gd name="T29" fmla="*/ 39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2" h="505">
                    <a:moveTo>
                      <a:pt x="493" y="393"/>
                    </a:moveTo>
                    <a:cubicBezTo>
                      <a:pt x="492" y="399"/>
                      <a:pt x="491" y="405"/>
                      <a:pt x="490" y="410"/>
                    </a:cubicBezTo>
                    <a:cubicBezTo>
                      <a:pt x="485" y="412"/>
                      <a:pt x="474" y="505"/>
                      <a:pt x="475" y="499"/>
                    </a:cubicBezTo>
                    <a:cubicBezTo>
                      <a:pt x="479" y="381"/>
                      <a:pt x="110" y="446"/>
                      <a:pt x="80" y="171"/>
                    </a:cubicBezTo>
                    <a:cubicBezTo>
                      <a:pt x="56" y="154"/>
                      <a:pt x="16" y="202"/>
                      <a:pt x="16" y="202"/>
                    </a:cubicBezTo>
                    <a:cubicBezTo>
                      <a:pt x="0" y="156"/>
                      <a:pt x="80" y="190"/>
                      <a:pt x="88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7"/>
                      <a:pt x="88" y="135"/>
                      <a:pt x="89" y="134"/>
                    </a:cubicBezTo>
                    <a:cubicBezTo>
                      <a:pt x="92" y="116"/>
                      <a:pt x="97" y="98"/>
                      <a:pt x="103" y="81"/>
                    </a:cubicBezTo>
                    <a:cubicBezTo>
                      <a:pt x="113" y="51"/>
                      <a:pt x="128" y="24"/>
                      <a:pt x="146" y="0"/>
                    </a:cubicBezTo>
                    <a:cubicBezTo>
                      <a:pt x="152" y="1"/>
                      <a:pt x="158" y="1"/>
                      <a:pt x="164" y="2"/>
                    </a:cubicBezTo>
                    <a:cubicBezTo>
                      <a:pt x="297" y="24"/>
                      <a:pt x="403" y="108"/>
                      <a:pt x="459" y="220"/>
                    </a:cubicBezTo>
                    <a:cubicBezTo>
                      <a:pt x="459" y="220"/>
                      <a:pt x="459" y="220"/>
                      <a:pt x="459" y="220"/>
                    </a:cubicBezTo>
                    <a:cubicBezTo>
                      <a:pt x="475" y="253"/>
                      <a:pt x="487" y="288"/>
                      <a:pt x="494" y="325"/>
                    </a:cubicBezTo>
                    <a:cubicBezTo>
                      <a:pt x="502" y="368"/>
                      <a:pt x="500" y="347"/>
                      <a:pt x="493" y="39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0" name="íSḻîḑê">
                <a:extLst>
                  <a:ext uri="{FF2B5EF4-FFF2-40B4-BE49-F238E27FC236}">
                    <a16:creationId xmlns:a16="http://schemas.microsoft.com/office/drawing/2014/main" id="{D1657924-A0CF-4BAF-9DC6-08488FB29345}"/>
                  </a:ext>
                </a:extLst>
              </p:cNvPr>
              <p:cNvSpPr/>
              <p:nvPr/>
            </p:nvSpPr>
            <p:spPr bwMode="auto">
              <a:xfrm>
                <a:off x="3317" y="202"/>
                <a:ext cx="1060" cy="428"/>
              </a:xfrm>
              <a:custGeom>
                <a:avLst/>
                <a:gdLst>
                  <a:gd name="T0" fmla="*/ 611 w 611"/>
                  <a:gd name="T1" fmla="*/ 247 h 247"/>
                  <a:gd name="T2" fmla="*/ 570 w 611"/>
                  <a:gd name="T3" fmla="*/ 243 h 247"/>
                  <a:gd name="T4" fmla="*/ 176 w 611"/>
                  <a:gd name="T5" fmla="*/ 124 h 247"/>
                  <a:gd name="T6" fmla="*/ 153 w 611"/>
                  <a:gd name="T7" fmla="*/ 149 h 247"/>
                  <a:gd name="T8" fmla="*/ 0 w 611"/>
                  <a:gd name="T9" fmla="*/ 187 h 247"/>
                  <a:gd name="T10" fmla="*/ 132 w 611"/>
                  <a:gd name="T11" fmla="*/ 26 h 247"/>
                  <a:gd name="T12" fmla="*/ 220 w 611"/>
                  <a:gd name="T13" fmla="*/ 3 h 247"/>
                  <a:gd name="T14" fmla="*/ 292 w 611"/>
                  <a:gd name="T15" fmla="*/ 2 h 247"/>
                  <a:gd name="T16" fmla="*/ 576 w 611"/>
                  <a:gd name="T17" fmla="*/ 142 h 247"/>
                  <a:gd name="T18" fmla="*/ 576 w 611"/>
                  <a:gd name="T19" fmla="*/ 142 h 247"/>
                  <a:gd name="T20" fmla="*/ 611 w 611"/>
                  <a:gd name="T21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1" h="247">
                    <a:moveTo>
                      <a:pt x="611" y="247"/>
                    </a:moveTo>
                    <a:cubicBezTo>
                      <a:pt x="570" y="243"/>
                      <a:pt x="570" y="243"/>
                      <a:pt x="570" y="243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53" y="149"/>
                      <a:pt x="153" y="149"/>
                      <a:pt x="153" y="149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18" y="77"/>
                      <a:pt x="132" y="26"/>
                    </a:cubicBezTo>
                    <a:cubicBezTo>
                      <a:pt x="156" y="15"/>
                      <a:pt x="185" y="7"/>
                      <a:pt x="220" y="3"/>
                    </a:cubicBezTo>
                    <a:cubicBezTo>
                      <a:pt x="242" y="1"/>
                      <a:pt x="266" y="0"/>
                      <a:pt x="292" y="2"/>
                    </a:cubicBezTo>
                    <a:cubicBezTo>
                      <a:pt x="428" y="10"/>
                      <a:pt x="519" y="79"/>
                      <a:pt x="576" y="142"/>
                    </a:cubicBezTo>
                    <a:cubicBezTo>
                      <a:pt x="576" y="142"/>
                      <a:pt x="576" y="142"/>
                      <a:pt x="576" y="142"/>
                    </a:cubicBezTo>
                    <a:cubicBezTo>
                      <a:pt x="592" y="175"/>
                      <a:pt x="604" y="210"/>
                      <a:pt x="611" y="247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1" name="í$ļiḋê">
                <a:extLst>
                  <a:ext uri="{FF2B5EF4-FFF2-40B4-BE49-F238E27FC236}">
                    <a16:creationId xmlns:a16="http://schemas.microsoft.com/office/drawing/2014/main" id="{4C8F0D11-AA2F-4B19-B1E9-E0B84961273F}"/>
                  </a:ext>
                </a:extLst>
              </p:cNvPr>
              <p:cNvSpPr/>
              <p:nvPr/>
            </p:nvSpPr>
            <p:spPr bwMode="auto">
              <a:xfrm>
                <a:off x="3548" y="3287"/>
                <a:ext cx="411" cy="353"/>
              </a:xfrm>
              <a:custGeom>
                <a:avLst/>
                <a:gdLst>
                  <a:gd name="T0" fmla="*/ 117 w 237"/>
                  <a:gd name="T1" fmla="*/ 10 h 204"/>
                  <a:gd name="T2" fmla="*/ 157 w 237"/>
                  <a:gd name="T3" fmla="*/ 18 h 204"/>
                  <a:gd name="T4" fmla="*/ 227 w 237"/>
                  <a:gd name="T5" fmla="*/ 125 h 204"/>
                  <a:gd name="T6" fmla="*/ 120 w 237"/>
                  <a:gd name="T7" fmla="*/ 194 h 204"/>
                  <a:gd name="T8" fmla="*/ 80 w 237"/>
                  <a:gd name="T9" fmla="*/ 186 h 204"/>
                  <a:gd name="T10" fmla="*/ 10 w 237"/>
                  <a:gd name="T11" fmla="*/ 80 h 204"/>
                  <a:gd name="T12" fmla="*/ 117 w 237"/>
                  <a:gd name="T13" fmla="*/ 1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204">
                    <a:moveTo>
                      <a:pt x="117" y="10"/>
                    </a:moveTo>
                    <a:cubicBezTo>
                      <a:pt x="157" y="18"/>
                      <a:pt x="157" y="18"/>
                      <a:pt x="157" y="18"/>
                    </a:cubicBezTo>
                    <a:cubicBezTo>
                      <a:pt x="205" y="28"/>
                      <a:pt x="237" y="76"/>
                      <a:pt x="227" y="125"/>
                    </a:cubicBezTo>
                    <a:cubicBezTo>
                      <a:pt x="217" y="173"/>
                      <a:pt x="169" y="204"/>
                      <a:pt x="120" y="194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32" y="176"/>
                      <a:pt x="0" y="128"/>
                      <a:pt x="10" y="80"/>
                    </a:cubicBezTo>
                    <a:cubicBezTo>
                      <a:pt x="20" y="31"/>
                      <a:pt x="68" y="0"/>
                      <a:pt x="117" y="1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2" name="ïśľiḍe">
                <a:extLst>
                  <a:ext uri="{FF2B5EF4-FFF2-40B4-BE49-F238E27FC236}">
                    <a16:creationId xmlns:a16="http://schemas.microsoft.com/office/drawing/2014/main" id="{D9B1E495-58D0-44D2-A5AA-DFF1B2A9D372}"/>
                  </a:ext>
                </a:extLst>
              </p:cNvPr>
              <p:cNvSpPr/>
              <p:nvPr/>
            </p:nvSpPr>
            <p:spPr bwMode="auto">
              <a:xfrm>
                <a:off x="3709" y="3532"/>
                <a:ext cx="402" cy="158"/>
              </a:xfrm>
              <a:custGeom>
                <a:avLst/>
                <a:gdLst>
                  <a:gd name="T0" fmla="*/ 31 w 232"/>
                  <a:gd name="T1" fmla="*/ 3 h 91"/>
                  <a:gd name="T2" fmla="*/ 210 w 232"/>
                  <a:gd name="T3" fmla="*/ 40 h 91"/>
                  <a:gd name="T4" fmla="*/ 229 w 232"/>
                  <a:gd name="T5" fmla="*/ 69 h 91"/>
                  <a:gd name="T6" fmla="*/ 200 w 232"/>
                  <a:gd name="T7" fmla="*/ 88 h 91"/>
                  <a:gd name="T8" fmla="*/ 21 w 232"/>
                  <a:gd name="T9" fmla="*/ 51 h 91"/>
                  <a:gd name="T10" fmla="*/ 2 w 232"/>
                  <a:gd name="T11" fmla="*/ 22 h 91"/>
                  <a:gd name="T12" fmla="*/ 31 w 232"/>
                  <a:gd name="T13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91">
                    <a:moveTo>
                      <a:pt x="31" y="3"/>
                    </a:moveTo>
                    <a:cubicBezTo>
                      <a:pt x="210" y="40"/>
                      <a:pt x="210" y="40"/>
                      <a:pt x="210" y="40"/>
                    </a:cubicBezTo>
                    <a:cubicBezTo>
                      <a:pt x="223" y="43"/>
                      <a:pt x="232" y="56"/>
                      <a:pt x="229" y="69"/>
                    </a:cubicBezTo>
                    <a:cubicBezTo>
                      <a:pt x="226" y="82"/>
                      <a:pt x="214" y="91"/>
                      <a:pt x="200" y="88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8" y="48"/>
                      <a:pt x="0" y="35"/>
                      <a:pt x="2" y="22"/>
                    </a:cubicBezTo>
                    <a:cubicBezTo>
                      <a:pt x="5" y="9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3" name="íşḷíḓé">
                <a:extLst>
                  <a:ext uri="{FF2B5EF4-FFF2-40B4-BE49-F238E27FC236}">
                    <a16:creationId xmlns:a16="http://schemas.microsoft.com/office/drawing/2014/main" id="{4BD6AB19-89F3-4907-97A0-5537A8F8A96F}"/>
                  </a:ext>
                </a:extLst>
              </p:cNvPr>
              <p:cNvSpPr/>
              <p:nvPr/>
            </p:nvSpPr>
            <p:spPr bwMode="auto">
              <a:xfrm>
                <a:off x="3827" y="3441"/>
                <a:ext cx="342" cy="143"/>
              </a:xfrm>
              <a:custGeom>
                <a:avLst/>
                <a:gdLst>
                  <a:gd name="T0" fmla="*/ 31 w 197"/>
                  <a:gd name="T1" fmla="*/ 2 h 83"/>
                  <a:gd name="T2" fmla="*/ 175 w 197"/>
                  <a:gd name="T3" fmla="*/ 32 h 83"/>
                  <a:gd name="T4" fmla="*/ 194 w 197"/>
                  <a:gd name="T5" fmla="*/ 61 h 83"/>
                  <a:gd name="T6" fmla="*/ 166 w 197"/>
                  <a:gd name="T7" fmla="*/ 80 h 83"/>
                  <a:gd name="T8" fmla="*/ 22 w 197"/>
                  <a:gd name="T9" fmla="*/ 50 h 83"/>
                  <a:gd name="T10" fmla="*/ 3 w 197"/>
                  <a:gd name="T11" fmla="*/ 21 h 83"/>
                  <a:gd name="T12" fmla="*/ 31 w 197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83">
                    <a:moveTo>
                      <a:pt x="31" y="2"/>
                    </a:moveTo>
                    <a:cubicBezTo>
                      <a:pt x="175" y="32"/>
                      <a:pt x="175" y="32"/>
                      <a:pt x="175" y="32"/>
                    </a:cubicBezTo>
                    <a:cubicBezTo>
                      <a:pt x="189" y="35"/>
                      <a:pt x="197" y="48"/>
                      <a:pt x="194" y="61"/>
                    </a:cubicBezTo>
                    <a:cubicBezTo>
                      <a:pt x="192" y="74"/>
                      <a:pt x="179" y="83"/>
                      <a:pt x="166" y="8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8" y="47"/>
                      <a:pt x="0" y="34"/>
                      <a:pt x="3" y="21"/>
                    </a:cubicBezTo>
                    <a:cubicBezTo>
                      <a:pt x="5" y="8"/>
                      <a:pt x="18" y="0"/>
                      <a:pt x="31" y="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4" name="íṡḻiďé">
                <a:extLst>
                  <a:ext uri="{FF2B5EF4-FFF2-40B4-BE49-F238E27FC236}">
                    <a16:creationId xmlns:a16="http://schemas.microsoft.com/office/drawing/2014/main" id="{3A33A732-E396-48C9-A9E0-16E448C81975}"/>
                  </a:ext>
                </a:extLst>
              </p:cNvPr>
              <p:cNvSpPr/>
              <p:nvPr/>
            </p:nvSpPr>
            <p:spPr bwMode="auto">
              <a:xfrm>
                <a:off x="3794" y="3328"/>
                <a:ext cx="387" cy="153"/>
              </a:xfrm>
              <a:custGeom>
                <a:avLst/>
                <a:gdLst>
                  <a:gd name="T0" fmla="*/ 31 w 223"/>
                  <a:gd name="T1" fmla="*/ 3 h 88"/>
                  <a:gd name="T2" fmla="*/ 202 w 223"/>
                  <a:gd name="T3" fmla="*/ 38 h 88"/>
                  <a:gd name="T4" fmla="*/ 221 w 223"/>
                  <a:gd name="T5" fmla="*/ 67 h 88"/>
                  <a:gd name="T6" fmla="*/ 192 w 223"/>
                  <a:gd name="T7" fmla="*/ 86 h 88"/>
                  <a:gd name="T8" fmla="*/ 21 w 223"/>
                  <a:gd name="T9" fmla="*/ 50 h 88"/>
                  <a:gd name="T10" fmla="*/ 3 w 223"/>
                  <a:gd name="T11" fmla="*/ 21 h 88"/>
                  <a:gd name="T12" fmla="*/ 31 w 223"/>
                  <a:gd name="T13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88">
                    <a:moveTo>
                      <a:pt x="31" y="3"/>
                    </a:moveTo>
                    <a:cubicBezTo>
                      <a:pt x="202" y="38"/>
                      <a:pt x="202" y="38"/>
                      <a:pt x="202" y="38"/>
                    </a:cubicBezTo>
                    <a:cubicBezTo>
                      <a:pt x="215" y="41"/>
                      <a:pt x="223" y="54"/>
                      <a:pt x="221" y="67"/>
                    </a:cubicBezTo>
                    <a:cubicBezTo>
                      <a:pt x="218" y="80"/>
                      <a:pt x="205" y="88"/>
                      <a:pt x="192" y="86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8" y="47"/>
                      <a:pt x="0" y="35"/>
                      <a:pt x="3" y="21"/>
                    </a:cubicBezTo>
                    <a:cubicBezTo>
                      <a:pt x="5" y="8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5" name="íṧľïḓé">
                <a:extLst>
                  <a:ext uri="{FF2B5EF4-FFF2-40B4-BE49-F238E27FC236}">
                    <a16:creationId xmlns:a16="http://schemas.microsoft.com/office/drawing/2014/main" id="{030AAC8A-D44F-496F-A660-20E07055F6FA}"/>
                  </a:ext>
                </a:extLst>
              </p:cNvPr>
              <p:cNvSpPr/>
              <p:nvPr/>
            </p:nvSpPr>
            <p:spPr bwMode="auto">
              <a:xfrm>
                <a:off x="3622" y="3250"/>
                <a:ext cx="380" cy="194"/>
              </a:xfrm>
              <a:custGeom>
                <a:avLst/>
                <a:gdLst>
                  <a:gd name="T0" fmla="*/ 19 w 219"/>
                  <a:gd name="T1" fmla="*/ 61 h 112"/>
                  <a:gd name="T2" fmla="*/ 184 w 219"/>
                  <a:gd name="T3" fmla="*/ 4 h 112"/>
                  <a:gd name="T4" fmla="*/ 215 w 219"/>
                  <a:gd name="T5" fmla="*/ 19 h 112"/>
                  <a:gd name="T6" fmla="*/ 200 w 219"/>
                  <a:gd name="T7" fmla="*/ 50 h 112"/>
                  <a:gd name="T8" fmla="*/ 35 w 219"/>
                  <a:gd name="T9" fmla="*/ 107 h 112"/>
                  <a:gd name="T10" fmla="*/ 4 w 219"/>
                  <a:gd name="T11" fmla="*/ 92 h 112"/>
                  <a:gd name="T12" fmla="*/ 19 w 219"/>
                  <a:gd name="T13" fmla="*/ 6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112">
                    <a:moveTo>
                      <a:pt x="19" y="61"/>
                    </a:moveTo>
                    <a:cubicBezTo>
                      <a:pt x="184" y="4"/>
                      <a:pt x="184" y="4"/>
                      <a:pt x="184" y="4"/>
                    </a:cubicBezTo>
                    <a:cubicBezTo>
                      <a:pt x="196" y="0"/>
                      <a:pt x="210" y="7"/>
                      <a:pt x="215" y="19"/>
                    </a:cubicBezTo>
                    <a:cubicBezTo>
                      <a:pt x="219" y="32"/>
                      <a:pt x="212" y="46"/>
                      <a:pt x="200" y="50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23" y="112"/>
                      <a:pt x="9" y="105"/>
                      <a:pt x="4" y="92"/>
                    </a:cubicBezTo>
                    <a:cubicBezTo>
                      <a:pt x="0" y="79"/>
                      <a:pt x="7" y="66"/>
                      <a:pt x="19" y="6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6" name="iṩḻîdê">
                <a:extLst>
                  <a:ext uri="{FF2B5EF4-FFF2-40B4-BE49-F238E27FC236}">
                    <a16:creationId xmlns:a16="http://schemas.microsoft.com/office/drawing/2014/main" id="{9BA82692-A4C1-40DA-8B19-E6482F064DA1}"/>
                  </a:ext>
                </a:extLst>
              </p:cNvPr>
              <p:cNvSpPr/>
              <p:nvPr/>
            </p:nvSpPr>
            <p:spPr bwMode="auto">
              <a:xfrm>
                <a:off x="4353" y="2902"/>
                <a:ext cx="371" cy="404"/>
              </a:xfrm>
              <a:custGeom>
                <a:avLst/>
                <a:gdLst>
                  <a:gd name="T0" fmla="*/ 66 w 214"/>
                  <a:gd name="T1" fmla="*/ 60 h 233"/>
                  <a:gd name="T2" fmla="*/ 63 w 214"/>
                  <a:gd name="T3" fmla="*/ 69 h 233"/>
                  <a:gd name="T4" fmla="*/ 15 w 214"/>
                  <a:gd name="T5" fmla="*/ 171 h 233"/>
                  <a:gd name="T6" fmla="*/ 117 w 214"/>
                  <a:gd name="T7" fmla="*/ 219 h 233"/>
                  <a:gd name="T8" fmla="*/ 151 w 214"/>
                  <a:gd name="T9" fmla="*/ 206 h 233"/>
                  <a:gd name="T10" fmla="*/ 199 w 214"/>
                  <a:gd name="T11" fmla="*/ 105 h 233"/>
                  <a:gd name="T12" fmla="*/ 174 w 214"/>
                  <a:gd name="T13" fmla="*/ 20 h 233"/>
                  <a:gd name="T14" fmla="*/ 66 w 214"/>
                  <a:gd name="T15" fmla="*/ 6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33">
                    <a:moveTo>
                      <a:pt x="66" y="60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22" y="84"/>
                      <a:pt x="0" y="129"/>
                      <a:pt x="15" y="171"/>
                    </a:cubicBezTo>
                    <a:cubicBezTo>
                      <a:pt x="30" y="212"/>
                      <a:pt x="75" y="233"/>
                      <a:pt x="117" y="219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92" y="191"/>
                      <a:pt x="214" y="146"/>
                      <a:pt x="199" y="105"/>
                    </a:cubicBezTo>
                    <a:cubicBezTo>
                      <a:pt x="190" y="80"/>
                      <a:pt x="188" y="0"/>
                      <a:pt x="174" y="20"/>
                    </a:cubicBezTo>
                    <a:cubicBezTo>
                      <a:pt x="146" y="59"/>
                      <a:pt x="97" y="70"/>
                      <a:pt x="66" y="6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7" name="íś1ïḍè">
                <a:extLst>
                  <a:ext uri="{FF2B5EF4-FFF2-40B4-BE49-F238E27FC236}">
                    <a16:creationId xmlns:a16="http://schemas.microsoft.com/office/drawing/2014/main" id="{26835398-8B9D-4AF4-BBB4-581AC3567BD5}"/>
                  </a:ext>
                </a:extLst>
              </p:cNvPr>
              <p:cNvSpPr/>
              <p:nvPr/>
            </p:nvSpPr>
            <p:spPr bwMode="auto">
              <a:xfrm>
                <a:off x="4245" y="3200"/>
                <a:ext cx="349" cy="178"/>
              </a:xfrm>
              <a:custGeom>
                <a:avLst/>
                <a:gdLst>
                  <a:gd name="T0" fmla="*/ 169 w 201"/>
                  <a:gd name="T1" fmla="*/ 4 h 103"/>
                  <a:gd name="T2" fmla="*/ 17 w 201"/>
                  <a:gd name="T3" fmla="*/ 58 h 103"/>
                  <a:gd name="T4" fmla="*/ 4 w 201"/>
                  <a:gd name="T5" fmla="*/ 86 h 103"/>
                  <a:gd name="T6" fmla="*/ 32 w 201"/>
                  <a:gd name="T7" fmla="*/ 99 h 103"/>
                  <a:gd name="T8" fmla="*/ 184 w 201"/>
                  <a:gd name="T9" fmla="*/ 44 h 103"/>
                  <a:gd name="T10" fmla="*/ 197 w 201"/>
                  <a:gd name="T11" fmla="*/ 17 h 103"/>
                  <a:gd name="T12" fmla="*/ 169 w 201"/>
                  <a:gd name="T1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103">
                    <a:moveTo>
                      <a:pt x="169" y="4"/>
                    </a:moveTo>
                    <a:cubicBezTo>
                      <a:pt x="17" y="58"/>
                      <a:pt x="17" y="58"/>
                      <a:pt x="17" y="58"/>
                    </a:cubicBezTo>
                    <a:cubicBezTo>
                      <a:pt x="6" y="62"/>
                      <a:pt x="0" y="75"/>
                      <a:pt x="4" y="86"/>
                    </a:cubicBezTo>
                    <a:cubicBezTo>
                      <a:pt x="8" y="97"/>
                      <a:pt x="20" y="103"/>
                      <a:pt x="32" y="99"/>
                    </a:cubicBezTo>
                    <a:cubicBezTo>
                      <a:pt x="184" y="44"/>
                      <a:pt x="184" y="44"/>
                      <a:pt x="184" y="44"/>
                    </a:cubicBezTo>
                    <a:cubicBezTo>
                      <a:pt x="195" y="40"/>
                      <a:pt x="201" y="28"/>
                      <a:pt x="197" y="17"/>
                    </a:cubicBezTo>
                    <a:cubicBezTo>
                      <a:pt x="193" y="6"/>
                      <a:pt x="180" y="0"/>
                      <a:pt x="16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8" name="íşlidè">
                <a:extLst>
                  <a:ext uri="{FF2B5EF4-FFF2-40B4-BE49-F238E27FC236}">
                    <a16:creationId xmlns:a16="http://schemas.microsoft.com/office/drawing/2014/main" id="{5BFBA8C5-40C7-4C60-BF20-C0F11633DE20}"/>
                  </a:ext>
                </a:extLst>
              </p:cNvPr>
              <p:cNvSpPr/>
              <p:nvPr/>
            </p:nvSpPr>
            <p:spPr bwMode="auto">
              <a:xfrm>
                <a:off x="4183" y="3133"/>
                <a:ext cx="295" cy="159"/>
              </a:xfrm>
              <a:custGeom>
                <a:avLst/>
                <a:gdLst>
                  <a:gd name="T0" fmla="*/ 139 w 170"/>
                  <a:gd name="T1" fmla="*/ 4 h 92"/>
                  <a:gd name="T2" fmla="*/ 17 w 170"/>
                  <a:gd name="T3" fmla="*/ 48 h 92"/>
                  <a:gd name="T4" fmla="*/ 4 w 170"/>
                  <a:gd name="T5" fmla="*/ 75 h 92"/>
                  <a:gd name="T6" fmla="*/ 31 w 170"/>
                  <a:gd name="T7" fmla="*/ 88 h 92"/>
                  <a:gd name="T8" fmla="*/ 153 w 170"/>
                  <a:gd name="T9" fmla="*/ 45 h 92"/>
                  <a:gd name="T10" fmla="*/ 166 w 170"/>
                  <a:gd name="T11" fmla="*/ 17 h 92"/>
                  <a:gd name="T12" fmla="*/ 139 w 170"/>
                  <a:gd name="T13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92">
                    <a:moveTo>
                      <a:pt x="139" y="4"/>
                    </a:moveTo>
                    <a:cubicBezTo>
                      <a:pt x="17" y="48"/>
                      <a:pt x="17" y="48"/>
                      <a:pt x="17" y="48"/>
                    </a:cubicBezTo>
                    <a:cubicBezTo>
                      <a:pt x="6" y="52"/>
                      <a:pt x="0" y="64"/>
                      <a:pt x="4" y="75"/>
                    </a:cubicBezTo>
                    <a:cubicBezTo>
                      <a:pt x="8" y="87"/>
                      <a:pt x="20" y="92"/>
                      <a:pt x="31" y="88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65" y="41"/>
                      <a:pt x="170" y="28"/>
                      <a:pt x="166" y="17"/>
                    </a:cubicBezTo>
                    <a:cubicBezTo>
                      <a:pt x="162" y="6"/>
                      <a:pt x="150" y="0"/>
                      <a:pt x="13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9" name="ïsliḓè">
                <a:extLst>
                  <a:ext uri="{FF2B5EF4-FFF2-40B4-BE49-F238E27FC236}">
                    <a16:creationId xmlns:a16="http://schemas.microsoft.com/office/drawing/2014/main" id="{950684A1-33D2-440A-B74B-5EACE1E01511}"/>
                  </a:ext>
                </a:extLst>
              </p:cNvPr>
              <p:cNvSpPr/>
              <p:nvPr/>
            </p:nvSpPr>
            <p:spPr bwMode="auto">
              <a:xfrm>
                <a:off x="4158" y="3031"/>
                <a:ext cx="335" cy="174"/>
              </a:xfrm>
              <a:custGeom>
                <a:avLst/>
                <a:gdLst>
                  <a:gd name="T0" fmla="*/ 162 w 193"/>
                  <a:gd name="T1" fmla="*/ 4 h 101"/>
                  <a:gd name="T2" fmla="*/ 17 w 193"/>
                  <a:gd name="T3" fmla="*/ 56 h 101"/>
                  <a:gd name="T4" fmla="*/ 4 w 193"/>
                  <a:gd name="T5" fmla="*/ 84 h 101"/>
                  <a:gd name="T6" fmla="*/ 32 w 193"/>
                  <a:gd name="T7" fmla="*/ 97 h 101"/>
                  <a:gd name="T8" fmla="*/ 176 w 193"/>
                  <a:gd name="T9" fmla="*/ 45 h 101"/>
                  <a:gd name="T10" fmla="*/ 189 w 193"/>
                  <a:gd name="T11" fmla="*/ 17 h 101"/>
                  <a:gd name="T12" fmla="*/ 162 w 193"/>
                  <a:gd name="T13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3" h="101">
                    <a:moveTo>
                      <a:pt x="162" y="4"/>
                    </a:moveTo>
                    <a:cubicBezTo>
                      <a:pt x="17" y="56"/>
                      <a:pt x="17" y="56"/>
                      <a:pt x="17" y="56"/>
                    </a:cubicBezTo>
                    <a:cubicBezTo>
                      <a:pt x="6" y="60"/>
                      <a:pt x="0" y="73"/>
                      <a:pt x="4" y="84"/>
                    </a:cubicBezTo>
                    <a:cubicBezTo>
                      <a:pt x="8" y="95"/>
                      <a:pt x="20" y="101"/>
                      <a:pt x="32" y="97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87" y="41"/>
                      <a:pt x="193" y="28"/>
                      <a:pt x="189" y="17"/>
                    </a:cubicBezTo>
                    <a:cubicBezTo>
                      <a:pt x="185" y="6"/>
                      <a:pt x="173" y="0"/>
                      <a:pt x="162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0" name="íşļïde">
                <a:extLst>
                  <a:ext uri="{FF2B5EF4-FFF2-40B4-BE49-F238E27FC236}">
                    <a16:creationId xmlns:a16="http://schemas.microsoft.com/office/drawing/2014/main" id="{1CDBF6CC-B181-4705-BE2A-14D39FD7590B}"/>
                  </a:ext>
                </a:extLst>
              </p:cNvPr>
              <p:cNvSpPr/>
              <p:nvPr/>
            </p:nvSpPr>
            <p:spPr bwMode="auto">
              <a:xfrm>
                <a:off x="4301" y="2980"/>
                <a:ext cx="343" cy="132"/>
              </a:xfrm>
              <a:custGeom>
                <a:avLst/>
                <a:gdLst>
                  <a:gd name="T0" fmla="*/ 179 w 198"/>
                  <a:gd name="T1" fmla="*/ 32 h 76"/>
                  <a:gd name="T2" fmla="*/ 28 w 198"/>
                  <a:gd name="T3" fmla="*/ 2 h 76"/>
                  <a:gd name="T4" fmla="*/ 2 w 198"/>
                  <a:gd name="T5" fmla="*/ 19 h 76"/>
                  <a:gd name="T6" fmla="*/ 19 w 198"/>
                  <a:gd name="T7" fmla="*/ 44 h 76"/>
                  <a:gd name="T8" fmla="*/ 170 w 198"/>
                  <a:gd name="T9" fmla="*/ 74 h 76"/>
                  <a:gd name="T10" fmla="*/ 195 w 198"/>
                  <a:gd name="T11" fmla="*/ 57 h 76"/>
                  <a:gd name="T12" fmla="*/ 179 w 198"/>
                  <a:gd name="T13" fmla="*/ 3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6">
                    <a:moveTo>
                      <a:pt x="179" y="3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16" y="0"/>
                      <a:pt x="5" y="7"/>
                      <a:pt x="2" y="19"/>
                    </a:cubicBezTo>
                    <a:cubicBezTo>
                      <a:pt x="0" y="30"/>
                      <a:pt x="8" y="42"/>
                      <a:pt x="19" y="44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82" y="76"/>
                      <a:pt x="193" y="68"/>
                      <a:pt x="195" y="57"/>
                    </a:cubicBezTo>
                    <a:cubicBezTo>
                      <a:pt x="198" y="45"/>
                      <a:pt x="190" y="34"/>
                      <a:pt x="179" y="3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1" name="îṡľídè">
                <a:extLst>
                  <a:ext uri="{FF2B5EF4-FFF2-40B4-BE49-F238E27FC236}">
                    <a16:creationId xmlns:a16="http://schemas.microsoft.com/office/drawing/2014/main" id="{D3A74F92-3EA7-4B55-AF74-663B84B93191}"/>
                  </a:ext>
                </a:extLst>
              </p:cNvPr>
              <p:cNvSpPr/>
              <p:nvPr/>
            </p:nvSpPr>
            <p:spPr bwMode="auto">
              <a:xfrm>
                <a:off x="2572" y="2087"/>
                <a:ext cx="964" cy="937"/>
              </a:xfrm>
              <a:custGeom>
                <a:avLst/>
                <a:gdLst>
                  <a:gd name="T0" fmla="*/ 296 w 301"/>
                  <a:gd name="T1" fmla="*/ 246 h 663"/>
                  <a:gd name="T2" fmla="*/ 238 w 301"/>
                  <a:gd name="T3" fmla="*/ 458 h 663"/>
                  <a:gd name="T4" fmla="*/ 235 w 301"/>
                  <a:gd name="T5" fmla="*/ 602 h 663"/>
                  <a:gd name="T6" fmla="*/ 24 w 301"/>
                  <a:gd name="T7" fmla="*/ 663 h 663"/>
                  <a:gd name="T8" fmla="*/ 6 w 301"/>
                  <a:gd name="T9" fmla="*/ 403 h 663"/>
                  <a:gd name="T10" fmla="*/ 13 w 301"/>
                  <a:gd name="T11" fmla="*/ 346 h 663"/>
                  <a:gd name="T12" fmla="*/ 88 w 301"/>
                  <a:gd name="T13" fmla="*/ 159 h 663"/>
                  <a:gd name="T14" fmla="*/ 231 w 301"/>
                  <a:gd name="T15" fmla="*/ 31 h 663"/>
                  <a:gd name="T16" fmla="*/ 277 w 301"/>
                  <a:gd name="T17" fmla="*/ 156 h 663"/>
                  <a:gd name="T18" fmla="*/ 296 w 301"/>
                  <a:gd name="T19" fmla="*/ 246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1" h="663">
                    <a:moveTo>
                      <a:pt x="296" y="246"/>
                    </a:moveTo>
                    <a:cubicBezTo>
                      <a:pt x="285" y="324"/>
                      <a:pt x="257" y="366"/>
                      <a:pt x="238" y="458"/>
                    </a:cubicBezTo>
                    <a:cubicBezTo>
                      <a:pt x="218" y="549"/>
                      <a:pt x="235" y="602"/>
                      <a:pt x="235" y="602"/>
                    </a:cubicBezTo>
                    <a:cubicBezTo>
                      <a:pt x="24" y="663"/>
                      <a:pt x="24" y="663"/>
                      <a:pt x="24" y="663"/>
                    </a:cubicBezTo>
                    <a:cubicBezTo>
                      <a:pt x="5" y="578"/>
                      <a:pt x="0" y="486"/>
                      <a:pt x="6" y="403"/>
                    </a:cubicBezTo>
                    <a:cubicBezTo>
                      <a:pt x="8" y="383"/>
                      <a:pt x="10" y="364"/>
                      <a:pt x="13" y="346"/>
                    </a:cubicBezTo>
                    <a:cubicBezTo>
                      <a:pt x="25" y="265"/>
                      <a:pt x="50" y="197"/>
                      <a:pt x="88" y="159"/>
                    </a:cubicBezTo>
                    <a:cubicBezTo>
                      <a:pt x="142" y="104"/>
                      <a:pt x="206" y="51"/>
                      <a:pt x="231" y="31"/>
                    </a:cubicBezTo>
                    <a:cubicBezTo>
                      <a:pt x="270" y="0"/>
                      <a:pt x="269" y="106"/>
                      <a:pt x="277" y="156"/>
                    </a:cubicBezTo>
                    <a:cubicBezTo>
                      <a:pt x="286" y="212"/>
                      <a:pt x="301" y="217"/>
                      <a:pt x="296" y="246"/>
                    </a:cubicBez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2" name="îšlïďé">
                <a:extLst>
                  <a:ext uri="{FF2B5EF4-FFF2-40B4-BE49-F238E27FC236}">
                    <a16:creationId xmlns:a16="http://schemas.microsoft.com/office/drawing/2014/main" id="{1E7077E6-5D1E-45FA-9362-EE513B8F768F}"/>
                  </a:ext>
                </a:extLst>
              </p:cNvPr>
              <p:cNvSpPr/>
              <p:nvPr/>
            </p:nvSpPr>
            <p:spPr bwMode="auto">
              <a:xfrm rot="21434603">
                <a:off x="2561" y="2886"/>
                <a:ext cx="872" cy="410"/>
              </a:xfrm>
              <a:custGeom>
                <a:avLst/>
                <a:gdLst>
                  <a:gd name="T0" fmla="*/ 0 w 367"/>
                  <a:gd name="T1" fmla="*/ 83 h 245"/>
                  <a:gd name="T2" fmla="*/ 333 w 367"/>
                  <a:gd name="T3" fmla="*/ 0 h 245"/>
                  <a:gd name="T4" fmla="*/ 367 w 367"/>
                  <a:gd name="T5" fmla="*/ 135 h 245"/>
                  <a:gd name="T6" fmla="*/ 45 w 367"/>
                  <a:gd name="T7" fmla="*/ 245 h 245"/>
                  <a:gd name="T8" fmla="*/ 0 w 367"/>
                  <a:gd name="T9" fmla="*/ 8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7" h="245">
                    <a:moveTo>
                      <a:pt x="0" y="83"/>
                    </a:moveTo>
                    <a:lnTo>
                      <a:pt x="333" y="0"/>
                    </a:lnTo>
                    <a:lnTo>
                      <a:pt x="367" y="135"/>
                    </a:lnTo>
                    <a:lnTo>
                      <a:pt x="45" y="245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3" name="íṥľïḍê">
                <a:extLst>
                  <a:ext uri="{FF2B5EF4-FFF2-40B4-BE49-F238E27FC236}">
                    <a16:creationId xmlns:a16="http://schemas.microsoft.com/office/drawing/2014/main" id="{5D339674-9A92-451F-BECF-43760D38AE40}"/>
                  </a:ext>
                </a:extLst>
              </p:cNvPr>
              <p:cNvSpPr/>
              <p:nvPr/>
            </p:nvSpPr>
            <p:spPr bwMode="auto">
              <a:xfrm>
                <a:off x="2807" y="2698"/>
                <a:ext cx="130" cy="130"/>
              </a:xfrm>
              <a:custGeom>
                <a:avLst/>
                <a:gdLst>
                  <a:gd name="T0" fmla="*/ 62 w 75"/>
                  <a:gd name="T1" fmla="*/ 15 h 75"/>
                  <a:gd name="T2" fmla="*/ 59 w 75"/>
                  <a:gd name="T3" fmla="*/ 62 h 75"/>
                  <a:gd name="T4" fmla="*/ 12 w 75"/>
                  <a:gd name="T5" fmla="*/ 59 h 75"/>
                  <a:gd name="T6" fmla="*/ 15 w 75"/>
                  <a:gd name="T7" fmla="*/ 12 h 75"/>
                  <a:gd name="T8" fmla="*/ 62 w 75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2" y="15"/>
                    </a:moveTo>
                    <a:cubicBezTo>
                      <a:pt x="75" y="29"/>
                      <a:pt x="73" y="50"/>
                      <a:pt x="59" y="62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9" y="0"/>
                      <a:pt x="50" y="1"/>
                      <a:pt x="62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4" name="íşľíďè">
                <a:extLst>
                  <a:ext uri="{FF2B5EF4-FFF2-40B4-BE49-F238E27FC236}">
                    <a16:creationId xmlns:a16="http://schemas.microsoft.com/office/drawing/2014/main" id="{E91E94CA-EEC3-4407-8451-AF0131A347FF}"/>
                  </a:ext>
                </a:extLst>
              </p:cNvPr>
              <p:cNvSpPr/>
              <p:nvPr/>
            </p:nvSpPr>
            <p:spPr bwMode="auto">
              <a:xfrm rot="19794560">
                <a:off x="2883" y="2324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60 w 75"/>
                  <a:gd name="T3" fmla="*/ 63 h 75"/>
                  <a:gd name="T4" fmla="*/ 12 w 75"/>
                  <a:gd name="T5" fmla="*/ 60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30"/>
                      <a:pt x="73" y="51"/>
                      <a:pt x="60" y="63"/>
                    </a:cubicBezTo>
                    <a:cubicBezTo>
                      <a:pt x="46" y="75"/>
                      <a:pt x="25" y="73"/>
                      <a:pt x="12" y="60"/>
                    </a:cubicBezTo>
                    <a:cubicBezTo>
                      <a:pt x="0" y="46"/>
                      <a:pt x="2" y="25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5" name="ïsḷîḋe">
                <a:extLst>
                  <a:ext uri="{FF2B5EF4-FFF2-40B4-BE49-F238E27FC236}">
                    <a16:creationId xmlns:a16="http://schemas.microsoft.com/office/drawing/2014/main" id="{D96B09FA-BB73-4C60-B6EB-51D69041C143}"/>
                  </a:ext>
                </a:extLst>
              </p:cNvPr>
              <p:cNvSpPr/>
              <p:nvPr/>
            </p:nvSpPr>
            <p:spPr bwMode="auto">
              <a:xfrm>
                <a:off x="2742" y="2465"/>
                <a:ext cx="101" cy="124"/>
              </a:xfrm>
              <a:custGeom>
                <a:avLst/>
                <a:gdLst>
                  <a:gd name="T0" fmla="*/ 43 w 58"/>
                  <a:gd name="T1" fmla="*/ 62 h 72"/>
                  <a:gd name="T2" fmla="*/ 0 w 58"/>
                  <a:gd name="T3" fmla="*/ 63 h 72"/>
                  <a:gd name="T4" fmla="*/ 7 w 58"/>
                  <a:gd name="T5" fmla="*/ 6 h 72"/>
                  <a:gd name="T6" fmla="*/ 46 w 58"/>
                  <a:gd name="T7" fmla="*/ 15 h 72"/>
                  <a:gd name="T8" fmla="*/ 43 w 58"/>
                  <a:gd name="T9" fmla="*/ 6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72">
                    <a:moveTo>
                      <a:pt x="43" y="62"/>
                    </a:moveTo>
                    <a:cubicBezTo>
                      <a:pt x="30" y="72"/>
                      <a:pt x="12" y="72"/>
                      <a:pt x="0" y="63"/>
                    </a:cubicBezTo>
                    <a:cubicBezTo>
                      <a:pt x="2" y="43"/>
                      <a:pt x="4" y="24"/>
                      <a:pt x="7" y="6"/>
                    </a:cubicBezTo>
                    <a:cubicBezTo>
                      <a:pt x="20" y="0"/>
                      <a:pt x="36" y="3"/>
                      <a:pt x="46" y="15"/>
                    </a:cubicBezTo>
                    <a:cubicBezTo>
                      <a:pt x="58" y="28"/>
                      <a:pt x="57" y="50"/>
                      <a:pt x="43" y="62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6" name="íṡliḍê">
                <a:extLst>
                  <a:ext uri="{FF2B5EF4-FFF2-40B4-BE49-F238E27FC236}">
                    <a16:creationId xmlns:a16="http://schemas.microsoft.com/office/drawing/2014/main" id="{2D05F7E2-090C-4218-AF3C-E118610C2F6F}"/>
                  </a:ext>
                </a:extLst>
              </p:cNvPr>
              <p:cNvSpPr/>
              <p:nvPr/>
            </p:nvSpPr>
            <p:spPr bwMode="auto">
              <a:xfrm>
                <a:off x="2909" y="2165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59 w 75"/>
                  <a:gd name="T3" fmla="*/ 63 h 75"/>
                  <a:gd name="T4" fmla="*/ 12 w 75"/>
                  <a:gd name="T5" fmla="*/ 59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29"/>
                      <a:pt x="73" y="51"/>
                      <a:pt x="59" y="63"/>
                    </a:cubicBezTo>
                    <a:cubicBezTo>
                      <a:pt x="46" y="75"/>
                      <a:pt x="24" y="73"/>
                      <a:pt x="12" y="59"/>
                    </a:cubicBezTo>
                    <a:cubicBezTo>
                      <a:pt x="0" y="45"/>
                      <a:pt x="2" y="24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7" name="iSḷïḑe">
                <a:extLst>
                  <a:ext uri="{FF2B5EF4-FFF2-40B4-BE49-F238E27FC236}">
                    <a16:creationId xmlns:a16="http://schemas.microsoft.com/office/drawing/2014/main" id="{7605880C-313F-4555-99B9-ED7A9DFCE836}"/>
                  </a:ext>
                </a:extLst>
              </p:cNvPr>
              <p:cNvSpPr/>
              <p:nvPr/>
            </p:nvSpPr>
            <p:spPr bwMode="auto">
              <a:xfrm>
                <a:off x="3148" y="218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59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6"/>
                      <a:pt x="1" y="24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8" name="ïš1îḑe">
                <a:extLst>
                  <a:ext uri="{FF2B5EF4-FFF2-40B4-BE49-F238E27FC236}">
                    <a16:creationId xmlns:a16="http://schemas.microsoft.com/office/drawing/2014/main" id="{83168FC6-4041-4C63-A554-94386F3BAB01}"/>
                  </a:ext>
                </a:extLst>
              </p:cNvPr>
              <p:cNvSpPr/>
              <p:nvPr/>
            </p:nvSpPr>
            <p:spPr bwMode="auto">
              <a:xfrm>
                <a:off x="3612" y="928"/>
                <a:ext cx="173" cy="157"/>
              </a:xfrm>
              <a:custGeom>
                <a:avLst/>
                <a:gdLst>
                  <a:gd name="T0" fmla="*/ 7 w 100"/>
                  <a:gd name="T1" fmla="*/ 25 h 91"/>
                  <a:gd name="T2" fmla="*/ 39 w 100"/>
                  <a:gd name="T3" fmla="*/ 84 h 91"/>
                  <a:gd name="T4" fmla="*/ 97 w 100"/>
                  <a:gd name="T5" fmla="*/ 51 h 91"/>
                  <a:gd name="T6" fmla="*/ 60 w 100"/>
                  <a:gd name="T7" fmla="*/ 27 h 91"/>
                  <a:gd name="T8" fmla="*/ 7 w 100"/>
                  <a:gd name="T9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1">
                    <a:moveTo>
                      <a:pt x="7" y="25"/>
                    </a:moveTo>
                    <a:cubicBezTo>
                      <a:pt x="0" y="50"/>
                      <a:pt x="14" y="77"/>
                      <a:pt x="39" y="84"/>
                    </a:cubicBezTo>
                    <a:cubicBezTo>
                      <a:pt x="64" y="91"/>
                      <a:pt x="94" y="85"/>
                      <a:pt x="97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4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9" name="iṩļïḑe">
                <a:extLst>
                  <a:ext uri="{FF2B5EF4-FFF2-40B4-BE49-F238E27FC236}">
                    <a16:creationId xmlns:a16="http://schemas.microsoft.com/office/drawing/2014/main" id="{B53C3CF5-DD90-4BB0-8147-D82DF3274A09}"/>
                  </a:ext>
                </a:extLst>
              </p:cNvPr>
              <p:cNvSpPr/>
              <p:nvPr/>
            </p:nvSpPr>
            <p:spPr bwMode="auto">
              <a:xfrm>
                <a:off x="3648" y="986"/>
                <a:ext cx="106" cy="106"/>
              </a:xfrm>
              <a:custGeom>
                <a:avLst/>
                <a:gdLst>
                  <a:gd name="T0" fmla="*/ 4 w 61"/>
                  <a:gd name="T1" fmla="*/ 23 h 61"/>
                  <a:gd name="T2" fmla="*/ 23 w 61"/>
                  <a:gd name="T3" fmla="*/ 57 h 61"/>
                  <a:gd name="T4" fmla="*/ 57 w 61"/>
                  <a:gd name="T5" fmla="*/ 38 h 61"/>
                  <a:gd name="T6" fmla="*/ 38 w 61"/>
                  <a:gd name="T7" fmla="*/ 4 h 61"/>
                  <a:gd name="T8" fmla="*/ 4 w 61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4" y="23"/>
                    </a:moveTo>
                    <a:cubicBezTo>
                      <a:pt x="0" y="38"/>
                      <a:pt x="9" y="53"/>
                      <a:pt x="23" y="57"/>
                    </a:cubicBezTo>
                    <a:cubicBezTo>
                      <a:pt x="37" y="61"/>
                      <a:pt x="52" y="53"/>
                      <a:pt x="57" y="38"/>
                    </a:cubicBezTo>
                    <a:cubicBezTo>
                      <a:pt x="61" y="24"/>
                      <a:pt x="52" y="9"/>
                      <a:pt x="38" y="4"/>
                    </a:cubicBezTo>
                    <a:cubicBezTo>
                      <a:pt x="24" y="0"/>
                      <a:pt x="8" y="9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0" name="î$ļiḑé">
                <a:extLst>
                  <a:ext uri="{FF2B5EF4-FFF2-40B4-BE49-F238E27FC236}">
                    <a16:creationId xmlns:a16="http://schemas.microsoft.com/office/drawing/2014/main" id="{CA13FD9A-D696-4573-9C31-745F9E891854}"/>
                  </a:ext>
                </a:extLst>
              </p:cNvPr>
              <p:cNvSpPr/>
              <p:nvPr/>
            </p:nvSpPr>
            <p:spPr bwMode="auto">
              <a:xfrm>
                <a:off x="4013" y="1009"/>
                <a:ext cx="173" cy="156"/>
              </a:xfrm>
              <a:custGeom>
                <a:avLst/>
                <a:gdLst>
                  <a:gd name="T0" fmla="*/ 7 w 100"/>
                  <a:gd name="T1" fmla="*/ 25 h 90"/>
                  <a:gd name="T2" fmla="*/ 40 w 100"/>
                  <a:gd name="T3" fmla="*/ 83 h 90"/>
                  <a:gd name="T4" fmla="*/ 98 w 100"/>
                  <a:gd name="T5" fmla="*/ 51 h 90"/>
                  <a:gd name="T6" fmla="*/ 60 w 100"/>
                  <a:gd name="T7" fmla="*/ 27 h 90"/>
                  <a:gd name="T8" fmla="*/ 7 w 100"/>
                  <a:gd name="T9" fmla="*/ 2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0">
                    <a:moveTo>
                      <a:pt x="7" y="25"/>
                    </a:moveTo>
                    <a:cubicBezTo>
                      <a:pt x="0" y="50"/>
                      <a:pt x="15" y="76"/>
                      <a:pt x="40" y="83"/>
                    </a:cubicBezTo>
                    <a:cubicBezTo>
                      <a:pt x="65" y="90"/>
                      <a:pt x="95" y="85"/>
                      <a:pt x="98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5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1" name="íślíďè">
                <a:extLst>
                  <a:ext uri="{FF2B5EF4-FFF2-40B4-BE49-F238E27FC236}">
                    <a16:creationId xmlns:a16="http://schemas.microsoft.com/office/drawing/2014/main" id="{C6EC6237-5C94-4683-9880-FABF2636C1A6}"/>
                  </a:ext>
                </a:extLst>
              </p:cNvPr>
              <p:cNvSpPr/>
              <p:nvPr/>
            </p:nvSpPr>
            <p:spPr bwMode="auto">
              <a:xfrm>
                <a:off x="4051" y="1068"/>
                <a:ext cx="104" cy="105"/>
              </a:xfrm>
              <a:custGeom>
                <a:avLst/>
                <a:gdLst>
                  <a:gd name="T0" fmla="*/ 4 w 60"/>
                  <a:gd name="T1" fmla="*/ 23 h 61"/>
                  <a:gd name="T2" fmla="*/ 22 w 60"/>
                  <a:gd name="T3" fmla="*/ 57 h 61"/>
                  <a:gd name="T4" fmla="*/ 56 w 60"/>
                  <a:gd name="T5" fmla="*/ 38 h 61"/>
                  <a:gd name="T6" fmla="*/ 38 w 60"/>
                  <a:gd name="T7" fmla="*/ 4 h 61"/>
                  <a:gd name="T8" fmla="*/ 4 w 60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4" y="23"/>
                    </a:moveTo>
                    <a:cubicBezTo>
                      <a:pt x="0" y="37"/>
                      <a:pt x="8" y="52"/>
                      <a:pt x="22" y="57"/>
                    </a:cubicBezTo>
                    <a:cubicBezTo>
                      <a:pt x="37" y="61"/>
                      <a:pt x="52" y="52"/>
                      <a:pt x="56" y="38"/>
                    </a:cubicBezTo>
                    <a:cubicBezTo>
                      <a:pt x="60" y="23"/>
                      <a:pt x="52" y="8"/>
                      <a:pt x="38" y="4"/>
                    </a:cubicBezTo>
                    <a:cubicBezTo>
                      <a:pt x="23" y="0"/>
                      <a:pt x="8" y="8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2" name="îSľïḍè">
                <a:extLst>
                  <a:ext uri="{FF2B5EF4-FFF2-40B4-BE49-F238E27FC236}">
                    <a16:creationId xmlns:a16="http://schemas.microsoft.com/office/drawing/2014/main" id="{CA1E0275-A00A-411E-9002-072108E0E802}"/>
                  </a:ext>
                </a:extLst>
              </p:cNvPr>
              <p:cNvSpPr/>
              <p:nvPr/>
            </p:nvSpPr>
            <p:spPr bwMode="auto">
              <a:xfrm>
                <a:off x="3830" y="200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60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60"/>
                    </a:cubicBezTo>
                    <a:cubicBezTo>
                      <a:pt x="0" y="46"/>
                      <a:pt x="1" y="25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2D1812E-B7AB-4196-BCC7-4656DD5FD1E7}"/>
                </a:ext>
              </a:extLst>
            </p:cNvPr>
            <p:cNvGrpSpPr/>
            <p:nvPr/>
          </p:nvGrpSpPr>
          <p:grpSpPr>
            <a:xfrm>
              <a:off x="1447922" y="3085822"/>
              <a:ext cx="1453697" cy="1705559"/>
              <a:chOff x="6284230" y="4183462"/>
              <a:chExt cx="1460917" cy="1910455"/>
            </a:xfrm>
          </p:grpSpPr>
          <p:sp>
            <p:nvSpPr>
              <p:cNvPr id="134" name="ïṥḷïḋe">
                <a:extLst>
                  <a:ext uri="{FF2B5EF4-FFF2-40B4-BE49-F238E27FC236}">
                    <a16:creationId xmlns:a16="http://schemas.microsoft.com/office/drawing/2014/main" id="{9B741580-8834-4195-96B0-E467999E59E4}"/>
                  </a:ext>
                </a:extLst>
              </p:cNvPr>
              <p:cNvSpPr/>
              <p:nvPr/>
            </p:nvSpPr>
            <p:spPr bwMode="auto">
              <a:xfrm>
                <a:off x="7167013" y="5098327"/>
                <a:ext cx="300643" cy="324446"/>
              </a:xfrm>
              <a:custGeom>
                <a:avLst/>
                <a:gdLst>
                  <a:gd name="T0" fmla="*/ 240 w 280"/>
                  <a:gd name="T1" fmla="*/ 21 h 302"/>
                  <a:gd name="T2" fmla="*/ 114 w 280"/>
                  <a:gd name="T3" fmla="*/ 194 h 302"/>
                  <a:gd name="T4" fmla="*/ 53 w 280"/>
                  <a:gd name="T5" fmla="*/ 206 h 302"/>
                  <a:gd name="T6" fmla="*/ 1 w 280"/>
                  <a:gd name="T7" fmla="*/ 214 h 302"/>
                  <a:gd name="T8" fmla="*/ 55 w 280"/>
                  <a:gd name="T9" fmla="*/ 243 h 302"/>
                  <a:gd name="T10" fmla="*/ 93 w 280"/>
                  <a:gd name="T11" fmla="*/ 236 h 302"/>
                  <a:gd name="T12" fmla="*/ 95 w 280"/>
                  <a:gd name="T13" fmla="*/ 257 h 302"/>
                  <a:gd name="T14" fmla="*/ 113 w 280"/>
                  <a:gd name="T15" fmla="*/ 300 h 302"/>
                  <a:gd name="T16" fmla="*/ 121 w 280"/>
                  <a:gd name="T17" fmla="*/ 272 h 302"/>
                  <a:gd name="T18" fmla="*/ 148 w 280"/>
                  <a:gd name="T19" fmla="*/ 242 h 302"/>
                  <a:gd name="T20" fmla="*/ 157 w 280"/>
                  <a:gd name="T21" fmla="*/ 205 h 302"/>
                  <a:gd name="T22" fmla="*/ 255 w 280"/>
                  <a:gd name="T23" fmla="*/ 72 h 302"/>
                  <a:gd name="T24" fmla="*/ 280 w 280"/>
                  <a:gd name="T25" fmla="*/ 21 h 302"/>
                  <a:gd name="T26" fmla="*/ 243 w 280"/>
                  <a:gd name="T27" fmla="*/ 0 h 302"/>
                  <a:gd name="T28" fmla="*/ 240 w 280"/>
                  <a:gd name="T29" fmla="*/ 2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0" h="302">
                    <a:moveTo>
                      <a:pt x="240" y="21"/>
                    </a:moveTo>
                    <a:cubicBezTo>
                      <a:pt x="240" y="21"/>
                      <a:pt x="177" y="155"/>
                      <a:pt x="114" y="194"/>
                    </a:cubicBezTo>
                    <a:cubicBezTo>
                      <a:pt x="114" y="194"/>
                      <a:pt x="87" y="207"/>
                      <a:pt x="53" y="206"/>
                    </a:cubicBezTo>
                    <a:cubicBezTo>
                      <a:pt x="18" y="205"/>
                      <a:pt x="3" y="194"/>
                      <a:pt x="1" y="214"/>
                    </a:cubicBezTo>
                    <a:cubicBezTo>
                      <a:pt x="0" y="234"/>
                      <a:pt x="29" y="249"/>
                      <a:pt x="55" y="243"/>
                    </a:cubicBezTo>
                    <a:cubicBezTo>
                      <a:pt x="81" y="236"/>
                      <a:pt x="90" y="231"/>
                      <a:pt x="93" y="236"/>
                    </a:cubicBezTo>
                    <a:cubicBezTo>
                      <a:pt x="96" y="242"/>
                      <a:pt x="98" y="248"/>
                      <a:pt x="95" y="257"/>
                    </a:cubicBezTo>
                    <a:cubicBezTo>
                      <a:pt x="93" y="266"/>
                      <a:pt x="88" y="299"/>
                      <a:pt x="113" y="300"/>
                    </a:cubicBezTo>
                    <a:cubicBezTo>
                      <a:pt x="138" y="302"/>
                      <a:pt x="117" y="290"/>
                      <a:pt x="121" y="272"/>
                    </a:cubicBezTo>
                    <a:cubicBezTo>
                      <a:pt x="125" y="255"/>
                      <a:pt x="139" y="255"/>
                      <a:pt x="148" y="242"/>
                    </a:cubicBezTo>
                    <a:cubicBezTo>
                      <a:pt x="157" y="229"/>
                      <a:pt x="156" y="208"/>
                      <a:pt x="157" y="205"/>
                    </a:cubicBezTo>
                    <a:cubicBezTo>
                      <a:pt x="158" y="202"/>
                      <a:pt x="242" y="115"/>
                      <a:pt x="255" y="72"/>
                    </a:cubicBezTo>
                    <a:cubicBezTo>
                      <a:pt x="269" y="30"/>
                      <a:pt x="280" y="21"/>
                      <a:pt x="280" y="21"/>
                    </a:cubicBezTo>
                    <a:cubicBezTo>
                      <a:pt x="243" y="0"/>
                      <a:pt x="243" y="0"/>
                      <a:pt x="243" y="0"/>
                    </a:cubicBezTo>
                    <a:lnTo>
                      <a:pt x="240" y="2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135" name="iš1ïḋè">
                <a:extLst>
                  <a:ext uri="{FF2B5EF4-FFF2-40B4-BE49-F238E27FC236}">
                    <a16:creationId xmlns:a16="http://schemas.microsoft.com/office/drawing/2014/main" id="{C2DCF585-3B75-42BC-87C0-BEB11DEF576C}"/>
                  </a:ext>
                </a:extLst>
              </p:cNvPr>
              <p:cNvGrpSpPr/>
              <p:nvPr/>
            </p:nvGrpSpPr>
            <p:grpSpPr>
              <a:xfrm>
                <a:off x="6284230" y="4183462"/>
                <a:ext cx="701156" cy="1910455"/>
                <a:chOff x="5922826" y="1796809"/>
                <a:chExt cx="1756953" cy="4787208"/>
              </a:xfrm>
            </p:grpSpPr>
            <p:sp>
              <p:nvSpPr>
                <p:cNvPr id="169" name="ï$ḻíḑe">
                  <a:extLst>
                    <a:ext uri="{FF2B5EF4-FFF2-40B4-BE49-F238E27FC236}">
                      <a16:creationId xmlns:a16="http://schemas.microsoft.com/office/drawing/2014/main" id="{71A14849-E2EF-4CFC-9E61-62125792B753}"/>
                    </a:ext>
                  </a:extLst>
                </p:cNvPr>
                <p:cNvSpPr/>
                <p:nvPr/>
              </p:nvSpPr>
              <p:spPr bwMode="auto">
                <a:xfrm>
                  <a:off x="6141959" y="6071843"/>
                  <a:ext cx="1475581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0" name="ís1ídé">
                  <a:extLst>
                    <a:ext uri="{FF2B5EF4-FFF2-40B4-BE49-F238E27FC236}">
                      <a16:creationId xmlns:a16="http://schemas.microsoft.com/office/drawing/2014/main" id="{181E7F44-BA55-4F4C-A259-AFB2D9D37AE4}"/>
                    </a:ext>
                  </a:extLst>
                </p:cNvPr>
                <p:cNvSpPr/>
                <p:nvPr/>
              </p:nvSpPr>
              <p:spPr bwMode="auto">
                <a:xfrm>
                  <a:off x="6174375" y="4530134"/>
                  <a:ext cx="443452" cy="815589"/>
                </a:xfrm>
                <a:custGeom>
                  <a:avLst/>
                  <a:gdLst>
                    <a:gd name="T0" fmla="*/ 123 w 165"/>
                    <a:gd name="T1" fmla="*/ 0 h 303"/>
                    <a:gd name="T2" fmla="*/ 62 w 165"/>
                    <a:gd name="T3" fmla="*/ 60 h 303"/>
                    <a:gd name="T4" fmla="*/ 49 w 165"/>
                    <a:gd name="T5" fmla="*/ 286 h 303"/>
                    <a:gd name="T6" fmla="*/ 139 w 165"/>
                    <a:gd name="T7" fmla="*/ 264 h 303"/>
                    <a:gd name="T8" fmla="*/ 153 w 165"/>
                    <a:gd name="T9" fmla="*/ 173 h 303"/>
                    <a:gd name="T10" fmla="*/ 165 w 165"/>
                    <a:gd name="T11" fmla="*/ 110 h 303"/>
                    <a:gd name="T12" fmla="*/ 123 w 165"/>
                    <a:gd name="T13" fmla="*/ 0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5" h="303">
                      <a:moveTo>
                        <a:pt x="123" y="0"/>
                      </a:moveTo>
                      <a:cubicBezTo>
                        <a:pt x="123" y="0"/>
                        <a:pt x="88" y="20"/>
                        <a:pt x="62" y="60"/>
                      </a:cubicBezTo>
                      <a:cubicBezTo>
                        <a:pt x="37" y="100"/>
                        <a:pt x="0" y="268"/>
                        <a:pt x="49" y="286"/>
                      </a:cubicBezTo>
                      <a:cubicBezTo>
                        <a:pt x="98" y="303"/>
                        <a:pt x="139" y="264"/>
                        <a:pt x="139" y="26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294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1" name="íŝlíḋè">
                  <a:extLst>
                    <a:ext uri="{FF2B5EF4-FFF2-40B4-BE49-F238E27FC236}">
                      <a16:creationId xmlns:a16="http://schemas.microsoft.com/office/drawing/2014/main" id="{738751A7-EB33-49F6-8E17-9321B34C96D6}"/>
                    </a:ext>
                  </a:extLst>
                </p:cNvPr>
                <p:cNvSpPr/>
                <p:nvPr/>
              </p:nvSpPr>
              <p:spPr bwMode="auto">
                <a:xfrm>
                  <a:off x="6470010" y="5658214"/>
                  <a:ext cx="189310" cy="363060"/>
                </a:xfrm>
                <a:custGeom>
                  <a:avLst/>
                  <a:gdLst>
                    <a:gd name="T0" fmla="*/ 70 w 70"/>
                    <a:gd name="T1" fmla="*/ 8 h 135"/>
                    <a:gd name="T2" fmla="*/ 12 w 70"/>
                    <a:gd name="T3" fmla="*/ 0 h 135"/>
                    <a:gd name="T4" fmla="*/ 0 w 70"/>
                    <a:gd name="T5" fmla="*/ 123 h 135"/>
                    <a:gd name="T6" fmla="*/ 53 w 70"/>
                    <a:gd name="T7" fmla="*/ 131 h 135"/>
                    <a:gd name="T8" fmla="*/ 70 w 70"/>
                    <a:gd name="T9" fmla="*/ 8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35">
                      <a:moveTo>
                        <a:pt x="70" y="8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29" y="135"/>
                        <a:pt x="53" y="131"/>
                      </a:cubicBezTo>
                      <a:lnTo>
                        <a:pt x="70" y="8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2" name="ïšḻîḋè">
                  <a:extLst>
                    <a:ext uri="{FF2B5EF4-FFF2-40B4-BE49-F238E27FC236}">
                      <a16:creationId xmlns:a16="http://schemas.microsoft.com/office/drawing/2014/main" id="{8A04A80B-29E9-4090-9C02-BA88F84F6C95}"/>
                    </a:ext>
                  </a:extLst>
                </p:cNvPr>
                <p:cNvSpPr/>
                <p:nvPr/>
              </p:nvSpPr>
              <p:spPr bwMode="auto">
                <a:xfrm>
                  <a:off x="7132595" y="5660807"/>
                  <a:ext cx="172454" cy="392883"/>
                </a:xfrm>
                <a:custGeom>
                  <a:avLst/>
                  <a:gdLst>
                    <a:gd name="T0" fmla="*/ 0 w 64"/>
                    <a:gd name="T1" fmla="*/ 15 h 146"/>
                    <a:gd name="T2" fmla="*/ 12 w 64"/>
                    <a:gd name="T3" fmla="*/ 128 h 146"/>
                    <a:gd name="T4" fmla="*/ 64 w 64"/>
                    <a:gd name="T5" fmla="*/ 125 h 146"/>
                    <a:gd name="T6" fmla="*/ 53 w 64"/>
                    <a:gd name="T7" fmla="*/ 8 h 146"/>
                    <a:gd name="T8" fmla="*/ 0 w 64"/>
                    <a:gd name="T9" fmla="*/ 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46">
                      <a:moveTo>
                        <a:pt x="0" y="15"/>
                      </a:move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12" y="128"/>
                        <a:pt x="44" y="146"/>
                        <a:pt x="64" y="125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13" y="0"/>
                        <a:pt x="0" y="1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3" name="ï$ļïďè">
                  <a:extLst>
                    <a:ext uri="{FF2B5EF4-FFF2-40B4-BE49-F238E27FC236}">
                      <a16:creationId xmlns:a16="http://schemas.microsoft.com/office/drawing/2014/main" id="{8415F3B0-062F-473B-A898-96766AC71032}"/>
                    </a:ext>
                  </a:extLst>
                </p:cNvPr>
                <p:cNvSpPr/>
                <p:nvPr/>
              </p:nvSpPr>
              <p:spPr bwMode="auto">
                <a:xfrm>
                  <a:off x="6381838" y="4950246"/>
                  <a:ext cx="1025645" cy="775393"/>
                </a:xfrm>
                <a:custGeom>
                  <a:avLst/>
                  <a:gdLst>
                    <a:gd name="T0" fmla="*/ 33 w 381"/>
                    <a:gd name="T1" fmla="*/ 11 h 288"/>
                    <a:gd name="T2" fmla="*/ 0 w 381"/>
                    <a:gd name="T3" fmla="*/ 238 h 288"/>
                    <a:gd name="T4" fmla="*/ 78 w 381"/>
                    <a:gd name="T5" fmla="*/ 276 h 288"/>
                    <a:gd name="T6" fmla="*/ 161 w 381"/>
                    <a:gd name="T7" fmla="*/ 251 h 288"/>
                    <a:gd name="T8" fmla="*/ 182 w 381"/>
                    <a:gd name="T9" fmla="*/ 91 h 288"/>
                    <a:gd name="T10" fmla="*/ 206 w 381"/>
                    <a:gd name="T11" fmla="*/ 249 h 288"/>
                    <a:gd name="T12" fmla="*/ 305 w 381"/>
                    <a:gd name="T13" fmla="*/ 277 h 288"/>
                    <a:gd name="T14" fmla="*/ 369 w 381"/>
                    <a:gd name="T15" fmla="*/ 227 h 288"/>
                    <a:gd name="T16" fmla="*/ 337 w 381"/>
                    <a:gd name="T17" fmla="*/ 26 h 288"/>
                    <a:gd name="T18" fmla="*/ 222 w 381"/>
                    <a:gd name="T19" fmla="*/ 0 h 288"/>
                    <a:gd name="T20" fmla="*/ 149 w 381"/>
                    <a:gd name="T21" fmla="*/ 0 h 288"/>
                    <a:gd name="T22" fmla="*/ 33 w 381"/>
                    <a:gd name="T23" fmla="*/ 1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81" h="288">
                      <a:moveTo>
                        <a:pt x="33" y="11"/>
                      </a:move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38"/>
                        <a:pt x="17" y="268"/>
                        <a:pt x="78" y="276"/>
                      </a:cubicBezTo>
                      <a:cubicBezTo>
                        <a:pt x="139" y="284"/>
                        <a:pt x="161" y="251"/>
                        <a:pt x="161" y="251"/>
                      </a:cubicBezTo>
                      <a:cubicBezTo>
                        <a:pt x="182" y="91"/>
                        <a:pt x="182" y="91"/>
                        <a:pt x="182" y="91"/>
                      </a:cubicBezTo>
                      <a:cubicBezTo>
                        <a:pt x="206" y="249"/>
                        <a:pt x="206" y="249"/>
                        <a:pt x="206" y="249"/>
                      </a:cubicBezTo>
                      <a:cubicBezTo>
                        <a:pt x="206" y="249"/>
                        <a:pt x="231" y="288"/>
                        <a:pt x="305" y="277"/>
                      </a:cubicBezTo>
                      <a:cubicBezTo>
                        <a:pt x="381" y="266"/>
                        <a:pt x="369" y="227"/>
                        <a:pt x="369" y="227"/>
                      </a:cubicBezTo>
                      <a:cubicBezTo>
                        <a:pt x="337" y="26"/>
                        <a:pt x="337" y="26"/>
                        <a:pt x="337" y="26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AC6C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4" name="îṧḻiďê">
                  <a:extLst>
                    <a:ext uri="{FF2B5EF4-FFF2-40B4-BE49-F238E27FC236}">
                      <a16:creationId xmlns:a16="http://schemas.microsoft.com/office/drawing/2014/main" id="{C8200572-4191-497F-AA76-85A105B14E60}"/>
                    </a:ext>
                  </a:extLst>
                </p:cNvPr>
                <p:cNvSpPr/>
                <p:nvPr/>
              </p:nvSpPr>
              <p:spPr bwMode="auto">
                <a:xfrm>
                  <a:off x="6152332" y="4307111"/>
                  <a:ext cx="369544" cy="1156606"/>
                </a:xfrm>
                <a:custGeom>
                  <a:avLst/>
                  <a:gdLst>
                    <a:gd name="T0" fmla="*/ 66 w 137"/>
                    <a:gd name="T1" fmla="*/ 6 h 430"/>
                    <a:gd name="T2" fmla="*/ 25 w 137"/>
                    <a:gd name="T3" fmla="*/ 268 h 430"/>
                    <a:gd name="T4" fmla="*/ 12 w 137"/>
                    <a:gd name="T5" fmla="*/ 390 h 430"/>
                    <a:gd name="T6" fmla="*/ 38 w 137"/>
                    <a:gd name="T7" fmla="*/ 402 h 430"/>
                    <a:gd name="T8" fmla="*/ 50 w 137"/>
                    <a:gd name="T9" fmla="*/ 410 h 430"/>
                    <a:gd name="T10" fmla="*/ 59 w 137"/>
                    <a:gd name="T11" fmla="*/ 402 h 430"/>
                    <a:gd name="T12" fmla="*/ 73 w 137"/>
                    <a:gd name="T13" fmla="*/ 406 h 430"/>
                    <a:gd name="T14" fmla="*/ 82 w 137"/>
                    <a:gd name="T15" fmla="*/ 394 h 430"/>
                    <a:gd name="T16" fmla="*/ 97 w 137"/>
                    <a:gd name="T17" fmla="*/ 395 h 430"/>
                    <a:gd name="T18" fmla="*/ 97 w 137"/>
                    <a:gd name="T19" fmla="*/ 369 h 430"/>
                    <a:gd name="T20" fmla="*/ 89 w 137"/>
                    <a:gd name="T21" fmla="*/ 343 h 430"/>
                    <a:gd name="T22" fmla="*/ 89 w 137"/>
                    <a:gd name="T23" fmla="*/ 268 h 430"/>
                    <a:gd name="T24" fmla="*/ 77 w 137"/>
                    <a:gd name="T25" fmla="*/ 239 h 430"/>
                    <a:gd name="T26" fmla="*/ 120 w 137"/>
                    <a:gd name="T27" fmla="*/ 30 h 430"/>
                    <a:gd name="T28" fmla="*/ 106 w 137"/>
                    <a:gd name="T29" fmla="*/ 7 h 430"/>
                    <a:gd name="T30" fmla="*/ 85 w 137"/>
                    <a:gd name="T31" fmla="*/ 3 h 430"/>
                    <a:gd name="T32" fmla="*/ 66 w 137"/>
                    <a:gd name="T33" fmla="*/ 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7" h="430">
                      <a:moveTo>
                        <a:pt x="66" y="6"/>
                      </a:moveTo>
                      <a:cubicBezTo>
                        <a:pt x="66" y="6"/>
                        <a:pt x="28" y="176"/>
                        <a:pt x="25" y="268"/>
                      </a:cubicBezTo>
                      <a:cubicBezTo>
                        <a:pt x="25" y="268"/>
                        <a:pt x="0" y="351"/>
                        <a:pt x="12" y="390"/>
                      </a:cubicBezTo>
                      <a:cubicBezTo>
                        <a:pt x="23" y="430"/>
                        <a:pt x="38" y="402"/>
                        <a:pt x="38" y="402"/>
                      </a:cubicBezTo>
                      <a:cubicBezTo>
                        <a:pt x="38" y="402"/>
                        <a:pt x="43" y="410"/>
                        <a:pt x="50" y="410"/>
                      </a:cubicBezTo>
                      <a:cubicBezTo>
                        <a:pt x="57" y="409"/>
                        <a:pt x="59" y="402"/>
                        <a:pt x="59" y="402"/>
                      </a:cubicBezTo>
                      <a:cubicBezTo>
                        <a:pt x="59" y="402"/>
                        <a:pt x="64" y="410"/>
                        <a:pt x="73" y="406"/>
                      </a:cubicBezTo>
                      <a:cubicBezTo>
                        <a:pt x="82" y="403"/>
                        <a:pt x="82" y="394"/>
                        <a:pt x="82" y="394"/>
                      </a:cubicBezTo>
                      <a:cubicBezTo>
                        <a:pt x="82" y="394"/>
                        <a:pt x="92" y="398"/>
                        <a:pt x="97" y="395"/>
                      </a:cubicBezTo>
                      <a:cubicBezTo>
                        <a:pt x="102" y="392"/>
                        <a:pt x="101" y="378"/>
                        <a:pt x="97" y="369"/>
                      </a:cubicBezTo>
                      <a:cubicBezTo>
                        <a:pt x="93" y="361"/>
                        <a:pt x="89" y="347"/>
                        <a:pt x="89" y="343"/>
                      </a:cubicBezTo>
                      <a:cubicBezTo>
                        <a:pt x="89" y="339"/>
                        <a:pt x="99" y="286"/>
                        <a:pt x="89" y="268"/>
                      </a:cubicBezTo>
                      <a:cubicBezTo>
                        <a:pt x="80" y="250"/>
                        <a:pt x="76" y="246"/>
                        <a:pt x="77" y="239"/>
                      </a:cubicBezTo>
                      <a:cubicBezTo>
                        <a:pt x="77" y="232"/>
                        <a:pt x="104" y="59"/>
                        <a:pt x="120" y="30"/>
                      </a:cubicBezTo>
                      <a:cubicBezTo>
                        <a:pt x="137" y="0"/>
                        <a:pt x="106" y="7"/>
                        <a:pt x="106" y="7"/>
                      </a:cubicBezTo>
                      <a:cubicBezTo>
                        <a:pt x="85" y="3"/>
                        <a:pt x="85" y="3"/>
                        <a:pt x="85" y="3"/>
                      </a:cubicBezTo>
                      <a:lnTo>
                        <a:pt x="66" y="6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5" name="iSḻïďè">
                  <a:extLst>
                    <a:ext uri="{FF2B5EF4-FFF2-40B4-BE49-F238E27FC236}">
                      <a16:creationId xmlns:a16="http://schemas.microsoft.com/office/drawing/2014/main" id="{FE8B70B2-1D0E-440C-9A5F-0ED0BB30441F}"/>
                    </a:ext>
                  </a:extLst>
                </p:cNvPr>
                <p:cNvSpPr/>
                <p:nvPr/>
              </p:nvSpPr>
              <p:spPr bwMode="auto">
                <a:xfrm>
                  <a:off x="7192241" y="4314891"/>
                  <a:ext cx="377323" cy="1065841"/>
                </a:xfrm>
                <a:custGeom>
                  <a:avLst/>
                  <a:gdLst>
                    <a:gd name="T0" fmla="*/ 88 w 140"/>
                    <a:gd name="T1" fmla="*/ 300 h 396"/>
                    <a:gd name="T2" fmla="*/ 132 w 140"/>
                    <a:gd name="T3" fmla="*/ 181 h 396"/>
                    <a:gd name="T4" fmla="*/ 98 w 140"/>
                    <a:gd name="T5" fmla="*/ 14 h 396"/>
                    <a:gd name="T6" fmla="*/ 51 w 140"/>
                    <a:gd name="T7" fmla="*/ 0 h 396"/>
                    <a:gd name="T8" fmla="*/ 46 w 140"/>
                    <a:gd name="T9" fmla="*/ 25 h 396"/>
                    <a:gd name="T10" fmla="*/ 79 w 140"/>
                    <a:gd name="T11" fmla="*/ 164 h 396"/>
                    <a:gd name="T12" fmla="*/ 49 w 140"/>
                    <a:gd name="T13" fmla="*/ 271 h 396"/>
                    <a:gd name="T14" fmla="*/ 38 w 140"/>
                    <a:gd name="T15" fmla="*/ 271 h 396"/>
                    <a:gd name="T16" fmla="*/ 10 w 140"/>
                    <a:gd name="T17" fmla="*/ 312 h 396"/>
                    <a:gd name="T18" fmla="*/ 20 w 140"/>
                    <a:gd name="T19" fmla="*/ 340 h 396"/>
                    <a:gd name="T20" fmla="*/ 28 w 140"/>
                    <a:gd name="T21" fmla="*/ 366 h 396"/>
                    <a:gd name="T22" fmla="*/ 43 w 140"/>
                    <a:gd name="T23" fmla="*/ 386 h 396"/>
                    <a:gd name="T24" fmla="*/ 56 w 140"/>
                    <a:gd name="T25" fmla="*/ 395 h 396"/>
                    <a:gd name="T26" fmla="*/ 76 w 140"/>
                    <a:gd name="T27" fmla="*/ 34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0" h="396">
                      <a:moveTo>
                        <a:pt x="88" y="300"/>
                      </a:moveTo>
                      <a:cubicBezTo>
                        <a:pt x="88" y="300"/>
                        <a:pt x="124" y="254"/>
                        <a:pt x="132" y="181"/>
                      </a:cubicBezTo>
                      <a:cubicBezTo>
                        <a:pt x="140" y="109"/>
                        <a:pt x="96" y="15"/>
                        <a:pt x="98" y="14"/>
                      </a:cubicBezTo>
                      <a:cubicBezTo>
                        <a:pt x="99" y="13"/>
                        <a:pt x="51" y="0"/>
                        <a:pt x="51" y="0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72" y="103"/>
                        <a:pt x="79" y="164"/>
                      </a:cubicBezTo>
                      <a:cubicBezTo>
                        <a:pt x="85" y="225"/>
                        <a:pt x="49" y="271"/>
                        <a:pt x="49" y="271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8" y="271"/>
                        <a:pt x="19" y="282"/>
                        <a:pt x="10" y="312"/>
                      </a:cubicBezTo>
                      <a:cubicBezTo>
                        <a:pt x="0" y="342"/>
                        <a:pt x="11" y="345"/>
                        <a:pt x="20" y="340"/>
                      </a:cubicBezTo>
                      <a:cubicBezTo>
                        <a:pt x="20" y="340"/>
                        <a:pt x="14" y="371"/>
                        <a:pt x="28" y="366"/>
                      </a:cubicBezTo>
                      <a:cubicBezTo>
                        <a:pt x="28" y="366"/>
                        <a:pt x="30" y="386"/>
                        <a:pt x="43" y="386"/>
                      </a:cubicBezTo>
                      <a:cubicBezTo>
                        <a:pt x="43" y="386"/>
                        <a:pt x="47" y="396"/>
                        <a:pt x="56" y="395"/>
                      </a:cubicBezTo>
                      <a:cubicBezTo>
                        <a:pt x="65" y="395"/>
                        <a:pt x="77" y="379"/>
                        <a:pt x="76" y="346"/>
                      </a:cubicBezTo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6" name="işľîḑè">
                  <a:extLst>
                    <a:ext uri="{FF2B5EF4-FFF2-40B4-BE49-F238E27FC236}">
                      <a16:creationId xmlns:a16="http://schemas.microsoft.com/office/drawing/2014/main" id="{EDBEB38D-DF00-4A3A-8496-07E684CA144E}"/>
                    </a:ext>
                  </a:extLst>
                </p:cNvPr>
                <p:cNvSpPr/>
                <p:nvPr/>
              </p:nvSpPr>
              <p:spPr bwMode="auto">
                <a:xfrm>
                  <a:off x="6305336" y="3739181"/>
                  <a:ext cx="1226625" cy="1509293"/>
                </a:xfrm>
                <a:custGeom>
                  <a:avLst/>
                  <a:gdLst>
                    <a:gd name="T0" fmla="*/ 337 w 455"/>
                    <a:gd name="T1" fmla="*/ 199 h 561"/>
                    <a:gd name="T2" fmla="*/ 370 w 455"/>
                    <a:gd name="T3" fmla="*/ 480 h 561"/>
                    <a:gd name="T4" fmla="*/ 48 w 455"/>
                    <a:gd name="T5" fmla="*/ 460 h 561"/>
                    <a:gd name="T6" fmla="*/ 67 w 455"/>
                    <a:gd name="T7" fmla="*/ 241 h 561"/>
                    <a:gd name="T8" fmla="*/ 0 w 455"/>
                    <a:gd name="T9" fmla="*/ 206 h 561"/>
                    <a:gd name="T10" fmla="*/ 51 w 455"/>
                    <a:gd name="T11" fmla="*/ 49 h 561"/>
                    <a:gd name="T12" fmla="*/ 179 w 455"/>
                    <a:gd name="T13" fmla="*/ 0 h 561"/>
                    <a:gd name="T14" fmla="*/ 259 w 455"/>
                    <a:gd name="T15" fmla="*/ 0 h 561"/>
                    <a:gd name="T16" fmla="*/ 370 w 455"/>
                    <a:gd name="T17" fmla="*/ 44 h 561"/>
                    <a:gd name="T18" fmla="*/ 455 w 455"/>
                    <a:gd name="T19" fmla="*/ 191 h 561"/>
                    <a:gd name="T20" fmla="*/ 354 w 455"/>
                    <a:gd name="T21" fmla="*/ 236 h 561"/>
                    <a:gd name="T22" fmla="*/ 337 w 455"/>
                    <a:gd name="T23" fmla="*/ 199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55" h="561">
                      <a:moveTo>
                        <a:pt x="337" y="199"/>
                      </a:moveTo>
                      <a:cubicBezTo>
                        <a:pt x="370" y="480"/>
                        <a:pt x="370" y="480"/>
                        <a:pt x="370" y="480"/>
                      </a:cubicBezTo>
                      <a:cubicBezTo>
                        <a:pt x="370" y="480"/>
                        <a:pt x="212" y="561"/>
                        <a:pt x="48" y="460"/>
                      </a:cubicBezTo>
                      <a:cubicBezTo>
                        <a:pt x="48" y="460"/>
                        <a:pt x="66" y="294"/>
                        <a:pt x="67" y="241"/>
                      </a:cubicBezTo>
                      <a:cubicBezTo>
                        <a:pt x="67" y="241"/>
                        <a:pt x="23" y="239"/>
                        <a:pt x="0" y="206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259" y="0"/>
                        <a:pt x="259" y="0"/>
                        <a:pt x="259" y="0"/>
                      </a:cubicBezTo>
                      <a:cubicBezTo>
                        <a:pt x="370" y="44"/>
                        <a:pt x="370" y="44"/>
                        <a:pt x="370" y="44"/>
                      </a:cubicBezTo>
                      <a:cubicBezTo>
                        <a:pt x="370" y="44"/>
                        <a:pt x="446" y="176"/>
                        <a:pt x="455" y="191"/>
                      </a:cubicBezTo>
                      <a:cubicBezTo>
                        <a:pt x="455" y="191"/>
                        <a:pt x="443" y="252"/>
                        <a:pt x="354" y="236"/>
                      </a:cubicBezTo>
                      <a:lnTo>
                        <a:pt x="337" y="199"/>
                      </a:lnTo>
                      <a:close/>
                    </a:path>
                  </a:pathLst>
                </a:custGeom>
                <a:solidFill>
                  <a:srgbClr val="6991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7" name="îŝľídè">
                  <a:extLst>
                    <a:ext uri="{FF2B5EF4-FFF2-40B4-BE49-F238E27FC236}">
                      <a16:creationId xmlns:a16="http://schemas.microsoft.com/office/drawing/2014/main" id="{6F70A459-0FF2-4B9A-AC52-2FAF563FCC52}"/>
                    </a:ext>
                  </a:extLst>
                </p:cNvPr>
                <p:cNvSpPr/>
                <p:nvPr/>
              </p:nvSpPr>
              <p:spPr bwMode="auto">
                <a:xfrm>
                  <a:off x="6787688" y="3645823"/>
                  <a:ext cx="215243" cy="158191"/>
                </a:xfrm>
                <a:custGeom>
                  <a:avLst/>
                  <a:gdLst>
                    <a:gd name="T0" fmla="*/ 0 w 80"/>
                    <a:gd name="T1" fmla="*/ 0 h 59"/>
                    <a:gd name="T2" fmla="*/ 0 w 80"/>
                    <a:gd name="T3" fmla="*/ 35 h 59"/>
                    <a:gd name="T4" fmla="*/ 80 w 80"/>
                    <a:gd name="T5" fmla="*/ 35 h 59"/>
                    <a:gd name="T6" fmla="*/ 80 w 80"/>
                    <a:gd name="T7" fmla="*/ 0 h 59"/>
                    <a:gd name="T8" fmla="*/ 15 w 80"/>
                    <a:gd name="T9" fmla="*/ 0 h 59"/>
                    <a:gd name="T10" fmla="*/ 0 w 80"/>
                    <a:gd name="T1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59">
                      <a:moveTo>
                        <a:pt x="0" y="0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8" y="59"/>
                        <a:pt x="80" y="35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8" name="i$ḻîḍè">
                  <a:extLst>
                    <a:ext uri="{FF2B5EF4-FFF2-40B4-BE49-F238E27FC236}">
                      <a16:creationId xmlns:a16="http://schemas.microsoft.com/office/drawing/2014/main" id="{3AC5B91C-46E8-4017-9DB7-C2697BB2D96F}"/>
                    </a:ext>
                  </a:extLst>
                </p:cNvPr>
                <p:cNvSpPr/>
                <p:nvPr/>
              </p:nvSpPr>
              <p:spPr bwMode="auto">
                <a:xfrm>
                  <a:off x="7480096" y="2810784"/>
                  <a:ext cx="199683" cy="379917"/>
                </a:xfrm>
                <a:custGeom>
                  <a:avLst/>
                  <a:gdLst>
                    <a:gd name="T0" fmla="*/ 19 w 74"/>
                    <a:gd name="T1" fmla="*/ 71 h 141"/>
                    <a:gd name="T2" fmla="*/ 44 w 74"/>
                    <a:gd name="T3" fmla="*/ 4 h 141"/>
                    <a:gd name="T4" fmla="*/ 0 w 74"/>
                    <a:gd name="T5" fmla="*/ 141 h 141"/>
                    <a:gd name="T6" fmla="*/ 19 w 74"/>
                    <a:gd name="T7" fmla="*/ 7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" h="141">
                      <a:moveTo>
                        <a:pt x="19" y="71"/>
                      </a:moveTo>
                      <a:cubicBezTo>
                        <a:pt x="19" y="71"/>
                        <a:pt x="14" y="7"/>
                        <a:pt x="44" y="4"/>
                      </a:cubicBezTo>
                      <a:cubicBezTo>
                        <a:pt x="74" y="0"/>
                        <a:pt x="66" y="131"/>
                        <a:pt x="0" y="141"/>
                      </a:cubicBezTo>
                      <a:lnTo>
                        <a:pt x="19" y="71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9" name="îŝlïďè">
                  <a:extLst>
                    <a:ext uri="{FF2B5EF4-FFF2-40B4-BE49-F238E27FC236}">
                      <a16:creationId xmlns:a16="http://schemas.microsoft.com/office/drawing/2014/main" id="{D892565A-1D11-4473-A9D7-5B6935D58A39}"/>
                    </a:ext>
                  </a:extLst>
                </p:cNvPr>
                <p:cNvSpPr/>
                <p:nvPr/>
              </p:nvSpPr>
              <p:spPr bwMode="auto">
                <a:xfrm>
                  <a:off x="6192528" y="2854870"/>
                  <a:ext cx="94655" cy="298228"/>
                </a:xfrm>
                <a:custGeom>
                  <a:avLst/>
                  <a:gdLst>
                    <a:gd name="T0" fmla="*/ 16 w 35"/>
                    <a:gd name="T1" fmla="*/ 0 h 111"/>
                    <a:gd name="T2" fmla="*/ 2 w 35"/>
                    <a:gd name="T3" fmla="*/ 45 h 111"/>
                    <a:gd name="T4" fmla="*/ 35 w 35"/>
                    <a:gd name="T5" fmla="*/ 111 h 111"/>
                    <a:gd name="T6" fmla="*/ 35 w 35"/>
                    <a:gd name="T7" fmla="*/ 77 h 111"/>
                    <a:gd name="T8" fmla="*/ 31 w 35"/>
                    <a:gd name="T9" fmla="*/ 31 h 111"/>
                    <a:gd name="T10" fmla="*/ 16 w 35"/>
                    <a:gd name="T11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111">
                      <a:moveTo>
                        <a:pt x="16" y="0"/>
                      </a:moveTo>
                      <a:cubicBezTo>
                        <a:pt x="16" y="0"/>
                        <a:pt x="0" y="4"/>
                        <a:pt x="2" y="45"/>
                      </a:cubicBezTo>
                      <a:cubicBezTo>
                        <a:pt x="5" y="86"/>
                        <a:pt x="35" y="111"/>
                        <a:pt x="35" y="111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5" y="77"/>
                        <a:pt x="32" y="34"/>
                        <a:pt x="31" y="31"/>
                      </a:cubicBezTo>
                      <a:cubicBezTo>
                        <a:pt x="30" y="28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0" name="îsḷíde">
                  <a:extLst>
                    <a:ext uri="{FF2B5EF4-FFF2-40B4-BE49-F238E27FC236}">
                      <a16:creationId xmlns:a16="http://schemas.microsoft.com/office/drawing/2014/main" id="{FA2B4A83-A5B5-4587-9AA8-AAE3458DA1DC}"/>
                    </a:ext>
                  </a:extLst>
                </p:cNvPr>
                <p:cNvSpPr/>
                <p:nvPr/>
              </p:nvSpPr>
              <p:spPr bwMode="auto">
                <a:xfrm>
                  <a:off x="6232724" y="2324543"/>
                  <a:ext cx="1317390" cy="1349806"/>
                </a:xfrm>
                <a:custGeom>
                  <a:avLst/>
                  <a:gdLst>
                    <a:gd name="T0" fmla="*/ 0 w 489"/>
                    <a:gd name="T1" fmla="*/ 185 h 502"/>
                    <a:gd name="T2" fmla="*/ 251 w 489"/>
                    <a:gd name="T3" fmla="*/ 502 h 502"/>
                    <a:gd name="T4" fmla="*/ 489 w 489"/>
                    <a:gd name="T5" fmla="*/ 206 h 502"/>
                    <a:gd name="T6" fmla="*/ 457 w 489"/>
                    <a:gd name="T7" fmla="*/ 44 h 502"/>
                    <a:gd name="T8" fmla="*/ 388 w 489"/>
                    <a:gd name="T9" fmla="*/ 2 h 502"/>
                    <a:gd name="T10" fmla="*/ 196 w 489"/>
                    <a:gd name="T11" fmla="*/ 2 h 502"/>
                    <a:gd name="T12" fmla="*/ 82 w 489"/>
                    <a:gd name="T13" fmla="*/ 19 h 502"/>
                    <a:gd name="T14" fmla="*/ 41 w 489"/>
                    <a:gd name="T15" fmla="*/ 31 h 502"/>
                    <a:gd name="T16" fmla="*/ 0 w 489"/>
                    <a:gd name="T17" fmla="*/ 185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9" h="502">
                      <a:moveTo>
                        <a:pt x="0" y="185"/>
                      </a:moveTo>
                      <a:cubicBezTo>
                        <a:pt x="0" y="185"/>
                        <a:pt x="0" y="502"/>
                        <a:pt x="251" y="502"/>
                      </a:cubicBezTo>
                      <a:cubicBezTo>
                        <a:pt x="465" y="502"/>
                        <a:pt x="489" y="206"/>
                        <a:pt x="489" y="206"/>
                      </a:cubicBezTo>
                      <a:cubicBezTo>
                        <a:pt x="489" y="206"/>
                        <a:pt x="457" y="51"/>
                        <a:pt x="457" y="44"/>
                      </a:cubicBezTo>
                      <a:cubicBezTo>
                        <a:pt x="457" y="37"/>
                        <a:pt x="396" y="4"/>
                        <a:pt x="388" y="2"/>
                      </a:cubicBezTo>
                      <a:cubicBezTo>
                        <a:pt x="381" y="0"/>
                        <a:pt x="205" y="3"/>
                        <a:pt x="196" y="2"/>
                      </a:cubicBezTo>
                      <a:cubicBezTo>
                        <a:pt x="188" y="1"/>
                        <a:pt x="96" y="19"/>
                        <a:pt x="82" y="19"/>
                      </a:cubicBezTo>
                      <a:cubicBezTo>
                        <a:pt x="68" y="19"/>
                        <a:pt x="44" y="26"/>
                        <a:pt x="41" y="31"/>
                      </a:cubicBezTo>
                      <a:cubicBezTo>
                        <a:pt x="39" y="36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1" name="ís1îḍè">
                  <a:extLst>
                    <a:ext uri="{FF2B5EF4-FFF2-40B4-BE49-F238E27FC236}">
                      <a16:creationId xmlns:a16="http://schemas.microsoft.com/office/drawing/2014/main" id="{8F1CCA1D-5A29-4A58-8B4B-0461A8AE2D1A}"/>
                    </a:ext>
                  </a:extLst>
                </p:cNvPr>
                <p:cNvSpPr/>
                <p:nvPr/>
              </p:nvSpPr>
              <p:spPr bwMode="auto">
                <a:xfrm>
                  <a:off x="5922826" y="1796809"/>
                  <a:ext cx="1742689" cy="1213659"/>
                </a:xfrm>
                <a:custGeom>
                  <a:avLst/>
                  <a:gdLst>
                    <a:gd name="T0" fmla="*/ 597 w 647"/>
                    <a:gd name="T1" fmla="*/ 448 h 451"/>
                    <a:gd name="T2" fmla="*/ 574 w 647"/>
                    <a:gd name="T3" fmla="*/ 448 h 451"/>
                    <a:gd name="T4" fmla="*/ 549 w 647"/>
                    <a:gd name="T5" fmla="*/ 359 h 451"/>
                    <a:gd name="T6" fmla="*/ 554 w 647"/>
                    <a:gd name="T7" fmla="*/ 345 h 451"/>
                    <a:gd name="T8" fmla="*/ 510 w 647"/>
                    <a:gd name="T9" fmla="*/ 249 h 451"/>
                    <a:gd name="T10" fmla="*/ 356 w 647"/>
                    <a:gd name="T11" fmla="*/ 277 h 451"/>
                    <a:gd name="T12" fmla="*/ 186 w 647"/>
                    <a:gd name="T13" fmla="*/ 252 h 451"/>
                    <a:gd name="T14" fmla="*/ 143 w 647"/>
                    <a:gd name="T15" fmla="*/ 325 h 451"/>
                    <a:gd name="T16" fmla="*/ 143 w 647"/>
                    <a:gd name="T17" fmla="*/ 360 h 451"/>
                    <a:gd name="T18" fmla="*/ 118 w 647"/>
                    <a:gd name="T19" fmla="*/ 413 h 451"/>
                    <a:gd name="T20" fmla="*/ 115 w 647"/>
                    <a:gd name="T21" fmla="*/ 271 h 451"/>
                    <a:gd name="T22" fmla="*/ 97 w 647"/>
                    <a:gd name="T23" fmla="*/ 256 h 451"/>
                    <a:gd name="T24" fmla="*/ 115 w 647"/>
                    <a:gd name="T25" fmla="*/ 253 h 451"/>
                    <a:gd name="T26" fmla="*/ 47 w 647"/>
                    <a:gd name="T27" fmla="*/ 197 h 451"/>
                    <a:gd name="T28" fmla="*/ 102 w 647"/>
                    <a:gd name="T29" fmla="*/ 188 h 451"/>
                    <a:gd name="T30" fmla="*/ 36 w 647"/>
                    <a:gd name="T31" fmla="*/ 138 h 451"/>
                    <a:gd name="T32" fmla="*/ 0 w 647"/>
                    <a:gd name="T33" fmla="*/ 98 h 451"/>
                    <a:gd name="T34" fmla="*/ 185 w 647"/>
                    <a:gd name="T35" fmla="*/ 80 h 451"/>
                    <a:gd name="T36" fmla="*/ 135 w 647"/>
                    <a:gd name="T37" fmla="*/ 19 h 451"/>
                    <a:gd name="T38" fmla="*/ 338 w 647"/>
                    <a:gd name="T39" fmla="*/ 63 h 451"/>
                    <a:gd name="T40" fmla="*/ 288 w 647"/>
                    <a:gd name="T41" fmla="*/ 0 h 451"/>
                    <a:gd name="T42" fmla="*/ 521 w 647"/>
                    <a:gd name="T43" fmla="*/ 129 h 451"/>
                    <a:gd name="T44" fmla="*/ 498 w 647"/>
                    <a:gd name="T45" fmla="*/ 55 h 451"/>
                    <a:gd name="T46" fmla="*/ 597 w 647"/>
                    <a:gd name="T47" fmla="*/ 213 h 451"/>
                    <a:gd name="T48" fmla="*/ 597 w 647"/>
                    <a:gd name="T49" fmla="*/ 448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" h="451">
                      <a:moveTo>
                        <a:pt x="597" y="448"/>
                      </a:moveTo>
                      <a:cubicBezTo>
                        <a:pt x="597" y="448"/>
                        <a:pt x="585" y="451"/>
                        <a:pt x="574" y="448"/>
                      </a:cubicBezTo>
                      <a:cubicBezTo>
                        <a:pt x="549" y="359"/>
                        <a:pt x="549" y="359"/>
                        <a:pt x="549" y="359"/>
                      </a:cubicBezTo>
                      <a:cubicBezTo>
                        <a:pt x="554" y="345"/>
                        <a:pt x="554" y="345"/>
                        <a:pt x="554" y="345"/>
                      </a:cubicBezTo>
                      <a:cubicBezTo>
                        <a:pt x="554" y="345"/>
                        <a:pt x="540" y="271"/>
                        <a:pt x="510" y="249"/>
                      </a:cubicBezTo>
                      <a:cubicBezTo>
                        <a:pt x="510" y="249"/>
                        <a:pt x="444" y="280"/>
                        <a:pt x="356" y="277"/>
                      </a:cubicBezTo>
                      <a:cubicBezTo>
                        <a:pt x="268" y="275"/>
                        <a:pt x="186" y="252"/>
                        <a:pt x="186" y="252"/>
                      </a:cubicBezTo>
                      <a:cubicBezTo>
                        <a:pt x="186" y="252"/>
                        <a:pt x="164" y="261"/>
                        <a:pt x="143" y="325"/>
                      </a:cubicBezTo>
                      <a:cubicBezTo>
                        <a:pt x="143" y="360"/>
                        <a:pt x="143" y="360"/>
                        <a:pt x="143" y="360"/>
                      </a:cubicBezTo>
                      <a:cubicBezTo>
                        <a:pt x="143" y="360"/>
                        <a:pt x="121" y="397"/>
                        <a:pt x="118" y="413"/>
                      </a:cubicBezTo>
                      <a:cubicBezTo>
                        <a:pt x="118" y="413"/>
                        <a:pt x="98" y="369"/>
                        <a:pt x="115" y="271"/>
                      </a:cubicBezTo>
                      <a:cubicBezTo>
                        <a:pt x="97" y="256"/>
                        <a:pt x="97" y="256"/>
                        <a:pt x="97" y="256"/>
                      </a:cubicBezTo>
                      <a:cubicBezTo>
                        <a:pt x="115" y="253"/>
                        <a:pt x="115" y="253"/>
                        <a:pt x="115" y="253"/>
                      </a:cubicBezTo>
                      <a:cubicBezTo>
                        <a:pt x="47" y="197"/>
                        <a:pt x="47" y="197"/>
                        <a:pt x="47" y="197"/>
                      </a:cubicBezTo>
                      <a:cubicBezTo>
                        <a:pt x="102" y="188"/>
                        <a:pt x="102" y="188"/>
                        <a:pt x="102" y="188"/>
                      </a:cubicBezTo>
                      <a:cubicBezTo>
                        <a:pt x="102" y="188"/>
                        <a:pt x="50" y="158"/>
                        <a:pt x="36" y="138"/>
                      </a:cubicBezTo>
                      <a:cubicBezTo>
                        <a:pt x="21" y="118"/>
                        <a:pt x="0" y="98"/>
                        <a:pt x="0" y="98"/>
                      </a:cubicBezTo>
                      <a:cubicBezTo>
                        <a:pt x="0" y="98"/>
                        <a:pt x="172" y="84"/>
                        <a:pt x="185" y="80"/>
                      </a:cubicBezTo>
                      <a:cubicBezTo>
                        <a:pt x="185" y="80"/>
                        <a:pt x="152" y="47"/>
                        <a:pt x="135" y="19"/>
                      </a:cubicBezTo>
                      <a:cubicBezTo>
                        <a:pt x="135" y="19"/>
                        <a:pt x="310" y="54"/>
                        <a:pt x="338" y="63"/>
                      </a:cubicBezTo>
                      <a:cubicBezTo>
                        <a:pt x="338" y="63"/>
                        <a:pt x="302" y="9"/>
                        <a:pt x="288" y="0"/>
                      </a:cubicBezTo>
                      <a:cubicBezTo>
                        <a:pt x="288" y="0"/>
                        <a:pt x="431" y="55"/>
                        <a:pt x="521" y="129"/>
                      </a:cubicBezTo>
                      <a:cubicBezTo>
                        <a:pt x="521" y="129"/>
                        <a:pt x="504" y="72"/>
                        <a:pt x="498" y="55"/>
                      </a:cubicBezTo>
                      <a:cubicBezTo>
                        <a:pt x="498" y="55"/>
                        <a:pt x="582" y="171"/>
                        <a:pt x="597" y="213"/>
                      </a:cubicBezTo>
                      <a:cubicBezTo>
                        <a:pt x="597" y="213"/>
                        <a:pt x="647" y="349"/>
                        <a:pt x="597" y="448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2" name="ïṡļide">
                  <a:extLst>
                    <a:ext uri="{FF2B5EF4-FFF2-40B4-BE49-F238E27FC236}">
                      <a16:creationId xmlns:a16="http://schemas.microsoft.com/office/drawing/2014/main" id="{F1E60A58-D60D-4653-9284-5F94EB7F143D}"/>
                    </a:ext>
                  </a:extLst>
                </p:cNvPr>
                <p:cNvSpPr/>
                <p:nvPr/>
              </p:nvSpPr>
              <p:spPr bwMode="auto">
                <a:xfrm>
                  <a:off x="6534842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3" name="ïsļîďê">
                  <a:extLst>
                    <a:ext uri="{FF2B5EF4-FFF2-40B4-BE49-F238E27FC236}">
                      <a16:creationId xmlns:a16="http://schemas.microsoft.com/office/drawing/2014/main" id="{80A7B352-0973-4EBD-BF6A-90E91CF75135}"/>
                    </a:ext>
                  </a:extLst>
                </p:cNvPr>
                <p:cNvSpPr/>
                <p:nvPr/>
              </p:nvSpPr>
              <p:spPr bwMode="auto">
                <a:xfrm>
                  <a:off x="7075543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4" name="ïṩļîde">
                  <a:extLst>
                    <a:ext uri="{FF2B5EF4-FFF2-40B4-BE49-F238E27FC236}">
                      <a16:creationId xmlns:a16="http://schemas.microsoft.com/office/drawing/2014/main" id="{30459930-00B0-47B1-A210-E6C6E9C7F754}"/>
                    </a:ext>
                  </a:extLst>
                </p:cNvPr>
                <p:cNvSpPr/>
                <p:nvPr/>
              </p:nvSpPr>
              <p:spPr bwMode="auto">
                <a:xfrm>
                  <a:off x="6497239" y="2712239"/>
                  <a:ext cx="120588" cy="82985"/>
                </a:xfrm>
                <a:custGeom>
                  <a:avLst/>
                  <a:gdLst>
                    <a:gd name="T0" fmla="*/ 45 w 45"/>
                    <a:gd name="T1" fmla="*/ 22 h 31"/>
                    <a:gd name="T2" fmla="*/ 23 w 45"/>
                    <a:gd name="T3" fmla="*/ 15 h 31"/>
                    <a:gd name="T4" fmla="*/ 0 w 45"/>
                    <a:gd name="T5" fmla="*/ 31 h 31"/>
                    <a:gd name="T6" fmla="*/ 25 w 45"/>
                    <a:gd name="T7" fmla="*/ 1 h 31"/>
                    <a:gd name="T8" fmla="*/ 45 w 45"/>
                    <a:gd name="T9" fmla="*/ 5 h 31"/>
                    <a:gd name="T10" fmla="*/ 45 w 45"/>
                    <a:gd name="T11" fmla="*/ 2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45" y="22"/>
                      </a:moveTo>
                      <a:cubicBezTo>
                        <a:pt x="45" y="22"/>
                        <a:pt x="35" y="12"/>
                        <a:pt x="23" y="15"/>
                      </a:cubicBezTo>
                      <a:cubicBezTo>
                        <a:pt x="10" y="17"/>
                        <a:pt x="0" y="31"/>
                        <a:pt x="0" y="31"/>
                      </a:cubicBezTo>
                      <a:cubicBezTo>
                        <a:pt x="0" y="31"/>
                        <a:pt x="2" y="4"/>
                        <a:pt x="25" y="1"/>
                      </a:cubicBezTo>
                      <a:cubicBezTo>
                        <a:pt x="25" y="1"/>
                        <a:pt x="34" y="0"/>
                        <a:pt x="45" y="5"/>
                      </a:cubicBezTo>
                      <a:lnTo>
                        <a:pt x="45" y="22"/>
                      </a:ln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5" name="iś1iďé">
                  <a:extLst>
                    <a:ext uri="{FF2B5EF4-FFF2-40B4-BE49-F238E27FC236}">
                      <a16:creationId xmlns:a16="http://schemas.microsoft.com/office/drawing/2014/main" id="{F9517001-CF31-47F0-B2F2-C52F6966F263}"/>
                    </a:ext>
                  </a:extLst>
                </p:cNvPr>
                <p:cNvSpPr/>
                <p:nvPr/>
              </p:nvSpPr>
              <p:spPr bwMode="auto">
                <a:xfrm>
                  <a:off x="7062576" y="2665560"/>
                  <a:ext cx="150411" cy="119291"/>
                </a:xfrm>
                <a:custGeom>
                  <a:avLst/>
                  <a:gdLst>
                    <a:gd name="T0" fmla="*/ 0 w 56"/>
                    <a:gd name="T1" fmla="*/ 14 h 44"/>
                    <a:gd name="T2" fmla="*/ 0 w 56"/>
                    <a:gd name="T3" fmla="*/ 35 h 44"/>
                    <a:gd name="T4" fmla="*/ 56 w 56"/>
                    <a:gd name="T5" fmla="*/ 44 h 44"/>
                    <a:gd name="T6" fmla="*/ 0 w 56"/>
                    <a:gd name="T7" fmla="*/ 1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4">
                      <a:moveTo>
                        <a:pt x="0" y="14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0" y="13"/>
                        <a:pt x="56" y="44"/>
                      </a:cubicBezTo>
                      <a:cubicBezTo>
                        <a:pt x="56" y="44"/>
                        <a:pt x="52" y="0"/>
                        <a:pt x="0" y="1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6" name="îsļiďe">
                  <a:extLst>
                    <a:ext uri="{FF2B5EF4-FFF2-40B4-BE49-F238E27FC236}">
                      <a16:creationId xmlns:a16="http://schemas.microsoft.com/office/drawing/2014/main" id="{A8865019-20C4-44CC-9959-6DD0A53E79AC}"/>
                    </a:ext>
                  </a:extLst>
                </p:cNvPr>
                <p:cNvSpPr/>
                <p:nvPr/>
              </p:nvSpPr>
              <p:spPr bwMode="auto">
                <a:xfrm>
                  <a:off x="6672286" y="3120682"/>
                  <a:ext cx="115401" cy="142631"/>
                </a:xfrm>
                <a:custGeom>
                  <a:avLst/>
                  <a:gdLst>
                    <a:gd name="T0" fmla="*/ 32 w 43"/>
                    <a:gd name="T1" fmla="*/ 0 h 53"/>
                    <a:gd name="T2" fmla="*/ 43 w 43"/>
                    <a:gd name="T3" fmla="*/ 51 h 53"/>
                    <a:gd name="T4" fmla="*/ 5 w 43"/>
                    <a:gd name="T5" fmla="*/ 28 h 53"/>
                    <a:gd name="T6" fmla="*/ 32 w 43"/>
                    <a:gd name="T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53">
                      <a:moveTo>
                        <a:pt x="32" y="0"/>
                      </a:moveTo>
                      <a:cubicBezTo>
                        <a:pt x="32" y="0"/>
                        <a:pt x="10" y="28"/>
                        <a:pt x="43" y="51"/>
                      </a:cubicBezTo>
                      <a:cubicBezTo>
                        <a:pt x="43" y="51"/>
                        <a:pt x="9" y="53"/>
                        <a:pt x="5" y="28"/>
                      </a:cubicBezTo>
                      <a:cubicBezTo>
                        <a:pt x="0" y="1"/>
                        <a:pt x="32" y="0"/>
                        <a:pt x="32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7" name="íṥḷîďe">
                  <a:extLst>
                    <a:ext uri="{FF2B5EF4-FFF2-40B4-BE49-F238E27FC236}">
                      <a16:creationId xmlns:a16="http://schemas.microsoft.com/office/drawing/2014/main" id="{37639D2E-651A-4240-B056-5C55CD191CB8}"/>
                    </a:ext>
                  </a:extLst>
                </p:cNvPr>
                <p:cNvSpPr/>
                <p:nvPr/>
              </p:nvSpPr>
              <p:spPr bwMode="auto">
                <a:xfrm>
                  <a:off x="6664506" y="3276279"/>
                  <a:ext cx="462902" cy="162080"/>
                </a:xfrm>
                <a:custGeom>
                  <a:avLst/>
                  <a:gdLst>
                    <a:gd name="T0" fmla="*/ 0 w 172"/>
                    <a:gd name="T1" fmla="*/ 21 h 60"/>
                    <a:gd name="T2" fmla="*/ 4 w 172"/>
                    <a:gd name="T3" fmla="*/ 38 h 60"/>
                    <a:gd name="T4" fmla="*/ 165 w 172"/>
                    <a:gd name="T5" fmla="*/ 31 h 60"/>
                    <a:gd name="T6" fmla="*/ 172 w 172"/>
                    <a:gd name="T7" fmla="*/ 0 h 60"/>
                    <a:gd name="T8" fmla="*/ 0 w 172"/>
                    <a:gd name="T9" fmla="*/ 2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2" h="60">
                      <a:moveTo>
                        <a:pt x="0" y="21"/>
                      </a:moveTo>
                      <a:cubicBezTo>
                        <a:pt x="0" y="21"/>
                        <a:pt x="0" y="28"/>
                        <a:pt x="4" y="38"/>
                      </a:cubicBezTo>
                      <a:cubicBezTo>
                        <a:pt x="28" y="45"/>
                        <a:pt x="101" y="60"/>
                        <a:pt x="165" y="31"/>
                      </a:cubicBezTo>
                      <a:cubicBezTo>
                        <a:pt x="171" y="14"/>
                        <a:pt x="172" y="0"/>
                        <a:pt x="172" y="0"/>
                      </a:cubicBezTo>
                      <a:cubicBezTo>
                        <a:pt x="105" y="48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DF5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8" name="ïṩļïďê">
                  <a:extLst>
                    <a:ext uri="{FF2B5EF4-FFF2-40B4-BE49-F238E27FC236}">
                      <a16:creationId xmlns:a16="http://schemas.microsoft.com/office/drawing/2014/main" id="{6E7B2DAE-E0B9-481E-92DE-D818F0545FC1}"/>
                    </a:ext>
                  </a:extLst>
                </p:cNvPr>
                <p:cNvSpPr/>
                <p:nvPr/>
              </p:nvSpPr>
              <p:spPr bwMode="auto">
                <a:xfrm>
                  <a:off x="6674880" y="3378714"/>
                  <a:ext cx="134851" cy="77799"/>
                </a:xfrm>
                <a:custGeom>
                  <a:avLst/>
                  <a:gdLst>
                    <a:gd name="T0" fmla="*/ 0 w 50"/>
                    <a:gd name="T1" fmla="*/ 0 h 29"/>
                    <a:gd name="T2" fmla="*/ 17 w 50"/>
                    <a:gd name="T3" fmla="*/ 29 h 29"/>
                    <a:gd name="T4" fmla="*/ 50 w 50"/>
                    <a:gd name="T5" fmla="*/ 9 h 29"/>
                    <a:gd name="T6" fmla="*/ 0 w 50"/>
                    <a:gd name="T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29">
                      <a:moveTo>
                        <a:pt x="0" y="0"/>
                      </a:moveTo>
                      <a:cubicBezTo>
                        <a:pt x="2" y="9"/>
                        <a:pt x="7" y="19"/>
                        <a:pt x="17" y="29"/>
                      </a:cubicBezTo>
                      <a:cubicBezTo>
                        <a:pt x="25" y="20"/>
                        <a:pt x="37" y="14"/>
                        <a:pt x="50" y="9"/>
                      </a:cubicBezTo>
                      <a:cubicBezTo>
                        <a:pt x="28" y="7"/>
                        <a:pt x="10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9" name="îs1iḓé">
                  <a:extLst>
                    <a:ext uri="{FF2B5EF4-FFF2-40B4-BE49-F238E27FC236}">
                      <a16:creationId xmlns:a16="http://schemas.microsoft.com/office/drawing/2014/main" id="{F670E91C-D924-4750-AE47-8555B8C96661}"/>
                    </a:ext>
                  </a:extLst>
                </p:cNvPr>
                <p:cNvSpPr/>
                <p:nvPr/>
              </p:nvSpPr>
              <p:spPr bwMode="auto">
                <a:xfrm>
                  <a:off x="6720262" y="3360561"/>
                  <a:ext cx="387697" cy="155597"/>
                </a:xfrm>
                <a:custGeom>
                  <a:avLst/>
                  <a:gdLst>
                    <a:gd name="T0" fmla="*/ 65 w 144"/>
                    <a:gd name="T1" fmla="*/ 58 h 58"/>
                    <a:gd name="T2" fmla="*/ 144 w 144"/>
                    <a:gd name="T3" fmla="*/ 0 h 58"/>
                    <a:gd name="T4" fmla="*/ 33 w 144"/>
                    <a:gd name="T5" fmla="*/ 16 h 58"/>
                    <a:gd name="T6" fmla="*/ 0 w 144"/>
                    <a:gd name="T7" fmla="*/ 36 h 58"/>
                    <a:gd name="T8" fmla="*/ 65 w 144"/>
                    <a:gd name="T9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" h="58">
                      <a:moveTo>
                        <a:pt x="65" y="58"/>
                      </a:moveTo>
                      <a:cubicBezTo>
                        <a:pt x="115" y="56"/>
                        <a:pt x="136" y="25"/>
                        <a:pt x="144" y="0"/>
                      </a:cubicBezTo>
                      <a:cubicBezTo>
                        <a:pt x="106" y="17"/>
                        <a:pt x="65" y="19"/>
                        <a:pt x="33" y="16"/>
                      </a:cubicBezTo>
                      <a:cubicBezTo>
                        <a:pt x="20" y="21"/>
                        <a:pt x="8" y="27"/>
                        <a:pt x="0" y="36"/>
                      </a:cubicBezTo>
                      <a:cubicBezTo>
                        <a:pt x="12" y="48"/>
                        <a:pt x="32" y="58"/>
                        <a:pt x="65" y="5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0" name="îşḻïḑe">
                  <a:extLst>
                    <a:ext uri="{FF2B5EF4-FFF2-40B4-BE49-F238E27FC236}">
                      <a16:creationId xmlns:a16="http://schemas.microsoft.com/office/drawing/2014/main" id="{5AF0E85F-4410-49B7-BB33-B0975881F825}"/>
                    </a:ext>
                  </a:extLst>
                </p:cNvPr>
                <p:cNvSpPr/>
                <p:nvPr/>
              </p:nvSpPr>
              <p:spPr bwMode="auto">
                <a:xfrm>
                  <a:off x="6847333" y="3556354"/>
                  <a:ext cx="129664" cy="64832"/>
                </a:xfrm>
                <a:custGeom>
                  <a:avLst/>
                  <a:gdLst>
                    <a:gd name="T0" fmla="*/ 0 w 48"/>
                    <a:gd name="T1" fmla="*/ 1 h 24"/>
                    <a:gd name="T2" fmla="*/ 48 w 48"/>
                    <a:gd name="T3" fmla="*/ 0 h 24"/>
                    <a:gd name="T4" fmla="*/ 0 w 48"/>
                    <a:gd name="T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24">
                      <a:moveTo>
                        <a:pt x="0" y="1"/>
                      </a:moveTo>
                      <a:cubicBezTo>
                        <a:pt x="0" y="1"/>
                        <a:pt x="29" y="10"/>
                        <a:pt x="48" y="0"/>
                      </a:cubicBezTo>
                      <a:cubicBezTo>
                        <a:pt x="48" y="0"/>
                        <a:pt x="28" y="24"/>
                        <a:pt x="0" y="1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1" name="iṧľiḑê">
                  <a:extLst>
                    <a:ext uri="{FF2B5EF4-FFF2-40B4-BE49-F238E27FC236}">
                      <a16:creationId xmlns:a16="http://schemas.microsoft.com/office/drawing/2014/main" id="{6C26485C-C694-413E-B6F0-A2FB2061567B}"/>
                    </a:ext>
                  </a:extLst>
                </p:cNvPr>
                <p:cNvSpPr/>
                <p:nvPr/>
              </p:nvSpPr>
              <p:spPr bwMode="auto">
                <a:xfrm>
                  <a:off x="6416848" y="5935696"/>
                  <a:ext cx="247659" cy="255439"/>
                </a:xfrm>
                <a:custGeom>
                  <a:avLst/>
                  <a:gdLst>
                    <a:gd name="T0" fmla="*/ 87 w 92"/>
                    <a:gd name="T1" fmla="*/ 23 h 95"/>
                    <a:gd name="T2" fmla="*/ 12 w 92"/>
                    <a:gd name="T3" fmla="*/ 13 h 95"/>
                    <a:gd name="T4" fmla="*/ 3 w 92"/>
                    <a:gd name="T5" fmla="*/ 33 h 95"/>
                    <a:gd name="T6" fmla="*/ 0 w 92"/>
                    <a:gd name="T7" fmla="*/ 68 h 95"/>
                    <a:gd name="T8" fmla="*/ 67 w 92"/>
                    <a:gd name="T9" fmla="*/ 92 h 95"/>
                    <a:gd name="T10" fmla="*/ 90 w 92"/>
                    <a:gd name="T11" fmla="*/ 82 h 95"/>
                    <a:gd name="T12" fmla="*/ 91 w 92"/>
                    <a:gd name="T13" fmla="*/ 38 h 95"/>
                    <a:gd name="T14" fmla="*/ 87 w 92"/>
                    <a:gd name="T15" fmla="*/ 2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2" h="95">
                      <a:moveTo>
                        <a:pt x="87" y="23"/>
                      </a:moveTo>
                      <a:cubicBezTo>
                        <a:pt x="87" y="23"/>
                        <a:pt x="47" y="0"/>
                        <a:pt x="12" y="13"/>
                      </a:cubicBezTo>
                      <a:cubicBezTo>
                        <a:pt x="12" y="13"/>
                        <a:pt x="4" y="15"/>
                        <a:pt x="3" y="33"/>
                      </a:cubicBezTo>
                      <a:cubicBezTo>
                        <a:pt x="2" y="50"/>
                        <a:pt x="0" y="68"/>
                        <a:pt x="0" y="68"/>
                      </a:cubicBezTo>
                      <a:cubicBezTo>
                        <a:pt x="0" y="68"/>
                        <a:pt x="56" y="95"/>
                        <a:pt x="67" y="92"/>
                      </a:cubicBezTo>
                      <a:cubicBezTo>
                        <a:pt x="77" y="90"/>
                        <a:pt x="90" y="83"/>
                        <a:pt x="90" y="82"/>
                      </a:cubicBezTo>
                      <a:cubicBezTo>
                        <a:pt x="90" y="81"/>
                        <a:pt x="91" y="38"/>
                        <a:pt x="91" y="38"/>
                      </a:cubicBezTo>
                      <a:cubicBezTo>
                        <a:pt x="91" y="38"/>
                        <a:pt x="92" y="26"/>
                        <a:pt x="87" y="23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2" name="îŝlîḋè">
                  <a:extLst>
                    <a:ext uri="{FF2B5EF4-FFF2-40B4-BE49-F238E27FC236}">
                      <a16:creationId xmlns:a16="http://schemas.microsoft.com/office/drawing/2014/main" id="{15EE1E63-84A7-41D6-831D-B2EEDDD2FD6C}"/>
                    </a:ext>
                  </a:extLst>
                </p:cNvPr>
                <p:cNvSpPr/>
                <p:nvPr/>
              </p:nvSpPr>
              <p:spPr bwMode="auto">
                <a:xfrm>
                  <a:off x="6307929" y="6287086"/>
                  <a:ext cx="372137" cy="175047"/>
                </a:xfrm>
                <a:custGeom>
                  <a:avLst/>
                  <a:gdLst>
                    <a:gd name="T0" fmla="*/ 45 w 138"/>
                    <a:gd name="T1" fmla="*/ 60 h 65"/>
                    <a:gd name="T2" fmla="*/ 138 w 138"/>
                    <a:gd name="T3" fmla="*/ 17 h 65"/>
                    <a:gd name="T4" fmla="*/ 138 w 138"/>
                    <a:gd name="T5" fmla="*/ 0 h 65"/>
                    <a:gd name="T6" fmla="*/ 46 w 138"/>
                    <a:gd name="T7" fmla="*/ 30 h 65"/>
                    <a:gd name="T8" fmla="*/ 0 w 138"/>
                    <a:gd name="T9" fmla="*/ 14 h 65"/>
                    <a:gd name="T10" fmla="*/ 0 w 138"/>
                    <a:gd name="T11" fmla="*/ 40 h 65"/>
                    <a:gd name="T12" fmla="*/ 45 w 138"/>
                    <a:gd name="T13" fmla="*/ 6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65">
                      <a:moveTo>
                        <a:pt x="45" y="60"/>
                      </a:moveTo>
                      <a:cubicBezTo>
                        <a:pt x="106" y="65"/>
                        <a:pt x="131" y="30"/>
                        <a:pt x="138" y="17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2"/>
                        <a:pt x="91" y="32"/>
                        <a:pt x="46" y="30"/>
                      </a:cubicBezTo>
                      <a:cubicBezTo>
                        <a:pt x="2" y="28"/>
                        <a:pt x="0" y="14"/>
                        <a:pt x="0" y="14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2" y="57"/>
                        <a:pt x="45" y="60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3" name="isļíḑé">
                  <a:extLst>
                    <a:ext uri="{FF2B5EF4-FFF2-40B4-BE49-F238E27FC236}">
                      <a16:creationId xmlns:a16="http://schemas.microsoft.com/office/drawing/2014/main" id="{E7BE5CD7-E3D9-4FFB-AA9E-971DCCE768AB}"/>
                    </a:ext>
                  </a:extLst>
                </p:cNvPr>
                <p:cNvSpPr/>
                <p:nvPr/>
              </p:nvSpPr>
              <p:spPr bwMode="auto">
                <a:xfrm>
                  <a:off x="6307929" y="6099073"/>
                  <a:ext cx="124478" cy="239879"/>
                </a:xfrm>
                <a:custGeom>
                  <a:avLst/>
                  <a:gdLst>
                    <a:gd name="T0" fmla="*/ 29 w 46"/>
                    <a:gd name="T1" fmla="*/ 15 h 89"/>
                    <a:gd name="T2" fmla="*/ 0 w 46"/>
                    <a:gd name="T3" fmla="*/ 84 h 89"/>
                    <a:gd name="T4" fmla="*/ 3 w 46"/>
                    <a:gd name="T5" fmla="*/ 89 h 89"/>
                    <a:gd name="T6" fmla="*/ 46 w 46"/>
                    <a:gd name="T7" fmla="*/ 0 h 89"/>
                    <a:gd name="T8" fmla="*/ 29 w 46"/>
                    <a:gd name="T9" fmla="*/ 1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89">
                      <a:moveTo>
                        <a:pt x="29" y="15"/>
                      </a:moveTo>
                      <a:cubicBezTo>
                        <a:pt x="19" y="29"/>
                        <a:pt x="5" y="56"/>
                        <a:pt x="0" y="84"/>
                      </a:cubicBezTo>
                      <a:cubicBezTo>
                        <a:pt x="0" y="84"/>
                        <a:pt x="1" y="86"/>
                        <a:pt x="3" y="89"/>
                      </a:cubicBezTo>
                      <a:cubicBezTo>
                        <a:pt x="3" y="89"/>
                        <a:pt x="20" y="25"/>
                        <a:pt x="46" y="0"/>
                      </a:cubicBezTo>
                      <a:cubicBezTo>
                        <a:pt x="40" y="3"/>
                        <a:pt x="34" y="8"/>
                        <a:pt x="29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4" name="ísliḋê">
                  <a:extLst>
                    <a:ext uri="{FF2B5EF4-FFF2-40B4-BE49-F238E27FC236}">
                      <a16:creationId xmlns:a16="http://schemas.microsoft.com/office/drawing/2014/main" id="{771AB1F5-AF2D-46DC-9FA3-93F341804B2F}"/>
                    </a:ext>
                  </a:extLst>
                </p:cNvPr>
                <p:cNvSpPr/>
                <p:nvPr/>
              </p:nvSpPr>
              <p:spPr bwMode="auto">
                <a:xfrm>
                  <a:off x="6457043" y="6104259"/>
                  <a:ext cx="223023" cy="264515"/>
                </a:xfrm>
                <a:custGeom>
                  <a:avLst/>
                  <a:gdLst>
                    <a:gd name="T0" fmla="*/ 75 w 83"/>
                    <a:gd name="T1" fmla="*/ 0 h 98"/>
                    <a:gd name="T2" fmla="*/ 75 w 83"/>
                    <a:gd name="T3" fmla="*/ 8 h 98"/>
                    <a:gd name="T4" fmla="*/ 54 w 83"/>
                    <a:gd name="T5" fmla="*/ 17 h 98"/>
                    <a:gd name="T6" fmla="*/ 34 w 83"/>
                    <a:gd name="T7" fmla="*/ 4 h 98"/>
                    <a:gd name="T8" fmla="*/ 0 w 83"/>
                    <a:gd name="T9" fmla="*/ 98 h 98"/>
                    <a:gd name="T10" fmla="*/ 0 w 83"/>
                    <a:gd name="T11" fmla="*/ 98 h 98"/>
                    <a:gd name="T12" fmla="*/ 83 w 83"/>
                    <a:gd name="T13" fmla="*/ 68 h 98"/>
                    <a:gd name="T14" fmla="*/ 83 w 83"/>
                    <a:gd name="T15" fmla="*/ 5 h 98"/>
                    <a:gd name="T16" fmla="*/ 75 w 83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75" y="0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66" y="19"/>
                        <a:pt x="54" y="17"/>
                      </a:cubicBezTo>
                      <a:cubicBezTo>
                        <a:pt x="48" y="15"/>
                        <a:pt x="41" y="10"/>
                        <a:pt x="34" y="4"/>
                      </a:cubicBezTo>
                      <a:cubicBezTo>
                        <a:pt x="34" y="4"/>
                        <a:pt x="5" y="34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42" y="97"/>
                        <a:pt x="83" y="70"/>
                        <a:pt x="83" y="68"/>
                      </a:cubicBezTo>
                      <a:cubicBezTo>
                        <a:pt x="83" y="5"/>
                        <a:pt x="83" y="5"/>
                        <a:pt x="83" y="5"/>
                      </a:cubicBezTo>
                      <a:cubicBezTo>
                        <a:pt x="83" y="5"/>
                        <a:pt x="80" y="1"/>
                        <a:pt x="75" y="0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5" name="íṩľiḑê">
                  <a:extLst>
                    <a:ext uri="{FF2B5EF4-FFF2-40B4-BE49-F238E27FC236}">
                      <a16:creationId xmlns:a16="http://schemas.microsoft.com/office/drawing/2014/main" id="{D0670CA4-BCEB-48AC-A740-8B1615427C01}"/>
                    </a:ext>
                  </a:extLst>
                </p:cNvPr>
                <p:cNvSpPr/>
                <p:nvPr/>
              </p:nvSpPr>
              <p:spPr bwMode="auto">
                <a:xfrm>
                  <a:off x="6317006" y="6338952"/>
                  <a:ext cx="140038" cy="50569"/>
                </a:xfrm>
                <a:custGeom>
                  <a:avLst/>
                  <a:gdLst>
                    <a:gd name="T0" fmla="*/ 43 w 52"/>
                    <a:gd name="T1" fmla="*/ 11 h 19"/>
                    <a:gd name="T2" fmla="*/ 0 w 52"/>
                    <a:gd name="T3" fmla="*/ 0 h 19"/>
                    <a:gd name="T4" fmla="*/ 15 w 52"/>
                    <a:gd name="T5" fmla="*/ 15 h 19"/>
                    <a:gd name="T6" fmla="*/ 52 w 52"/>
                    <a:gd name="T7" fmla="*/ 11 h 19"/>
                    <a:gd name="T8" fmla="*/ 43 w 52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">
                      <a:moveTo>
                        <a:pt x="43" y="11"/>
                      </a:moveTo>
                      <a:cubicBezTo>
                        <a:pt x="16" y="10"/>
                        <a:pt x="5" y="4"/>
                        <a:pt x="0" y="0"/>
                      </a:cubicBezTo>
                      <a:cubicBezTo>
                        <a:pt x="0" y="0"/>
                        <a:pt x="4" y="11"/>
                        <a:pt x="15" y="15"/>
                      </a:cubicBezTo>
                      <a:cubicBezTo>
                        <a:pt x="25" y="19"/>
                        <a:pt x="52" y="11"/>
                        <a:pt x="52" y="11"/>
                      </a:cubicBezTo>
                      <a:cubicBezTo>
                        <a:pt x="49" y="11"/>
                        <a:pt x="46" y="11"/>
                        <a:pt x="43" y="11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6" name="iṡ1íḍe">
                  <a:extLst>
                    <a:ext uri="{FF2B5EF4-FFF2-40B4-BE49-F238E27FC236}">
                      <a16:creationId xmlns:a16="http://schemas.microsoft.com/office/drawing/2014/main" id="{A5F667E8-A68C-48E1-B824-A463A83FD707}"/>
                    </a:ext>
                  </a:extLst>
                </p:cNvPr>
                <p:cNvSpPr/>
                <p:nvPr/>
              </p:nvSpPr>
              <p:spPr bwMode="auto">
                <a:xfrm>
                  <a:off x="6317006" y="6080920"/>
                  <a:ext cx="230803" cy="287855"/>
                </a:xfrm>
                <a:custGeom>
                  <a:avLst/>
                  <a:gdLst>
                    <a:gd name="T0" fmla="*/ 86 w 86"/>
                    <a:gd name="T1" fmla="*/ 13 h 107"/>
                    <a:gd name="T2" fmla="*/ 86 w 86"/>
                    <a:gd name="T3" fmla="*/ 13 h 107"/>
                    <a:gd name="T4" fmla="*/ 67 w 86"/>
                    <a:gd name="T5" fmla="*/ 2 h 107"/>
                    <a:gd name="T6" fmla="*/ 43 w 86"/>
                    <a:gd name="T7" fmla="*/ 7 h 107"/>
                    <a:gd name="T8" fmla="*/ 0 w 86"/>
                    <a:gd name="T9" fmla="*/ 96 h 107"/>
                    <a:gd name="T10" fmla="*/ 43 w 86"/>
                    <a:gd name="T11" fmla="*/ 107 h 107"/>
                    <a:gd name="T12" fmla="*/ 52 w 86"/>
                    <a:gd name="T13" fmla="*/ 107 h 107"/>
                    <a:gd name="T14" fmla="*/ 52 w 86"/>
                    <a:gd name="T15" fmla="*/ 107 h 107"/>
                    <a:gd name="T16" fmla="*/ 86 w 86"/>
                    <a:gd name="T17" fmla="*/ 13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107">
                      <a:moveTo>
                        <a:pt x="86" y="13"/>
                      </a:move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9" y="8"/>
                        <a:pt x="73" y="3"/>
                        <a:pt x="67" y="2"/>
                      </a:cubicBezTo>
                      <a:cubicBezTo>
                        <a:pt x="60" y="0"/>
                        <a:pt x="51" y="2"/>
                        <a:pt x="43" y="7"/>
                      </a:cubicBezTo>
                      <a:cubicBezTo>
                        <a:pt x="17" y="32"/>
                        <a:pt x="0" y="96"/>
                        <a:pt x="0" y="96"/>
                      </a:cubicBezTo>
                      <a:cubicBezTo>
                        <a:pt x="5" y="100"/>
                        <a:pt x="16" y="106"/>
                        <a:pt x="43" y="107"/>
                      </a:cubicBezTo>
                      <a:cubicBezTo>
                        <a:pt x="46" y="107"/>
                        <a:pt x="49" y="107"/>
                        <a:pt x="52" y="107"/>
                      </a:cubicBezTo>
                      <a:cubicBezTo>
                        <a:pt x="52" y="107"/>
                        <a:pt x="52" y="107"/>
                        <a:pt x="52" y="107"/>
                      </a:cubicBezTo>
                      <a:cubicBezTo>
                        <a:pt x="57" y="43"/>
                        <a:pt x="86" y="13"/>
                        <a:pt x="86" y="13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7" name="ïšḷîḋe">
                  <a:extLst>
                    <a:ext uri="{FF2B5EF4-FFF2-40B4-BE49-F238E27FC236}">
                      <a16:creationId xmlns:a16="http://schemas.microsoft.com/office/drawing/2014/main" id="{500DA29F-A79D-469E-821B-93DAFB6A0288}"/>
                    </a:ext>
                  </a:extLst>
                </p:cNvPr>
                <p:cNvSpPr/>
                <p:nvPr/>
              </p:nvSpPr>
              <p:spPr bwMode="auto">
                <a:xfrm>
                  <a:off x="7124815" y="5978485"/>
                  <a:ext cx="239879" cy="207463"/>
                </a:xfrm>
                <a:custGeom>
                  <a:avLst/>
                  <a:gdLst>
                    <a:gd name="T0" fmla="*/ 89 w 89"/>
                    <a:gd name="T1" fmla="*/ 45 h 77"/>
                    <a:gd name="T2" fmla="*/ 87 w 89"/>
                    <a:gd name="T3" fmla="*/ 15 h 77"/>
                    <a:gd name="T4" fmla="*/ 67 w 89"/>
                    <a:gd name="T5" fmla="*/ 0 h 77"/>
                    <a:gd name="T6" fmla="*/ 14 w 89"/>
                    <a:gd name="T7" fmla="*/ 3 h 77"/>
                    <a:gd name="T8" fmla="*/ 3 w 89"/>
                    <a:gd name="T9" fmla="*/ 20 h 77"/>
                    <a:gd name="T10" fmla="*/ 1 w 89"/>
                    <a:gd name="T11" fmla="*/ 58 h 77"/>
                    <a:gd name="T12" fmla="*/ 13 w 89"/>
                    <a:gd name="T13" fmla="*/ 76 h 77"/>
                    <a:gd name="T14" fmla="*/ 38 w 89"/>
                    <a:gd name="T15" fmla="*/ 70 h 77"/>
                    <a:gd name="T16" fmla="*/ 65 w 89"/>
                    <a:gd name="T17" fmla="*/ 62 h 77"/>
                    <a:gd name="T18" fmla="*/ 81 w 89"/>
                    <a:gd name="T19" fmla="*/ 55 h 77"/>
                    <a:gd name="T20" fmla="*/ 89 w 89"/>
                    <a:gd name="T21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77">
                      <a:moveTo>
                        <a:pt x="89" y="45"/>
                      </a:moveTo>
                      <a:cubicBezTo>
                        <a:pt x="89" y="45"/>
                        <a:pt x="88" y="21"/>
                        <a:pt x="87" y="15"/>
                      </a:cubicBezTo>
                      <a:cubicBezTo>
                        <a:pt x="85" y="9"/>
                        <a:pt x="79" y="0"/>
                        <a:pt x="67" y="0"/>
                      </a:cubicBezTo>
                      <a:cubicBezTo>
                        <a:pt x="55" y="0"/>
                        <a:pt x="21" y="0"/>
                        <a:pt x="14" y="3"/>
                      </a:cubicBezTo>
                      <a:cubicBezTo>
                        <a:pt x="7" y="6"/>
                        <a:pt x="6" y="9"/>
                        <a:pt x="3" y="20"/>
                      </a:cubicBezTo>
                      <a:cubicBezTo>
                        <a:pt x="0" y="32"/>
                        <a:pt x="1" y="58"/>
                        <a:pt x="1" y="58"/>
                      </a:cubicBezTo>
                      <a:cubicBezTo>
                        <a:pt x="1" y="58"/>
                        <a:pt x="10" y="77"/>
                        <a:pt x="13" y="76"/>
                      </a:cubicBezTo>
                      <a:cubicBezTo>
                        <a:pt x="15" y="76"/>
                        <a:pt x="35" y="72"/>
                        <a:pt x="38" y="70"/>
                      </a:cubicBezTo>
                      <a:cubicBezTo>
                        <a:pt x="40" y="68"/>
                        <a:pt x="62" y="64"/>
                        <a:pt x="65" y="62"/>
                      </a:cubicBezTo>
                      <a:cubicBezTo>
                        <a:pt x="68" y="60"/>
                        <a:pt x="81" y="56"/>
                        <a:pt x="81" y="55"/>
                      </a:cubicBezTo>
                      <a:cubicBezTo>
                        <a:pt x="82" y="54"/>
                        <a:pt x="89" y="45"/>
                        <a:pt x="89" y="45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8" name="îsḷîďé">
                  <a:extLst>
                    <a:ext uri="{FF2B5EF4-FFF2-40B4-BE49-F238E27FC236}">
                      <a16:creationId xmlns:a16="http://schemas.microsoft.com/office/drawing/2014/main" id="{FA960A95-DB39-431D-9C12-5E8C49E84CB0}"/>
                    </a:ext>
                  </a:extLst>
                </p:cNvPr>
                <p:cNvSpPr/>
                <p:nvPr/>
              </p:nvSpPr>
              <p:spPr bwMode="auto">
                <a:xfrm>
                  <a:off x="7105365" y="6290976"/>
                  <a:ext cx="382510" cy="163377"/>
                </a:xfrm>
                <a:custGeom>
                  <a:avLst/>
                  <a:gdLst>
                    <a:gd name="T0" fmla="*/ 101 w 142"/>
                    <a:gd name="T1" fmla="*/ 59 h 61"/>
                    <a:gd name="T2" fmla="*/ 142 w 142"/>
                    <a:gd name="T3" fmla="*/ 43 h 61"/>
                    <a:gd name="T4" fmla="*/ 142 w 142"/>
                    <a:gd name="T5" fmla="*/ 20 h 61"/>
                    <a:gd name="T6" fmla="*/ 113 w 142"/>
                    <a:gd name="T7" fmla="*/ 36 h 61"/>
                    <a:gd name="T8" fmla="*/ 0 w 142"/>
                    <a:gd name="T9" fmla="*/ 1 h 61"/>
                    <a:gd name="T10" fmla="*/ 0 w 142"/>
                    <a:gd name="T11" fmla="*/ 0 h 61"/>
                    <a:gd name="T12" fmla="*/ 0 w 142"/>
                    <a:gd name="T13" fmla="*/ 15 h 61"/>
                    <a:gd name="T14" fmla="*/ 101 w 142"/>
                    <a:gd name="T15" fmla="*/ 5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61">
                      <a:moveTo>
                        <a:pt x="101" y="59"/>
                      </a:moveTo>
                      <a:cubicBezTo>
                        <a:pt x="134" y="58"/>
                        <a:pt x="142" y="43"/>
                        <a:pt x="142" y="43"/>
                      </a:cubicBezTo>
                      <a:cubicBezTo>
                        <a:pt x="142" y="20"/>
                        <a:pt x="142" y="20"/>
                        <a:pt x="142" y="20"/>
                      </a:cubicBezTo>
                      <a:cubicBezTo>
                        <a:pt x="141" y="26"/>
                        <a:pt x="135" y="34"/>
                        <a:pt x="113" y="36"/>
                      </a:cubicBezTo>
                      <a:cubicBezTo>
                        <a:pt x="78" y="39"/>
                        <a:pt x="18" y="3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9" y="53"/>
                        <a:pt x="68" y="61"/>
                        <a:pt x="101" y="59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9" name="ï$ľiḍè">
                  <a:extLst>
                    <a:ext uri="{FF2B5EF4-FFF2-40B4-BE49-F238E27FC236}">
                      <a16:creationId xmlns:a16="http://schemas.microsoft.com/office/drawing/2014/main" id="{297084C2-4A63-4F34-904E-12A33FBDB588}"/>
                    </a:ext>
                  </a:extLst>
                </p:cNvPr>
                <p:cNvSpPr/>
                <p:nvPr/>
              </p:nvSpPr>
              <p:spPr bwMode="auto">
                <a:xfrm>
                  <a:off x="7227250" y="6220957"/>
                  <a:ext cx="260625" cy="171157"/>
                </a:xfrm>
                <a:custGeom>
                  <a:avLst/>
                  <a:gdLst>
                    <a:gd name="T0" fmla="*/ 68 w 97"/>
                    <a:gd name="T1" fmla="*/ 62 h 64"/>
                    <a:gd name="T2" fmla="*/ 97 w 97"/>
                    <a:gd name="T3" fmla="*/ 46 h 64"/>
                    <a:gd name="T4" fmla="*/ 97 w 97"/>
                    <a:gd name="T5" fmla="*/ 40 h 64"/>
                    <a:gd name="T6" fmla="*/ 84 w 97"/>
                    <a:gd name="T7" fmla="*/ 6 h 64"/>
                    <a:gd name="T8" fmla="*/ 54 w 97"/>
                    <a:gd name="T9" fmla="*/ 2 h 64"/>
                    <a:gd name="T10" fmla="*/ 0 w 97"/>
                    <a:gd name="T11" fmla="*/ 56 h 64"/>
                    <a:gd name="T12" fmla="*/ 68 w 97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64">
                      <a:moveTo>
                        <a:pt x="68" y="62"/>
                      </a:moveTo>
                      <a:cubicBezTo>
                        <a:pt x="90" y="60"/>
                        <a:pt x="96" y="52"/>
                        <a:pt x="97" y="46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4" y="30"/>
                        <a:pt x="89" y="18"/>
                        <a:pt x="84" y="6"/>
                      </a:cubicBezTo>
                      <a:cubicBezTo>
                        <a:pt x="79" y="4"/>
                        <a:pt x="68" y="0"/>
                        <a:pt x="54" y="2"/>
                      </a:cubicBezTo>
                      <a:cubicBezTo>
                        <a:pt x="33" y="6"/>
                        <a:pt x="7" y="16"/>
                        <a:pt x="0" y="56"/>
                      </a:cubicBezTo>
                      <a:cubicBezTo>
                        <a:pt x="23" y="62"/>
                        <a:pt x="49" y="64"/>
                        <a:pt x="68" y="62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0" name="ïSľíḓe">
                  <a:extLst>
                    <a:ext uri="{FF2B5EF4-FFF2-40B4-BE49-F238E27FC236}">
                      <a16:creationId xmlns:a16="http://schemas.microsoft.com/office/drawing/2014/main" id="{A18176A9-83FE-4D3A-BA41-57A04147C0B5}"/>
                    </a:ext>
                  </a:extLst>
                </p:cNvPr>
                <p:cNvSpPr/>
                <p:nvPr/>
              </p:nvSpPr>
              <p:spPr bwMode="auto">
                <a:xfrm>
                  <a:off x="7105365" y="6091293"/>
                  <a:ext cx="181530" cy="280075"/>
                </a:xfrm>
                <a:custGeom>
                  <a:avLst/>
                  <a:gdLst>
                    <a:gd name="T0" fmla="*/ 43 w 67"/>
                    <a:gd name="T1" fmla="*/ 15 h 104"/>
                    <a:gd name="T2" fmla="*/ 30 w 67"/>
                    <a:gd name="T3" fmla="*/ 22 h 104"/>
                    <a:gd name="T4" fmla="*/ 7 w 67"/>
                    <a:gd name="T5" fmla="*/ 9 h 104"/>
                    <a:gd name="T6" fmla="*/ 8 w 67"/>
                    <a:gd name="T7" fmla="*/ 0 h 104"/>
                    <a:gd name="T8" fmla="*/ 0 w 67"/>
                    <a:gd name="T9" fmla="*/ 11 h 104"/>
                    <a:gd name="T10" fmla="*/ 0 w 67"/>
                    <a:gd name="T11" fmla="*/ 74 h 104"/>
                    <a:gd name="T12" fmla="*/ 0 w 67"/>
                    <a:gd name="T13" fmla="*/ 75 h 104"/>
                    <a:gd name="T14" fmla="*/ 45 w 67"/>
                    <a:gd name="T15" fmla="*/ 104 h 104"/>
                    <a:gd name="T16" fmla="*/ 67 w 67"/>
                    <a:gd name="T17" fmla="*/ 64 h 104"/>
                    <a:gd name="T18" fmla="*/ 67 w 67"/>
                    <a:gd name="T19" fmla="*/ 64 h 104"/>
                    <a:gd name="T20" fmla="*/ 43 w 67"/>
                    <a:gd name="T21" fmla="*/ 1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104">
                      <a:moveTo>
                        <a:pt x="43" y="15"/>
                      </a:moveTo>
                      <a:cubicBezTo>
                        <a:pt x="38" y="19"/>
                        <a:pt x="34" y="22"/>
                        <a:pt x="30" y="22"/>
                      </a:cubicBezTo>
                      <a:cubicBezTo>
                        <a:pt x="18" y="24"/>
                        <a:pt x="7" y="9"/>
                        <a:pt x="7" y="9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1"/>
                        <a:pt x="0" y="11"/>
                        <a:pt x="0" y="11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8" y="89"/>
                        <a:pt x="26" y="98"/>
                        <a:pt x="45" y="104"/>
                      </a:cubicBezTo>
                      <a:cubicBezTo>
                        <a:pt x="49" y="84"/>
                        <a:pt x="57" y="72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2" y="44"/>
                        <a:pt x="48" y="22"/>
                        <a:pt x="43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1" name="íṣliḑê">
                  <a:extLst>
                    <a:ext uri="{FF2B5EF4-FFF2-40B4-BE49-F238E27FC236}">
                      <a16:creationId xmlns:a16="http://schemas.microsoft.com/office/drawing/2014/main" id="{71B4CDBB-338D-48AD-909B-095D41917C4A}"/>
                    </a:ext>
                  </a:extLst>
                </p:cNvPr>
                <p:cNvSpPr/>
                <p:nvPr/>
              </p:nvSpPr>
              <p:spPr bwMode="auto">
                <a:xfrm>
                  <a:off x="7222063" y="6083513"/>
                  <a:ext cx="230803" cy="180233"/>
                </a:xfrm>
                <a:custGeom>
                  <a:avLst/>
                  <a:gdLst>
                    <a:gd name="T0" fmla="*/ 86 w 86"/>
                    <a:gd name="T1" fmla="*/ 57 h 67"/>
                    <a:gd name="T2" fmla="*/ 37 w 86"/>
                    <a:gd name="T3" fmla="*/ 1 h 67"/>
                    <a:gd name="T4" fmla="*/ 0 w 86"/>
                    <a:gd name="T5" fmla="*/ 18 h 67"/>
                    <a:gd name="T6" fmla="*/ 24 w 86"/>
                    <a:gd name="T7" fmla="*/ 67 h 67"/>
                    <a:gd name="T8" fmla="*/ 24 w 86"/>
                    <a:gd name="T9" fmla="*/ 67 h 67"/>
                    <a:gd name="T10" fmla="*/ 56 w 86"/>
                    <a:gd name="T11" fmla="*/ 53 h 67"/>
                    <a:gd name="T12" fmla="*/ 86 w 86"/>
                    <a:gd name="T13" fmla="*/ 5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67">
                      <a:moveTo>
                        <a:pt x="86" y="57"/>
                      </a:moveTo>
                      <a:cubicBezTo>
                        <a:pt x="73" y="28"/>
                        <a:pt x="54" y="0"/>
                        <a:pt x="37" y="1"/>
                      </a:cubicBezTo>
                      <a:cubicBezTo>
                        <a:pt x="22" y="3"/>
                        <a:pt x="10" y="12"/>
                        <a:pt x="0" y="18"/>
                      </a:cubicBezTo>
                      <a:cubicBezTo>
                        <a:pt x="5" y="25"/>
                        <a:pt x="19" y="4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34" y="59"/>
                        <a:pt x="46" y="55"/>
                        <a:pt x="56" y="53"/>
                      </a:cubicBezTo>
                      <a:cubicBezTo>
                        <a:pt x="70" y="51"/>
                        <a:pt x="81" y="55"/>
                        <a:pt x="86" y="57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2" name="íṣļíḑê">
                  <a:extLst>
                    <a:ext uri="{FF2B5EF4-FFF2-40B4-BE49-F238E27FC236}">
                      <a16:creationId xmlns:a16="http://schemas.microsoft.com/office/drawing/2014/main" id="{B7D8662F-B0F4-4166-A6CE-99BC8F33D3DA}"/>
                    </a:ext>
                  </a:extLst>
                </p:cNvPr>
                <p:cNvSpPr/>
                <p:nvPr/>
              </p:nvSpPr>
              <p:spPr bwMode="auto">
                <a:xfrm>
                  <a:off x="6451857" y="3746961"/>
                  <a:ext cx="772800" cy="1080104"/>
                </a:xfrm>
                <a:custGeom>
                  <a:avLst/>
                  <a:gdLst>
                    <a:gd name="T0" fmla="*/ 210 w 287"/>
                    <a:gd name="T1" fmla="*/ 0 h 401"/>
                    <a:gd name="T2" fmla="*/ 6 w 287"/>
                    <a:gd name="T3" fmla="*/ 339 h 401"/>
                    <a:gd name="T4" fmla="*/ 0 w 287"/>
                    <a:gd name="T5" fmla="*/ 401 h 401"/>
                    <a:gd name="T6" fmla="*/ 287 w 287"/>
                    <a:gd name="T7" fmla="*/ 30 h 401"/>
                    <a:gd name="T8" fmla="*/ 210 w 287"/>
                    <a:gd name="T9" fmla="*/ 0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401">
                      <a:moveTo>
                        <a:pt x="210" y="0"/>
                      </a:moveTo>
                      <a:cubicBezTo>
                        <a:pt x="210" y="0"/>
                        <a:pt x="113" y="230"/>
                        <a:pt x="6" y="339"/>
                      </a:cubicBezTo>
                      <a:cubicBezTo>
                        <a:pt x="6" y="339"/>
                        <a:pt x="1" y="391"/>
                        <a:pt x="0" y="401"/>
                      </a:cubicBezTo>
                      <a:cubicBezTo>
                        <a:pt x="0" y="401"/>
                        <a:pt x="206" y="245"/>
                        <a:pt x="287" y="30"/>
                      </a:cubicBezTo>
                      <a:cubicBezTo>
                        <a:pt x="287" y="30"/>
                        <a:pt x="216" y="2"/>
                        <a:pt x="210" y="0"/>
                      </a:cubicBezTo>
                      <a:close/>
                    </a:path>
                  </a:pathLst>
                </a:custGeom>
                <a:solidFill>
                  <a:srgbClr val="455C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3" name="ïṧḷiḑe">
                  <a:extLst>
                    <a:ext uri="{FF2B5EF4-FFF2-40B4-BE49-F238E27FC236}">
                      <a16:creationId xmlns:a16="http://schemas.microsoft.com/office/drawing/2014/main" id="{C07A6859-1115-475B-92CA-9A67E526B27C}"/>
                    </a:ext>
                  </a:extLst>
                </p:cNvPr>
                <p:cNvSpPr/>
                <p:nvPr/>
              </p:nvSpPr>
              <p:spPr bwMode="auto">
                <a:xfrm>
                  <a:off x="6457043" y="4086682"/>
                  <a:ext cx="47976" cy="300821"/>
                </a:xfrm>
                <a:custGeom>
                  <a:avLst/>
                  <a:gdLst>
                    <a:gd name="T0" fmla="*/ 11 w 18"/>
                    <a:gd name="T1" fmla="*/ 112 h 112"/>
                    <a:gd name="T2" fmla="*/ 17 w 18"/>
                    <a:gd name="T3" fmla="*/ 1 h 112"/>
                    <a:gd name="T4" fmla="*/ 0 w 18"/>
                    <a:gd name="T5" fmla="*/ 111 h 112"/>
                    <a:gd name="T6" fmla="*/ 11 w 18"/>
                    <a:gd name="T7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12">
                      <a:moveTo>
                        <a:pt x="11" y="112"/>
                      </a:moveTo>
                      <a:cubicBezTo>
                        <a:pt x="11" y="112"/>
                        <a:pt x="17" y="3"/>
                        <a:pt x="17" y="1"/>
                      </a:cubicBezTo>
                      <a:cubicBezTo>
                        <a:pt x="18" y="0"/>
                        <a:pt x="0" y="111"/>
                        <a:pt x="0" y="111"/>
                      </a:cubicBezTo>
                      <a:lnTo>
                        <a:pt x="11" y="112"/>
                      </a:lnTo>
                      <a:close/>
                    </a:path>
                  </a:pathLst>
                </a:custGeom>
                <a:solidFill>
                  <a:srgbClr val="4A78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4" name="iṣľïdè">
                  <a:extLst>
                    <a:ext uri="{FF2B5EF4-FFF2-40B4-BE49-F238E27FC236}">
                      <a16:creationId xmlns:a16="http://schemas.microsoft.com/office/drawing/2014/main" id="{9B417904-3478-4879-80BF-39020ADBD512}"/>
                    </a:ext>
                  </a:extLst>
                </p:cNvPr>
                <p:cNvSpPr/>
                <p:nvPr/>
              </p:nvSpPr>
              <p:spPr bwMode="auto">
                <a:xfrm>
                  <a:off x="6176968" y="5133073"/>
                  <a:ext cx="120588" cy="156894"/>
                </a:xfrm>
                <a:custGeom>
                  <a:avLst/>
                  <a:gdLst>
                    <a:gd name="T0" fmla="*/ 7 w 45"/>
                    <a:gd name="T1" fmla="*/ 16 h 58"/>
                    <a:gd name="T2" fmla="*/ 17 w 45"/>
                    <a:gd name="T3" fmla="*/ 48 h 58"/>
                    <a:gd name="T4" fmla="*/ 34 w 45"/>
                    <a:gd name="T5" fmla="*/ 30 h 58"/>
                    <a:gd name="T6" fmla="*/ 45 w 45"/>
                    <a:gd name="T7" fmla="*/ 0 h 58"/>
                    <a:gd name="T8" fmla="*/ 38 w 45"/>
                    <a:gd name="T9" fmla="*/ 31 h 58"/>
                    <a:gd name="T10" fmla="*/ 17 w 45"/>
                    <a:gd name="T11" fmla="*/ 55 h 58"/>
                    <a:gd name="T12" fmla="*/ 7 w 45"/>
                    <a:gd name="T13" fmla="*/ 1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7" y="16"/>
                      </a:moveTo>
                      <a:cubicBezTo>
                        <a:pt x="7" y="16"/>
                        <a:pt x="2" y="44"/>
                        <a:pt x="17" y="48"/>
                      </a:cubicBezTo>
                      <a:cubicBezTo>
                        <a:pt x="33" y="52"/>
                        <a:pt x="32" y="43"/>
                        <a:pt x="34" y="30"/>
                      </a:cubicBezTo>
                      <a:cubicBezTo>
                        <a:pt x="35" y="16"/>
                        <a:pt x="41" y="5"/>
                        <a:pt x="45" y="0"/>
                      </a:cubicBezTo>
                      <a:cubicBezTo>
                        <a:pt x="45" y="0"/>
                        <a:pt x="37" y="20"/>
                        <a:pt x="38" y="31"/>
                      </a:cubicBezTo>
                      <a:cubicBezTo>
                        <a:pt x="38" y="42"/>
                        <a:pt x="34" y="58"/>
                        <a:pt x="17" y="55"/>
                      </a:cubicBezTo>
                      <a:cubicBezTo>
                        <a:pt x="0" y="51"/>
                        <a:pt x="3" y="26"/>
                        <a:pt x="7" y="16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5" name="îṧḻîḑè">
                  <a:extLst>
                    <a:ext uri="{FF2B5EF4-FFF2-40B4-BE49-F238E27FC236}">
                      <a16:creationId xmlns:a16="http://schemas.microsoft.com/office/drawing/2014/main" id="{0039BA15-C805-496D-9DB7-8526607635A4}"/>
                    </a:ext>
                  </a:extLst>
                </p:cNvPr>
                <p:cNvSpPr/>
                <p:nvPr/>
              </p:nvSpPr>
              <p:spPr bwMode="auto">
                <a:xfrm>
                  <a:off x="6307929" y="6209287"/>
                  <a:ext cx="239879" cy="202276"/>
                </a:xfrm>
                <a:custGeom>
                  <a:avLst/>
                  <a:gdLst>
                    <a:gd name="T0" fmla="*/ 0 w 89"/>
                    <a:gd name="T1" fmla="*/ 43 h 75"/>
                    <a:gd name="T2" fmla="*/ 8 w 89"/>
                    <a:gd name="T3" fmla="*/ 16 h 75"/>
                    <a:gd name="T4" fmla="*/ 10 w 89"/>
                    <a:gd name="T5" fmla="*/ 13 h 75"/>
                    <a:gd name="T6" fmla="*/ 40 w 89"/>
                    <a:gd name="T7" fmla="*/ 1 h 75"/>
                    <a:gd name="T8" fmla="*/ 89 w 89"/>
                    <a:gd name="T9" fmla="*/ 60 h 75"/>
                    <a:gd name="T10" fmla="*/ 45 w 89"/>
                    <a:gd name="T11" fmla="*/ 75 h 75"/>
                    <a:gd name="T12" fmla="*/ 3 w 89"/>
                    <a:gd name="T13" fmla="*/ 60 h 75"/>
                    <a:gd name="T14" fmla="*/ 0 w 89"/>
                    <a:gd name="T15" fmla="*/ 43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9" h="75">
                      <a:moveTo>
                        <a:pt x="0" y="43"/>
                      </a:moveTo>
                      <a:cubicBezTo>
                        <a:pt x="0" y="43"/>
                        <a:pt x="2" y="31"/>
                        <a:pt x="8" y="16"/>
                      </a:cubicBezTo>
                      <a:cubicBezTo>
                        <a:pt x="8" y="15"/>
                        <a:pt x="9" y="13"/>
                        <a:pt x="10" y="13"/>
                      </a:cubicBezTo>
                      <a:cubicBezTo>
                        <a:pt x="15" y="5"/>
                        <a:pt x="25" y="0"/>
                        <a:pt x="40" y="1"/>
                      </a:cubicBezTo>
                      <a:cubicBezTo>
                        <a:pt x="80" y="4"/>
                        <a:pt x="89" y="60"/>
                        <a:pt x="89" y="60"/>
                      </a:cubicBezTo>
                      <a:cubicBezTo>
                        <a:pt x="89" y="60"/>
                        <a:pt x="47" y="75"/>
                        <a:pt x="45" y="75"/>
                      </a:cubicBezTo>
                      <a:cubicBezTo>
                        <a:pt x="42" y="75"/>
                        <a:pt x="3" y="60"/>
                        <a:pt x="3" y="60"/>
                      </a:cubicBez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6" name="îślîḋé">
                  <a:extLst>
                    <a:ext uri="{FF2B5EF4-FFF2-40B4-BE49-F238E27FC236}">
                      <a16:creationId xmlns:a16="http://schemas.microsoft.com/office/drawing/2014/main" id="{8BDA9395-70C7-4347-A908-6FC02DC8B5D9}"/>
                    </a:ext>
                  </a:extLst>
                </p:cNvPr>
                <p:cNvSpPr/>
                <p:nvPr/>
              </p:nvSpPr>
              <p:spPr bwMode="auto">
                <a:xfrm>
                  <a:off x="6552995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7" name="iṩļïḋè">
                  <a:extLst>
                    <a:ext uri="{FF2B5EF4-FFF2-40B4-BE49-F238E27FC236}">
                      <a16:creationId xmlns:a16="http://schemas.microsoft.com/office/drawing/2014/main" id="{57188F00-89A8-4A4E-AAB0-7001D2FA6893}"/>
                    </a:ext>
                  </a:extLst>
                </p:cNvPr>
                <p:cNvSpPr/>
                <p:nvPr/>
              </p:nvSpPr>
              <p:spPr bwMode="auto">
                <a:xfrm>
                  <a:off x="7094992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  <p:grpSp>
            <p:nvGrpSpPr>
              <p:cNvPr id="136" name="iṩḻiďè">
                <a:extLst>
                  <a:ext uri="{FF2B5EF4-FFF2-40B4-BE49-F238E27FC236}">
                    <a16:creationId xmlns:a16="http://schemas.microsoft.com/office/drawing/2014/main" id="{33AF26D2-C75B-4434-A1FF-518CF6FEA8DF}"/>
                  </a:ext>
                </a:extLst>
              </p:cNvPr>
              <p:cNvGrpSpPr/>
              <p:nvPr/>
            </p:nvGrpSpPr>
            <p:grpSpPr>
              <a:xfrm>
                <a:off x="6874265" y="4186032"/>
                <a:ext cx="870882" cy="1899588"/>
                <a:chOff x="8212699" y="1856454"/>
                <a:chExt cx="2182252" cy="4759979"/>
              </a:xfrm>
            </p:grpSpPr>
            <p:sp>
              <p:nvSpPr>
                <p:cNvPr id="137" name="ïṥļîḋé">
                  <a:extLst>
                    <a:ext uri="{FF2B5EF4-FFF2-40B4-BE49-F238E27FC236}">
                      <a16:creationId xmlns:a16="http://schemas.microsoft.com/office/drawing/2014/main" id="{DDD3ED12-CF10-4376-AB02-8B4864F84BA6}"/>
                    </a:ext>
                  </a:extLst>
                </p:cNvPr>
                <p:cNvSpPr/>
                <p:nvPr/>
              </p:nvSpPr>
              <p:spPr bwMode="auto">
                <a:xfrm>
                  <a:off x="8597803" y="6104259"/>
                  <a:ext cx="1727130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8" name="îṧļiḍe">
                  <a:extLst>
                    <a:ext uri="{FF2B5EF4-FFF2-40B4-BE49-F238E27FC236}">
                      <a16:creationId xmlns:a16="http://schemas.microsoft.com/office/drawing/2014/main" id="{6CDE026D-BB3E-4C8E-A518-2DBE21ED0904}"/>
                    </a:ext>
                  </a:extLst>
                </p:cNvPr>
                <p:cNvSpPr/>
                <p:nvPr/>
              </p:nvSpPr>
              <p:spPr bwMode="auto">
                <a:xfrm>
                  <a:off x="8212699" y="4692214"/>
                  <a:ext cx="282668" cy="145224"/>
                </a:xfrm>
                <a:custGeom>
                  <a:avLst/>
                  <a:gdLst>
                    <a:gd name="T0" fmla="*/ 42 w 105"/>
                    <a:gd name="T1" fmla="*/ 11 h 54"/>
                    <a:gd name="T2" fmla="*/ 12 w 105"/>
                    <a:gd name="T3" fmla="*/ 26 h 54"/>
                    <a:gd name="T4" fmla="*/ 66 w 105"/>
                    <a:gd name="T5" fmla="*/ 33 h 54"/>
                    <a:gd name="T6" fmla="*/ 75 w 105"/>
                    <a:gd name="T7" fmla="*/ 0 h 54"/>
                    <a:gd name="T8" fmla="*/ 57 w 105"/>
                    <a:gd name="T9" fmla="*/ 2 h 54"/>
                    <a:gd name="T10" fmla="*/ 42 w 105"/>
                    <a:gd name="T11" fmla="*/ 1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5" h="54">
                      <a:moveTo>
                        <a:pt x="42" y="11"/>
                      </a:moveTo>
                      <a:cubicBezTo>
                        <a:pt x="42" y="11"/>
                        <a:pt x="23" y="19"/>
                        <a:pt x="12" y="26"/>
                      </a:cubicBezTo>
                      <a:cubicBezTo>
                        <a:pt x="0" y="33"/>
                        <a:pt x="35" y="54"/>
                        <a:pt x="66" y="33"/>
                      </a:cubicBezTo>
                      <a:cubicBezTo>
                        <a:pt x="105" y="6"/>
                        <a:pt x="75" y="0"/>
                        <a:pt x="75" y="0"/>
                      </a:cubicBezTo>
                      <a:cubicBezTo>
                        <a:pt x="57" y="2"/>
                        <a:pt x="57" y="2"/>
                        <a:pt x="57" y="2"/>
                      </a:cubicBez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9" name="îṥļïḑé">
                  <a:extLst>
                    <a:ext uri="{FF2B5EF4-FFF2-40B4-BE49-F238E27FC236}">
                      <a16:creationId xmlns:a16="http://schemas.microsoft.com/office/drawing/2014/main" id="{AFCFDD32-5A3A-4162-8632-D197F82566D4}"/>
                    </a:ext>
                  </a:extLst>
                </p:cNvPr>
                <p:cNvSpPr/>
                <p:nvPr/>
              </p:nvSpPr>
              <p:spPr bwMode="auto">
                <a:xfrm>
                  <a:off x="8647075" y="6141862"/>
                  <a:ext cx="443452" cy="334534"/>
                </a:xfrm>
                <a:custGeom>
                  <a:avLst/>
                  <a:gdLst>
                    <a:gd name="T0" fmla="*/ 63 w 165"/>
                    <a:gd name="T1" fmla="*/ 14 h 124"/>
                    <a:gd name="T2" fmla="*/ 45 w 165"/>
                    <a:gd name="T3" fmla="*/ 40 h 124"/>
                    <a:gd name="T4" fmla="*/ 4 w 165"/>
                    <a:gd name="T5" fmla="*/ 92 h 124"/>
                    <a:gd name="T6" fmla="*/ 113 w 165"/>
                    <a:gd name="T7" fmla="*/ 101 h 124"/>
                    <a:gd name="T8" fmla="*/ 137 w 165"/>
                    <a:gd name="T9" fmla="*/ 75 h 124"/>
                    <a:gd name="T10" fmla="*/ 165 w 165"/>
                    <a:gd name="T11" fmla="*/ 47 h 124"/>
                    <a:gd name="T12" fmla="*/ 137 w 165"/>
                    <a:gd name="T13" fmla="*/ 7 h 124"/>
                    <a:gd name="T14" fmla="*/ 101 w 165"/>
                    <a:gd name="T15" fmla="*/ 1 h 124"/>
                    <a:gd name="T16" fmla="*/ 63 w 165"/>
                    <a:gd name="T17" fmla="*/ 1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" h="124">
                      <a:moveTo>
                        <a:pt x="63" y="14"/>
                      </a:moveTo>
                      <a:cubicBezTo>
                        <a:pt x="63" y="14"/>
                        <a:pt x="55" y="30"/>
                        <a:pt x="45" y="40"/>
                      </a:cubicBezTo>
                      <a:cubicBezTo>
                        <a:pt x="35" y="50"/>
                        <a:pt x="0" y="68"/>
                        <a:pt x="4" y="92"/>
                      </a:cubicBezTo>
                      <a:cubicBezTo>
                        <a:pt x="8" y="117"/>
                        <a:pt x="75" y="124"/>
                        <a:pt x="113" y="101"/>
                      </a:cubicBezTo>
                      <a:cubicBezTo>
                        <a:pt x="113" y="101"/>
                        <a:pt x="132" y="85"/>
                        <a:pt x="137" y="75"/>
                      </a:cubicBezTo>
                      <a:cubicBezTo>
                        <a:pt x="142" y="64"/>
                        <a:pt x="165" y="47"/>
                        <a:pt x="165" y="47"/>
                      </a:cubicBezTo>
                      <a:cubicBezTo>
                        <a:pt x="165" y="47"/>
                        <a:pt x="159" y="15"/>
                        <a:pt x="137" y="7"/>
                      </a:cubicBezTo>
                      <a:cubicBezTo>
                        <a:pt x="115" y="0"/>
                        <a:pt x="101" y="1"/>
                        <a:pt x="101" y="1"/>
                      </a:cubicBezTo>
                      <a:lnTo>
                        <a:pt x="63" y="1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0" name="ïṧ1iḓè">
                  <a:extLst>
                    <a:ext uri="{FF2B5EF4-FFF2-40B4-BE49-F238E27FC236}">
                      <a16:creationId xmlns:a16="http://schemas.microsoft.com/office/drawing/2014/main" id="{A3920FE3-4D41-4DBC-8FB8-B2F3EA0B7D0B}"/>
                    </a:ext>
                  </a:extLst>
                </p:cNvPr>
                <p:cNvSpPr/>
                <p:nvPr/>
              </p:nvSpPr>
              <p:spPr bwMode="auto">
                <a:xfrm>
                  <a:off x="9874997" y="5711376"/>
                  <a:ext cx="342314" cy="490131"/>
                </a:xfrm>
                <a:custGeom>
                  <a:avLst/>
                  <a:gdLst>
                    <a:gd name="T0" fmla="*/ 10 w 127"/>
                    <a:gd name="T1" fmla="*/ 84 h 182"/>
                    <a:gd name="T2" fmla="*/ 33 w 127"/>
                    <a:gd name="T3" fmla="*/ 128 h 182"/>
                    <a:gd name="T4" fmla="*/ 80 w 127"/>
                    <a:gd name="T5" fmla="*/ 174 h 182"/>
                    <a:gd name="T6" fmla="*/ 120 w 127"/>
                    <a:gd name="T7" fmla="*/ 103 h 182"/>
                    <a:gd name="T8" fmla="*/ 91 w 127"/>
                    <a:gd name="T9" fmla="*/ 26 h 182"/>
                    <a:gd name="T10" fmla="*/ 77 w 127"/>
                    <a:gd name="T11" fmla="*/ 6 h 182"/>
                    <a:gd name="T12" fmla="*/ 36 w 127"/>
                    <a:gd name="T13" fmla="*/ 16 h 182"/>
                    <a:gd name="T14" fmla="*/ 20 w 127"/>
                    <a:gd name="T15" fmla="*/ 35 h 182"/>
                    <a:gd name="T16" fmla="*/ 14 w 127"/>
                    <a:gd name="T17" fmla="*/ 60 h 182"/>
                    <a:gd name="T18" fmla="*/ 0 w 127"/>
                    <a:gd name="T19" fmla="*/ 76 h 182"/>
                    <a:gd name="T20" fmla="*/ 10 w 127"/>
                    <a:gd name="T21" fmla="*/ 84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7" h="182">
                      <a:moveTo>
                        <a:pt x="10" y="84"/>
                      </a:moveTo>
                      <a:cubicBezTo>
                        <a:pt x="10" y="84"/>
                        <a:pt x="27" y="103"/>
                        <a:pt x="33" y="128"/>
                      </a:cubicBezTo>
                      <a:cubicBezTo>
                        <a:pt x="39" y="153"/>
                        <a:pt x="54" y="182"/>
                        <a:pt x="80" y="174"/>
                      </a:cubicBezTo>
                      <a:cubicBezTo>
                        <a:pt x="107" y="167"/>
                        <a:pt x="127" y="138"/>
                        <a:pt x="120" y="103"/>
                      </a:cubicBezTo>
                      <a:cubicBezTo>
                        <a:pt x="113" y="69"/>
                        <a:pt x="95" y="36"/>
                        <a:pt x="91" y="26"/>
                      </a:cubicBezTo>
                      <a:cubicBezTo>
                        <a:pt x="87" y="17"/>
                        <a:pt x="77" y="6"/>
                        <a:pt x="77" y="6"/>
                      </a:cubicBezTo>
                      <a:cubicBezTo>
                        <a:pt x="77" y="6"/>
                        <a:pt x="53" y="0"/>
                        <a:pt x="36" y="16"/>
                      </a:cubicBezTo>
                      <a:cubicBezTo>
                        <a:pt x="19" y="33"/>
                        <a:pt x="20" y="35"/>
                        <a:pt x="20" y="35"/>
                      </a:cubicBezTo>
                      <a:cubicBezTo>
                        <a:pt x="14" y="60"/>
                        <a:pt x="14" y="60"/>
                        <a:pt x="14" y="60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10" y="8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1" name="îśļide">
                  <a:extLst>
                    <a:ext uri="{FF2B5EF4-FFF2-40B4-BE49-F238E27FC236}">
                      <a16:creationId xmlns:a16="http://schemas.microsoft.com/office/drawing/2014/main" id="{DE054A1F-EE67-409D-B79B-61B31E607980}"/>
                    </a:ext>
                  </a:extLst>
                </p:cNvPr>
                <p:cNvSpPr/>
                <p:nvPr/>
              </p:nvSpPr>
              <p:spPr bwMode="auto">
                <a:xfrm>
                  <a:off x="8775443" y="5437784"/>
                  <a:ext cx="175047" cy="671661"/>
                </a:xfrm>
                <a:custGeom>
                  <a:avLst/>
                  <a:gdLst>
                    <a:gd name="T0" fmla="*/ 6 w 65"/>
                    <a:gd name="T1" fmla="*/ 24 h 250"/>
                    <a:gd name="T2" fmla="*/ 20 w 65"/>
                    <a:gd name="T3" fmla="*/ 238 h 250"/>
                    <a:gd name="T4" fmla="*/ 65 w 65"/>
                    <a:gd name="T5" fmla="*/ 227 h 250"/>
                    <a:gd name="T6" fmla="*/ 47 w 65"/>
                    <a:gd name="T7" fmla="*/ 48 h 250"/>
                    <a:gd name="T8" fmla="*/ 35 w 65"/>
                    <a:gd name="T9" fmla="*/ 15 h 250"/>
                    <a:gd name="T10" fmla="*/ 6 w 65"/>
                    <a:gd name="T11" fmla="*/ 2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" h="250">
                      <a:moveTo>
                        <a:pt x="6" y="24"/>
                      </a:moveTo>
                      <a:cubicBezTo>
                        <a:pt x="6" y="24"/>
                        <a:pt x="0" y="143"/>
                        <a:pt x="20" y="238"/>
                      </a:cubicBezTo>
                      <a:cubicBezTo>
                        <a:pt x="20" y="238"/>
                        <a:pt x="47" y="250"/>
                        <a:pt x="65" y="227"/>
                      </a:cubicBezTo>
                      <a:cubicBezTo>
                        <a:pt x="65" y="227"/>
                        <a:pt x="47" y="96"/>
                        <a:pt x="47" y="48"/>
                      </a:cubicBezTo>
                      <a:cubicBezTo>
                        <a:pt x="48" y="0"/>
                        <a:pt x="35" y="15"/>
                        <a:pt x="35" y="15"/>
                      </a:cubicBez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2" name="îslidè">
                  <a:extLst>
                    <a:ext uri="{FF2B5EF4-FFF2-40B4-BE49-F238E27FC236}">
                      <a16:creationId xmlns:a16="http://schemas.microsoft.com/office/drawing/2014/main" id="{86AC1148-6C53-4866-BCC7-0AA0AAD48D18}"/>
                    </a:ext>
                  </a:extLst>
                </p:cNvPr>
                <p:cNvSpPr/>
                <p:nvPr/>
              </p:nvSpPr>
              <p:spPr bwMode="auto">
                <a:xfrm>
                  <a:off x="9440621" y="5332756"/>
                  <a:ext cx="422706" cy="540700"/>
                </a:xfrm>
                <a:custGeom>
                  <a:avLst/>
                  <a:gdLst>
                    <a:gd name="T0" fmla="*/ 0 w 157"/>
                    <a:gd name="T1" fmla="*/ 81 h 201"/>
                    <a:gd name="T2" fmla="*/ 134 w 157"/>
                    <a:gd name="T3" fmla="*/ 201 h 201"/>
                    <a:gd name="T4" fmla="*/ 148 w 157"/>
                    <a:gd name="T5" fmla="*/ 161 h 201"/>
                    <a:gd name="T6" fmla="*/ 44 w 157"/>
                    <a:gd name="T7" fmla="*/ 72 h 201"/>
                    <a:gd name="T8" fmla="*/ 8 w 157"/>
                    <a:gd name="T9" fmla="*/ 61 h 201"/>
                    <a:gd name="T10" fmla="*/ 0 w 157"/>
                    <a:gd name="T1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7" h="201">
                      <a:moveTo>
                        <a:pt x="0" y="81"/>
                      </a:moveTo>
                      <a:cubicBezTo>
                        <a:pt x="0" y="81"/>
                        <a:pt x="43" y="173"/>
                        <a:pt x="134" y="201"/>
                      </a:cubicBezTo>
                      <a:cubicBezTo>
                        <a:pt x="134" y="201"/>
                        <a:pt x="157" y="196"/>
                        <a:pt x="148" y="161"/>
                      </a:cubicBezTo>
                      <a:cubicBezTo>
                        <a:pt x="148" y="161"/>
                        <a:pt x="71" y="144"/>
                        <a:pt x="44" y="72"/>
                      </a:cubicBezTo>
                      <a:cubicBezTo>
                        <a:pt x="17" y="0"/>
                        <a:pt x="8" y="61"/>
                        <a:pt x="8" y="61"/>
                      </a:cubicBez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3" name="îSļídé">
                  <a:extLst>
                    <a:ext uri="{FF2B5EF4-FFF2-40B4-BE49-F238E27FC236}">
                      <a16:creationId xmlns:a16="http://schemas.microsoft.com/office/drawing/2014/main" id="{05EBBACC-A48B-40D4-951A-E570773E533C}"/>
                    </a:ext>
                  </a:extLst>
                </p:cNvPr>
                <p:cNvSpPr/>
                <p:nvPr/>
              </p:nvSpPr>
              <p:spPr bwMode="auto">
                <a:xfrm>
                  <a:off x="9933346" y="4837438"/>
                  <a:ext cx="302118" cy="370840"/>
                </a:xfrm>
                <a:custGeom>
                  <a:avLst/>
                  <a:gdLst>
                    <a:gd name="T0" fmla="*/ 99 w 112"/>
                    <a:gd name="T1" fmla="*/ 84 h 138"/>
                    <a:gd name="T2" fmla="*/ 110 w 112"/>
                    <a:gd name="T3" fmla="*/ 120 h 138"/>
                    <a:gd name="T4" fmla="*/ 95 w 112"/>
                    <a:gd name="T5" fmla="*/ 134 h 138"/>
                    <a:gd name="T6" fmla="*/ 78 w 112"/>
                    <a:gd name="T7" fmla="*/ 125 h 138"/>
                    <a:gd name="T8" fmla="*/ 54 w 112"/>
                    <a:gd name="T9" fmla="*/ 106 h 138"/>
                    <a:gd name="T10" fmla="*/ 44 w 112"/>
                    <a:gd name="T11" fmla="*/ 57 h 138"/>
                    <a:gd name="T12" fmla="*/ 10 w 112"/>
                    <a:gd name="T13" fmla="*/ 60 h 138"/>
                    <a:gd name="T14" fmla="*/ 3 w 112"/>
                    <a:gd name="T15" fmla="*/ 24 h 138"/>
                    <a:gd name="T16" fmla="*/ 16 w 112"/>
                    <a:gd name="T17" fmla="*/ 4 h 138"/>
                    <a:gd name="T18" fmla="*/ 68 w 112"/>
                    <a:gd name="T19" fmla="*/ 24 h 138"/>
                    <a:gd name="T20" fmla="*/ 83 w 112"/>
                    <a:gd name="T21" fmla="*/ 58 h 138"/>
                    <a:gd name="T22" fmla="*/ 99 w 112"/>
                    <a:gd name="T23" fmla="*/ 8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2" h="138">
                      <a:moveTo>
                        <a:pt x="99" y="84"/>
                      </a:moveTo>
                      <a:cubicBezTo>
                        <a:pt x="99" y="84"/>
                        <a:pt x="105" y="110"/>
                        <a:pt x="110" y="120"/>
                      </a:cubicBezTo>
                      <a:cubicBezTo>
                        <a:pt x="110" y="120"/>
                        <a:pt x="112" y="138"/>
                        <a:pt x="95" y="134"/>
                      </a:cubicBezTo>
                      <a:cubicBezTo>
                        <a:pt x="78" y="131"/>
                        <a:pt x="78" y="125"/>
                        <a:pt x="78" y="125"/>
                      </a:cubicBezTo>
                      <a:cubicBezTo>
                        <a:pt x="78" y="125"/>
                        <a:pt x="57" y="124"/>
                        <a:pt x="54" y="106"/>
                      </a:cubicBezTo>
                      <a:cubicBezTo>
                        <a:pt x="50" y="88"/>
                        <a:pt x="58" y="64"/>
                        <a:pt x="44" y="57"/>
                      </a:cubicBezTo>
                      <a:cubicBezTo>
                        <a:pt x="30" y="50"/>
                        <a:pt x="15" y="52"/>
                        <a:pt x="10" y="60"/>
                      </a:cubicBezTo>
                      <a:cubicBezTo>
                        <a:pt x="5" y="67"/>
                        <a:pt x="0" y="27"/>
                        <a:pt x="3" y="24"/>
                      </a:cubicBezTo>
                      <a:cubicBezTo>
                        <a:pt x="5" y="21"/>
                        <a:pt x="13" y="7"/>
                        <a:pt x="16" y="4"/>
                      </a:cubicBezTo>
                      <a:cubicBezTo>
                        <a:pt x="19" y="0"/>
                        <a:pt x="68" y="24"/>
                        <a:pt x="68" y="24"/>
                      </a:cubicBezTo>
                      <a:cubicBezTo>
                        <a:pt x="83" y="58"/>
                        <a:pt x="83" y="58"/>
                        <a:pt x="83" y="58"/>
                      </a:cubicBezTo>
                      <a:lnTo>
                        <a:pt x="99" y="84"/>
                      </a:lnTo>
                      <a:close/>
                    </a:path>
                  </a:pathLst>
                </a:custGeom>
                <a:solidFill>
                  <a:srgbClr val="E5A5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4" name="ïṩḻiďé">
                  <a:extLst>
                    <a:ext uri="{FF2B5EF4-FFF2-40B4-BE49-F238E27FC236}">
                      <a16:creationId xmlns:a16="http://schemas.microsoft.com/office/drawing/2014/main" id="{147D38A3-1965-4844-A8AE-A6CC8ED46EE3}"/>
                    </a:ext>
                  </a:extLst>
                </p:cNvPr>
                <p:cNvSpPr/>
                <p:nvPr/>
              </p:nvSpPr>
              <p:spPr bwMode="auto">
                <a:xfrm>
                  <a:off x="9977432" y="4847811"/>
                  <a:ext cx="277482" cy="247659"/>
                </a:xfrm>
                <a:custGeom>
                  <a:avLst/>
                  <a:gdLst>
                    <a:gd name="T0" fmla="*/ 75 w 103"/>
                    <a:gd name="T1" fmla="*/ 44 h 92"/>
                    <a:gd name="T2" fmla="*/ 97 w 103"/>
                    <a:gd name="T3" fmla="*/ 74 h 92"/>
                    <a:gd name="T4" fmla="*/ 85 w 103"/>
                    <a:gd name="T5" fmla="*/ 90 h 92"/>
                    <a:gd name="T6" fmla="*/ 61 w 103"/>
                    <a:gd name="T7" fmla="*/ 80 h 92"/>
                    <a:gd name="T8" fmla="*/ 45 w 103"/>
                    <a:gd name="T9" fmla="*/ 44 h 92"/>
                    <a:gd name="T10" fmla="*/ 18 w 103"/>
                    <a:gd name="T11" fmla="*/ 17 h 92"/>
                    <a:gd name="T12" fmla="*/ 18 w 103"/>
                    <a:gd name="T13" fmla="*/ 0 h 92"/>
                    <a:gd name="T14" fmla="*/ 39 w 103"/>
                    <a:gd name="T15" fmla="*/ 5 h 92"/>
                    <a:gd name="T16" fmla="*/ 75 w 103"/>
                    <a:gd name="T17" fmla="*/ 29 h 92"/>
                    <a:gd name="T18" fmla="*/ 75 w 103"/>
                    <a:gd name="T19" fmla="*/ 4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3" h="92">
                      <a:moveTo>
                        <a:pt x="75" y="44"/>
                      </a:moveTo>
                      <a:cubicBezTo>
                        <a:pt x="75" y="44"/>
                        <a:pt x="87" y="63"/>
                        <a:pt x="97" y="74"/>
                      </a:cubicBezTo>
                      <a:cubicBezTo>
                        <a:pt x="103" y="80"/>
                        <a:pt x="95" y="88"/>
                        <a:pt x="85" y="90"/>
                      </a:cubicBezTo>
                      <a:cubicBezTo>
                        <a:pt x="77" y="92"/>
                        <a:pt x="67" y="90"/>
                        <a:pt x="61" y="80"/>
                      </a:cubicBezTo>
                      <a:cubicBezTo>
                        <a:pt x="47" y="58"/>
                        <a:pt x="45" y="44"/>
                        <a:pt x="45" y="44"/>
                      </a:cubicBezTo>
                      <a:cubicBezTo>
                        <a:pt x="45" y="44"/>
                        <a:pt x="35" y="19"/>
                        <a:pt x="18" y="17"/>
                      </a:cubicBezTo>
                      <a:cubicBezTo>
                        <a:pt x="0" y="15"/>
                        <a:pt x="18" y="0"/>
                        <a:pt x="18" y="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lnTo>
                        <a:pt x="75" y="44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5" name="i$ḷïdè">
                  <a:extLst>
                    <a:ext uri="{FF2B5EF4-FFF2-40B4-BE49-F238E27FC236}">
                      <a16:creationId xmlns:a16="http://schemas.microsoft.com/office/drawing/2014/main" id="{C9D024C5-8765-47EC-BA8C-0A71B755E009}"/>
                    </a:ext>
                  </a:extLst>
                </p:cNvPr>
                <p:cNvSpPr/>
                <p:nvPr/>
              </p:nvSpPr>
              <p:spPr bwMode="auto">
                <a:xfrm>
                  <a:off x="8582243" y="1856454"/>
                  <a:ext cx="1812708" cy="2658120"/>
                </a:xfrm>
                <a:custGeom>
                  <a:avLst/>
                  <a:gdLst>
                    <a:gd name="T0" fmla="*/ 72 w 673"/>
                    <a:gd name="T1" fmla="*/ 376 h 988"/>
                    <a:gd name="T2" fmla="*/ 8 w 673"/>
                    <a:gd name="T3" fmla="*/ 314 h 988"/>
                    <a:gd name="T4" fmla="*/ 71 w 673"/>
                    <a:gd name="T5" fmla="*/ 223 h 988"/>
                    <a:gd name="T6" fmla="*/ 338 w 673"/>
                    <a:gd name="T7" fmla="*/ 55 h 988"/>
                    <a:gd name="T8" fmla="*/ 487 w 673"/>
                    <a:gd name="T9" fmla="*/ 73 h 988"/>
                    <a:gd name="T10" fmla="*/ 588 w 673"/>
                    <a:gd name="T11" fmla="*/ 314 h 988"/>
                    <a:gd name="T12" fmla="*/ 664 w 673"/>
                    <a:gd name="T13" fmla="*/ 446 h 988"/>
                    <a:gd name="T14" fmla="*/ 587 w 673"/>
                    <a:gd name="T15" fmla="*/ 603 h 988"/>
                    <a:gd name="T16" fmla="*/ 644 w 673"/>
                    <a:gd name="T17" fmla="*/ 740 h 988"/>
                    <a:gd name="T18" fmla="*/ 553 w 673"/>
                    <a:gd name="T19" fmla="*/ 881 h 988"/>
                    <a:gd name="T20" fmla="*/ 503 w 673"/>
                    <a:gd name="T21" fmla="*/ 980 h 988"/>
                    <a:gd name="T22" fmla="*/ 503 w 673"/>
                    <a:gd name="T23" fmla="*/ 804 h 988"/>
                    <a:gd name="T24" fmla="*/ 479 w 673"/>
                    <a:gd name="T25" fmla="*/ 741 h 988"/>
                    <a:gd name="T26" fmla="*/ 422 w 673"/>
                    <a:gd name="T27" fmla="*/ 682 h 988"/>
                    <a:gd name="T28" fmla="*/ 361 w 673"/>
                    <a:gd name="T29" fmla="*/ 654 h 988"/>
                    <a:gd name="T30" fmla="*/ 324 w 673"/>
                    <a:gd name="T31" fmla="*/ 645 h 988"/>
                    <a:gd name="T32" fmla="*/ 205 w 673"/>
                    <a:gd name="T33" fmla="*/ 664 h 988"/>
                    <a:gd name="T34" fmla="*/ 155 w 673"/>
                    <a:gd name="T35" fmla="*/ 701 h 988"/>
                    <a:gd name="T36" fmla="*/ 84 w 673"/>
                    <a:gd name="T37" fmla="*/ 774 h 988"/>
                    <a:gd name="T38" fmla="*/ 52 w 673"/>
                    <a:gd name="T39" fmla="*/ 714 h 988"/>
                    <a:gd name="T40" fmla="*/ 48 w 673"/>
                    <a:gd name="T41" fmla="*/ 637 h 988"/>
                    <a:gd name="T42" fmla="*/ 85 w 673"/>
                    <a:gd name="T43" fmla="*/ 481 h 988"/>
                    <a:gd name="T44" fmla="*/ 88 w 673"/>
                    <a:gd name="T45" fmla="*/ 403 h 988"/>
                    <a:gd name="T46" fmla="*/ 72 w 673"/>
                    <a:gd name="T47" fmla="*/ 376 h 9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73" h="988">
                      <a:moveTo>
                        <a:pt x="72" y="376"/>
                      </a:moveTo>
                      <a:cubicBezTo>
                        <a:pt x="72" y="376"/>
                        <a:pt x="17" y="365"/>
                        <a:pt x="8" y="314"/>
                      </a:cubicBezTo>
                      <a:cubicBezTo>
                        <a:pt x="0" y="264"/>
                        <a:pt x="50" y="270"/>
                        <a:pt x="71" y="223"/>
                      </a:cubicBezTo>
                      <a:cubicBezTo>
                        <a:pt x="93" y="176"/>
                        <a:pt x="167" y="0"/>
                        <a:pt x="338" y="55"/>
                      </a:cubicBezTo>
                      <a:cubicBezTo>
                        <a:pt x="338" y="55"/>
                        <a:pt x="412" y="23"/>
                        <a:pt x="487" y="73"/>
                      </a:cubicBezTo>
                      <a:cubicBezTo>
                        <a:pt x="561" y="124"/>
                        <a:pt x="550" y="248"/>
                        <a:pt x="588" y="314"/>
                      </a:cubicBezTo>
                      <a:cubicBezTo>
                        <a:pt x="627" y="379"/>
                        <a:pt x="673" y="386"/>
                        <a:pt x="664" y="446"/>
                      </a:cubicBezTo>
                      <a:cubicBezTo>
                        <a:pt x="654" y="507"/>
                        <a:pt x="571" y="543"/>
                        <a:pt x="587" y="603"/>
                      </a:cubicBezTo>
                      <a:cubicBezTo>
                        <a:pt x="602" y="662"/>
                        <a:pt x="648" y="659"/>
                        <a:pt x="644" y="740"/>
                      </a:cubicBezTo>
                      <a:cubicBezTo>
                        <a:pt x="640" y="822"/>
                        <a:pt x="551" y="832"/>
                        <a:pt x="553" y="881"/>
                      </a:cubicBezTo>
                      <a:cubicBezTo>
                        <a:pt x="555" y="929"/>
                        <a:pt x="543" y="972"/>
                        <a:pt x="503" y="980"/>
                      </a:cubicBezTo>
                      <a:cubicBezTo>
                        <a:pt x="464" y="988"/>
                        <a:pt x="503" y="804"/>
                        <a:pt x="503" y="804"/>
                      </a:cubicBezTo>
                      <a:cubicBezTo>
                        <a:pt x="503" y="804"/>
                        <a:pt x="479" y="744"/>
                        <a:pt x="479" y="741"/>
                      </a:cubicBezTo>
                      <a:cubicBezTo>
                        <a:pt x="479" y="739"/>
                        <a:pt x="425" y="683"/>
                        <a:pt x="422" y="682"/>
                      </a:cubicBezTo>
                      <a:cubicBezTo>
                        <a:pt x="418" y="681"/>
                        <a:pt x="368" y="654"/>
                        <a:pt x="361" y="654"/>
                      </a:cubicBezTo>
                      <a:cubicBezTo>
                        <a:pt x="354" y="654"/>
                        <a:pt x="324" y="645"/>
                        <a:pt x="324" y="645"/>
                      </a:cubicBezTo>
                      <a:cubicBezTo>
                        <a:pt x="324" y="645"/>
                        <a:pt x="213" y="663"/>
                        <a:pt x="205" y="664"/>
                      </a:cubicBezTo>
                      <a:cubicBezTo>
                        <a:pt x="196" y="666"/>
                        <a:pt x="155" y="701"/>
                        <a:pt x="155" y="701"/>
                      </a:cubicBezTo>
                      <a:cubicBezTo>
                        <a:pt x="84" y="774"/>
                        <a:pt x="84" y="774"/>
                        <a:pt x="84" y="774"/>
                      </a:cubicBezTo>
                      <a:cubicBezTo>
                        <a:pt x="84" y="774"/>
                        <a:pt x="51" y="760"/>
                        <a:pt x="52" y="714"/>
                      </a:cubicBezTo>
                      <a:cubicBezTo>
                        <a:pt x="52" y="668"/>
                        <a:pt x="73" y="676"/>
                        <a:pt x="48" y="637"/>
                      </a:cubicBezTo>
                      <a:cubicBezTo>
                        <a:pt x="23" y="598"/>
                        <a:pt x="99" y="573"/>
                        <a:pt x="85" y="481"/>
                      </a:cubicBezTo>
                      <a:cubicBezTo>
                        <a:pt x="72" y="389"/>
                        <a:pt x="88" y="403"/>
                        <a:pt x="88" y="403"/>
                      </a:cubicBezTo>
                      <a:lnTo>
                        <a:pt x="72" y="376"/>
                      </a:ln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6" name="íṧḷíďê">
                  <a:extLst>
                    <a:ext uri="{FF2B5EF4-FFF2-40B4-BE49-F238E27FC236}">
                      <a16:creationId xmlns:a16="http://schemas.microsoft.com/office/drawing/2014/main" id="{00476980-00E0-4B08-885D-5B2D35DB64BF}"/>
                    </a:ext>
                  </a:extLst>
                </p:cNvPr>
                <p:cNvSpPr/>
                <p:nvPr/>
              </p:nvSpPr>
              <p:spPr bwMode="auto">
                <a:xfrm>
                  <a:off x="8945303" y="3392977"/>
                  <a:ext cx="1185133" cy="1474284"/>
                </a:xfrm>
                <a:custGeom>
                  <a:avLst/>
                  <a:gdLst>
                    <a:gd name="T0" fmla="*/ 0 w 440"/>
                    <a:gd name="T1" fmla="*/ 151 h 548"/>
                    <a:gd name="T2" fmla="*/ 40 w 440"/>
                    <a:gd name="T3" fmla="*/ 79 h 548"/>
                    <a:gd name="T4" fmla="*/ 383 w 440"/>
                    <a:gd name="T5" fmla="*/ 138 h 548"/>
                    <a:gd name="T6" fmla="*/ 286 w 440"/>
                    <a:gd name="T7" fmla="*/ 506 h 548"/>
                    <a:gd name="T8" fmla="*/ 184 w 440"/>
                    <a:gd name="T9" fmla="*/ 528 h 548"/>
                    <a:gd name="T10" fmla="*/ 76 w 440"/>
                    <a:gd name="T11" fmla="*/ 439 h 548"/>
                    <a:gd name="T12" fmla="*/ 57 w 440"/>
                    <a:gd name="T13" fmla="*/ 367 h 548"/>
                    <a:gd name="T14" fmla="*/ 57 w 440"/>
                    <a:gd name="T15" fmla="*/ 336 h 548"/>
                    <a:gd name="T16" fmla="*/ 20 w 440"/>
                    <a:gd name="T17" fmla="*/ 301 h 548"/>
                    <a:gd name="T18" fmla="*/ 2 w 440"/>
                    <a:gd name="T19" fmla="*/ 200 h 548"/>
                    <a:gd name="T20" fmla="*/ 0 w 440"/>
                    <a:gd name="T21" fmla="*/ 151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548">
                      <a:moveTo>
                        <a:pt x="0" y="151"/>
                      </a:moveTo>
                      <a:cubicBezTo>
                        <a:pt x="0" y="151"/>
                        <a:pt x="6" y="99"/>
                        <a:pt x="40" y="79"/>
                      </a:cubicBezTo>
                      <a:cubicBezTo>
                        <a:pt x="75" y="58"/>
                        <a:pt x="278" y="0"/>
                        <a:pt x="383" y="138"/>
                      </a:cubicBezTo>
                      <a:cubicBezTo>
                        <a:pt x="383" y="138"/>
                        <a:pt x="440" y="371"/>
                        <a:pt x="286" y="506"/>
                      </a:cubicBezTo>
                      <a:cubicBezTo>
                        <a:pt x="286" y="506"/>
                        <a:pt x="246" y="548"/>
                        <a:pt x="184" y="528"/>
                      </a:cubicBezTo>
                      <a:cubicBezTo>
                        <a:pt x="122" y="508"/>
                        <a:pt x="76" y="439"/>
                        <a:pt x="76" y="439"/>
                      </a:cubicBezTo>
                      <a:cubicBezTo>
                        <a:pt x="57" y="367"/>
                        <a:pt x="57" y="367"/>
                        <a:pt x="57" y="367"/>
                      </a:cubicBezTo>
                      <a:cubicBezTo>
                        <a:pt x="57" y="336"/>
                        <a:pt x="57" y="336"/>
                        <a:pt x="57" y="336"/>
                      </a:cubicBezTo>
                      <a:cubicBezTo>
                        <a:pt x="20" y="301"/>
                        <a:pt x="20" y="301"/>
                        <a:pt x="20" y="301"/>
                      </a:cubicBezTo>
                      <a:cubicBezTo>
                        <a:pt x="2" y="200"/>
                        <a:pt x="2" y="200"/>
                        <a:pt x="2" y="200"/>
                      </a:cubicBezTo>
                      <a:lnTo>
                        <a:pt x="0" y="151"/>
                      </a:lnTo>
                      <a:close/>
                    </a:path>
                  </a:pathLst>
                </a:custGeom>
                <a:solidFill>
                  <a:srgbClr val="6D0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7" name="ïṩḷíḑe">
                  <a:extLst>
                    <a:ext uri="{FF2B5EF4-FFF2-40B4-BE49-F238E27FC236}">
                      <a16:creationId xmlns:a16="http://schemas.microsoft.com/office/drawing/2014/main" id="{9558C7A3-0AF2-4C6F-A738-EBC3838380FE}"/>
                    </a:ext>
                  </a:extLst>
                </p:cNvPr>
                <p:cNvSpPr/>
                <p:nvPr/>
              </p:nvSpPr>
              <p:spPr bwMode="auto">
                <a:xfrm>
                  <a:off x="9699950" y="4194303"/>
                  <a:ext cx="565337" cy="866158"/>
                </a:xfrm>
                <a:custGeom>
                  <a:avLst/>
                  <a:gdLst>
                    <a:gd name="T0" fmla="*/ 48 w 210"/>
                    <a:gd name="T1" fmla="*/ 42 h 322"/>
                    <a:gd name="T2" fmla="*/ 124 w 210"/>
                    <a:gd name="T3" fmla="*/ 219 h 322"/>
                    <a:gd name="T4" fmla="*/ 187 w 210"/>
                    <a:gd name="T5" fmla="*/ 263 h 322"/>
                    <a:gd name="T6" fmla="*/ 178 w 210"/>
                    <a:gd name="T7" fmla="*/ 287 h 322"/>
                    <a:gd name="T8" fmla="*/ 135 w 210"/>
                    <a:gd name="T9" fmla="*/ 264 h 322"/>
                    <a:gd name="T10" fmla="*/ 113 w 210"/>
                    <a:gd name="T11" fmla="*/ 275 h 322"/>
                    <a:gd name="T12" fmla="*/ 79 w 210"/>
                    <a:gd name="T13" fmla="*/ 320 h 322"/>
                    <a:gd name="T14" fmla="*/ 60 w 210"/>
                    <a:gd name="T15" fmla="*/ 300 h 322"/>
                    <a:gd name="T16" fmla="*/ 81 w 210"/>
                    <a:gd name="T17" fmla="*/ 261 h 322"/>
                    <a:gd name="T18" fmla="*/ 78 w 210"/>
                    <a:gd name="T19" fmla="*/ 228 h 322"/>
                    <a:gd name="T20" fmla="*/ 13 w 210"/>
                    <a:gd name="T21" fmla="*/ 49 h 322"/>
                    <a:gd name="T22" fmla="*/ 8 w 210"/>
                    <a:gd name="T23" fmla="*/ 16 h 322"/>
                    <a:gd name="T24" fmla="*/ 37 w 210"/>
                    <a:gd name="T25" fmla="*/ 21 h 322"/>
                    <a:gd name="T26" fmla="*/ 48 w 210"/>
                    <a:gd name="T27" fmla="*/ 4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" h="322">
                      <a:moveTo>
                        <a:pt x="48" y="42"/>
                      </a:moveTo>
                      <a:cubicBezTo>
                        <a:pt x="48" y="42"/>
                        <a:pt x="91" y="161"/>
                        <a:pt x="124" y="219"/>
                      </a:cubicBezTo>
                      <a:cubicBezTo>
                        <a:pt x="124" y="219"/>
                        <a:pt x="163" y="255"/>
                        <a:pt x="187" y="263"/>
                      </a:cubicBezTo>
                      <a:cubicBezTo>
                        <a:pt x="210" y="272"/>
                        <a:pt x="200" y="284"/>
                        <a:pt x="178" y="287"/>
                      </a:cubicBezTo>
                      <a:cubicBezTo>
                        <a:pt x="157" y="290"/>
                        <a:pt x="135" y="264"/>
                        <a:pt x="135" y="264"/>
                      </a:cubicBezTo>
                      <a:cubicBezTo>
                        <a:pt x="135" y="264"/>
                        <a:pt x="119" y="258"/>
                        <a:pt x="113" y="275"/>
                      </a:cubicBezTo>
                      <a:cubicBezTo>
                        <a:pt x="107" y="292"/>
                        <a:pt x="99" y="318"/>
                        <a:pt x="79" y="320"/>
                      </a:cubicBezTo>
                      <a:cubicBezTo>
                        <a:pt x="58" y="322"/>
                        <a:pt x="55" y="306"/>
                        <a:pt x="60" y="300"/>
                      </a:cubicBezTo>
                      <a:cubicBezTo>
                        <a:pt x="64" y="294"/>
                        <a:pt x="83" y="276"/>
                        <a:pt x="81" y="261"/>
                      </a:cubicBezTo>
                      <a:cubicBezTo>
                        <a:pt x="78" y="246"/>
                        <a:pt x="76" y="232"/>
                        <a:pt x="78" y="228"/>
                      </a:cubicBezTo>
                      <a:cubicBezTo>
                        <a:pt x="78" y="228"/>
                        <a:pt x="27" y="99"/>
                        <a:pt x="13" y="49"/>
                      </a:cubicBezTo>
                      <a:cubicBezTo>
                        <a:pt x="0" y="0"/>
                        <a:pt x="8" y="16"/>
                        <a:pt x="8" y="16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lnTo>
                        <a:pt x="48" y="42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8" name="îṥļidé">
                  <a:extLst>
                    <a:ext uri="{FF2B5EF4-FFF2-40B4-BE49-F238E27FC236}">
                      <a16:creationId xmlns:a16="http://schemas.microsoft.com/office/drawing/2014/main" id="{F1727CB0-D8CE-4728-9B04-076ACC2175C3}"/>
                    </a:ext>
                  </a:extLst>
                </p:cNvPr>
                <p:cNvSpPr/>
                <p:nvPr/>
              </p:nvSpPr>
              <p:spPr bwMode="auto">
                <a:xfrm>
                  <a:off x="8587429" y="4815395"/>
                  <a:ext cx="1203286" cy="800029"/>
                </a:xfrm>
                <a:custGeom>
                  <a:avLst/>
                  <a:gdLst>
                    <a:gd name="T0" fmla="*/ 44 w 447"/>
                    <a:gd name="T1" fmla="*/ 24 h 297"/>
                    <a:gd name="T2" fmla="*/ 0 w 447"/>
                    <a:gd name="T3" fmla="*/ 195 h 297"/>
                    <a:gd name="T4" fmla="*/ 207 w 447"/>
                    <a:gd name="T5" fmla="*/ 294 h 297"/>
                    <a:gd name="T6" fmla="*/ 447 w 447"/>
                    <a:gd name="T7" fmla="*/ 213 h 297"/>
                    <a:gd name="T8" fmla="*/ 358 w 447"/>
                    <a:gd name="T9" fmla="*/ 63 h 297"/>
                    <a:gd name="T10" fmla="*/ 264 w 447"/>
                    <a:gd name="T11" fmla="*/ 35 h 297"/>
                    <a:gd name="T12" fmla="*/ 144 w 447"/>
                    <a:gd name="T13" fmla="*/ 46 h 297"/>
                    <a:gd name="T14" fmla="*/ 68 w 447"/>
                    <a:gd name="T15" fmla="*/ 33 h 297"/>
                    <a:gd name="T16" fmla="*/ 44 w 447"/>
                    <a:gd name="T17" fmla="*/ 24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7" h="297">
                      <a:moveTo>
                        <a:pt x="44" y="24"/>
                      </a:moveTo>
                      <a:cubicBezTo>
                        <a:pt x="44" y="24"/>
                        <a:pt x="18" y="142"/>
                        <a:pt x="0" y="195"/>
                      </a:cubicBezTo>
                      <a:cubicBezTo>
                        <a:pt x="0" y="195"/>
                        <a:pt x="61" y="291"/>
                        <a:pt x="207" y="294"/>
                      </a:cubicBezTo>
                      <a:cubicBezTo>
                        <a:pt x="352" y="297"/>
                        <a:pt x="447" y="213"/>
                        <a:pt x="447" y="213"/>
                      </a:cubicBezTo>
                      <a:cubicBezTo>
                        <a:pt x="447" y="213"/>
                        <a:pt x="373" y="127"/>
                        <a:pt x="358" y="63"/>
                      </a:cubicBezTo>
                      <a:cubicBezTo>
                        <a:pt x="343" y="0"/>
                        <a:pt x="264" y="35"/>
                        <a:pt x="264" y="35"/>
                      </a:cubicBezTo>
                      <a:cubicBezTo>
                        <a:pt x="264" y="35"/>
                        <a:pt x="149" y="47"/>
                        <a:pt x="144" y="46"/>
                      </a:cubicBezTo>
                      <a:cubicBezTo>
                        <a:pt x="139" y="46"/>
                        <a:pt x="71" y="34"/>
                        <a:pt x="68" y="33"/>
                      </a:cubicBezTo>
                      <a:cubicBezTo>
                        <a:pt x="65" y="32"/>
                        <a:pt x="44" y="24"/>
                        <a:pt x="44" y="2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9" name="iṥḷíḋè">
                  <a:extLst>
                    <a:ext uri="{FF2B5EF4-FFF2-40B4-BE49-F238E27FC236}">
                      <a16:creationId xmlns:a16="http://schemas.microsoft.com/office/drawing/2014/main" id="{C7AAE5F9-F188-47BF-B193-2804FB5F55B5}"/>
                    </a:ext>
                  </a:extLst>
                </p:cNvPr>
                <p:cNvSpPr/>
                <p:nvPr/>
              </p:nvSpPr>
              <p:spPr bwMode="auto">
                <a:xfrm>
                  <a:off x="9242235" y="3521345"/>
                  <a:ext cx="245066" cy="202276"/>
                </a:xfrm>
                <a:custGeom>
                  <a:avLst/>
                  <a:gdLst>
                    <a:gd name="T0" fmla="*/ 91 w 91"/>
                    <a:gd name="T1" fmla="*/ 8 h 75"/>
                    <a:gd name="T2" fmla="*/ 84 w 91"/>
                    <a:gd name="T3" fmla="*/ 44 h 75"/>
                    <a:gd name="T4" fmla="*/ 84 w 91"/>
                    <a:gd name="T5" fmla="*/ 48 h 75"/>
                    <a:gd name="T6" fmla="*/ 13 w 91"/>
                    <a:gd name="T7" fmla="*/ 69 h 75"/>
                    <a:gd name="T8" fmla="*/ 5 w 91"/>
                    <a:gd name="T9" fmla="*/ 53 h 75"/>
                    <a:gd name="T10" fmla="*/ 18 w 91"/>
                    <a:gd name="T11" fmla="*/ 20 h 75"/>
                    <a:gd name="T12" fmla="*/ 37 w 91"/>
                    <a:gd name="T13" fmla="*/ 8 h 75"/>
                    <a:gd name="T14" fmla="*/ 71 w 91"/>
                    <a:gd name="T15" fmla="*/ 0 h 75"/>
                    <a:gd name="T16" fmla="*/ 91 w 91"/>
                    <a:gd name="T17" fmla="*/ 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75">
                      <a:moveTo>
                        <a:pt x="91" y="8"/>
                      </a:move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26" y="75"/>
                        <a:pt x="13" y="69"/>
                      </a:cubicBezTo>
                      <a:cubicBezTo>
                        <a:pt x="0" y="64"/>
                        <a:pt x="5" y="53"/>
                        <a:pt x="5" y="53"/>
                      </a:cubicBezTo>
                      <a:cubicBezTo>
                        <a:pt x="5" y="53"/>
                        <a:pt x="17" y="30"/>
                        <a:pt x="18" y="20"/>
                      </a:cubicBezTo>
                      <a:cubicBezTo>
                        <a:pt x="20" y="9"/>
                        <a:pt x="34" y="13"/>
                        <a:pt x="37" y="8"/>
                      </a:cubicBezTo>
                      <a:cubicBezTo>
                        <a:pt x="41" y="4"/>
                        <a:pt x="65" y="1"/>
                        <a:pt x="71" y="0"/>
                      </a:cubicBezTo>
                      <a:cubicBezTo>
                        <a:pt x="77" y="0"/>
                        <a:pt x="91" y="8"/>
                        <a:pt x="91" y="8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0" name="íṩľïďê">
                  <a:extLst>
                    <a:ext uri="{FF2B5EF4-FFF2-40B4-BE49-F238E27FC236}">
                      <a16:creationId xmlns:a16="http://schemas.microsoft.com/office/drawing/2014/main" id="{A8C33DEA-05BA-4034-9F0B-C2604144A691}"/>
                    </a:ext>
                  </a:extLst>
                </p:cNvPr>
                <p:cNvSpPr/>
                <p:nvPr/>
              </p:nvSpPr>
              <p:spPr bwMode="auto">
                <a:xfrm>
                  <a:off x="8592616" y="2324543"/>
                  <a:ext cx="1343323" cy="1291457"/>
                </a:xfrm>
                <a:custGeom>
                  <a:avLst/>
                  <a:gdLst>
                    <a:gd name="T0" fmla="*/ 80 w 499"/>
                    <a:gd name="T1" fmla="*/ 120 h 480"/>
                    <a:gd name="T2" fmla="*/ 245 w 499"/>
                    <a:gd name="T3" fmla="*/ 476 h 480"/>
                    <a:gd name="T4" fmla="*/ 412 w 499"/>
                    <a:gd name="T5" fmla="*/ 388 h 480"/>
                    <a:gd name="T6" fmla="*/ 499 w 499"/>
                    <a:gd name="T7" fmla="*/ 182 h 480"/>
                    <a:gd name="T8" fmla="*/ 455 w 499"/>
                    <a:gd name="T9" fmla="*/ 105 h 480"/>
                    <a:gd name="T10" fmla="*/ 295 w 499"/>
                    <a:gd name="T11" fmla="*/ 18 h 480"/>
                    <a:gd name="T12" fmla="*/ 221 w 499"/>
                    <a:gd name="T13" fmla="*/ 3 h 480"/>
                    <a:gd name="T14" fmla="*/ 151 w 499"/>
                    <a:gd name="T15" fmla="*/ 19 h 480"/>
                    <a:gd name="T16" fmla="*/ 114 w 499"/>
                    <a:gd name="T17" fmla="*/ 60 h 480"/>
                    <a:gd name="T18" fmla="*/ 80 w 499"/>
                    <a:gd name="T19" fmla="*/ 12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9" h="480">
                      <a:moveTo>
                        <a:pt x="80" y="120"/>
                      </a:moveTo>
                      <a:cubicBezTo>
                        <a:pt x="80" y="120"/>
                        <a:pt x="0" y="424"/>
                        <a:pt x="245" y="476"/>
                      </a:cubicBezTo>
                      <a:cubicBezTo>
                        <a:pt x="245" y="476"/>
                        <a:pt x="338" y="480"/>
                        <a:pt x="412" y="388"/>
                      </a:cubicBezTo>
                      <a:cubicBezTo>
                        <a:pt x="485" y="297"/>
                        <a:pt x="499" y="182"/>
                        <a:pt x="499" y="182"/>
                      </a:cubicBezTo>
                      <a:cubicBezTo>
                        <a:pt x="499" y="182"/>
                        <a:pt x="465" y="114"/>
                        <a:pt x="455" y="105"/>
                      </a:cubicBezTo>
                      <a:cubicBezTo>
                        <a:pt x="445" y="95"/>
                        <a:pt x="302" y="25"/>
                        <a:pt x="295" y="18"/>
                      </a:cubicBezTo>
                      <a:cubicBezTo>
                        <a:pt x="288" y="11"/>
                        <a:pt x="242" y="0"/>
                        <a:pt x="221" y="3"/>
                      </a:cubicBezTo>
                      <a:cubicBezTo>
                        <a:pt x="199" y="5"/>
                        <a:pt x="159" y="13"/>
                        <a:pt x="151" y="19"/>
                      </a:cubicBezTo>
                      <a:cubicBezTo>
                        <a:pt x="143" y="25"/>
                        <a:pt x="114" y="60"/>
                        <a:pt x="114" y="60"/>
                      </a:cubicBezTo>
                      <a:lnTo>
                        <a:pt x="80" y="120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1" name="íš1ïḓè">
                  <a:extLst>
                    <a:ext uri="{FF2B5EF4-FFF2-40B4-BE49-F238E27FC236}">
                      <a16:creationId xmlns:a16="http://schemas.microsoft.com/office/drawing/2014/main" id="{F6D14EE7-1164-440C-A9EE-9DDB28794C45}"/>
                    </a:ext>
                  </a:extLst>
                </p:cNvPr>
                <p:cNvSpPr/>
                <p:nvPr/>
              </p:nvSpPr>
              <p:spPr bwMode="auto">
                <a:xfrm>
                  <a:off x="8752103" y="2211735"/>
                  <a:ext cx="1325170" cy="1594872"/>
                </a:xfrm>
                <a:custGeom>
                  <a:avLst/>
                  <a:gdLst>
                    <a:gd name="T0" fmla="*/ 0 w 492"/>
                    <a:gd name="T1" fmla="*/ 185 h 593"/>
                    <a:gd name="T2" fmla="*/ 105 w 492"/>
                    <a:gd name="T3" fmla="*/ 56 h 593"/>
                    <a:gd name="T4" fmla="*/ 205 w 492"/>
                    <a:gd name="T5" fmla="*/ 124 h 593"/>
                    <a:gd name="T6" fmla="*/ 375 w 492"/>
                    <a:gd name="T7" fmla="*/ 243 h 593"/>
                    <a:gd name="T8" fmla="*/ 358 w 492"/>
                    <a:gd name="T9" fmla="*/ 379 h 593"/>
                    <a:gd name="T10" fmla="*/ 358 w 492"/>
                    <a:gd name="T11" fmla="*/ 470 h 593"/>
                    <a:gd name="T12" fmla="*/ 378 w 492"/>
                    <a:gd name="T13" fmla="*/ 514 h 593"/>
                    <a:gd name="T14" fmla="*/ 455 w 492"/>
                    <a:gd name="T15" fmla="*/ 577 h 593"/>
                    <a:gd name="T16" fmla="*/ 458 w 492"/>
                    <a:gd name="T17" fmla="*/ 590 h 593"/>
                    <a:gd name="T18" fmla="*/ 478 w 492"/>
                    <a:gd name="T19" fmla="*/ 587 h 593"/>
                    <a:gd name="T20" fmla="*/ 472 w 492"/>
                    <a:gd name="T21" fmla="*/ 518 h 593"/>
                    <a:gd name="T22" fmla="*/ 490 w 492"/>
                    <a:gd name="T23" fmla="*/ 281 h 593"/>
                    <a:gd name="T24" fmla="*/ 451 w 492"/>
                    <a:gd name="T25" fmla="*/ 156 h 593"/>
                    <a:gd name="T26" fmla="*/ 375 w 492"/>
                    <a:gd name="T27" fmla="*/ 61 h 593"/>
                    <a:gd name="T28" fmla="*/ 291 w 492"/>
                    <a:gd name="T29" fmla="*/ 18 h 593"/>
                    <a:gd name="T30" fmla="*/ 241 w 492"/>
                    <a:gd name="T31" fmla="*/ 8 h 593"/>
                    <a:gd name="T32" fmla="*/ 70 w 492"/>
                    <a:gd name="T33" fmla="*/ 27 h 593"/>
                    <a:gd name="T34" fmla="*/ 39 w 492"/>
                    <a:gd name="T35" fmla="*/ 61 h 593"/>
                    <a:gd name="T36" fmla="*/ 8 w 492"/>
                    <a:gd name="T37" fmla="*/ 141 h 593"/>
                    <a:gd name="T38" fmla="*/ 0 w 492"/>
                    <a:gd name="T39" fmla="*/ 18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2" h="593">
                      <a:moveTo>
                        <a:pt x="0" y="185"/>
                      </a:moveTo>
                      <a:cubicBezTo>
                        <a:pt x="0" y="185"/>
                        <a:pt x="79" y="124"/>
                        <a:pt x="105" y="56"/>
                      </a:cubicBezTo>
                      <a:cubicBezTo>
                        <a:pt x="105" y="56"/>
                        <a:pt x="129" y="113"/>
                        <a:pt x="205" y="124"/>
                      </a:cubicBezTo>
                      <a:cubicBezTo>
                        <a:pt x="281" y="136"/>
                        <a:pt x="352" y="173"/>
                        <a:pt x="375" y="243"/>
                      </a:cubicBezTo>
                      <a:cubicBezTo>
                        <a:pt x="393" y="298"/>
                        <a:pt x="379" y="339"/>
                        <a:pt x="358" y="379"/>
                      </a:cubicBezTo>
                      <a:cubicBezTo>
                        <a:pt x="337" y="420"/>
                        <a:pt x="332" y="434"/>
                        <a:pt x="358" y="470"/>
                      </a:cubicBezTo>
                      <a:cubicBezTo>
                        <a:pt x="383" y="505"/>
                        <a:pt x="378" y="514"/>
                        <a:pt x="378" y="514"/>
                      </a:cubicBezTo>
                      <a:cubicBezTo>
                        <a:pt x="378" y="514"/>
                        <a:pt x="421" y="533"/>
                        <a:pt x="455" y="577"/>
                      </a:cubicBezTo>
                      <a:cubicBezTo>
                        <a:pt x="457" y="579"/>
                        <a:pt x="458" y="590"/>
                        <a:pt x="458" y="590"/>
                      </a:cubicBezTo>
                      <a:cubicBezTo>
                        <a:pt x="458" y="590"/>
                        <a:pt x="474" y="593"/>
                        <a:pt x="478" y="587"/>
                      </a:cubicBezTo>
                      <a:cubicBezTo>
                        <a:pt x="482" y="580"/>
                        <a:pt x="472" y="524"/>
                        <a:pt x="472" y="518"/>
                      </a:cubicBezTo>
                      <a:cubicBezTo>
                        <a:pt x="472" y="512"/>
                        <a:pt x="488" y="293"/>
                        <a:pt x="490" y="281"/>
                      </a:cubicBezTo>
                      <a:cubicBezTo>
                        <a:pt x="492" y="269"/>
                        <a:pt x="460" y="178"/>
                        <a:pt x="451" y="156"/>
                      </a:cubicBezTo>
                      <a:cubicBezTo>
                        <a:pt x="441" y="133"/>
                        <a:pt x="408" y="85"/>
                        <a:pt x="375" y="61"/>
                      </a:cubicBezTo>
                      <a:cubicBezTo>
                        <a:pt x="342" y="37"/>
                        <a:pt x="315" y="25"/>
                        <a:pt x="291" y="18"/>
                      </a:cubicBezTo>
                      <a:cubicBezTo>
                        <a:pt x="266" y="12"/>
                        <a:pt x="263" y="16"/>
                        <a:pt x="241" y="8"/>
                      </a:cubicBezTo>
                      <a:cubicBezTo>
                        <a:pt x="219" y="0"/>
                        <a:pt x="73" y="25"/>
                        <a:pt x="70" y="27"/>
                      </a:cubicBezTo>
                      <a:cubicBezTo>
                        <a:pt x="68" y="29"/>
                        <a:pt x="39" y="58"/>
                        <a:pt x="39" y="61"/>
                      </a:cubicBezTo>
                      <a:cubicBezTo>
                        <a:pt x="39" y="65"/>
                        <a:pt x="14" y="133"/>
                        <a:pt x="8" y="141"/>
                      </a:cubicBezTo>
                      <a:cubicBezTo>
                        <a:pt x="3" y="150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2" name="îṡ1îḍé">
                  <a:extLst>
                    <a:ext uri="{FF2B5EF4-FFF2-40B4-BE49-F238E27FC236}">
                      <a16:creationId xmlns:a16="http://schemas.microsoft.com/office/drawing/2014/main" id="{72D2B9E2-FB0C-4FE4-9C81-BB27974B6EF3}"/>
                    </a:ext>
                  </a:extLst>
                </p:cNvPr>
                <p:cNvSpPr/>
                <p:nvPr/>
              </p:nvSpPr>
              <p:spPr bwMode="auto">
                <a:xfrm>
                  <a:off x="9309660" y="2825047"/>
                  <a:ext cx="105028" cy="130961"/>
                </a:xfrm>
                <a:custGeom>
                  <a:avLst/>
                  <a:gdLst>
                    <a:gd name="T0" fmla="*/ 38 w 39"/>
                    <a:gd name="T1" fmla="*/ 26 h 49"/>
                    <a:gd name="T2" fmla="*/ 17 w 39"/>
                    <a:gd name="T3" fmla="*/ 47 h 49"/>
                    <a:gd name="T4" fmla="*/ 2 w 39"/>
                    <a:gd name="T5" fmla="*/ 22 h 49"/>
                    <a:gd name="T6" fmla="*/ 22 w 39"/>
                    <a:gd name="T7" fmla="*/ 1 h 49"/>
                    <a:gd name="T8" fmla="*/ 38 w 39"/>
                    <a:gd name="T9" fmla="*/ 2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38" y="26"/>
                      </a:moveTo>
                      <a:cubicBezTo>
                        <a:pt x="36" y="39"/>
                        <a:pt x="27" y="49"/>
                        <a:pt x="17" y="47"/>
                      </a:cubicBezTo>
                      <a:cubicBezTo>
                        <a:pt x="7" y="46"/>
                        <a:pt x="0" y="35"/>
                        <a:pt x="2" y="22"/>
                      </a:cubicBezTo>
                      <a:cubicBezTo>
                        <a:pt x="3" y="9"/>
                        <a:pt x="12" y="0"/>
                        <a:pt x="22" y="1"/>
                      </a:cubicBezTo>
                      <a:cubicBezTo>
                        <a:pt x="32" y="2"/>
                        <a:pt x="39" y="13"/>
                        <a:pt x="38" y="26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3" name="ïṥḻïḍè">
                  <a:extLst>
                    <a:ext uri="{FF2B5EF4-FFF2-40B4-BE49-F238E27FC236}">
                      <a16:creationId xmlns:a16="http://schemas.microsoft.com/office/drawing/2014/main" id="{332E8AAC-A6D1-4B44-9E28-6A2F53A2B607}"/>
                    </a:ext>
                  </a:extLst>
                </p:cNvPr>
                <p:cNvSpPr/>
                <p:nvPr/>
              </p:nvSpPr>
              <p:spPr bwMode="auto">
                <a:xfrm>
                  <a:off x="8902514" y="2805597"/>
                  <a:ext cx="85578" cy="121885"/>
                </a:xfrm>
                <a:custGeom>
                  <a:avLst/>
                  <a:gdLst>
                    <a:gd name="T0" fmla="*/ 31 w 32"/>
                    <a:gd name="T1" fmla="*/ 24 h 45"/>
                    <a:gd name="T2" fmla="*/ 14 w 32"/>
                    <a:gd name="T3" fmla="*/ 44 h 45"/>
                    <a:gd name="T4" fmla="*/ 2 w 32"/>
                    <a:gd name="T5" fmla="*/ 20 h 45"/>
                    <a:gd name="T6" fmla="*/ 19 w 32"/>
                    <a:gd name="T7" fmla="*/ 1 h 45"/>
                    <a:gd name="T8" fmla="*/ 31 w 32"/>
                    <a:gd name="T9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5">
                      <a:moveTo>
                        <a:pt x="31" y="24"/>
                      </a:moveTo>
                      <a:cubicBezTo>
                        <a:pt x="29" y="36"/>
                        <a:pt x="22" y="45"/>
                        <a:pt x="14" y="44"/>
                      </a:cubicBezTo>
                      <a:cubicBezTo>
                        <a:pt x="6" y="43"/>
                        <a:pt x="0" y="32"/>
                        <a:pt x="2" y="20"/>
                      </a:cubicBezTo>
                      <a:cubicBezTo>
                        <a:pt x="3" y="9"/>
                        <a:pt x="11" y="0"/>
                        <a:pt x="19" y="1"/>
                      </a:cubicBezTo>
                      <a:cubicBezTo>
                        <a:pt x="27" y="2"/>
                        <a:pt x="32" y="12"/>
                        <a:pt x="31" y="24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4" name="is1íḑè">
                  <a:extLst>
                    <a:ext uri="{FF2B5EF4-FFF2-40B4-BE49-F238E27FC236}">
                      <a16:creationId xmlns:a16="http://schemas.microsoft.com/office/drawing/2014/main" id="{92D01B86-5B49-4937-858E-BFC39D4025FF}"/>
                    </a:ext>
                  </a:extLst>
                </p:cNvPr>
                <p:cNvSpPr/>
                <p:nvPr/>
              </p:nvSpPr>
              <p:spPr bwMode="auto">
                <a:xfrm>
                  <a:off x="9303177" y="2598134"/>
                  <a:ext cx="159487" cy="94655"/>
                </a:xfrm>
                <a:custGeom>
                  <a:avLst/>
                  <a:gdLst>
                    <a:gd name="T0" fmla="*/ 0 w 59"/>
                    <a:gd name="T1" fmla="*/ 35 h 35"/>
                    <a:gd name="T2" fmla="*/ 14 w 59"/>
                    <a:gd name="T3" fmla="*/ 12 h 35"/>
                    <a:gd name="T4" fmla="*/ 59 w 59"/>
                    <a:gd name="T5" fmla="*/ 35 h 35"/>
                    <a:gd name="T6" fmla="*/ 0 w 59"/>
                    <a:gd name="T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35">
                      <a:moveTo>
                        <a:pt x="0" y="35"/>
                      </a:moveTo>
                      <a:cubicBezTo>
                        <a:pt x="0" y="35"/>
                        <a:pt x="5" y="20"/>
                        <a:pt x="14" y="12"/>
                      </a:cubicBezTo>
                      <a:cubicBezTo>
                        <a:pt x="14" y="12"/>
                        <a:pt x="47" y="0"/>
                        <a:pt x="59" y="35"/>
                      </a:cubicBezTo>
                      <a:cubicBezTo>
                        <a:pt x="59" y="35"/>
                        <a:pt x="30" y="11"/>
                        <a:pt x="0" y="3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5" name="îSļíďè">
                  <a:extLst>
                    <a:ext uri="{FF2B5EF4-FFF2-40B4-BE49-F238E27FC236}">
                      <a16:creationId xmlns:a16="http://schemas.microsoft.com/office/drawing/2014/main" id="{A808930C-4541-4860-8F9F-7825549E932D}"/>
                    </a:ext>
                  </a:extLst>
                </p:cNvPr>
                <p:cNvSpPr/>
                <p:nvPr/>
              </p:nvSpPr>
              <p:spPr bwMode="auto">
                <a:xfrm>
                  <a:off x="8907700" y="2604618"/>
                  <a:ext cx="102435" cy="85578"/>
                </a:xfrm>
                <a:custGeom>
                  <a:avLst/>
                  <a:gdLst>
                    <a:gd name="T0" fmla="*/ 38 w 38"/>
                    <a:gd name="T1" fmla="*/ 32 h 32"/>
                    <a:gd name="T2" fmla="*/ 31 w 38"/>
                    <a:gd name="T3" fmla="*/ 6 h 32"/>
                    <a:gd name="T4" fmla="*/ 0 w 38"/>
                    <a:gd name="T5" fmla="*/ 26 h 32"/>
                    <a:gd name="T6" fmla="*/ 38 w 38"/>
                    <a:gd name="T7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2">
                      <a:moveTo>
                        <a:pt x="38" y="32"/>
                      </a:moveTo>
                      <a:cubicBezTo>
                        <a:pt x="38" y="32"/>
                        <a:pt x="38" y="18"/>
                        <a:pt x="31" y="6"/>
                      </a:cubicBezTo>
                      <a:cubicBezTo>
                        <a:pt x="31" y="6"/>
                        <a:pt x="9" y="0"/>
                        <a:pt x="0" y="26"/>
                      </a:cubicBezTo>
                      <a:cubicBezTo>
                        <a:pt x="0" y="26"/>
                        <a:pt x="21" y="7"/>
                        <a:pt x="38" y="32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6" name="îSļïdé">
                  <a:extLst>
                    <a:ext uri="{FF2B5EF4-FFF2-40B4-BE49-F238E27FC236}">
                      <a16:creationId xmlns:a16="http://schemas.microsoft.com/office/drawing/2014/main" id="{FE64EF70-5704-467F-A850-1D3E2607104F}"/>
                    </a:ext>
                  </a:extLst>
                </p:cNvPr>
                <p:cNvSpPr/>
                <p:nvPr/>
              </p:nvSpPr>
              <p:spPr bwMode="auto">
                <a:xfrm>
                  <a:off x="8902514" y="3002687"/>
                  <a:ext cx="85578" cy="120588"/>
                </a:xfrm>
                <a:custGeom>
                  <a:avLst/>
                  <a:gdLst>
                    <a:gd name="T0" fmla="*/ 26 w 32"/>
                    <a:gd name="T1" fmla="*/ 0 h 45"/>
                    <a:gd name="T2" fmla="*/ 32 w 32"/>
                    <a:gd name="T3" fmla="*/ 45 h 45"/>
                    <a:gd name="T4" fmla="*/ 1 w 32"/>
                    <a:gd name="T5" fmla="*/ 24 h 45"/>
                    <a:gd name="T6" fmla="*/ 26 w 32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45">
                      <a:moveTo>
                        <a:pt x="26" y="0"/>
                      </a:moveTo>
                      <a:cubicBezTo>
                        <a:pt x="26" y="0"/>
                        <a:pt x="0" y="23"/>
                        <a:pt x="32" y="45"/>
                      </a:cubicBezTo>
                      <a:cubicBezTo>
                        <a:pt x="32" y="45"/>
                        <a:pt x="3" y="40"/>
                        <a:pt x="1" y="24"/>
                      </a:cubicBezTo>
                      <a:cubicBezTo>
                        <a:pt x="0" y="9"/>
                        <a:pt x="2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7" name="išḷíḍê">
                  <a:extLst>
                    <a:ext uri="{FF2B5EF4-FFF2-40B4-BE49-F238E27FC236}">
                      <a16:creationId xmlns:a16="http://schemas.microsoft.com/office/drawing/2014/main" id="{BE8B9BEB-B9CF-4BD5-89AF-4B3C4063E25B}"/>
                    </a:ext>
                  </a:extLst>
                </p:cNvPr>
                <p:cNvSpPr/>
                <p:nvPr/>
              </p:nvSpPr>
              <p:spPr bwMode="auto">
                <a:xfrm>
                  <a:off x="9200742" y="3418910"/>
                  <a:ext cx="149114" cy="97248"/>
                </a:xfrm>
                <a:custGeom>
                  <a:avLst/>
                  <a:gdLst>
                    <a:gd name="T0" fmla="*/ 0 w 55"/>
                    <a:gd name="T1" fmla="*/ 12 h 36"/>
                    <a:gd name="T2" fmla="*/ 55 w 55"/>
                    <a:gd name="T3" fmla="*/ 0 h 36"/>
                    <a:gd name="T4" fmla="*/ 0 w 55"/>
                    <a:gd name="T5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36">
                      <a:moveTo>
                        <a:pt x="0" y="12"/>
                      </a:moveTo>
                      <a:cubicBezTo>
                        <a:pt x="0" y="12"/>
                        <a:pt x="35" y="24"/>
                        <a:pt x="55" y="0"/>
                      </a:cubicBezTo>
                      <a:cubicBezTo>
                        <a:pt x="55" y="0"/>
                        <a:pt x="43" y="36"/>
                        <a:pt x="0" y="12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8" name="íŝ1iḍé">
                  <a:extLst>
                    <a:ext uri="{FF2B5EF4-FFF2-40B4-BE49-F238E27FC236}">
                      <a16:creationId xmlns:a16="http://schemas.microsoft.com/office/drawing/2014/main" id="{8C390A45-F067-4653-B15F-F6B5B0E03946}"/>
                    </a:ext>
                  </a:extLst>
                </p:cNvPr>
                <p:cNvSpPr/>
                <p:nvPr/>
              </p:nvSpPr>
              <p:spPr bwMode="auto">
                <a:xfrm>
                  <a:off x="8687271" y="3613407"/>
                  <a:ext cx="1273304" cy="1498920"/>
                </a:xfrm>
                <a:custGeom>
                  <a:avLst/>
                  <a:gdLst>
                    <a:gd name="T0" fmla="*/ 290 w 473"/>
                    <a:gd name="T1" fmla="*/ 10 h 557"/>
                    <a:gd name="T2" fmla="*/ 398 w 473"/>
                    <a:gd name="T3" fmla="*/ 55 h 557"/>
                    <a:gd name="T4" fmla="*/ 473 w 473"/>
                    <a:gd name="T5" fmla="*/ 206 h 557"/>
                    <a:gd name="T6" fmla="*/ 348 w 473"/>
                    <a:gd name="T7" fmla="*/ 258 h 557"/>
                    <a:gd name="T8" fmla="*/ 337 w 473"/>
                    <a:gd name="T9" fmla="*/ 208 h 557"/>
                    <a:gd name="T10" fmla="*/ 290 w 473"/>
                    <a:gd name="T11" fmla="*/ 330 h 557"/>
                    <a:gd name="T12" fmla="*/ 332 w 473"/>
                    <a:gd name="T13" fmla="*/ 505 h 557"/>
                    <a:gd name="T14" fmla="*/ 120 w 473"/>
                    <a:gd name="T15" fmla="*/ 533 h 557"/>
                    <a:gd name="T16" fmla="*/ 7 w 473"/>
                    <a:gd name="T17" fmla="*/ 471 h 557"/>
                    <a:gd name="T18" fmla="*/ 1 w 473"/>
                    <a:gd name="T19" fmla="*/ 450 h 557"/>
                    <a:gd name="T20" fmla="*/ 53 w 473"/>
                    <a:gd name="T21" fmla="*/ 212 h 557"/>
                    <a:gd name="T22" fmla="*/ 12 w 473"/>
                    <a:gd name="T23" fmla="*/ 147 h 557"/>
                    <a:gd name="T24" fmla="*/ 76 w 473"/>
                    <a:gd name="T25" fmla="*/ 69 h 557"/>
                    <a:gd name="T26" fmla="*/ 213 w 473"/>
                    <a:gd name="T27" fmla="*/ 15 h 557"/>
                    <a:gd name="T28" fmla="*/ 254 w 473"/>
                    <a:gd name="T29" fmla="*/ 13 h 557"/>
                    <a:gd name="T30" fmla="*/ 290 w 473"/>
                    <a:gd name="T31" fmla="*/ 10 h 5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3" h="557">
                      <a:moveTo>
                        <a:pt x="290" y="10"/>
                      </a:moveTo>
                      <a:cubicBezTo>
                        <a:pt x="290" y="10"/>
                        <a:pt x="351" y="46"/>
                        <a:pt x="398" y="55"/>
                      </a:cubicBezTo>
                      <a:cubicBezTo>
                        <a:pt x="398" y="55"/>
                        <a:pt x="431" y="167"/>
                        <a:pt x="473" y="206"/>
                      </a:cubicBezTo>
                      <a:cubicBezTo>
                        <a:pt x="473" y="206"/>
                        <a:pt x="439" y="291"/>
                        <a:pt x="348" y="258"/>
                      </a:cubicBezTo>
                      <a:cubicBezTo>
                        <a:pt x="348" y="258"/>
                        <a:pt x="342" y="216"/>
                        <a:pt x="337" y="208"/>
                      </a:cubicBezTo>
                      <a:cubicBezTo>
                        <a:pt x="337" y="208"/>
                        <a:pt x="294" y="249"/>
                        <a:pt x="290" y="330"/>
                      </a:cubicBezTo>
                      <a:cubicBezTo>
                        <a:pt x="287" y="411"/>
                        <a:pt x="316" y="484"/>
                        <a:pt x="332" y="505"/>
                      </a:cubicBezTo>
                      <a:cubicBezTo>
                        <a:pt x="332" y="505"/>
                        <a:pt x="240" y="557"/>
                        <a:pt x="120" y="533"/>
                      </a:cubicBezTo>
                      <a:cubicBezTo>
                        <a:pt x="45" y="518"/>
                        <a:pt x="17" y="490"/>
                        <a:pt x="7" y="471"/>
                      </a:cubicBezTo>
                      <a:cubicBezTo>
                        <a:pt x="0" y="459"/>
                        <a:pt x="1" y="450"/>
                        <a:pt x="1" y="450"/>
                      </a:cubicBezTo>
                      <a:cubicBezTo>
                        <a:pt x="1" y="450"/>
                        <a:pt x="53" y="298"/>
                        <a:pt x="53" y="212"/>
                      </a:cubicBezTo>
                      <a:cubicBezTo>
                        <a:pt x="53" y="212"/>
                        <a:pt x="14" y="191"/>
                        <a:pt x="12" y="147"/>
                      </a:cubicBezTo>
                      <a:cubicBezTo>
                        <a:pt x="12" y="147"/>
                        <a:pt x="66" y="85"/>
                        <a:pt x="76" y="69"/>
                      </a:cubicBezTo>
                      <a:cubicBezTo>
                        <a:pt x="93" y="44"/>
                        <a:pt x="192" y="29"/>
                        <a:pt x="213" y="15"/>
                      </a:cubicBezTo>
                      <a:cubicBezTo>
                        <a:pt x="234" y="0"/>
                        <a:pt x="254" y="13"/>
                        <a:pt x="254" y="13"/>
                      </a:cubicBezTo>
                      <a:lnTo>
                        <a:pt x="290" y="10"/>
                      </a:lnTo>
                      <a:close/>
                    </a:path>
                  </a:pathLst>
                </a:custGeom>
                <a:solidFill>
                  <a:srgbClr val="F1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9" name="íṥ1iḓê">
                  <a:extLst>
                    <a:ext uri="{FF2B5EF4-FFF2-40B4-BE49-F238E27FC236}">
                      <a16:creationId xmlns:a16="http://schemas.microsoft.com/office/drawing/2014/main" id="{E2D9D408-C6EA-4F07-AF5F-7B57AFD33FD6}"/>
                    </a:ext>
                  </a:extLst>
                </p:cNvPr>
                <p:cNvSpPr/>
                <p:nvPr/>
              </p:nvSpPr>
              <p:spPr bwMode="auto">
                <a:xfrm>
                  <a:off x="9365416" y="3671755"/>
                  <a:ext cx="264515" cy="837632"/>
                </a:xfrm>
                <a:custGeom>
                  <a:avLst/>
                  <a:gdLst>
                    <a:gd name="T0" fmla="*/ 60 w 98"/>
                    <a:gd name="T1" fmla="*/ 0 h 311"/>
                    <a:gd name="T2" fmla="*/ 9 w 98"/>
                    <a:gd name="T3" fmla="*/ 160 h 311"/>
                    <a:gd name="T4" fmla="*/ 38 w 98"/>
                    <a:gd name="T5" fmla="*/ 311 h 311"/>
                    <a:gd name="T6" fmla="*/ 59 w 98"/>
                    <a:gd name="T7" fmla="*/ 225 h 311"/>
                    <a:gd name="T8" fmla="*/ 98 w 98"/>
                    <a:gd name="T9" fmla="*/ 18 h 311"/>
                    <a:gd name="T10" fmla="*/ 60 w 98"/>
                    <a:gd name="T11" fmla="*/ 0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8" h="311">
                      <a:moveTo>
                        <a:pt x="60" y="0"/>
                      </a:moveTo>
                      <a:cubicBezTo>
                        <a:pt x="60" y="0"/>
                        <a:pt x="18" y="45"/>
                        <a:pt x="9" y="160"/>
                      </a:cubicBezTo>
                      <a:cubicBezTo>
                        <a:pt x="0" y="274"/>
                        <a:pt x="38" y="311"/>
                        <a:pt x="38" y="311"/>
                      </a:cubicBezTo>
                      <a:cubicBezTo>
                        <a:pt x="38" y="311"/>
                        <a:pt x="43" y="252"/>
                        <a:pt x="59" y="225"/>
                      </a:cubicBezTo>
                      <a:cubicBezTo>
                        <a:pt x="59" y="225"/>
                        <a:pt x="42" y="91"/>
                        <a:pt x="98" y="18"/>
                      </a:cubicBezTo>
                      <a:cubicBezTo>
                        <a:pt x="98" y="18"/>
                        <a:pt x="64" y="2"/>
                        <a:pt x="60" y="0"/>
                      </a:cubicBez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0" name="ïşlîdé">
                  <a:extLst>
                    <a:ext uri="{FF2B5EF4-FFF2-40B4-BE49-F238E27FC236}">
                      <a16:creationId xmlns:a16="http://schemas.microsoft.com/office/drawing/2014/main" id="{DB693F85-7262-4CBF-9661-B2C95B2C74D0}"/>
                    </a:ext>
                  </a:extLst>
                </p:cNvPr>
                <p:cNvSpPr/>
                <p:nvPr/>
              </p:nvSpPr>
              <p:spPr bwMode="auto">
                <a:xfrm>
                  <a:off x="8827309" y="3741774"/>
                  <a:ext cx="155597" cy="497911"/>
                </a:xfrm>
                <a:custGeom>
                  <a:avLst/>
                  <a:gdLst>
                    <a:gd name="T0" fmla="*/ 58 w 58"/>
                    <a:gd name="T1" fmla="*/ 0 h 185"/>
                    <a:gd name="T2" fmla="*/ 0 w 58"/>
                    <a:gd name="T3" fmla="*/ 185 h 185"/>
                    <a:gd name="T4" fmla="*/ 1 w 58"/>
                    <a:gd name="T5" fmla="*/ 164 h 185"/>
                    <a:gd name="T6" fmla="*/ 39 w 58"/>
                    <a:gd name="T7" fmla="*/ 9 h 185"/>
                    <a:gd name="T8" fmla="*/ 58 w 58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185">
                      <a:moveTo>
                        <a:pt x="58" y="0"/>
                      </a:moveTo>
                      <a:cubicBezTo>
                        <a:pt x="58" y="0"/>
                        <a:pt x="9" y="125"/>
                        <a:pt x="0" y="185"/>
                      </a:cubicBezTo>
                      <a:cubicBezTo>
                        <a:pt x="1" y="164"/>
                        <a:pt x="1" y="164"/>
                        <a:pt x="1" y="164"/>
                      </a:cubicBezTo>
                      <a:cubicBezTo>
                        <a:pt x="1" y="164"/>
                        <a:pt x="17" y="45"/>
                        <a:pt x="39" y="9"/>
                      </a:cubicBez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1" name="î$ľîďè">
                  <a:extLst>
                    <a:ext uri="{FF2B5EF4-FFF2-40B4-BE49-F238E27FC236}">
                      <a16:creationId xmlns:a16="http://schemas.microsoft.com/office/drawing/2014/main" id="{75ABA92B-0246-4407-ACE2-D0E4F6683870}"/>
                    </a:ext>
                  </a:extLst>
                </p:cNvPr>
                <p:cNvSpPr/>
                <p:nvPr/>
              </p:nvSpPr>
              <p:spPr bwMode="auto">
                <a:xfrm>
                  <a:off x="8794892" y="6021274"/>
                  <a:ext cx="220429" cy="190607"/>
                </a:xfrm>
                <a:custGeom>
                  <a:avLst/>
                  <a:gdLst>
                    <a:gd name="T0" fmla="*/ 14 w 82"/>
                    <a:gd name="T1" fmla="*/ 9 h 71"/>
                    <a:gd name="T2" fmla="*/ 8 w 82"/>
                    <a:gd name="T3" fmla="*/ 59 h 71"/>
                    <a:gd name="T4" fmla="*/ 46 w 82"/>
                    <a:gd name="T5" fmla="*/ 64 h 71"/>
                    <a:gd name="T6" fmla="*/ 82 w 82"/>
                    <a:gd name="T7" fmla="*/ 57 h 71"/>
                    <a:gd name="T8" fmla="*/ 56 w 82"/>
                    <a:gd name="T9" fmla="*/ 2 h 71"/>
                    <a:gd name="T10" fmla="*/ 28 w 82"/>
                    <a:gd name="T11" fmla="*/ 2 h 71"/>
                    <a:gd name="T12" fmla="*/ 14 w 82"/>
                    <a:gd name="T13" fmla="*/ 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1">
                      <a:moveTo>
                        <a:pt x="14" y="9"/>
                      </a:moveTo>
                      <a:cubicBezTo>
                        <a:pt x="14" y="9"/>
                        <a:pt x="0" y="16"/>
                        <a:pt x="8" y="59"/>
                      </a:cubicBezTo>
                      <a:cubicBezTo>
                        <a:pt x="8" y="59"/>
                        <a:pt x="29" y="57"/>
                        <a:pt x="46" y="64"/>
                      </a:cubicBezTo>
                      <a:cubicBezTo>
                        <a:pt x="64" y="71"/>
                        <a:pt x="82" y="58"/>
                        <a:pt x="82" y="57"/>
                      </a:cubicBezTo>
                      <a:cubicBezTo>
                        <a:pt x="82" y="57"/>
                        <a:pt x="79" y="4"/>
                        <a:pt x="56" y="2"/>
                      </a:cubicBezTo>
                      <a:cubicBezTo>
                        <a:pt x="34" y="0"/>
                        <a:pt x="28" y="2"/>
                        <a:pt x="28" y="2"/>
                      </a:cubicBez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2" name="iSľíḓé">
                  <a:extLst>
                    <a:ext uri="{FF2B5EF4-FFF2-40B4-BE49-F238E27FC236}">
                      <a16:creationId xmlns:a16="http://schemas.microsoft.com/office/drawing/2014/main" id="{DE66C377-F3BD-4590-9029-8AA760E7E3B3}"/>
                    </a:ext>
                  </a:extLst>
                </p:cNvPr>
                <p:cNvSpPr/>
                <p:nvPr/>
              </p:nvSpPr>
              <p:spPr bwMode="auto">
                <a:xfrm>
                  <a:off x="9780342" y="5725639"/>
                  <a:ext cx="220429" cy="212650"/>
                </a:xfrm>
                <a:custGeom>
                  <a:avLst/>
                  <a:gdLst>
                    <a:gd name="T0" fmla="*/ 0 w 82"/>
                    <a:gd name="T1" fmla="*/ 52 h 79"/>
                    <a:gd name="T2" fmla="*/ 45 w 82"/>
                    <a:gd name="T3" fmla="*/ 79 h 79"/>
                    <a:gd name="T4" fmla="*/ 52 w 82"/>
                    <a:gd name="T5" fmla="*/ 58 h 79"/>
                    <a:gd name="T6" fmla="*/ 71 w 82"/>
                    <a:gd name="T7" fmla="*/ 11 h 79"/>
                    <a:gd name="T8" fmla="*/ 30 w 82"/>
                    <a:gd name="T9" fmla="*/ 2 h 79"/>
                    <a:gd name="T10" fmla="*/ 6 w 82"/>
                    <a:gd name="T11" fmla="*/ 21 h 79"/>
                    <a:gd name="T12" fmla="*/ 0 w 82"/>
                    <a:gd name="T13" fmla="*/ 52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9">
                      <a:moveTo>
                        <a:pt x="0" y="52"/>
                      </a:moveTo>
                      <a:cubicBezTo>
                        <a:pt x="0" y="52"/>
                        <a:pt x="8" y="76"/>
                        <a:pt x="45" y="79"/>
                      </a:cubicBezTo>
                      <a:cubicBezTo>
                        <a:pt x="45" y="79"/>
                        <a:pt x="43" y="66"/>
                        <a:pt x="52" y="58"/>
                      </a:cubicBezTo>
                      <a:cubicBezTo>
                        <a:pt x="62" y="50"/>
                        <a:pt x="82" y="26"/>
                        <a:pt x="71" y="11"/>
                      </a:cubicBezTo>
                      <a:cubicBezTo>
                        <a:pt x="71" y="11"/>
                        <a:pt x="46" y="0"/>
                        <a:pt x="30" y="2"/>
                      </a:cubicBezTo>
                      <a:cubicBezTo>
                        <a:pt x="13" y="4"/>
                        <a:pt x="6" y="21"/>
                        <a:pt x="6" y="21"/>
                      </a:cubicBez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3" name="îšḷiďê">
                  <a:extLst>
                    <a:ext uri="{FF2B5EF4-FFF2-40B4-BE49-F238E27FC236}">
                      <a16:creationId xmlns:a16="http://schemas.microsoft.com/office/drawing/2014/main" id="{A6CBFBE2-6548-4DE4-BD4A-88A3B500E372}"/>
                    </a:ext>
                  </a:extLst>
                </p:cNvPr>
                <p:cNvSpPr/>
                <p:nvPr/>
              </p:nvSpPr>
              <p:spPr bwMode="auto">
                <a:xfrm>
                  <a:off x="9034772" y="3265906"/>
                  <a:ext cx="123181" cy="97248"/>
                </a:xfrm>
                <a:custGeom>
                  <a:avLst/>
                  <a:gdLst>
                    <a:gd name="T0" fmla="*/ 46 w 46"/>
                    <a:gd name="T1" fmla="*/ 9 h 36"/>
                    <a:gd name="T2" fmla="*/ 0 w 46"/>
                    <a:gd name="T3" fmla="*/ 0 h 36"/>
                    <a:gd name="T4" fmla="*/ 26 w 46"/>
                    <a:gd name="T5" fmla="*/ 36 h 36"/>
                    <a:gd name="T6" fmla="*/ 46 w 46"/>
                    <a:gd name="T7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36">
                      <a:moveTo>
                        <a:pt x="46" y="9"/>
                      </a:moveTo>
                      <a:cubicBezTo>
                        <a:pt x="25" y="9"/>
                        <a:pt x="9" y="4"/>
                        <a:pt x="0" y="0"/>
                      </a:cubicBezTo>
                      <a:cubicBezTo>
                        <a:pt x="5" y="11"/>
                        <a:pt x="13" y="25"/>
                        <a:pt x="26" y="36"/>
                      </a:cubicBezTo>
                      <a:cubicBezTo>
                        <a:pt x="29" y="23"/>
                        <a:pt x="38" y="15"/>
                        <a:pt x="46" y="9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4" name="íṣḷïdè">
                  <a:extLst>
                    <a:ext uri="{FF2B5EF4-FFF2-40B4-BE49-F238E27FC236}">
                      <a16:creationId xmlns:a16="http://schemas.microsoft.com/office/drawing/2014/main" id="{7104A6F3-C464-40DF-9568-86C2ACF133D0}"/>
                    </a:ext>
                  </a:extLst>
                </p:cNvPr>
                <p:cNvSpPr/>
                <p:nvPr/>
              </p:nvSpPr>
              <p:spPr bwMode="auto">
                <a:xfrm>
                  <a:off x="9104790" y="3241270"/>
                  <a:ext cx="270999" cy="159487"/>
                </a:xfrm>
                <a:custGeom>
                  <a:avLst/>
                  <a:gdLst>
                    <a:gd name="T0" fmla="*/ 20 w 101"/>
                    <a:gd name="T1" fmla="*/ 18 h 59"/>
                    <a:gd name="T2" fmla="*/ 0 w 101"/>
                    <a:gd name="T3" fmla="*/ 45 h 59"/>
                    <a:gd name="T4" fmla="*/ 44 w 101"/>
                    <a:gd name="T5" fmla="*/ 58 h 59"/>
                    <a:gd name="T6" fmla="*/ 101 w 101"/>
                    <a:gd name="T7" fmla="*/ 0 h 59"/>
                    <a:gd name="T8" fmla="*/ 20 w 101"/>
                    <a:gd name="T9" fmla="*/ 1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9">
                      <a:moveTo>
                        <a:pt x="20" y="18"/>
                      </a:moveTo>
                      <a:cubicBezTo>
                        <a:pt x="12" y="24"/>
                        <a:pt x="3" y="32"/>
                        <a:pt x="0" y="45"/>
                      </a:cubicBezTo>
                      <a:cubicBezTo>
                        <a:pt x="11" y="53"/>
                        <a:pt x="25" y="59"/>
                        <a:pt x="44" y="58"/>
                      </a:cubicBezTo>
                      <a:cubicBezTo>
                        <a:pt x="82" y="57"/>
                        <a:pt x="96" y="24"/>
                        <a:pt x="101" y="0"/>
                      </a:cubicBezTo>
                      <a:cubicBezTo>
                        <a:pt x="71" y="16"/>
                        <a:pt x="42" y="19"/>
                        <a:pt x="20" y="1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5" name="íṥlîde">
                  <a:extLst>
                    <a:ext uri="{FF2B5EF4-FFF2-40B4-BE49-F238E27FC236}">
                      <a16:creationId xmlns:a16="http://schemas.microsoft.com/office/drawing/2014/main" id="{4557A240-83D8-40EC-BA95-12725CB1610E}"/>
                    </a:ext>
                  </a:extLst>
                </p:cNvPr>
                <p:cNvSpPr/>
                <p:nvPr/>
              </p:nvSpPr>
              <p:spPr bwMode="auto">
                <a:xfrm>
                  <a:off x="9017915" y="3171251"/>
                  <a:ext cx="366950" cy="119291"/>
                </a:xfrm>
                <a:custGeom>
                  <a:avLst/>
                  <a:gdLst>
                    <a:gd name="T0" fmla="*/ 66 w 136"/>
                    <a:gd name="T1" fmla="*/ 37 h 44"/>
                    <a:gd name="T2" fmla="*/ 135 w 136"/>
                    <a:gd name="T3" fmla="*/ 11 h 44"/>
                    <a:gd name="T4" fmla="*/ 136 w 136"/>
                    <a:gd name="T5" fmla="*/ 0 h 44"/>
                    <a:gd name="T6" fmla="*/ 0 w 136"/>
                    <a:gd name="T7" fmla="*/ 18 h 44"/>
                    <a:gd name="T8" fmla="*/ 6 w 136"/>
                    <a:gd name="T9" fmla="*/ 35 h 44"/>
                    <a:gd name="T10" fmla="*/ 52 w 136"/>
                    <a:gd name="T11" fmla="*/ 44 h 44"/>
                    <a:gd name="T12" fmla="*/ 66 w 136"/>
                    <a:gd name="T13" fmla="*/ 37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6" h="44">
                      <a:moveTo>
                        <a:pt x="66" y="37"/>
                      </a:moveTo>
                      <a:cubicBezTo>
                        <a:pt x="135" y="11"/>
                        <a:pt x="135" y="11"/>
                        <a:pt x="135" y="11"/>
                      </a:cubicBezTo>
                      <a:cubicBezTo>
                        <a:pt x="136" y="4"/>
                        <a:pt x="136" y="0"/>
                        <a:pt x="136" y="0"/>
                      </a:cubicBezTo>
                      <a:cubicBezTo>
                        <a:pt x="73" y="38"/>
                        <a:pt x="0" y="18"/>
                        <a:pt x="0" y="18"/>
                      </a:cubicBezTo>
                      <a:cubicBezTo>
                        <a:pt x="0" y="18"/>
                        <a:pt x="2" y="25"/>
                        <a:pt x="6" y="35"/>
                      </a:cubicBezTo>
                      <a:cubicBezTo>
                        <a:pt x="15" y="39"/>
                        <a:pt x="31" y="44"/>
                        <a:pt x="52" y="44"/>
                      </a:cubicBezTo>
                      <a:cubicBezTo>
                        <a:pt x="59" y="39"/>
                        <a:pt x="66" y="37"/>
                        <a:pt x="66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6" name="íṩḷiḑe">
                  <a:extLst>
                    <a:ext uri="{FF2B5EF4-FFF2-40B4-BE49-F238E27FC236}">
                      <a16:creationId xmlns:a16="http://schemas.microsoft.com/office/drawing/2014/main" id="{7CC76B89-22A4-4877-A1D6-86A4EA6E2FAF}"/>
                    </a:ext>
                  </a:extLst>
                </p:cNvPr>
                <p:cNvSpPr/>
                <p:nvPr/>
              </p:nvSpPr>
              <p:spPr bwMode="auto">
                <a:xfrm>
                  <a:off x="9157953" y="3201074"/>
                  <a:ext cx="224319" cy="92062"/>
                </a:xfrm>
                <a:custGeom>
                  <a:avLst/>
                  <a:gdLst>
                    <a:gd name="T0" fmla="*/ 14 w 83"/>
                    <a:gd name="T1" fmla="*/ 26 h 34"/>
                    <a:gd name="T2" fmla="*/ 0 w 83"/>
                    <a:gd name="T3" fmla="*/ 33 h 34"/>
                    <a:gd name="T4" fmla="*/ 81 w 83"/>
                    <a:gd name="T5" fmla="*/ 15 h 34"/>
                    <a:gd name="T6" fmla="*/ 83 w 83"/>
                    <a:gd name="T7" fmla="*/ 0 h 34"/>
                    <a:gd name="T8" fmla="*/ 14 w 83"/>
                    <a:gd name="T9" fmla="*/ 2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3" h="34">
                      <a:moveTo>
                        <a:pt x="14" y="26"/>
                      </a:moveTo>
                      <a:cubicBezTo>
                        <a:pt x="14" y="26"/>
                        <a:pt x="7" y="28"/>
                        <a:pt x="0" y="33"/>
                      </a:cubicBezTo>
                      <a:cubicBezTo>
                        <a:pt x="22" y="34"/>
                        <a:pt x="51" y="31"/>
                        <a:pt x="81" y="15"/>
                      </a:cubicBezTo>
                      <a:cubicBezTo>
                        <a:pt x="82" y="9"/>
                        <a:pt x="83" y="4"/>
                        <a:pt x="83" y="0"/>
                      </a:cubicBez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7" name="íŝḷïdè">
                  <a:extLst>
                    <a:ext uri="{FF2B5EF4-FFF2-40B4-BE49-F238E27FC236}">
                      <a16:creationId xmlns:a16="http://schemas.microsoft.com/office/drawing/2014/main" id="{2676606F-97F6-47BD-B6A1-42E258B35FD0}"/>
                    </a:ext>
                  </a:extLst>
                </p:cNvPr>
                <p:cNvSpPr/>
                <p:nvPr/>
              </p:nvSpPr>
              <p:spPr bwMode="auto">
                <a:xfrm>
                  <a:off x="8923260" y="2819861"/>
                  <a:ext cx="22043" cy="2852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8" name="íSḻíḑê">
                  <a:extLst>
                    <a:ext uri="{FF2B5EF4-FFF2-40B4-BE49-F238E27FC236}">
                      <a16:creationId xmlns:a16="http://schemas.microsoft.com/office/drawing/2014/main" id="{F7FC7DD6-12C8-4DE5-B38F-1056674937C6}"/>
                    </a:ext>
                  </a:extLst>
                </p:cNvPr>
                <p:cNvSpPr/>
                <p:nvPr/>
              </p:nvSpPr>
              <p:spPr bwMode="auto">
                <a:xfrm>
                  <a:off x="9333000" y="2840607"/>
                  <a:ext cx="22043" cy="324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78072026-CA38-40AB-B7CB-2C26C4762277}"/>
                </a:ext>
              </a:extLst>
            </p:cNvPr>
            <p:cNvGrpSpPr/>
            <p:nvPr/>
          </p:nvGrpSpPr>
          <p:grpSpPr>
            <a:xfrm>
              <a:off x="5181624" y="3809990"/>
              <a:ext cx="1311593" cy="2393707"/>
              <a:chOff x="10482930" y="445611"/>
              <a:chExt cx="2082800" cy="4046538"/>
            </a:xfrm>
          </p:grpSpPr>
          <p:sp>
            <p:nvSpPr>
              <p:cNvPr id="14" name="íṣḻîďé">
                <a:extLst>
                  <a:ext uri="{FF2B5EF4-FFF2-40B4-BE49-F238E27FC236}">
                    <a16:creationId xmlns:a16="http://schemas.microsoft.com/office/drawing/2014/main" id="{DB3FEBAC-BECB-41D0-9287-6F5784DB8796}"/>
                  </a:ext>
                </a:extLst>
              </p:cNvPr>
              <p:cNvSpPr/>
              <p:nvPr/>
            </p:nvSpPr>
            <p:spPr bwMode="auto">
              <a:xfrm>
                <a:off x="10482930" y="4361974"/>
                <a:ext cx="1824038" cy="77788"/>
              </a:xfrm>
              <a:custGeom>
                <a:avLst/>
                <a:gdLst>
                  <a:gd name="T0" fmla="*/ 0 w 1220"/>
                  <a:gd name="T1" fmla="*/ 26 h 52"/>
                  <a:gd name="T2" fmla="*/ 32 w 1220"/>
                  <a:gd name="T3" fmla="*/ 52 h 52"/>
                  <a:gd name="T4" fmla="*/ 1188 w 1220"/>
                  <a:gd name="T5" fmla="*/ 52 h 52"/>
                  <a:gd name="T6" fmla="*/ 1220 w 1220"/>
                  <a:gd name="T7" fmla="*/ 26 h 52"/>
                  <a:gd name="T8" fmla="*/ 1188 w 1220"/>
                  <a:gd name="T9" fmla="*/ 0 h 52"/>
                  <a:gd name="T10" fmla="*/ 32 w 1220"/>
                  <a:gd name="T11" fmla="*/ 0 h 52"/>
                  <a:gd name="T12" fmla="*/ 0 w 1220"/>
                  <a:gd name="T1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0" h="52">
                    <a:moveTo>
                      <a:pt x="0" y="26"/>
                    </a:moveTo>
                    <a:cubicBezTo>
                      <a:pt x="0" y="40"/>
                      <a:pt x="14" y="52"/>
                      <a:pt x="32" y="52"/>
                    </a:cubicBezTo>
                    <a:cubicBezTo>
                      <a:pt x="1188" y="52"/>
                      <a:pt x="1188" y="52"/>
                      <a:pt x="1188" y="52"/>
                    </a:cubicBezTo>
                    <a:cubicBezTo>
                      <a:pt x="1205" y="52"/>
                      <a:pt x="1220" y="40"/>
                      <a:pt x="1220" y="26"/>
                    </a:cubicBezTo>
                    <a:cubicBezTo>
                      <a:pt x="1220" y="12"/>
                      <a:pt x="1205" y="0"/>
                      <a:pt x="118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íṣḷîdê">
                <a:extLst>
                  <a:ext uri="{FF2B5EF4-FFF2-40B4-BE49-F238E27FC236}">
                    <a16:creationId xmlns:a16="http://schemas.microsoft.com/office/drawing/2014/main" id="{0D6DD23B-328B-48E1-9C47-32A3F17EC92B}"/>
                  </a:ext>
                </a:extLst>
              </p:cNvPr>
              <p:cNvSpPr/>
              <p:nvPr/>
            </p:nvSpPr>
            <p:spPr bwMode="auto">
              <a:xfrm>
                <a:off x="11760867" y="4349274"/>
                <a:ext cx="763588" cy="131763"/>
              </a:xfrm>
              <a:custGeom>
                <a:avLst/>
                <a:gdLst>
                  <a:gd name="T0" fmla="*/ 0 w 511"/>
                  <a:gd name="T1" fmla="*/ 56 h 88"/>
                  <a:gd name="T2" fmla="*/ 32 w 511"/>
                  <a:gd name="T3" fmla="*/ 88 h 88"/>
                  <a:gd name="T4" fmla="*/ 479 w 511"/>
                  <a:gd name="T5" fmla="*/ 88 h 88"/>
                  <a:gd name="T6" fmla="*/ 511 w 511"/>
                  <a:gd name="T7" fmla="*/ 56 h 88"/>
                  <a:gd name="T8" fmla="*/ 511 w 511"/>
                  <a:gd name="T9" fmla="*/ 32 h 88"/>
                  <a:gd name="T10" fmla="*/ 479 w 511"/>
                  <a:gd name="T11" fmla="*/ 0 h 88"/>
                  <a:gd name="T12" fmla="*/ 32 w 511"/>
                  <a:gd name="T13" fmla="*/ 0 h 88"/>
                  <a:gd name="T14" fmla="*/ 0 w 511"/>
                  <a:gd name="T15" fmla="*/ 32 h 88"/>
                  <a:gd name="T16" fmla="*/ 0 w 511"/>
                  <a:gd name="T17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88">
                    <a:moveTo>
                      <a:pt x="0" y="56"/>
                    </a:moveTo>
                    <a:cubicBezTo>
                      <a:pt x="0" y="73"/>
                      <a:pt x="14" y="88"/>
                      <a:pt x="32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96" y="88"/>
                      <a:pt x="511" y="73"/>
                      <a:pt x="511" y="56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14"/>
                      <a:pt x="496" y="0"/>
                      <a:pt x="479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iŝļiḑè">
                <a:extLst>
                  <a:ext uri="{FF2B5EF4-FFF2-40B4-BE49-F238E27FC236}">
                    <a16:creationId xmlns:a16="http://schemas.microsoft.com/office/drawing/2014/main" id="{3235B421-993F-4102-9090-2CAD191962A1}"/>
                  </a:ext>
                </a:extLst>
              </p:cNvPr>
              <p:cNvSpPr/>
              <p:nvPr/>
            </p:nvSpPr>
            <p:spPr bwMode="auto">
              <a:xfrm>
                <a:off x="10640092" y="2496661"/>
                <a:ext cx="173038" cy="382588"/>
              </a:xfrm>
              <a:custGeom>
                <a:avLst/>
                <a:gdLst>
                  <a:gd name="T0" fmla="*/ 54 w 116"/>
                  <a:gd name="T1" fmla="*/ 18 h 257"/>
                  <a:gd name="T2" fmla="*/ 20 w 116"/>
                  <a:gd name="T3" fmla="*/ 52 h 257"/>
                  <a:gd name="T4" fmla="*/ 7 w 116"/>
                  <a:gd name="T5" fmla="*/ 139 h 257"/>
                  <a:gd name="T6" fmla="*/ 26 w 116"/>
                  <a:gd name="T7" fmla="*/ 215 h 257"/>
                  <a:gd name="T8" fmla="*/ 82 w 116"/>
                  <a:gd name="T9" fmla="*/ 231 h 257"/>
                  <a:gd name="T10" fmla="*/ 98 w 116"/>
                  <a:gd name="T11" fmla="*/ 138 h 257"/>
                  <a:gd name="T12" fmla="*/ 83 w 116"/>
                  <a:gd name="T13" fmla="*/ 76 h 257"/>
                  <a:gd name="T14" fmla="*/ 54 w 116"/>
                  <a:gd name="T15" fmla="*/ 1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257">
                    <a:moveTo>
                      <a:pt x="54" y="18"/>
                    </a:moveTo>
                    <a:cubicBezTo>
                      <a:pt x="51" y="34"/>
                      <a:pt x="27" y="25"/>
                      <a:pt x="20" y="52"/>
                    </a:cubicBezTo>
                    <a:cubicBezTo>
                      <a:pt x="8" y="95"/>
                      <a:pt x="11" y="108"/>
                      <a:pt x="7" y="139"/>
                    </a:cubicBezTo>
                    <a:cubicBezTo>
                      <a:pt x="3" y="169"/>
                      <a:pt x="0" y="190"/>
                      <a:pt x="26" y="215"/>
                    </a:cubicBezTo>
                    <a:cubicBezTo>
                      <a:pt x="51" y="239"/>
                      <a:pt x="80" y="257"/>
                      <a:pt x="82" y="231"/>
                    </a:cubicBezTo>
                    <a:cubicBezTo>
                      <a:pt x="84" y="195"/>
                      <a:pt x="85" y="129"/>
                      <a:pt x="98" y="138"/>
                    </a:cubicBezTo>
                    <a:cubicBezTo>
                      <a:pt x="116" y="149"/>
                      <a:pt x="93" y="108"/>
                      <a:pt x="83" y="76"/>
                    </a:cubicBezTo>
                    <a:cubicBezTo>
                      <a:pt x="57" y="0"/>
                      <a:pt x="54" y="18"/>
                      <a:pt x="54" y="1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íŝļïḍe">
                <a:extLst>
                  <a:ext uri="{FF2B5EF4-FFF2-40B4-BE49-F238E27FC236}">
                    <a16:creationId xmlns:a16="http://schemas.microsoft.com/office/drawing/2014/main" id="{B53D0F60-05F6-4EDD-B857-03BFDAB4252F}"/>
                  </a:ext>
                </a:extLst>
              </p:cNvPr>
              <p:cNvSpPr/>
              <p:nvPr/>
            </p:nvSpPr>
            <p:spPr bwMode="auto">
              <a:xfrm>
                <a:off x="10665492" y="2537936"/>
                <a:ext cx="161925" cy="254000"/>
              </a:xfrm>
              <a:custGeom>
                <a:avLst/>
                <a:gdLst>
                  <a:gd name="T0" fmla="*/ 0 w 108"/>
                  <a:gd name="T1" fmla="*/ 22 h 170"/>
                  <a:gd name="T2" fmla="*/ 29 w 108"/>
                  <a:gd name="T3" fmla="*/ 11 h 170"/>
                  <a:gd name="T4" fmla="*/ 91 w 108"/>
                  <a:gd name="T5" fmla="*/ 74 h 170"/>
                  <a:gd name="T6" fmla="*/ 88 w 108"/>
                  <a:gd name="T7" fmla="*/ 156 h 170"/>
                  <a:gd name="T8" fmla="*/ 64 w 108"/>
                  <a:gd name="T9" fmla="*/ 135 h 170"/>
                  <a:gd name="T10" fmla="*/ 57 w 108"/>
                  <a:gd name="T11" fmla="*/ 113 h 170"/>
                  <a:gd name="T12" fmla="*/ 0 w 108"/>
                  <a:gd name="T13" fmla="*/ 2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70">
                    <a:moveTo>
                      <a:pt x="0" y="22"/>
                    </a:moveTo>
                    <a:cubicBezTo>
                      <a:pt x="5" y="22"/>
                      <a:pt x="17" y="0"/>
                      <a:pt x="29" y="11"/>
                    </a:cubicBezTo>
                    <a:cubicBezTo>
                      <a:pt x="53" y="33"/>
                      <a:pt x="66" y="40"/>
                      <a:pt x="91" y="74"/>
                    </a:cubicBezTo>
                    <a:cubicBezTo>
                      <a:pt x="108" y="97"/>
                      <a:pt x="92" y="126"/>
                      <a:pt x="88" y="156"/>
                    </a:cubicBezTo>
                    <a:cubicBezTo>
                      <a:pt x="86" y="170"/>
                      <a:pt x="60" y="163"/>
                      <a:pt x="64" y="135"/>
                    </a:cubicBezTo>
                    <a:cubicBezTo>
                      <a:pt x="69" y="110"/>
                      <a:pt x="64" y="101"/>
                      <a:pt x="57" y="113"/>
                    </a:cubicBezTo>
                    <a:cubicBezTo>
                      <a:pt x="44" y="138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íṩ1íḑê">
                <a:extLst>
                  <a:ext uri="{FF2B5EF4-FFF2-40B4-BE49-F238E27FC236}">
                    <a16:creationId xmlns:a16="http://schemas.microsoft.com/office/drawing/2014/main" id="{9F6AA3F7-C5F0-412F-A35F-7936345655B5}"/>
                  </a:ext>
                </a:extLst>
              </p:cNvPr>
              <p:cNvSpPr/>
              <p:nvPr/>
            </p:nvSpPr>
            <p:spPr bwMode="auto">
              <a:xfrm>
                <a:off x="10708355" y="1329849"/>
                <a:ext cx="908050" cy="587375"/>
              </a:xfrm>
              <a:custGeom>
                <a:avLst/>
                <a:gdLst>
                  <a:gd name="T0" fmla="*/ 326 w 608"/>
                  <a:gd name="T1" fmla="*/ 393 h 393"/>
                  <a:gd name="T2" fmla="*/ 137 w 608"/>
                  <a:gd name="T3" fmla="*/ 228 h 393"/>
                  <a:gd name="T4" fmla="*/ 15 w 608"/>
                  <a:gd name="T5" fmla="*/ 77 h 393"/>
                  <a:gd name="T6" fmla="*/ 23 w 608"/>
                  <a:gd name="T7" fmla="*/ 15 h 393"/>
                  <a:gd name="T8" fmla="*/ 85 w 608"/>
                  <a:gd name="T9" fmla="*/ 23 h 393"/>
                  <a:gd name="T10" fmla="*/ 330 w 608"/>
                  <a:gd name="T11" fmla="*/ 302 h 393"/>
                  <a:gd name="T12" fmla="*/ 531 w 608"/>
                  <a:gd name="T13" fmla="*/ 163 h 393"/>
                  <a:gd name="T14" fmla="*/ 593 w 608"/>
                  <a:gd name="T15" fmla="*/ 169 h 393"/>
                  <a:gd name="T16" fmla="*/ 586 w 608"/>
                  <a:gd name="T17" fmla="*/ 232 h 393"/>
                  <a:gd name="T18" fmla="*/ 486 w 608"/>
                  <a:gd name="T19" fmla="*/ 309 h 393"/>
                  <a:gd name="T20" fmla="*/ 326 w 608"/>
                  <a:gd name="T21" fmla="*/ 393 h 393"/>
                  <a:gd name="T22" fmla="*/ 336 w 608"/>
                  <a:gd name="T23" fmla="*/ 306 h 393"/>
                  <a:gd name="T24" fmla="*/ 336 w 608"/>
                  <a:gd name="T25" fmla="*/ 306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8" h="393">
                    <a:moveTo>
                      <a:pt x="326" y="393"/>
                    </a:moveTo>
                    <a:cubicBezTo>
                      <a:pt x="300" y="393"/>
                      <a:pt x="267" y="380"/>
                      <a:pt x="137" y="228"/>
                    </a:cubicBezTo>
                    <a:cubicBezTo>
                      <a:pt x="74" y="153"/>
                      <a:pt x="16" y="78"/>
                      <a:pt x="15" y="77"/>
                    </a:cubicBezTo>
                    <a:cubicBezTo>
                      <a:pt x="0" y="57"/>
                      <a:pt x="4" y="30"/>
                      <a:pt x="23" y="15"/>
                    </a:cubicBezTo>
                    <a:cubicBezTo>
                      <a:pt x="42" y="0"/>
                      <a:pt x="70" y="3"/>
                      <a:pt x="85" y="23"/>
                    </a:cubicBezTo>
                    <a:cubicBezTo>
                      <a:pt x="189" y="157"/>
                      <a:pt x="294" y="277"/>
                      <a:pt x="330" y="302"/>
                    </a:cubicBezTo>
                    <a:cubicBezTo>
                      <a:pt x="364" y="289"/>
                      <a:pt x="457" y="222"/>
                      <a:pt x="531" y="163"/>
                    </a:cubicBezTo>
                    <a:cubicBezTo>
                      <a:pt x="550" y="147"/>
                      <a:pt x="578" y="150"/>
                      <a:pt x="593" y="169"/>
                    </a:cubicBezTo>
                    <a:cubicBezTo>
                      <a:pt x="608" y="188"/>
                      <a:pt x="606" y="216"/>
                      <a:pt x="586" y="232"/>
                    </a:cubicBezTo>
                    <a:cubicBezTo>
                      <a:pt x="585" y="233"/>
                      <a:pt x="538" y="271"/>
                      <a:pt x="486" y="309"/>
                    </a:cubicBezTo>
                    <a:cubicBezTo>
                      <a:pt x="383" y="383"/>
                      <a:pt x="349" y="393"/>
                      <a:pt x="326" y="393"/>
                    </a:cubicBezTo>
                    <a:close/>
                    <a:moveTo>
                      <a:pt x="336" y="306"/>
                    </a:moveTo>
                    <a:cubicBezTo>
                      <a:pt x="336" y="306"/>
                      <a:pt x="336" y="306"/>
                      <a:pt x="336" y="306"/>
                    </a:cubicBezTo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í$ľïḋe">
                <a:extLst>
                  <a:ext uri="{FF2B5EF4-FFF2-40B4-BE49-F238E27FC236}">
                    <a16:creationId xmlns:a16="http://schemas.microsoft.com/office/drawing/2014/main" id="{940062B3-82C3-494C-BC7B-2DDD2E96EFE3}"/>
                  </a:ext>
                </a:extLst>
              </p:cNvPr>
              <p:cNvSpPr/>
              <p:nvPr/>
            </p:nvSpPr>
            <p:spPr bwMode="auto">
              <a:xfrm>
                <a:off x="11419555" y="1423511"/>
                <a:ext cx="327025" cy="306388"/>
              </a:xfrm>
              <a:custGeom>
                <a:avLst/>
                <a:gdLst>
                  <a:gd name="T0" fmla="*/ 14 w 219"/>
                  <a:gd name="T1" fmla="*/ 91 h 205"/>
                  <a:gd name="T2" fmla="*/ 77 w 219"/>
                  <a:gd name="T3" fmla="*/ 191 h 205"/>
                  <a:gd name="T4" fmla="*/ 218 w 219"/>
                  <a:gd name="T5" fmla="*/ 106 h 205"/>
                  <a:gd name="T6" fmla="*/ 125 w 219"/>
                  <a:gd name="T7" fmla="*/ 9 h 205"/>
                  <a:gd name="T8" fmla="*/ 14 w 219"/>
                  <a:gd name="T9" fmla="*/ 9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05">
                    <a:moveTo>
                      <a:pt x="14" y="91"/>
                    </a:moveTo>
                    <a:cubicBezTo>
                      <a:pt x="0" y="101"/>
                      <a:pt x="53" y="205"/>
                      <a:pt x="77" y="191"/>
                    </a:cubicBezTo>
                    <a:cubicBezTo>
                      <a:pt x="79" y="190"/>
                      <a:pt x="219" y="107"/>
                      <a:pt x="218" y="106"/>
                    </a:cubicBezTo>
                    <a:cubicBezTo>
                      <a:pt x="217" y="104"/>
                      <a:pt x="147" y="0"/>
                      <a:pt x="125" y="9"/>
                    </a:cubicBezTo>
                    <a:cubicBezTo>
                      <a:pt x="104" y="19"/>
                      <a:pt x="14" y="91"/>
                      <a:pt x="14" y="91"/>
                    </a:cubicBezTo>
                    <a:close/>
                  </a:path>
                </a:pathLst>
              </a:custGeom>
              <a:solidFill>
                <a:srgbClr val="40A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íṣļîḍê">
                <a:extLst>
                  <a:ext uri="{FF2B5EF4-FFF2-40B4-BE49-F238E27FC236}">
                    <a16:creationId xmlns:a16="http://schemas.microsoft.com/office/drawing/2014/main" id="{0E6AD1D9-EFAF-4043-9FD7-668862148937}"/>
                  </a:ext>
                </a:extLst>
              </p:cNvPr>
              <p:cNvSpPr/>
              <p:nvPr/>
            </p:nvSpPr>
            <p:spPr bwMode="auto">
              <a:xfrm>
                <a:off x="11183017" y="1320324"/>
                <a:ext cx="1054100" cy="889000"/>
              </a:xfrm>
              <a:custGeom>
                <a:avLst/>
                <a:gdLst>
                  <a:gd name="T0" fmla="*/ 630 w 705"/>
                  <a:gd name="T1" fmla="*/ 596 h 596"/>
                  <a:gd name="T2" fmla="*/ 687 w 705"/>
                  <a:gd name="T3" fmla="*/ 570 h 596"/>
                  <a:gd name="T4" fmla="*/ 669 w 705"/>
                  <a:gd name="T5" fmla="*/ 475 h 596"/>
                  <a:gd name="T6" fmla="*/ 403 w 705"/>
                  <a:gd name="T7" fmla="*/ 388 h 596"/>
                  <a:gd name="T8" fmla="*/ 134 w 705"/>
                  <a:gd name="T9" fmla="*/ 28 h 596"/>
                  <a:gd name="T10" fmla="*/ 34 w 705"/>
                  <a:gd name="T11" fmla="*/ 0 h 596"/>
                  <a:gd name="T12" fmla="*/ 44 w 705"/>
                  <a:gd name="T13" fmla="*/ 110 h 596"/>
                  <a:gd name="T14" fmla="*/ 309 w 705"/>
                  <a:gd name="T15" fmla="*/ 465 h 596"/>
                  <a:gd name="T16" fmla="*/ 332 w 705"/>
                  <a:gd name="T17" fmla="*/ 486 h 596"/>
                  <a:gd name="T18" fmla="*/ 602 w 705"/>
                  <a:gd name="T19" fmla="*/ 589 h 596"/>
                  <a:gd name="T20" fmla="*/ 630 w 705"/>
                  <a:gd name="T21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5" h="596">
                    <a:moveTo>
                      <a:pt x="630" y="596"/>
                    </a:moveTo>
                    <a:cubicBezTo>
                      <a:pt x="653" y="596"/>
                      <a:pt x="673" y="588"/>
                      <a:pt x="687" y="570"/>
                    </a:cubicBezTo>
                    <a:cubicBezTo>
                      <a:pt x="705" y="548"/>
                      <a:pt x="702" y="489"/>
                      <a:pt x="669" y="475"/>
                    </a:cubicBezTo>
                    <a:cubicBezTo>
                      <a:pt x="403" y="388"/>
                      <a:pt x="403" y="388"/>
                      <a:pt x="403" y="388"/>
                    </a:cubicBezTo>
                    <a:cubicBezTo>
                      <a:pt x="367" y="332"/>
                      <a:pt x="225" y="123"/>
                      <a:pt x="134" y="28"/>
                    </a:cubicBezTo>
                    <a:cubicBezTo>
                      <a:pt x="110" y="4"/>
                      <a:pt x="96" y="0"/>
                      <a:pt x="34" y="0"/>
                    </a:cubicBezTo>
                    <a:cubicBezTo>
                      <a:pt x="0" y="0"/>
                      <a:pt x="21" y="86"/>
                      <a:pt x="44" y="110"/>
                    </a:cubicBezTo>
                    <a:cubicBezTo>
                      <a:pt x="140" y="209"/>
                      <a:pt x="307" y="463"/>
                      <a:pt x="309" y="465"/>
                    </a:cubicBezTo>
                    <a:cubicBezTo>
                      <a:pt x="314" y="474"/>
                      <a:pt x="322" y="481"/>
                      <a:pt x="332" y="486"/>
                    </a:cubicBezTo>
                    <a:cubicBezTo>
                      <a:pt x="602" y="589"/>
                      <a:pt x="602" y="589"/>
                      <a:pt x="602" y="589"/>
                    </a:cubicBezTo>
                    <a:cubicBezTo>
                      <a:pt x="611" y="594"/>
                      <a:pt x="621" y="596"/>
                      <a:pt x="630" y="596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íşḻiḓè">
                <a:extLst>
                  <a:ext uri="{FF2B5EF4-FFF2-40B4-BE49-F238E27FC236}">
                    <a16:creationId xmlns:a16="http://schemas.microsoft.com/office/drawing/2014/main" id="{EDF35F04-5A37-45F6-AF5C-75D908A9D2BE}"/>
                  </a:ext>
                </a:extLst>
              </p:cNvPr>
              <p:cNvSpPr/>
              <p:nvPr/>
            </p:nvSpPr>
            <p:spPr bwMode="auto">
              <a:xfrm>
                <a:off x="11857705" y="4107974"/>
                <a:ext cx="117475" cy="184150"/>
              </a:xfrm>
              <a:custGeom>
                <a:avLst/>
                <a:gdLst>
                  <a:gd name="T0" fmla="*/ 0 w 79"/>
                  <a:gd name="T1" fmla="*/ 0 h 123"/>
                  <a:gd name="T2" fmla="*/ 29 w 79"/>
                  <a:gd name="T3" fmla="*/ 11 h 123"/>
                  <a:gd name="T4" fmla="*/ 48 w 79"/>
                  <a:gd name="T5" fmla="*/ 37 h 123"/>
                  <a:gd name="T6" fmla="*/ 79 w 79"/>
                  <a:gd name="T7" fmla="*/ 112 h 123"/>
                  <a:gd name="T8" fmla="*/ 67 w 79"/>
                  <a:gd name="T9" fmla="*/ 122 h 123"/>
                  <a:gd name="T10" fmla="*/ 18 w 79"/>
                  <a:gd name="T11" fmla="*/ 68 h 123"/>
                  <a:gd name="T12" fmla="*/ 0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0" y="0"/>
                    </a:moveTo>
                    <a:cubicBezTo>
                      <a:pt x="27" y="8"/>
                      <a:pt x="21" y="0"/>
                      <a:pt x="29" y="11"/>
                    </a:cubicBezTo>
                    <a:cubicBezTo>
                      <a:pt x="35" y="19"/>
                      <a:pt x="43" y="25"/>
                      <a:pt x="48" y="37"/>
                    </a:cubicBezTo>
                    <a:cubicBezTo>
                      <a:pt x="62" y="74"/>
                      <a:pt x="79" y="111"/>
                      <a:pt x="79" y="112"/>
                    </a:cubicBezTo>
                    <a:cubicBezTo>
                      <a:pt x="78" y="116"/>
                      <a:pt x="74" y="121"/>
                      <a:pt x="67" y="122"/>
                    </a:cubicBezTo>
                    <a:cubicBezTo>
                      <a:pt x="59" y="123"/>
                      <a:pt x="17" y="67"/>
                      <a:pt x="18" y="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š1íďe">
                <a:extLst>
                  <a:ext uri="{FF2B5EF4-FFF2-40B4-BE49-F238E27FC236}">
                    <a16:creationId xmlns:a16="http://schemas.microsoft.com/office/drawing/2014/main" id="{7F9B6D3B-9443-43A1-BB64-85BD6EB62CC3}"/>
                  </a:ext>
                </a:extLst>
              </p:cNvPr>
              <p:cNvSpPr/>
              <p:nvPr/>
            </p:nvSpPr>
            <p:spPr bwMode="auto">
              <a:xfrm>
                <a:off x="11722767" y="4092099"/>
                <a:ext cx="219075" cy="360363"/>
              </a:xfrm>
              <a:custGeom>
                <a:avLst/>
                <a:gdLst>
                  <a:gd name="T0" fmla="*/ 112 w 146"/>
                  <a:gd name="T1" fmla="*/ 145 h 242"/>
                  <a:gd name="T2" fmla="*/ 29 w 146"/>
                  <a:gd name="T3" fmla="*/ 241 h 242"/>
                  <a:gd name="T4" fmla="*/ 1 w 146"/>
                  <a:gd name="T5" fmla="*/ 225 h 242"/>
                  <a:gd name="T6" fmla="*/ 23 w 146"/>
                  <a:gd name="T7" fmla="*/ 127 h 242"/>
                  <a:gd name="T8" fmla="*/ 83 w 146"/>
                  <a:gd name="T9" fmla="*/ 2 h 242"/>
                  <a:gd name="T10" fmla="*/ 104 w 146"/>
                  <a:gd name="T11" fmla="*/ 3 h 242"/>
                  <a:gd name="T12" fmla="*/ 140 w 146"/>
                  <a:gd name="T13" fmla="*/ 54 h 242"/>
                  <a:gd name="T14" fmla="*/ 112 w 146"/>
                  <a:gd name="T15" fmla="*/ 14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242">
                    <a:moveTo>
                      <a:pt x="112" y="145"/>
                    </a:moveTo>
                    <a:cubicBezTo>
                      <a:pt x="97" y="187"/>
                      <a:pt x="59" y="237"/>
                      <a:pt x="29" y="241"/>
                    </a:cubicBezTo>
                    <a:cubicBezTo>
                      <a:pt x="17" y="242"/>
                      <a:pt x="2" y="239"/>
                      <a:pt x="1" y="225"/>
                    </a:cubicBezTo>
                    <a:cubicBezTo>
                      <a:pt x="0" y="205"/>
                      <a:pt x="17" y="159"/>
                      <a:pt x="23" y="127"/>
                    </a:cubicBezTo>
                    <a:cubicBezTo>
                      <a:pt x="34" y="71"/>
                      <a:pt x="55" y="15"/>
                      <a:pt x="83" y="2"/>
                    </a:cubicBezTo>
                    <a:cubicBezTo>
                      <a:pt x="89" y="0"/>
                      <a:pt x="98" y="0"/>
                      <a:pt x="104" y="3"/>
                    </a:cubicBezTo>
                    <a:cubicBezTo>
                      <a:pt x="119" y="10"/>
                      <a:pt x="126" y="15"/>
                      <a:pt x="140" y="54"/>
                    </a:cubicBezTo>
                    <a:cubicBezTo>
                      <a:pt x="146" y="68"/>
                      <a:pt x="133" y="85"/>
                      <a:pt x="112" y="145"/>
                    </a:cubicBez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ïṩlïḍè">
                <a:extLst>
                  <a:ext uri="{FF2B5EF4-FFF2-40B4-BE49-F238E27FC236}">
                    <a16:creationId xmlns:a16="http://schemas.microsoft.com/office/drawing/2014/main" id="{7CBB1C90-8274-42BF-BEE7-26A2CAFB6DF8}"/>
                  </a:ext>
                </a:extLst>
              </p:cNvPr>
              <p:cNvSpPr/>
              <p:nvPr/>
            </p:nvSpPr>
            <p:spPr bwMode="auto">
              <a:xfrm>
                <a:off x="11729117" y="4017486"/>
                <a:ext cx="152400" cy="322263"/>
              </a:xfrm>
              <a:custGeom>
                <a:avLst/>
                <a:gdLst>
                  <a:gd name="T0" fmla="*/ 31 w 102"/>
                  <a:gd name="T1" fmla="*/ 45 h 216"/>
                  <a:gd name="T2" fmla="*/ 21 w 102"/>
                  <a:gd name="T3" fmla="*/ 215 h 216"/>
                  <a:gd name="T4" fmla="*/ 82 w 102"/>
                  <a:gd name="T5" fmla="*/ 129 h 216"/>
                  <a:gd name="T6" fmla="*/ 94 w 102"/>
                  <a:gd name="T7" fmla="*/ 59 h 216"/>
                  <a:gd name="T8" fmla="*/ 82 w 102"/>
                  <a:gd name="T9" fmla="*/ 10 h 216"/>
                  <a:gd name="T10" fmla="*/ 59 w 102"/>
                  <a:gd name="T11" fmla="*/ 55 h 216"/>
                  <a:gd name="T12" fmla="*/ 31 w 102"/>
                  <a:gd name="T13" fmla="*/ 4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16">
                    <a:moveTo>
                      <a:pt x="31" y="45"/>
                    </a:moveTo>
                    <a:cubicBezTo>
                      <a:pt x="46" y="87"/>
                      <a:pt x="0" y="214"/>
                      <a:pt x="21" y="215"/>
                    </a:cubicBezTo>
                    <a:cubicBezTo>
                      <a:pt x="43" y="216"/>
                      <a:pt x="65" y="182"/>
                      <a:pt x="82" y="129"/>
                    </a:cubicBezTo>
                    <a:cubicBezTo>
                      <a:pt x="98" y="80"/>
                      <a:pt x="102" y="73"/>
                      <a:pt x="94" y="59"/>
                    </a:cubicBezTo>
                    <a:cubicBezTo>
                      <a:pt x="91" y="53"/>
                      <a:pt x="86" y="33"/>
                      <a:pt x="82" y="10"/>
                    </a:cubicBezTo>
                    <a:cubicBezTo>
                      <a:pt x="80" y="0"/>
                      <a:pt x="59" y="55"/>
                      <a:pt x="59" y="55"/>
                    </a:cubicBezTo>
                    <a:cubicBezTo>
                      <a:pt x="59" y="55"/>
                      <a:pt x="28" y="36"/>
                      <a:pt x="31" y="4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îS1îḍê">
                <a:extLst>
                  <a:ext uri="{FF2B5EF4-FFF2-40B4-BE49-F238E27FC236}">
                    <a16:creationId xmlns:a16="http://schemas.microsoft.com/office/drawing/2014/main" id="{0DD35B18-B760-4B70-8561-E700621E3E29}"/>
                  </a:ext>
                </a:extLst>
              </p:cNvPr>
              <p:cNvSpPr/>
              <p:nvPr/>
            </p:nvSpPr>
            <p:spPr bwMode="auto">
              <a:xfrm>
                <a:off x="12027567" y="4249261"/>
                <a:ext cx="66675" cy="209550"/>
              </a:xfrm>
              <a:custGeom>
                <a:avLst/>
                <a:gdLst>
                  <a:gd name="T0" fmla="*/ 24 w 44"/>
                  <a:gd name="T1" fmla="*/ 0 h 140"/>
                  <a:gd name="T2" fmla="*/ 43 w 44"/>
                  <a:gd name="T3" fmla="*/ 25 h 140"/>
                  <a:gd name="T4" fmla="*/ 42 w 44"/>
                  <a:gd name="T5" fmla="*/ 54 h 140"/>
                  <a:gd name="T6" fmla="*/ 25 w 44"/>
                  <a:gd name="T7" fmla="*/ 135 h 140"/>
                  <a:gd name="T8" fmla="*/ 10 w 44"/>
                  <a:gd name="T9" fmla="*/ 136 h 140"/>
                  <a:gd name="T10" fmla="*/ 0 w 44"/>
                  <a:gd name="T11" fmla="*/ 65 h 140"/>
                  <a:gd name="T12" fmla="*/ 24 w 44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0">
                    <a:moveTo>
                      <a:pt x="24" y="0"/>
                    </a:moveTo>
                    <a:cubicBezTo>
                      <a:pt x="43" y="21"/>
                      <a:pt x="42" y="11"/>
                      <a:pt x="43" y="25"/>
                    </a:cubicBezTo>
                    <a:cubicBezTo>
                      <a:pt x="43" y="35"/>
                      <a:pt x="44" y="41"/>
                      <a:pt x="42" y="54"/>
                    </a:cubicBezTo>
                    <a:cubicBezTo>
                      <a:pt x="36" y="91"/>
                      <a:pt x="26" y="134"/>
                      <a:pt x="25" y="135"/>
                    </a:cubicBezTo>
                    <a:cubicBezTo>
                      <a:pt x="22" y="138"/>
                      <a:pt x="16" y="140"/>
                      <a:pt x="10" y="136"/>
                    </a:cubicBezTo>
                    <a:cubicBezTo>
                      <a:pt x="3" y="133"/>
                      <a:pt x="0" y="64"/>
                      <a:pt x="0" y="6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ísļíďe">
                <a:extLst>
                  <a:ext uri="{FF2B5EF4-FFF2-40B4-BE49-F238E27FC236}">
                    <a16:creationId xmlns:a16="http://schemas.microsoft.com/office/drawing/2014/main" id="{5D6BF950-9413-4B61-8809-49582CE04242}"/>
                  </a:ext>
                </a:extLst>
              </p:cNvPr>
              <p:cNvSpPr/>
              <p:nvPr/>
            </p:nvSpPr>
            <p:spPr bwMode="auto">
              <a:xfrm>
                <a:off x="11744992" y="4228624"/>
                <a:ext cx="360363" cy="263525"/>
              </a:xfrm>
              <a:custGeom>
                <a:avLst/>
                <a:gdLst>
                  <a:gd name="T0" fmla="*/ 144 w 241"/>
                  <a:gd name="T1" fmla="*/ 142 h 176"/>
                  <a:gd name="T2" fmla="*/ 21 w 241"/>
                  <a:gd name="T3" fmla="*/ 168 h 176"/>
                  <a:gd name="T4" fmla="*/ 78 w 241"/>
                  <a:gd name="T5" fmla="*/ 75 h 176"/>
                  <a:gd name="T6" fmla="*/ 202 w 241"/>
                  <a:gd name="T7" fmla="*/ 5 h 176"/>
                  <a:gd name="T8" fmla="*/ 227 w 241"/>
                  <a:gd name="T9" fmla="*/ 18 h 176"/>
                  <a:gd name="T10" fmla="*/ 227 w 241"/>
                  <a:gd name="T11" fmla="*/ 79 h 176"/>
                  <a:gd name="T12" fmla="*/ 144 w 241"/>
                  <a:gd name="T13" fmla="*/ 14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176">
                    <a:moveTo>
                      <a:pt x="144" y="142"/>
                    </a:moveTo>
                    <a:cubicBezTo>
                      <a:pt x="107" y="167"/>
                      <a:pt x="43" y="176"/>
                      <a:pt x="21" y="168"/>
                    </a:cubicBezTo>
                    <a:cubicBezTo>
                      <a:pt x="0" y="161"/>
                      <a:pt x="34" y="115"/>
                      <a:pt x="78" y="75"/>
                    </a:cubicBezTo>
                    <a:cubicBezTo>
                      <a:pt x="125" y="30"/>
                      <a:pt x="172" y="0"/>
                      <a:pt x="202" y="5"/>
                    </a:cubicBezTo>
                    <a:cubicBezTo>
                      <a:pt x="209" y="7"/>
                      <a:pt x="222" y="4"/>
                      <a:pt x="227" y="18"/>
                    </a:cubicBezTo>
                    <a:cubicBezTo>
                      <a:pt x="233" y="32"/>
                      <a:pt x="241" y="55"/>
                      <a:pt x="227" y="79"/>
                    </a:cubicBezTo>
                    <a:cubicBezTo>
                      <a:pt x="224" y="85"/>
                      <a:pt x="203" y="103"/>
                      <a:pt x="144" y="142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ïšľïḍè">
                <a:extLst>
                  <a:ext uri="{FF2B5EF4-FFF2-40B4-BE49-F238E27FC236}">
                    <a16:creationId xmlns:a16="http://schemas.microsoft.com/office/drawing/2014/main" id="{A48AD2DE-A2A1-4E8F-9755-BDA708F39F79}"/>
                  </a:ext>
                </a:extLst>
              </p:cNvPr>
              <p:cNvSpPr/>
              <p:nvPr/>
            </p:nvSpPr>
            <p:spPr bwMode="auto">
              <a:xfrm>
                <a:off x="11818017" y="4180999"/>
                <a:ext cx="254000" cy="219075"/>
              </a:xfrm>
              <a:custGeom>
                <a:avLst/>
                <a:gdLst>
                  <a:gd name="T0" fmla="*/ 97 w 169"/>
                  <a:gd name="T1" fmla="*/ 20 h 147"/>
                  <a:gd name="T2" fmla="*/ 21 w 169"/>
                  <a:gd name="T3" fmla="*/ 139 h 147"/>
                  <a:gd name="T4" fmla="*/ 121 w 169"/>
                  <a:gd name="T5" fmla="*/ 106 h 147"/>
                  <a:gd name="T6" fmla="*/ 169 w 169"/>
                  <a:gd name="T7" fmla="*/ 51 h 147"/>
                  <a:gd name="T8" fmla="*/ 162 w 169"/>
                  <a:gd name="T9" fmla="*/ 10 h 147"/>
                  <a:gd name="T10" fmla="*/ 143 w 169"/>
                  <a:gd name="T11" fmla="*/ 27 h 147"/>
                  <a:gd name="T12" fmla="*/ 97 w 169"/>
                  <a:gd name="T13" fmla="*/ 2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47">
                    <a:moveTo>
                      <a:pt x="97" y="20"/>
                    </a:moveTo>
                    <a:cubicBezTo>
                      <a:pt x="97" y="74"/>
                      <a:pt x="0" y="131"/>
                      <a:pt x="21" y="139"/>
                    </a:cubicBezTo>
                    <a:cubicBezTo>
                      <a:pt x="42" y="147"/>
                      <a:pt x="80" y="140"/>
                      <a:pt x="121" y="106"/>
                    </a:cubicBezTo>
                    <a:cubicBezTo>
                      <a:pt x="161" y="72"/>
                      <a:pt x="169" y="64"/>
                      <a:pt x="169" y="51"/>
                    </a:cubicBezTo>
                    <a:cubicBezTo>
                      <a:pt x="168" y="45"/>
                      <a:pt x="157" y="29"/>
                      <a:pt x="162" y="10"/>
                    </a:cubicBezTo>
                    <a:cubicBezTo>
                      <a:pt x="164" y="0"/>
                      <a:pt x="143" y="27"/>
                      <a:pt x="143" y="27"/>
                    </a:cubicBezTo>
                    <a:cubicBezTo>
                      <a:pt x="143" y="27"/>
                      <a:pt x="97" y="11"/>
                      <a:pt x="97" y="20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i$ḷïḓé">
                <a:extLst>
                  <a:ext uri="{FF2B5EF4-FFF2-40B4-BE49-F238E27FC236}">
                    <a16:creationId xmlns:a16="http://schemas.microsoft.com/office/drawing/2014/main" id="{ACADF9C4-6D9F-49AE-A48F-06BB83513643}"/>
                  </a:ext>
                </a:extLst>
              </p:cNvPr>
              <p:cNvSpPr/>
              <p:nvPr/>
            </p:nvSpPr>
            <p:spPr bwMode="auto">
              <a:xfrm>
                <a:off x="12203780" y="1637824"/>
                <a:ext cx="179388" cy="200025"/>
              </a:xfrm>
              <a:custGeom>
                <a:avLst/>
                <a:gdLst>
                  <a:gd name="T0" fmla="*/ 55 w 120"/>
                  <a:gd name="T1" fmla="*/ 0 h 134"/>
                  <a:gd name="T2" fmla="*/ 21 w 120"/>
                  <a:gd name="T3" fmla="*/ 103 h 134"/>
                  <a:gd name="T4" fmla="*/ 105 w 120"/>
                  <a:gd name="T5" fmla="*/ 77 h 134"/>
                  <a:gd name="T6" fmla="*/ 107 w 120"/>
                  <a:gd name="T7" fmla="*/ 22 h 134"/>
                  <a:gd name="T8" fmla="*/ 55 w 120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34">
                    <a:moveTo>
                      <a:pt x="55" y="0"/>
                    </a:moveTo>
                    <a:cubicBezTo>
                      <a:pt x="29" y="22"/>
                      <a:pt x="0" y="73"/>
                      <a:pt x="21" y="103"/>
                    </a:cubicBezTo>
                    <a:cubicBezTo>
                      <a:pt x="42" y="134"/>
                      <a:pt x="91" y="92"/>
                      <a:pt x="105" y="77"/>
                    </a:cubicBezTo>
                    <a:cubicBezTo>
                      <a:pt x="120" y="62"/>
                      <a:pt x="118" y="41"/>
                      <a:pt x="107" y="22"/>
                    </a:cubicBezTo>
                    <a:cubicBezTo>
                      <a:pt x="95" y="2"/>
                      <a:pt x="55" y="0"/>
                      <a:pt x="55" y="0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ïšlíḋé">
                <a:extLst>
                  <a:ext uri="{FF2B5EF4-FFF2-40B4-BE49-F238E27FC236}">
                    <a16:creationId xmlns:a16="http://schemas.microsoft.com/office/drawing/2014/main" id="{7CBFC944-C3C6-482D-ABF4-5D96499E8F39}"/>
                  </a:ext>
                </a:extLst>
              </p:cNvPr>
              <p:cNvSpPr/>
              <p:nvPr/>
            </p:nvSpPr>
            <p:spPr bwMode="auto">
              <a:xfrm>
                <a:off x="11665617" y="1118711"/>
                <a:ext cx="222250" cy="447675"/>
              </a:xfrm>
              <a:custGeom>
                <a:avLst/>
                <a:gdLst>
                  <a:gd name="T0" fmla="*/ 148 w 148"/>
                  <a:gd name="T1" fmla="*/ 96 h 300"/>
                  <a:gd name="T2" fmla="*/ 120 w 148"/>
                  <a:gd name="T3" fmla="*/ 300 h 300"/>
                  <a:gd name="T4" fmla="*/ 7 w 148"/>
                  <a:gd name="T5" fmla="*/ 178 h 300"/>
                  <a:gd name="T6" fmla="*/ 7 w 148"/>
                  <a:gd name="T7" fmla="*/ 0 h 300"/>
                  <a:gd name="T8" fmla="*/ 148 w 148"/>
                  <a:gd name="T9" fmla="*/ 96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00">
                    <a:moveTo>
                      <a:pt x="148" y="96"/>
                    </a:moveTo>
                    <a:cubicBezTo>
                      <a:pt x="120" y="300"/>
                      <a:pt x="120" y="300"/>
                      <a:pt x="120" y="300"/>
                    </a:cubicBezTo>
                    <a:cubicBezTo>
                      <a:pt x="54" y="296"/>
                      <a:pt x="0" y="277"/>
                      <a:pt x="7" y="17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8" y="96"/>
                    </a:ln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ïṩlíďè">
                <a:extLst>
                  <a:ext uri="{FF2B5EF4-FFF2-40B4-BE49-F238E27FC236}">
                    <a16:creationId xmlns:a16="http://schemas.microsoft.com/office/drawing/2014/main" id="{BE7300D5-E032-4120-B8B1-5218752732D8}"/>
                  </a:ext>
                </a:extLst>
              </p:cNvPr>
              <p:cNvSpPr/>
              <p:nvPr/>
            </p:nvSpPr>
            <p:spPr bwMode="auto">
              <a:xfrm>
                <a:off x="11603705" y="517049"/>
                <a:ext cx="298450" cy="422275"/>
              </a:xfrm>
              <a:custGeom>
                <a:avLst/>
                <a:gdLst>
                  <a:gd name="T0" fmla="*/ 4 w 200"/>
                  <a:gd name="T1" fmla="*/ 169 h 283"/>
                  <a:gd name="T2" fmla="*/ 103 w 200"/>
                  <a:gd name="T3" fmla="*/ 283 h 283"/>
                  <a:gd name="T4" fmla="*/ 200 w 200"/>
                  <a:gd name="T5" fmla="*/ 9 h 283"/>
                  <a:gd name="T6" fmla="*/ 4 w 200"/>
                  <a:gd name="T7" fmla="*/ 16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" h="283">
                    <a:moveTo>
                      <a:pt x="4" y="169"/>
                    </a:moveTo>
                    <a:cubicBezTo>
                      <a:pt x="9" y="245"/>
                      <a:pt x="63" y="277"/>
                      <a:pt x="103" y="283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97" y="0"/>
                      <a:pt x="0" y="94"/>
                      <a:pt x="4" y="169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" name="ïŝļiḑé">
                <a:extLst>
                  <a:ext uri="{FF2B5EF4-FFF2-40B4-BE49-F238E27FC236}">
                    <a16:creationId xmlns:a16="http://schemas.microsoft.com/office/drawing/2014/main" id="{129AC446-B9B2-451C-A0D1-5A81A7A2A976}"/>
                  </a:ext>
                </a:extLst>
              </p:cNvPr>
              <p:cNvSpPr/>
              <p:nvPr/>
            </p:nvSpPr>
            <p:spPr bwMode="auto">
              <a:xfrm>
                <a:off x="11656092" y="523399"/>
                <a:ext cx="558800" cy="1073150"/>
              </a:xfrm>
              <a:custGeom>
                <a:avLst/>
                <a:gdLst>
                  <a:gd name="T0" fmla="*/ 192 w 374"/>
                  <a:gd name="T1" fmla="*/ 2 h 719"/>
                  <a:gd name="T2" fmla="*/ 169 w 374"/>
                  <a:gd name="T3" fmla="*/ 0 h 719"/>
                  <a:gd name="T4" fmla="*/ 0 w 374"/>
                  <a:gd name="T5" fmla="*/ 286 h 719"/>
                  <a:gd name="T6" fmla="*/ 137 w 374"/>
                  <a:gd name="T7" fmla="*/ 492 h 719"/>
                  <a:gd name="T8" fmla="*/ 150 w 374"/>
                  <a:gd name="T9" fmla="*/ 605 h 719"/>
                  <a:gd name="T10" fmla="*/ 366 w 374"/>
                  <a:gd name="T11" fmla="*/ 620 h 719"/>
                  <a:gd name="T12" fmla="*/ 367 w 374"/>
                  <a:gd name="T13" fmla="*/ 200 h 719"/>
                  <a:gd name="T14" fmla="*/ 192 w 374"/>
                  <a:gd name="T15" fmla="*/ 2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719">
                    <a:moveTo>
                      <a:pt x="192" y="2"/>
                    </a:moveTo>
                    <a:cubicBezTo>
                      <a:pt x="169" y="0"/>
                      <a:pt x="169" y="0"/>
                      <a:pt x="169" y="0"/>
                    </a:cubicBezTo>
                    <a:cubicBezTo>
                      <a:pt x="0" y="286"/>
                      <a:pt x="0" y="286"/>
                      <a:pt x="0" y="286"/>
                    </a:cubicBezTo>
                    <a:cubicBezTo>
                      <a:pt x="40" y="291"/>
                      <a:pt x="33" y="485"/>
                      <a:pt x="137" y="492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253" y="612"/>
                      <a:pt x="359" y="719"/>
                      <a:pt x="366" y="620"/>
                    </a:cubicBezTo>
                    <a:cubicBezTo>
                      <a:pt x="367" y="200"/>
                      <a:pt x="367" y="200"/>
                      <a:pt x="367" y="200"/>
                    </a:cubicBezTo>
                    <a:cubicBezTo>
                      <a:pt x="374" y="100"/>
                      <a:pt x="295" y="12"/>
                      <a:pt x="192" y="2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ïsḻiḑe">
                <a:extLst>
                  <a:ext uri="{FF2B5EF4-FFF2-40B4-BE49-F238E27FC236}">
                    <a16:creationId xmlns:a16="http://schemas.microsoft.com/office/drawing/2014/main" id="{B0005A3C-8C0E-4375-99C9-54949626A479}"/>
                  </a:ext>
                </a:extLst>
              </p:cNvPr>
              <p:cNvSpPr/>
              <p:nvPr/>
            </p:nvSpPr>
            <p:spPr bwMode="auto">
              <a:xfrm>
                <a:off x="11852942" y="996474"/>
                <a:ext cx="239713" cy="444500"/>
              </a:xfrm>
              <a:custGeom>
                <a:avLst/>
                <a:gdLst>
                  <a:gd name="T0" fmla="*/ 160 w 160"/>
                  <a:gd name="T1" fmla="*/ 293 h 297"/>
                  <a:gd name="T2" fmla="*/ 139 w 160"/>
                  <a:gd name="T3" fmla="*/ 282 h 297"/>
                  <a:gd name="T4" fmla="*/ 18 w 160"/>
                  <a:gd name="T5" fmla="*/ 288 h 297"/>
                  <a:gd name="T6" fmla="*/ 5 w 160"/>
                  <a:gd name="T7" fmla="*/ 175 h 297"/>
                  <a:gd name="T8" fmla="*/ 0 w 160"/>
                  <a:gd name="T9" fmla="*/ 175 h 297"/>
                  <a:gd name="T10" fmla="*/ 6 w 160"/>
                  <a:gd name="T11" fmla="*/ 62 h 297"/>
                  <a:gd name="T12" fmla="*/ 160 w 160"/>
                  <a:gd name="T13" fmla="*/ 0 h 297"/>
                  <a:gd name="T14" fmla="*/ 160 w 160"/>
                  <a:gd name="T15" fmla="*/ 293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297">
                    <a:moveTo>
                      <a:pt x="160" y="293"/>
                    </a:moveTo>
                    <a:cubicBezTo>
                      <a:pt x="160" y="297"/>
                      <a:pt x="140" y="278"/>
                      <a:pt x="139" y="282"/>
                    </a:cubicBezTo>
                    <a:cubicBezTo>
                      <a:pt x="105" y="291"/>
                      <a:pt x="63" y="291"/>
                      <a:pt x="18" y="288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3" y="175"/>
                      <a:pt x="1" y="175"/>
                      <a:pt x="0" y="175"/>
                    </a:cubicBezTo>
                    <a:cubicBezTo>
                      <a:pt x="3" y="115"/>
                      <a:pt x="6" y="62"/>
                      <a:pt x="6" y="62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72"/>
                      <a:pt x="160" y="204"/>
                      <a:pt x="160" y="293"/>
                    </a:cubicBez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îş1ïḑe">
                <a:extLst>
                  <a:ext uri="{FF2B5EF4-FFF2-40B4-BE49-F238E27FC236}">
                    <a16:creationId xmlns:a16="http://schemas.microsoft.com/office/drawing/2014/main" id="{111A28BE-EACA-4C0E-B143-2280F1CC245E}"/>
                  </a:ext>
                </a:extLst>
              </p:cNvPr>
              <p:cNvSpPr/>
              <p:nvPr/>
            </p:nvSpPr>
            <p:spPr bwMode="auto">
              <a:xfrm>
                <a:off x="11803730" y="1132999"/>
                <a:ext cx="173038" cy="277813"/>
              </a:xfrm>
              <a:prstGeom prst="rect">
                <a:avLst/>
              </a:pr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" name="îšlíḓè">
                <a:extLst>
                  <a:ext uri="{FF2B5EF4-FFF2-40B4-BE49-F238E27FC236}">
                    <a16:creationId xmlns:a16="http://schemas.microsoft.com/office/drawing/2014/main" id="{81BEF1F6-8BC8-41C3-82DF-53C0C1CC3D8B}"/>
                  </a:ext>
                </a:extLst>
              </p:cNvPr>
              <p:cNvSpPr/>
              <p:nvPr/>
            </p:nvSpPr>
            <p:spPr bwMode="auto">
              <a:xfrm>
                <a:off x="11803730" y="1077436"/>
                <a:ext cx="173038" cy="293688"/>
              </a:xfrm>
              <a:custGeom>
                <a:avLst/>
                <a:gdLst>
                  <a:gd name="T0" fmla="*/ 0 w 116"/>
                  <a:gd name="T1" fmla="*/ 157 h 197"/>
                  <a:gd name="T2" fmla="*/ 86 w 116"/>
                  <a:gd name="T3" fmla="*/ 141 h 197"/>
                  <a:gd name="T4" fmla="*/ 116 w 116"/>
                  <a:gd name="T5" fmla="*/ 153 h 197"/>
                  <a:gd name="T6" fmla="*/ 116 w 116"/>
                  <a:gd name="T7" fmla="*/ 197 h 197"/>
                  <a:gd name="T8" fmla="*/ 116 w 116"/>
                  <a:gd name="T9" fmla="*/ 0 h 197"/>
                  <a:gd name="T10" fmla="*/ 0 w 116"/>
                  <a:gd name="T11" fmla="*/ 0 h 197"/>
                  <a:gd name="T12" fmla="*/ 0 w 116"/>
                  <a:gd name="T13" fmla="*/ 15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97">
                    <a:moveTo>
                      <a:pt x="0" y="157"/>
                    </a:moveTo>
                    <a:cubicBezTo>
                      <a:pt x="31" y="162"/>
                      <a:pt x="61" y="153"/>
                      <a:pt x="86" y="141"/>
                    </a:cubicBezTo>
                    <a:cubicBezTo>
                      <a:pt x="105" y="133"/>
                      <a:pt x="116" y="153"/>
                      <a:pt x="116" y="153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î$ḻïḑè">
                <a:extLst>
                  <a:ext uri="{FF2B5EF4-FFF2-40B4-BE49-F238E27FC236}">
                    <a16:creationId xmlns:a16="http://schemas.microsoft.com/office/drawing/2014/main" id="{3082BAAE-5A6C-4DEB-89D6-FE8C4C3C3E98}"/>
                  </a:ext>
                </a:extLst>
              </p:cNvPr>
              <p:cNvSpPr/>
              <p:nvPr/>
            </p:nvSpPr>
            <p:spPr bwMode="auto">
              <a:xfrm>
                <a:off x="11638630" y="629761"/>
                <a:ext cx="439738" cy="638175"/>
              </a:xfrm>
              <a:custGeom>
                <a:avLst/>
                <a:gdLst>
                  <a:gd name="T0" fmla="*/ 2 w 295"/>
                  <a:gd name="T1" fmla="*/ 247 h 427"/>
                  <a:gd name="T2" fmla="*/ 36 w 295"/>
                  <a:gd name="T3" fmla="*/ 364 h 427"/>
                  <a:gd name="T4" fmla="*/ 70 w 295"/>
                  <a:gd name="T5" fmla="*/ 392 h 427"/>
                  <a:gd name="T6" fmla="*/ 113 w 295"/>
                  <a:gd name="T7" fmla="*/ 416 h 427"/>
                  <a:gd name="T8" fmla="*/ 135 w 295"/>
                  <a:gd name="T9" fmla="*/ 416 h 427"/>
                  <a:gd name="T10" fmla="*/ 295 w 295"/>
                  <a:gd name="T11" fmla="*/ 253 h 427"/>
                  <a:gd name="T12" fmla="*/ 282 w 295"/>
                  <a:gd name="T13" fmla="*/ 154 h 427"/>
                  <a:gd name="T14" fmla="*/ 152 w 295"/>
                  <a:gd name="T15" fmla="*/ 5 h 427"/>
                  <a:gd name="T16" fmla="*/ 3 w 295"/>
                  <a:gd name="T17" fmla="*/ 136 h 427"/>
                  <a:gd name="T18" fmla="*/ 2 w 295"/>
                  <a:gd name="T19" fmla="*/ 24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427">
                    <a:moveTo>
                      <a:pt x="2" y="247"/>
                    </a:moveTo>
                    <a:cubicBezTo>
                      <a:pt x="0" y="275"/>
                      <a:pt x="21" y="343"/>
                      <a:pt x="36" y="364"/>
                    </a:cubicBezTo>
                    <a:cubicBezTo>
                      <a:pt x="42" y="373"/>
                      <a:pt x="48" y="384"/>
                      <a:pt x="70" y="392"/>
                    </a:cubicBezTo>
                    <a:cubicBezTo>
                      <a:pt x="89" y="400"/>
                      <a:pt x="113" y="412"/>
                      <a:pt x="113" y="416"/>
                    </a:cubicBezTo>
                    <a:cubicBezTo>
                      <a:pt x="114" y="427"/>
                      <a:pt x="127" y="416"/>
                      <a:pt x="135" y="416"/>
                    </a:cubicBezTo>
                    <a:cubicBezTo>
                      <a:pt x="222" y="407"/>
                      <a:pt x="290" y="323"/>
                      <a:pt x="295" y="253"/>
                    </a:cubicBezTo>
                    <a:cubicBezTo>
                      <a:pt x="282" y="154"/>
                      <a:pt x="282" y="154"/>
                      <a:pt x="282" y="154"/>
                    </a:cubicBezTo>
                    <a:cubicBezTo>
                      <a:pt x="287" y="77"/>
                      <a:pt x="229" y="10"/>
                      <a:pt x="152" y="5"/>
                    </a:cubicBezTo>
                    <a:cubicBezTo>
                      <a:pt x="76" y="0"/>
                      <a:pt x="9" y="59"/>
                      <a:pt x="3" y="136"/>
                    </a:cubicBezTo>
                    <a:lnTo>
                      <a:pt x="2" y="24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ïṥḻidé">
                <a:extLst>
                  <a:ext uri="{FF2B5EF4-FFF2-40B4-BE49-F238E27FC236}">
                    <a16:creationId xmlns:a16="http://schemas.microsoft.com/office/drawing/2014/main" id="{DBB45189-160C-4DBA-BB0B-A9DF18873008}"/>
                  </a:ext>
                </a:extLst>
              </p:cNvPr>
              <p:cNvSpPr/>
              <p:nvPr/>
            </p:nvSpPr>
            <p:spPr bwMode="auto">
              <a:xfrm>
                <a:off x="11630692" y="632936"/>
                <a:ext cx="381000" cy="598488"/>
              </a:xfrm>
              <a:custGeom>
                <a:avLst/>
                <a:gdLst>
                  <a:gd name="T0" fmla="*/ 3 w 255"/>
                  <a:gd name="T1" fmla="*/ 242 h 401"/>
                  <a:gd name="T2" fmla="*/ 115 w 255"/>
                  <a:gd name="T3" fmla="*/ 398 h 401"/>
                  <a:gd name="T4" fmla="*/ 253 w 255"/>
                  <a:gd name="T5" fmla="*/ 228 h 401"/>
                  <a:gd name="T6" fmla="*/ 252 w 255"/>
                  <a:gd name="T7" fmla="*/ 161 h 401"/>
                  <a:gd name="T8" fmla="*/ 150 w 255"/>
                  <a:gd name="T9" fmla="*/ 3 h 401"/>
                  <a:gd name="T10" fmla="*/ 6 w 255"/>
                  <a:gd name="T11" fmla="*/ 138 h 401"/>
                  <a:gd name="T12" fmla="*/ 3 w 255"/>
                  <a:gd name="T13" fmla="*/ 24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401">
                    <a:moveTo>
                      <a:pt x="3" y="242"/>
                    </a:moveTo>
                    <a:cubicBezTo>
                      <a:pt x="0" y="323"/>
                      <a:pt x="28" y="395"/>
                      <a:pt x="115" y="398"/>
                    </a:cubicBezTo>
                    <a:cubicBezTo>
                      <a:pt x="215" y="401"/>
                      <a:pt x="250" y="305"/>
                      <a:pt x="253" y="228"/>
                    </a:cubicBezTo>
                    <a:cubicBezTo>
                      <a:pt x="252" y="161"/>
                      <a:pt x="252" y="161"/>
                      <a:pt x="252" y="161"/>
                    </a:cubicBezTo>
                    <a:cubicBezTo>
                      <a:pt x="255" y="84"/>
                      <a:pt x="227" y="5"/>
                      <a:pt x="150" y="3"/>
                    </a:cubicBezTo>
                    <a:cubicBezTo>
                      <a:pt x="74" y="0"/>
                      <a:pt x="9" y="61"/>
                      <a:pt x="6" y="138"/>
                    </a:cubicBezTo>
                    <a:lnTo>
                      <a:pt x="3" y="24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ïsļiďé">
                <a:extLst>
                  <a:ext uri="{FF2B5EF4-FFF2-40B4-BE49-F238E27FC236}">
                    <a16:creationId xmlns:a16="http://schemas.microsoft.com/office/drawing/2014/main" id="{695E4968-0911-4116-8288-C48241FCA45C}"/>
                  </a:ext>
                </a:extLst>
              </p:cNvPr>
              <p:cNvSpPr/>
              <p:nvPr/>
            </p:nvSpPr>
            <p:spPr bwMode="auto">
              <a:xfrm>
                <a:off x="11684667" y="520224"/>
                <a:ext cx="584200" cy="366713"/>
              </a:xfrm>
              <a:custGeom>
                <a:avLst/>
                <a:gdLst>
                  <a:gd name="T0" fmla="*/ 317 w 391"/>
                  <a:gd name="T1" fmla="*/ 237 h 245"/>
                  <a:gd name="T2" fmla="*/ 192 w 391"/>
                  <a:gd name="T3" fmla="*/ 68 h 245"/>
                  <a:gd name="T4" fmla="*/ 161 w 391"/>
                  <a:gd name="T5" fmla="*/ 3 h 245"/>
                  <a:gd name="T6" fmla="*/ 46 w 391"/>
                  <a:gd name="T7" fmla="*/ 22 h 245"/>
                  <a:gd name="T8" fmla="*/ 11 w 391"/>
                  <a:gd name="T9" fmla="*/ 106 h 245"/>
                  <a:gd name="T10" fmla="*/ 317 w 391"/>
                  <a:gd name="T11" fmla="*/ 2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1" h="245">
                    <a:moveTo>
                      <a:pt x="317" y="237"/>
                    </a:moveTo>
                    <a:cubicBezTo>
                      <a:pt x="391" y="229"/>
                      <a:pt x="211" y="75"/>
                      <a:pt x="192" y="68"/>
                    </a:cubicBezTo>
                    <a:cubicBezTo>
                      <a:pt x="179" y="63"/>
                      <a:pt x="203" y="7"/>
                      <a:pt x="161" y="3"/>
                    </a:cubicBezTo>
                    <a:cubicBezTo>
                      <a:pt x="120" y="0"/>
                      <a:pt x="75" y="6"/>
                      <a:pt x="46" y="22"/>
                    </a:cubicBezTo>
                    <a:cubicBezTo>
                      <a:pt x="5" y="45"/>
                      <a:pt x="0" y="73"/>
                      <a:pt x="11" y="106"/>
                    </a:cubicBezTo>
                    <a:cubicBezTo>
                      <a:pt x="39" y="193"/>
                      <a:pt x="250" y="245"/>
                      <a:pt x="317" y="237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ïşlíḑe">
                <a:extLst>
                  <a:ext uri="{FF2B5EF4-FFF2-40B4-BE49-F238E27FC236}">
                    <a16:creationId xmlns:a16="http://schemas.microsoft.com/office/drawing/2014/main" id="{A12140B7-5445-4E3F-9696-0E871F23D249}"/>
                  </a:ext>
                </a:extLst>
              </p:cNvPr>
              <p:cNvSpPr/>
              <p:nvPr/>
            </p:nvSpPr>
            <p:spPr bwMode="auto">
              <a:xfrm>
                <a:off x="11998992" y="836136"/>
                <a:ext cx="85725" cy="122238"/>
              </a:xfrm>
              <a:custGeom>
                <a:avLst/>
                <a:gdLst>
                  <a:gd name="T0" fmla="*/ 1 w 58"/>
                  <a:gd name="T1" fmla="*/ 14 h 82"/>
                  <a:gd name="T2" fmla="*/ 4 w 58"/>
                  <a:gd name="T3" fmla="*/ 69 h 82"/>
                  <a:gd name="T4" fmla="*/ 20 w 58"/>
                  <a:gd name="T5" fmla="*/ 69 h 82"/>
                  <a:gd name="T6" fmla="*/ 55 w 58"/>
                  <a:gd name="T7" fmla="*/ 37 h 82"/>
                  <a:gd name="T8" fmla="*/ 2 w 58"/>
                  <a:gd name="T9" fmla="*/ 0 h 82"/>
                  <a:gd name="T10" fmla="*/ 1 w 58"/>
                  <a:gd name="T11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82">
                    <a:moveTo>
                      <a:pt x="1" y="14"/>
                    </a:moveTo>
                    <a:cubicBezTo>
                      <a:pt x="0" y="50"/>
                      <a:pt x="2" y="62"/>
                      <a:pt x="4" y="69"/>
                    </a:cubicBezTo>
                    <a:cubicBezTo>
                      <a:pt x="8" y="82"/>
                      <a:pt x="18" y="78"/>
                      <a:pt x="20" y="69"/>
                    </a:cubicBezTo>
                    <a:cubicBezTo>
                      <a:pt x="22" y="59"/>
                      <a:pt x="29" y="43"/>
                      <a:pt x="55" y="37"/>
                    </a:cubicBezTo>
                    <a:cubicBezTo>
                      <a:pt x="58" y="37"/>
                      <a:pt x="2" y="0"/>
                      <a:pt x="2" y="0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îSḷïḓe">
                <a:extLst>
                  <a:ext uri="{FF2B5EF4-FFF2-40B4-BE49-F238E27FC236}">
                    <a16:creationId xmlns:a16="http://schemas.microsoft.com/office/drawing/2014/main" id="{65FA96A2-F4E0-496C-846F-034DB188C9B3}"/>
                  </a:ext>
                </a:extLst>
              </p:cNvPr>
              <p:cNvSpPr/>
              <p:nvPr/>
            </p:nvSpPr>
            <p:spPr bwMode="auto">
              <a:xfrm>
                <a:off x="11702130" y="1074261"/>
                <a:ext cx="155575" cy="71438"/>
              </a:xfrm>
              <a:custGeom>
                <a:avLst/>
                <a:gdLst>
                  <a:gd name="T0" fmla="*/ 104 w 104"/>
                  <a:gd name="T1" fmla="*/ 7 h 47"/>
                  <a:gd name="T2" fmla="*/ 46 w 104"/>
                  <a:gd name="T3" fmla="*/ 44 h 47"/>
                  <a:gd name="T4" fmla="*/ 3 w 104"/>
                  <a:gd name="T5" fmla="*/ 0 h 47"/>
                  <a:gd name="T6" fmla="*/ 104 w 104"/>
                  <a:gd name="T7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47">
                    <a:moveTo>
                      <a:pt x="104" y="7"/>
                    </a:moveTo>
                    <a:cubicBezTo>
                      <a:pt x="104" y="7"/>
                      <a:pt x="88" y="47"/>
                      <a:pt x="46" y="44"/>
                    </a:cubicBezTo>
                    <a:cubicBezTo>
                      <a:pt x="0" y="41"/>
                      <a:pt x="3" y="0"/>
                      <a:pt x="3" y="0"/>
                    </a:cubicBez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8E2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ïṩ1iḍè">
                <a:extLst>
                  <a:ext uri="{FF2B5EF4-FFF2-40B4-BE49-F238E27FC236}">
                    <a16:creationId xmlns:a16="http://schemas.microsoft.com/office/drawing/2014/main" id="{8A89CD7C-C006-41CA-98CA-CD6B7C579653}"/>
                  </a:ext>
                </a:extLst>
              </p:cNvPr>
              <p:cNvSpPr/>
              <p:nvPr/>
            </p:nvSpPr>
            <p:spPr bwMode="auto">
              <a:xfrm>
                <a:off x="11818017" y="845661"/>
                <a:ext cx="112713" cy="36513"/>
              </a:xfrm>
              <a:custGeom>
                <a:avLst/>
                <a:gdLst>
                  <a:gd name="T0" fmla="*/ 68 w 75"/>
                  <a:gd name="T1" fmla="*/ 24 h 24"/>
                  <a:gd name="T2" fmla="*/ 67 w 75"/>
                  <a:gd name="T3" fmla="*/ 23 h 24"/>
                  <a:gd name="T4" fmla="*/ 6 w 75"/>
                  <a:gd name="T5" fmla="*/ 13 h 24"/>
                  <a:gd name="T6" fmla="*/ 1 w 75"/>
                  <a:gd name="T7" fmla="*/ 6 h 24"/>
                  <a:gd name="T8" fmla="*/ 8 w 75"/>
                  <a:gd name="T9" fmla="*/ 1 h 24"/>
                  <a:gd name="T10" fmla="*/ 69 w 75"/>
                  <a:gd name="T11" fmla="*/ 11 h 24"/>
                  <a:gd name="T12" fmla="*/ 74 w 75"/>
                  <a:gd name="T13" fmla="*/ 18 h 24"/>
                  <a:gd name="T14" fmla="*/ 68 w 75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68" y="24"/>
                    </a:moveTo>
                    <a:cubicBezTo>
                      <a:pt x="67" y="23"/>
                      <a:pt x="67" y="23"/>
                      <a:pt x="67" y="2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1" y="2"/>
                      <a:pt x="5" y="0"/>
                      <a:pt x="8" y="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2" y="12"/>
                      <a:pt x="75" y="15"/>
                      <a:pt x="74" y="18"/>
                    </a:cubicBezTo>
                    <a:cubicBezTo>
                      <a:pt x="74" y="21"/>
                      <a:pt x="71" y="24"/>
                      <a:pt x="68" y="24"/>
                    </a:cubicBez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îSļîḋe">
                <a:extLst>
                  <a:ext uri="{FF2B5EF4-FFF2-40B4-BE49-F238E27FC236}">
                    <a16:creationId xmlns:a16="http://schemas.microsoft.com/office/drawing/2014/main" id="{AE6F47E1-0D3B-4FE1-9149-D3C690FD640B}"/>
                  </a:ext>
                </a:extLst>
              </p:cNvPr>
              <p:cNvSpPr/>
              <p:nvPr/>
            </p:nvSpPr>
            <p:spPr bwMode="auto">
              <a:xfrm>
                <a:off x="11629105" y="842486"/>
                <a:ext cx="98425" cy="26988"/>
              </a:xfrm>
              <a:custGeom>
                <a:avLst/>
                <a:gdLst>
                  <a:gd name="T0" fmla="*/ 7 w 66"/>
                  <a:gd name="T1" fmla="*/ 18 h 18"/>
                  <a:gd name="T2" fmla="*/ 1 w 66"/>
                  <a:gd name="T3" fmla="*/ 12 h 18"/>
                  <a:gd name="T4" fmla="*/ 6 w 66"/>
                  <a:gd name="T5" fmla="*/ 5 h 18"/>
                  <a:gd name="T6" fmla="*/ 59 w 66"/>
                  <a:gd name="T7" fmla="*/ 0 h 18"/>
                  <a:gd name="T8" fmla="*/ 66 w 66"/>
                  <a:gd name="T9" fmla="*/ 6 h 18"/>
                  <a:gd name="T10" fmla="*/ 60 w 66"/>
                  <a:gd name="T11" fmla="*/ 13 h 18"/>
                  <a:gd name="T12" fmla="*/ 8 w 66"/>
                  <a:gd name="T13" fmla="*/ 18 h 18"/>
                  <a:gd name="T14" fmla="*/ 7 w 6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">
                    <a:moveTo>
                      <a:pt x="7" y="18"/>
                    </a:moveTo>
                    <a:cubicBezTo>
                      <a:pt x="4" y="18"/>
                      <a:pt x="1" y="15"/>
                      <a:pt x="1" y="12"/>
                    </a:cubicBezTo>
                    <a:cubicBezTo>
                      <a:pt x="0" y="9"/>
                      <a:pt x="3" y="5"/>
                      <a:pt x="6" y="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2" y="0"/>
                      <a:pt x="65" y="2"/>
                      <a:pt x="66" y="6"/>
                    </a:cubicBezTo>
                    <a:cubicBezTo>
                      <a:pt x="66" y="9"/>
                      <a:pt x="64" y="12"/>
                      <a:pt x="60" y="13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iṣḻídé">
                <a:extLst>
                  <a:ext uri="{FF2B5EF4-FFF2-40B4-BE49-F238E27FC236}">
                    <a16:creationId xmlns:a16="http://schemas.microsoft.com/office/drawing/2014/main" id="{7A05635E-0A2D-4850-AC9C-B114F355D986}"/>
                  </a:ext>
                </a:extLst>
              </p:cNvPr>
              <p:cNvSpPr/>
              <p:nvPr/>
            </p:nvSpPr>
            <p:spPr bwMode="auto">
              <a:xfrm>
                <a:off x="11878342" y="704374"/>
                <a:ext cx="223838" cy="246063"/>
              </a:xfrm>
              <a:custGeom>
                <a:avLst/>
                <a:gdLst>
                  <a:gd name="T0" fmla="*/ 0 w 150"/>
                  <a:gd name="T1" fmla="*/ 0 h 165"/>
                  <a:gd name="T2" fmla="*/ 50 w 150"/>
                  <a:gd name="T3" fmla="*/ 94 h 165"/>
                  <a:gd name="T4" fmla="*/ 82 w 150"/>
                  <a:gd name="T5" fmla="*/ 141 h 165"/>
                  <a:gd name="T6" fmla="*/ 135 w 150"/>
                  <a:gd name="T7" fmla="*/ 103 h 165"/>
                  <a:gd name="T8" fmla="*/ 142 w 150"/>
                  <a:gd name="T9" fmla="*/ 47 h 165"/>
                  <a:gd name="T10" fmla="*/ 62 w 150"/>
                  <a:gd name="T11" fmla="*/ 23 h 165"/>
                  <a:gd name="T12" fmla="*/ 0 w 150"/>
                  <a:gd name="T1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165">
                    <a:moveTo>
                      <a:pt x="0" y="0"/>
                    </a:moveTo>
                    <a:cubicBezTo>
                      <a:pt x="22" y="40"/>
                      <a:pt x="0" y="79"/>
                      <a:pt x="50" y="94"/>
                    </a:cubicBezTo>
                    <a:cubicBezTo>
                      <a:pt x="86" y="104"/>
                      <a:pt x="81" y="114"/>
                      <a:pt x="82" y="141"/>
                    </a:cubicBezTo>
                    <a:cubicBezTo>
                      <a:pt x="82" y="165"/>
                      <a:pt x="135" y="103"/>
                      <a:pt x="135" y="103"/>
                    </a:cubicBezTo>
                    <a:cubicBezTo>
                      <a:pt x="135" y="103"/>
                      <a:pt x="150" y="52"/>
                      <a:pt x="142" y="47"/>
                    </a:cubicBezTo>
                    <a:cubicBezTo>
                      <a:pt x="133" y="42"/>
                      <a:pt x="68" y="27"/>
                      <a:pt x="62" y="23"/>
                    </a:cubicBezTo>
                    <a:cubicBezTo>
                      <a:pt x="56" y="2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îṡḻîḑê">
                <a:extLst>
                  <a:ext uri="{FF2B5EF4-FFF2-40B4-BE49-F238E27FC236}">
                    <a16:creationId xmlns:a16="http://schemas.microsoft.com/office/drawing/2014/main" id="{D38E169A-79B9-455A-AFEA-67F38D9AF796}"/>
                  </a:ext>
                </a:extLst>
              </p:cNvPr>
              <p:cNvSpPr/>
              <p:nvPr/>
            </p:nvSpPr>
            <p:spPr bwMode="auto">
              <a:xfrm>
                <a:off x="11832305" y="893286"/>
                <a:ext cx="87313" cy="25400"/>
              </a:xfrm>
              <a:custGeom>
                <a:avLst/>
                <a:gdLst>
                  <a:gd name="T0" fmla="*/ 52 w 58"/>
                  <a:gd name="T1" fmla="*/ 17 h 17"/>
                  <a:gd name="T2" fmla="*/ 50 w 58"/>
                  <a:gd name="T3" fmla="*/ 16 h 17"/>
                  <a:gd name="T4" fmla="*/ 26 w 58"/>
                  <a:gd name="T5" fmla="*/ 10 h 17"/>
                  <a:gd name="T6" fmla="*/ 7 w 58"/>
                  <a:gd name="T7" fmla="*/ 13 h 17"/>
                  <a:gd name="T8" fmla="*/ 1 w 58"/>
                  <a:gd name="T9" fmla="*/ 10 h 17"/>
                  <a:gd name="T10" fmla="*/ 4 w 58"/>
                  <a:gd name="T11" fmla="*/ 4 h 17"/>
                  <a:gd name="T12" fmla="*/ 26 w 58"/>
                  <a:gd name="T13" fmla="*/ 0 h 17"/>
                  <a:gd name="T14" fmla="*/ 54 w 58"/>
                  <a:gd name="T15" fmla="*/ 8 h 17"/>
                  <a:gd name="T16" fmla="*/ 57 w 58"/>
                  <a:gd name="T17" fmla="*/ 14 h 17"/>
                  <a:gd name="T18" fmla="*/ 52 w 58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7">
                    <a:moveTo>
                      <a:pt x="52" y="17"/>
                    </a:moveTo>
                    <a:cubicBezTo>
                      <a:pt x="52" y="17"/>
                      <a:pt x="51" y="17"/>
                      <a:pt x="50" y="16"/>
                    </a:cubicBezTo>
                    <a:cubicBezTo>
                      <a:pt x="50" y="16"/>
                      <a:pt x="38" y="11"/>
                      <a:pt x="26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5" y="14"/>
                      <a:pt x="2" y="12"/>
                      <a:pt x="1" y="10"/>
                    </a:cubicBezTo>
                    <a:cubicBezTo>
                      <a:pt x="0" y="7"/>
                      <a:pt x="2" y="5"/>
                      <a:pt x="4" y="4"/>
                    </a:cubicBezTo>
                    <a:cubicBezTo>
                      <a:pt x="5" y="4"/>
                      <a:pt x="16" y="0"/>
                      <a:pt x="26" y="0"/>
                    </a:cubicBezTo>
                    <a:cubicBezTo>
                      <a:pt x="41" y="1"/>
                      <a:pt x="54" y="7"/>
                      <a:pt x="54" y="8"/>
                    </a:cubicBezTo>
                    <a:cubicBezTo>
                      <a:pt x="57" y="9"/>
                      <a:pt x="58" y="12"/>
                      <a:pt x="57" y="14"/>
                    </a:cubicBezTo>
                    <a:cubicBezTo>
                      <a:pt x="56" y="16"/>
                      <a:pt x="54" y="17"/>
                      <a:pt x="52" y="17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iṡļîdé">
                <a:extLst>
                  <a:ext uri="{FF2B5EF4-FFF2-40B4-BE49-F238E27FC236}">
                    <a16:creationId xmlns:a16="http://schemas.microsoft.com/office/drawing/2014/main" id="{D92010BE-D6DB-486D-B326-7EF453D7FA90}"/>
                  </a:ext>
                </a:extLst>
              </p:cNvPr>
              <p:cNvSpPr/>
              <p:nvPr/>
            </p:nvSpPr>
            <p:spPr bwMode="auto">
              <a:xfrm>
                <a:off x="11656092" y="883761"/>
                <a:ext cx="77788" cy="23813"/>
              </a:xfrm>
              <a:custGeom>
                <a:avLst/>
                <a:gdLst>
                  <a:gd name="T0" fmla="*/ 47 w 52"/>
                  <a:gd name="T1" fmla="*/ 16 h 16"/>
                  <a:gd name="T2" fmla="*/ 44 w 52"/>
                  <a:gd name="T3" fmla="*/ 15 h 16"/>
                  <a:gd name="T4" fmla="*/ 25 w 52"/>
                  <a:gd name="T5" fmla="*/ 10 h 16"/>
                  <a:gd name="T6" fmla="*/ 7 w 52"/>
                  <a:gd name="T7" fmla="*/ 13 h 16"/>
                  <a:gd name="T8" fmla="*/ 1 w 52"/>
                  <a:gd name="T9" fmla="*/ 10 h 16"/>
                  <a:gd name="T10" fmla="*/ 4 w 52"/>
                  <a:gd name="T11" fmla="*/ 4 h 16"/>
                  <a:gd name="T12" fmla="*/ 26 w 52"/>
                  <a:gd name="T13" fmla="*/ 0 h 16"/>
                  <a:gd name="T14" fmla="*/ 50 w 52"/>
                  <a:gd name="T15" fmla="*/ 8 h 16"/>
                  <a:gd name="T16" fmla="*/ 51 w 52"/>
                  <a:gd name="T17" fmla="*/ 14 h 16"/>
                  <a:gd name="T18" fmla="*/ 47 w 52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6">
                    <a:moveTo>
                      <a:pt x="47" y="16"/>
                    </a:moveTo>
                    <a:cubicBezTo>
                      <a:pt x="46" y="16"/>
                      <a:pt x="45" y="16"/>
                      <a:pt x="44" y="15"/>
                    </a:cubicBezTo>
                    <a:cubicBezTo>
                      <a:pt x="44" y="15"/>
                      <a:pt x="37" y="11"/>
                      <a:pt x="25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4" y="13"/>
                      <a:pt x="1" y="12"/>
                      <a:pt x="1" y="10"/>
                    </a:cubicBezTo>
                    <a:cubicBezTo>
                      <a:pt x="0" y="7"/>
                      <a:pt x="1" y="4"/>
                      <a:pt x="4" y="4"/>
                    </a:cubicBezTo>
                    <a:cubicBezTo>
                      <a:pt x="4" y="3"/>
                      <a:pt x="16" y="0"/>
                      <a:pt x="26" y="0"/>
                    </a:cubicBezTo>
                    <a:cubicBezTo>
                      <a:pt x="41" y="1"/>
                      <a:pt x="49" y="7"/>
                      <a:pt x="50" y="8"/>
                    </a:cubicBezTo>
                    <a:cubicBezTo>
                      <a:pt x="52" y="9"/>
                      <a:pt x="52" y="12"/>
                      <a:pt x="51" y="14"/>
                    </a:cubicBezTo>
                    <a:cubicBezTo>
                      <a:pt x="50" y="16"/>
                      <a:pt x="48" y="16"/>
                      <a:pt x="47" y="16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îšḷîdé">
                <a:extLst>
                  <a:ext uri="{FF2B5EF4-FFF2-40B4-BE49-F238E27FC236}">
                    <a16:creationId xmlns:a16="http://schemas.microsoft.com/office/drawing/2014/main" id="{7AD28BE6-E392-4731-9910-B5D1101BC0E1}"/>
                  </a:ext>
                </a:extLst>
              </p:cNvPr>
              <p:cNvSpPr/>
              <p:nvPr/>
            </p:nvSpPr>
            <p:spPr bwMode="auto">
              <a:xfrm>
                <a:off x="11730705" y="993299"/>
                <a:ext cx="66675" cy="34925"/>
              </a:xfrm>
              <a:custGeom>
                <a:avLst/>
                <a:gdLst>
                  <a:gd name="T0" fmla="*/ 21 w 45"/>
                  <a:gd name="T1" fmla="*/ 24 h 24"/>
                  <a:gd name="T2" fmla="*/ 1 w 45"/>
                  <a:gd name="T3" fmla="*/ 6 h 24"/>
                  <a:gd name="T4" fmla="*/ 8 w 45"/>
                  <a:gd name="T5" fmla="*/ 3 h 24"/>
                  <a:gd name="T6" fmla="*/ 22 w 45"/>
                  <a:gd name="T7" fmla="*/ 6 h 24"/>
                  <a:gd name="T8" fmla="*/ 35 w 45"/>
                  <a:gd name="T9" fmla="*/ 4 h 24"/>
                  <a:gd name="T10" fmla="*/ 45 w 45"/>
                  <a:gd name="T11" fmla="*/ 9 h 24"/>
                  <a:gd name="T12" fmla="*/ 21 w 45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4">
                    <a:moveTo>
                      <a:pt x="21" y="24"/>
                    </a:moveTo>
                    <a:cubicBezTo>
                      <a:pt x="9" y="23"/>
                      <a:pt x="0" y="14"/>
                      <a:pt x="1" y="6"/>
                    </a:cubicBezTo>
                    <a:cubicBezTo>
                      <a:pt x="1" y="3"/>
                      <a:pt x="4" y="0"/>
                      <a:pt x="8" y="3"/>
                    </a:cubicBezTo>
                    <a:cubicBezTo>
                      <a:pt x="10" y="4"/>
                      <a:pt x="16" y="6"/>
                      <a:pt x="22" y="6"/>
                    </a:cubicBezTo>
                    <a:cubicBezTo>
                      <a:pt x="28" y="7"/>
                      <a:pt x="31" y="5"/>
                      <a:pt x="35" y="4"/>
                    </a:cubicBezTo>
                    <a:cubicBezTo>
                      <a:pt x="42" y="2"/>
                      <a:pt x="45" y="6"/>
                      <a:pt x="45" y="9"/>
                    </a:cubicBezTo>
                    <a:cubicBezTo>
                      <a:pt x="45" y="17"/>
                      <a:pt x="32" y="24"/>
                      <a:pt x="21" y="2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" name="îṣḷíḑê">
                <a:extLst>
                  <a:ext uri="{FF2B5EF4-FFF2-40B4-BE49-F238E27FC236}">
                    <a16:creationId xmlns:a16="http://schemas.microsoft.com/office/drawing/2014/main" id="{406C4CC6-5469-4DF1-A24C-0CB99F310BAB}"/>
                  </a:ext>
                </a:extLst>
              </p:cNvPr>
              <p:cNvSpPr/>
              <p:nvPr/>
            </p:nvSpPr>
            <p:spPr bwMode="auto">
              <a:xfrm>
                <a:off x="12018042" y="886936"/>
                <a:ext cx="115888" cy="134938"/>
              </a:xfrm>
              <a:custGeom>
                <a:avLst/>
                <a:gdLst>
                  <a:gd name="T0" fmla="*/ 4 w 78"/>
                  <a:gd name="T1" fmla="*/ 41 h 91"/>
                  <a:gd name="T2" fmla="*/ 33 w 78"/>
                  <a:gd name="T3" fmla="*/ 88 h 91"/>
                  <a:gd name="T4" fmla="*/ 74 w 78"/>
                  <a:gd name="T5" fmla="*/ 51 h 91"/>
                  <a:gd name="T6" fmla="*/ 49 w 78"/>
                  <a:gd name="T7" fmla="*/ 4 h 91"/>
                  <a:gd name="T8" fmla="*/ 4 w 78"/>
                  <a:gd name="T9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1">
                    <a:moveTo>
                      <a:pt x="4" y="41"/>
                    </a:moveTo>
                    <a:cubicBezTo>
                      <a:pt x="0" y="64"/>
                      <a:pt x="13" y="86"/>
                      <a:pt x="33" y="88"/>
                    </a:cubicBezTo>
                    <a:cubicBezTo>
                      <a:pt x="52" y="91"/>
                      <a:pt x="71" y="75"/>
                      <a:pt x="74" y="51"/>
                    </a:cubicBezTo>
                    <a:cubicBezTo>
                      <a:pt x="78" y="28"/>
                      <a:pt x="68" y="9"/>
                      <a:pt x="49" y="4"/>
                    </a:cubicBezTo>
                    <a:cubicBezTo>
                      <a:pt x="30" y="0"/>
                      <a:pt x="7" y="18"/>
                      <a:pt x="4" y="41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" name="i$ḷídê">
                <a:extLst>
                  <a:ext uri="{FF2B5EF4-FFF2-40B4-BE49-F238E27FC236}">
                    <a16:creationId xmlns:a16="http://schemas.microsoft.com/office/drawing/2014/main" id="{AB537325-7969-42FE-B4B4-5510084EA23A}"/>
                  </a:ext>
                </a:extLst>
              </p:cNvPr>
              <p:cNvSpPr/>
              <p:nvPr/>
            </p:nvSpPr>
            <p:spPr bwMode="auto">
              <a:xfrm>
                <a:off x="12078367" y="988536"/>
                <a:ext cx="30163" cy="34925"/>
              </a:xfrm>
              <a:custGeom>
                <a:avLst/>
                <a:gdLst>
                  <a:gd name="T0" fmla="*/ 1 w 20"/>
                  <a:gd name="T1" fmla="*/ 11 h 24"/>
                  <a:gd name="T2" fmla="*/ 8 w 20"/>
                  <a:gd name="T3" fmla="*/ 23 h 24"/>
                  <a:gd name="T4" fmla="*/ 19 w 20"/>
                  <a:gd name="T5" fmla="*/ 14 h 24"/>
                  <a:gd name="T6" fmla="*/ 12 w 20"/>
                  <a:gd name="T7" fmla="*/ 1 h 24"/>
                  <a:gd name="T8" fmla="*/ 1 w 20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" y="11"/>
                    </a:moveTo>
                    <a:cubicBezTo>
                      <a:pt x="0" y="17"/>
                      <a:pt x="3" y="22"/>
                      <a:pt x="8" y="23"/>
                    </a:cubicBezTo>
                    <a:cubicBezTo>
                      <a:pt x="13" y="24"/>
                      <a:pt x="18" y="20"/>
                      <a:pt x="19" y="14"/>
                    </a:cubicBezTo>
                    <a:cubicBezTo>
                      <a:pt x="20" y="7"/>
                      <a:pt x="17" y="3"/>
                      <a:pt x="12" y="1"/>
                    </a:cubicBezTo>
                    <a:cubicBezTo>
                      <a:pt x="7" y="0"/>
                      <a:pt x="2" y="5"/>
                      <a:pt x="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iśḻíḍè">
                <a:extLst>
                  <a:ext uri="{FF2B5EF4-FFF2-40B4-BE49-F238E27FC236}">
                    <a16:creationId xmlns:a16="http://schemas.microsoft.com/office/drawing/2014/main" id="{A918AC73-E803-4F22-A66B-A18DD9EE8700}"/>
                  </a:ext>
                </a:extLst>
              </p:cNvPr>
              <p:cNvSpPr/>
              <p:nvPr/>
            </p:nvSpPr>
            <p:spPr bwMode="auto">
              <a:xfrm>
                <a:off x="11735467" y="1110774"/>
                <a:ext cx="96838" cy="31750"/>
              </a:xfrm>
              <a:custGeom>
                <a:avLst/>
                <a:gdLst>
                  <a:gd name="T0" fmla="*/ 0 w 65"/>
                  <a:gd name="T1" fmla="*/ 13 h 21"/>
                  <a:gd name="T2" fmla="*/ 65 w 65"/>
                  <a:gd name="T3" fmla="*/ 6 h 21"/>
                  <a:gd name="T4" fmla="*/ 24 w 65"/>
                  <a:gd name="T5" fmla="*/ 20 h 21"/>
                  <a:gd name="T6" fmla="*/ 0 w 65"/>
                  <a:gd name="T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1">
                    <a:moveTo>
                      <a:pt x="0" y="13"/>
                    </a:moveTo>
                    <a:cubicBezTo>
                      <a:pt x="13" y="0"/>
                      <a:pt x="42" y="3"/>
                      <a:pt x="65" y="6"/>
                    </a:cubicBezTo>
                    <a:cubicBezTo>
                      <a:pt x="56" y="14"/>
                      <a:pt x="42" y="21"/>
                      <a:pt x="24" y="20"/>
                    </a:cubicBezTo>
                    <a:cubicBezTo>
                      <a:pt x="14" y="19"/>
                      <a:pt x="6" y="17"/>
                      <a:pt x="0" y="13"/>
                    </a:cubicBezTo>
                    <a:close/>
                  </a:path>
                </a:pathLst>
              </a:custGeom>
              <a:solidFill>
                <a:srgbClr val="D85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" name="iśḻide">
                <a:extLst>
                  <a:ext uri="{FF2B5EF4-FFF2-40B4-BE49-F238E27FC236}">
                    <a16:creationId xmlns:a16="http://schemas.microsoft.com/office/drawing/2014/main" id="{06B55E22-5543-45A9-85CE-44DB9CD35BDF}"/>
                  </a:ext>
                </a:extLst>
              </p:cNvPr>
              <p:cNvSpPr/>
              <p:nvPr/>
            </p:nvSpPr>
            <p:spPr bwMode="auto">
              <a:xfrm>
                <a:off x="11714830" y="1074261"/>
                <a:ext cx="142875" cy="26988"/>
              </a:xfrm>
              <a:custGeom>
                <a:avLst/>
                <a:gdLst>
                  <a:gd name="T0" fmla="*/ 96 w 96"/>
                  <a:gd name="T1" fmla="*/ 7 h 18"/>
                  <a:gd name="T2" fmla="*/ 96 w 96"/>
                  <a:gd name="T3" fmla="*/ 7 h 18"/>
                  <a:gd name="T4" fmla="*/ 96 w 96"/>
                  <a:gd name="T5" fmla="*/ 7 h 18"/>
                  <a:gd name="T6" fmla="*/ 96 w 96"/>
                  <a:gd name="T7" fmla="*/ 7 h 18"/>
                  <a:gd name="T8" fmla="*/ 96 w 96"/>
                  <a:gd name="T9" fmla="*/ 7 h 18"/>
                  <a:gd name="T10" fmla="*/ 96 w 96"/>
                  <a:gd name="T11" fmla="*/ 7 h 18"/>
                  <a:gd name="T12" fmla="*/ 90 w 96"/>
                  <a:gd name="T13" fmla="*/ 18 h 18"/>
                  <a:gd name="T14" fmla="*/ 91 w 96"/>
                  <a:gd name="T15" fmla="*/ 14 h 18"/>
                  <a:gd name="T16" fmla="*/ 2 w 96"/>
                  <a:gd name="T17" fmla="*/ 7 h 18"/>
                  <a:gd name="T18" fmla="*/ 0 w 96"/>
                  <a:gd name="T19" fmla="*/ 0 h 18"/>
                  <a:gd name="T20" fmla="*/ 96 w 96"/>
                  <a:gd name="T2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18">
                    <a:moveTo>
                      <a:pt x="96" y="7"/>
                    </a:move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9"/>
                      <a:pt x="93" y="13"/>
                      <a:pt x="90" y="18"/>
                    </a:cubicBezTo>
                    <a:cubicBezTo>
                      <a:pt x="90" y="18"/>
                      <a:pt x="93" y="14"/>
                      <a:pt x="91" y="14"/>
                    </a:cubicBezTo>
                    <a:cubicBezTo>
                      <a:pt x="91" y="14"/>
                      <a:pt x="12" y="18"/>
                      <a:pt x="2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" name="îşḻïďè">
                <a:extLst>
                  <a:ext uri="{FF2B5EF4-FFF2-40B4-BE49-F238E27FC236}">
                    <a16:creationId xmlns:a16="http://schemas.microsoft.com/office/drawing/2014/main" id="{5AC062C5-A090-4283-886A-6F4C4FA46F5D}"/>
                  </a:ext>
                </a:extLst>
              </p:cNvPr>
              <p:cNvSpPr/>
              <p:nvPr/>
            </p:nvSpPr>
            <p:spPr bwMode="auto">
              <a:xfrm>
                <a:off x="11706892" y="1072674"/>
                <a:ext cx="152400" cy="69850"/>
              </a:xfrm>
              <a:custGeom>
                <a:avLst/>
                <a:gdLst>
                  <a:gd name="T0" fmla="*/ 101 w 102"/>
                  <a:gd name="T1" fmla="*/ 8 h 46"/>
                  <a:gd name="T2" fmla="*/ 100 w 102"/>
                  <a:gd name="T3" fmla="*/ 7 h 46"/>
                  <a:gd name="T4" fmla="*/ 100 w 102"/>
                  <a:gd name="T5" fmla="*/ 9 h 46"/>
                  <a:gd name="T6" fmla="*/ 85 w 102"/>
                  <a:gd name="T7" fmla="*/ 29 h 46"/>
                  <a:gd name="T8" fmla="*/ 47 w 102"/>
                  <a:gd name="T9" fmla="*/ 44 h 46"/>
                  <a:gd name="T10" fmla="*/ 43 w 102"/>
                  <a:gd name="T11" fmla="*/ 44 h 46"/>
                  <a:gd name="T12" fmla="*/ 7 w 102"/>
                  <a:gd name="T13" fmla="*/ 26 h 46"/>
                  <a:gd name="T14" fmla="*/ 1 w 102"/>
                  <a:gd name="T15" fmla="*/ 3 h 46"/>
                  <a:gd name="T16" fmla="*/ 1 w 102"/>
                  <a:gd name="T17" fmla="*/ 1 h 46"/>
                  <a:gd name="T18" fmla="*/ 0 w 102"/>
                  <a:gd name="T19" fmla="*/ 1 h 46"/>
                  <a:gd name="T20" fmla="*/ 0 w 102"/>
                  <a:gd name="T21" fmla="*/ 2 h 46"/>
                  <a:gd name="T22" fmla="*/ 101 w 102"/>
                  <a:gd name="T23" fmla="*/ 8 h 46"/>
                  <a:gd name="T24" fmla="*/ 101 w 102"/>
                  <a:gd name="T25" fmla="*/ 8 h 46"/>
                  <a:gd name="T26" fmla="*/ 100 w 102"/>
                  <a:gd name="T27" fmla="*/ 7 h 46"/>
                  <a:gd name="T28" fmla="*/ 101 w 102"/>
                  <a:gd name="T29" fmla="*/ 8 h 46"/>
                  <a:gd name="T30" fmla="*/ 101 w 102"/>
                  <a:gd name="T31" fmla="*/ 7 h 46"/>
                  <a:gd name="T32" fmla="*/ 0 w 102"/>
                  <a:gd name="T33" fmla="*/ 0 h 46"/>
                  <a:gd name="T34" fmla="*/ 0 w 102"/>
                  <a:gd name="T35" fmla="*/ 1 h 46"/>
                  <a:gd name="T36" fmla="*/ 0 w 102"/>
                  <a:gd name="T37" fmla="*/ 3 h 46"/>
                  <a:gd name="T38" fmla="*/ 6 w 102"/>
                  <a:gd name="T39" fmla="*/ 26 h 46"/>
                  <a:gd name="T40" fmla="*/ 43 w 102"/>
                  <a:gd name="T41" fmla="*/ 46 h 46"/>
                  <a:gd name="T42" fmla="*/ 47 w 102"/>
                  <a:gd name="T43" fmla="*/ 46 h 46"/>
                  <a:gd name="T44" fmla="*/ 89 w 102"/>
                  <a:gd name="T45" fmla="*/ 27 h 46"/>
                  <a:gd name="T46" fmla="*/ 102 w 102"/>
                  <a:gd name="T47" fmla="*/ 8 h 46"/>
                  <a:gd name="T48" fmla="*/ 102 w 102"/>
                  <a:gd name="T49" fmla="*/ 7 h 46"/>
                  <a:gd name="T50" fmla="*/ 101 w 102"/>
                  <a:gd name="T51" fmla="*/ 7 h 46"/>
                  <a:gd name="T52" fmla="*/ 101 w 102"/>
                  <a:gd name="T53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" h="4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100" y="9"/>
                    </a:cubicBezTo>
                    <a:cubicBezTo>
                      <a:pt x="98" y="12"/>
                      <a:pt x="93" y="21"/>
                      <a:pt x="85" y="29"/>
                    </a:cubicBezTo>
                    <a:cubicBezTo>
                      <a:pt x="76" y="37"/>
                      <a:pt x="64" y="44"/>
                      <a:pt x="47" y="44"/>
                    </a:cubicBezTo>
                    <a:cubicBezTo>
                      <a:pt x="46" y="44"/>
                      <a:pt x="44" y="44"/>
                      <a:pt x="43" y="44"/>
                    </a:cubicBezTo>
                    <a:cubicBezTo>
                      <a:pt x="23" y="43"/>
                      <a:pt x="13" y="35"/>
                      <a:pt x="7" y="26"/>
                    </a:cubicBezTo>
                    <a:cubicBezTo>
                      <a:pt x="2" y="17"/>
                      <a:pt x="1" y="7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0" y="17"/>
                      <a:pt x="6" y="26"/>
                    </a:cubicBezTo>
                    <a:cubicBezTo>
                      <a:pt x="12" y="36"/>
                      <a:pt x="23" y="44"/>
                      <a:pt x="43" y="46"/>
                    </a:cubicBezTo>
                    <a:cubicBezTo>
                      <a:pt x="44" y="46"/>
                      <a:pt x="46" y="46"/>
                      <a:pt x="47" y="46"/>
                    </a:cubicBezTo>
                    <a:cubicBezTo>
                      <a:pt x="67" y="46"/>
                      <a:pt x="80" y="36"/>
                      <a:pt x="89" y="27"/>
                    </a:cubicBezTo>
                    <a:cubicBezTo>
                      <a:pt x="98" y="17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7"/>
                      <a:pt x="101" y="7"/>
                      <a:pt x="101" y="7"/>
                    </a:cubicBez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" name="iṩļíḓè">
                <a:extLst>
                  <a:ext uri="{FF2B5EF4-FFF2-40B4-BE49-F238E27FC236}">
                    <a16:creationId xmlns:a16="http://schemas.microsoft.com/office/drawing/2014/main" id="{4AC1F87A-774A-4A71-AB77-0511FF5909DB}"/>
                  </a:ext>
                </a:extLst>
              </p:cNvPr>
              <p:cNvSpPr/>
              <p:nvPr/>
            </p:nvSpPr>
            <p:spPr bwMode="auto">
              <a:xfrm>
                <a:off x="11843417" y="905986"/>
                <a:ext cx="39688" cy="38100"/>
              </a:xfrm>
              <a:custGeom>
                <a:avLst/>
                <a:gdLst>
                  <a:gd name="T0" fmla="*/ 26 w 26"/>
                  <a:gd name="T1" fmla="*/ 13 h 25"/>
                  <a:gd name="T2" fmla="*/ 12 w 26"/>
                  <a:gd name="T3" fmla="*/ 25 h 25"/>
                  <a:gd name="T4" fmla="*/ 0 w 26"/>
                  <a:gd name="T5" fmla="*/ 12 h 25"/>
                  <a:gd name="T6" fmla="*/ 14 w 26"/>
                  <a:gd name="T7" fmla="*/ 0 h 25"/>
                  <a:gd name="T8" fmla="*/ 26 w 26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6" y="13"/>
                    </a:moveTo>
                    <a:cubicBezTo>
                      <a:pt x="25" y="20"/>
                      <a:pt x="19" y="25"/>
                      <a:pt x="12" y="25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1" y="1"/>
                      <a:pt x="26" y="7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" name="ïṡḻïḑè">
                <a:extLst>
                  <a:ext uri="{FF2B5EF4-FFF2-40B4-BE49-F238E27FC236}">
                    <a16:creationId xmlns:a16="http://schemas.microsoft.com/office/drawing/2014/main" id="{0A9DD47A-3C6D-4AA1-AA39-086B02CAB3A5}"/>
                  </a:ext>
                </a:extLst>
              </p:cNvPr>
              <p:cNvSpPr/>
              <p:nvPr/>
            </p:nvSpPr>
            <p:spPr bwMode="auto">
              <a:xfrm>
                <a:off x="11668792" y="894874"/>
                <a:ext cx="41275" cy="39688"/>
              </a:xfrm>
              <a:custGeom>
                <a:avLst/>
                <a:gdLst>
                  <a:gd name="T0" fmla="*/ 26 w 27"/>
                  <a:gd name="T1" fmla="*/ 14 h 26"/>
                  <a:gd name="T2" fmla="*/ 12 w 27"/>
                  <a:gd name="T3" fmla="*/ 25 h 26"/>
                  <a:gd name="T4" fmla="*/ 1 w 27"/>
                  <a:gd name="T5" fmla="*/ 12 h 26"/>
                  <a:gd name="T6" fmla="*/ 14 w 27"/>
                  <a:gd name="T7" fmla="*/ 1 h 26"/>
                  <a:gd name="T8" fmla="*/ 26 w 27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14"/>
                    </a:moveTo>
                    <a:cubicBezTo>
                      <a:pt x="26" y="21"/>
                      <a:pt x="20" y="26"/>
                      <a:pt x="12" y="25"/>
                    </a:cubicBezTo>
                    <a:cubicBezTo>
                      <a:pt x="5" y="25"/>
                      <a:pt x="0" y="19"/>
                      <a:pt x="1" y="12"/>
                    </a:cubicBezTo>
                    <a:cubicBezTo>
                      <a:pt x="1" y="5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" name="ïšlîḍê">
                <a:extLst>
                  <a:ext uri="{FF2B5EF4-FFF2-40B4-BE49-F238E27FC236}">
                    <a16:creationId xmlns:a16="http://schemas.microsoft.com/office/drawing/2014/main" id="{E640E9CB-33D3-43EB-A739-F95A80339E96}"/>
                  </a:ext>
                </a:extLst>
              </p:cNvPr>
              <p:cNvSpPr/>
              <p:nvPr/>
            </p:nvSpPr>
            <p:spPr bwMode="auto">
              <a:xfrm>
                <a:off x="11548142" y="1525111"/>
                <a:ext cx="0" cy="158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" name="îśļíḍê">
                <a:extLst>
                  <a:ext uri="{FF2B5EF4-FFF2-40B4-BE49-F238E27FC236}">
                    <a16:creationId xmlns:a16="http://schemas.microsoft.com/office/drawing/2014/main" id="{E2880841-902C-4ED4-95C8-AE4B1E2CB1D7}"/>
                  </a:ext>
                </a:extLst>
              </p:cNvPr>
              <p:cNvSpPr/>
              <p:nvPr/>
            </p:nvSpPr>
            <p:spPr bwMode="auto">
              <a:xfrm>
                <a:off x="11510042" y="1294924"/>
                <a:ext cx="769938" cy="282575"/>
              </a:xfrm>
              <a:custGeom>
                <a:avLst/>
                <a:gdLst>
                  <a:gd name="T0" fmla="*/ 503 w 514"/>
                  <a:gd name="T1" fmla="*/ 152 h 190"/>
                  <a:gd name="T2" fmla="*/ 444 w 514"/>
                  <a:gd name="T3" fmla="*/ 83 h 190"/>
                  <a:gd name="T4" fmla="*/ 312 w 514"/>
                  <a:gd name="T5" fmla="*/ 6 h 190"/>
                  <a:gd name="T6" fmla="*/ 244 w 514"/>
                  <a:gd name="T7" fmla="*/ 64 h 190"/>
                  <a:gd name="T8" fmla="*/ 196 w 514"/>
                  <a:gd name="T9" fmla="*/ 9 h 190"/>
                  <a:gd name="T10" fmla="*/ 77 w 514"/>
                  <a:gd name="T11" fmla="*/ 91 h 190"/>
                  <a:gd name="T12" fmla="*/ 43 w 514"/>
                  <a:gd name="T13" fmla="*/ 190 h 190"/>
                  <a:gd name="T14" fmla="*/ 226 w 514"/>
                  <a:gd name="T15" fmla="*/ 151 h 190"/>
                  <a:gd name="T16" fmla="*/ 486 w 514"/>
                  <a:gd name="T17" fmla="*/ 187 h 190"/>
                  <a:gd name="T18" fmla="*/ 503 w 514"/>
                  <a:gd name="T19" fmla="*/ 15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4" h="190">
                    <a:moveTo>
                      <a:pt x="503" y="152"/>
                    </a:moveTo>
                    <a:cubicBezTo>
                      <a:pt x="494" y="127"/>
                      <a:pt x="476" y="92"/>
                      <a:pt x="444" y="83"/>
                    </a:cubicBezTo>
                    <a:cubicBezTo>
                      <a:pt x="365" y="61"/>
                      <a:pt x="312" y="33"/>
                      <a:pt x="312" y="6"/>
                    </a:cubicBezTo>
                    <a:cubicBezTo>
                      <a:pt x="312" y="0"/>
                      <a:pt x="314" y="64"/>
                      <a:pt x="244" y="64"/>
                    </a:cubicBezTo>
                    <a:cubicBezTo>
                      <a:pt x="194" y="64"/>
                      <a:pt x="196" y="4"/>
                      <a:pt x="196" y="9"/>
                    </a:cubicBezTo>
                    <a:cubicBezTo>
                      <a:pt x="196" y="63"/>
                      <a:pt x="146" y="68"/>
                      <a:pt x="77" y="91"/>
                    </a:cubicBezTo>
                    <a:cubicBezTo>
                      <a:pt x="0" y="118"/>
                      <a:pt x="43" y="190"/>
                      <a:pt x="43" y="190"/>
                    </a:cubicBezTo>
                    <a:cubicBezTo>
                      <a:pt x="43" y="190"/>
                      <a:pt x="10" y="155"/>
                      <a:pt x="226" y="151"/>
                    </a:cubicBezTo>
                    <a:cubicBezTo>
                      <a:pt x="447" y="154"/>
                      <a:pt x="486" y="187"/>
                      <a:pt x="486" y="187"/>
                    </a:cubicBezTo>
                    <a:cubicBezTo>
                      <a:pt x="486" y="187"/>
                      <a:pt x="514" y="181"/>
                      <a:pt x="503" y="152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" name="îṩļîḑé">
                <a:extLst>
                  <a:ext uri="{FF2B5EF4-FFF2-40B4-BE49-F238E27FC236}">
                    <a16:creationId xmlns:a16="http://schemas.microsoft.com/office/drawing/2014/main" id="{9C4D0134-CC8C-4B87-BFB0-9FB175597EEC}"/>
                  </a:ext>
                </a:extLst>
              </p:cNvPr>
              <p:cNvSpPr/>
              <p:nvPr/>
            </p:nvSpPr>
            <p:spPr bwMode="auto">
              <a:xfrm>
                <a:off x="12027567" y="909161"/>
                <a:ext cx="82550" cy="98425"/>
              </a:xfrm>
              <a:custGeom>
                <a:avLst/>
                <a:gdLst>
                  <a:gd name="T0" fmla="*/ 46 w 55"/>
                  <a:gd name="T1" fmla="*/ 45 h 66"/>
                  <a:gd name="T2" fmla="*/ 13 w 55"/>
                  <a:gd name="T3" fmla="*/ 62 h 66"/>
                  <a:gd name="T4" fmla="*/ 40 w 55"/>
                  <a:gd name="T5" fmla="*/ 6 h 66"/>
                  <a:gd name="T6" fmla="*/ 46 w 55"/>
                  <a:gd name="T7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66">
                    <a:moveTo>
                      <a:pt x="46" y="45"/>
                    </a:moveTo>
                    <a:cubicBezTo>
                      <a:pt x="39" y="61"/>
                      <a:pt x="23" y="66"/>
                      <a:pt x="13" y="62"/>
                    </a:cubicBezTo>
                    <a:cubicBezTo>
                      <a:pt x="0" y="57"/>
                      <a:pt x="24" y="0"/>
                      <a:pt x="40" y="6"/>
                    </a:cubicBezTo>
                    <a:cubicBezTo>
                      <a:pt x="55" y="11"/>
                      <a:pt x="53" y="30"/>
                      <a:pt x="46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" name="i$lídé">
                <a:extLst>
                  <a:ext uri="{FF2B5EF4-FFF2-40B4-BE49-F238E27FC236}">
                    <a16:creationId xmlns:a16="http://schemas.microsoft.com/office/drawing/2014/main" id="{4731C565-7B0B-4DC1-92B4-3CBA380288DC}"/>
                  </a:ext>
                </a:extLst>
              </p:cNvPr>
              <p:cNvSpPr/>
              <p:nvPr/>
            </p:nvSpPr>
            <p:spPr bwMode="auto">
              <a:xfrm>
                <a:off x="11483055" y="2649061"/>
                <a:ext cx="417513" cy="1604963"/>
              </a:xfrm>
              <a:custGeom>
                <a:avLst/>
                <a:gdLst>
                  <a:gd name="T0" fmla="*/ 219 w 279"/>
                  <a:gd name="T1" fmla="*/ 1075 h 1075"/>
                  <a:gd name="T2" fmla="*/ 38 w 279"/>
                  <a:gd name="T3" fmla="*/ 540 h 1075"/>
                  <a:gd name="T4" fmla="*/ 2 w 279"/>
                  <a:gd name="T5" fmla="*/ 408 h 1075"/>
                  <a:gd name="T6" fmla="*/ 11 w 279"/>
                  <a:gd name="T7" fmla="*/ 284 h 1075"/>
                  <a:gd name="T8" fmla="*/ 11 w 279"/>
                  <a:gd name="T9" fmla="*/ 281 h 1075"/>
                  <a:gd name="T10" fmla="*/ 40 w 279"/>
                  <a:gd name="T11" fmla="*/ 45 h 1075"/>
                  <a:gd name="T12" fmla="*/ 260 w 279"/>
                  <a:gd name="T13" fmla="*/ 104 h 1075"/>
                  <a:gd name="T14" fmla="*/ 206 w 279"/>
                  <a:gd name="T15" fmla="*/ 262 h 1075"/>
                  <a:gd name="T16" fmla="*/ 167 w 279"/>
                  <a:gd name="T17" fmla="*/ 350 h 1075"/>
                  <a:gd name="T18" fmla="*/ 130 w 279"/>
                  <a:gd name="T19" fmla="*/ 426 h 1075"/>
                  <a:gd name="T20" fmla="*/ 230 w 279"/>
                  <a:gd name="T21" fmla="*/ 622 h 1075"/>
                  <a:gd name="T22" fmla="*/ 256 w 279"/>
                  <a:gd name="T23" fmla="*/ 978 h 1075"/>
                  <a:gd name="T24" fmla="*/ 251 w 279"/>
                  <a:gd name="T25" fmla="*/ 1007 h 1075"/>
                  <a:gd name="T26" fmla="*/ 230 w 279"/>
                  <a:gd name="T27" fmla="*/ 1030 h 1075"/>
                  <a:gd name="T28" fmla="*/ 219 w 279"/>
                  <a:gd name="T29" fmla="*/ 1075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9" h="1075">
                    <a:moveTo>
                      <a:pt x="219" y="1075"/>
                    </a:moveTo>
                    <a:cubicBezTo>
                      <a:pt x="184" y="861"/>
                      <a:pt x="60" y="577"/>
                      <a:pt x="38" y="540"/>
                    </a:cubicBezTo>
                    <a:cubicBezTo>
                      <a:pt x="17" y="504"/>
                      <a:pt x="0" y="442"/>
                      <a:pt x="2" y="408"/>
                    </a:cubicBezTo>
                    <a:cubicBezTo>
                      <a:pt x="4" y="374"/>
                      <a:pt x="7" y="330"/>
                      <a:pt x="11" y="284"/>
                    </a:cubicBezTo>
                    <a:cubicBezTo>
                      <a:pt x="11" y="283"/>
                      <a:pt x="11" y="282"/>
                      <a:pt x="11" y="281"/>
                    </a:cubicBezTo>
                    <a:cubicBezTo>
                      <a:pt x="17" y="202"/>
                      <a:pt x="27" y="113"/>
                      <a:pt x="40" y="45"/>
                    </a:cubicBezTo>
                    <a:cubicBezTo>
                      <a:pt x="40" y="45"/>
                      <a:pt x="279" y="0"/>
                      <a:pt x="260" y="104"/>
                    </a:cubicBezTo>
                    <a:cubicBezTo>
                      <a:pt x="253" y="145"/>
                      <a:pt x="230" y="205"/>
                      <a:pt x="206" y="262"/>
                    </a:cubicBezTo>
                    <a:cubicBezTo>
                      <a:pt x="193" y="293"/>
                      <a:pt x="179" y="324"/>
                      <a:pt x="167" y="350"/>
                    </a:cubicBezTo>
                    <a:cubicBezTo>
                      <a:pt x="146" y="395"/>
                      <a:pt x="130" y="426"/>
                      <a:pt x="130" y="426"/>
                    </a:cubicBezTo>
                    <a:cubicBezTo>
                      <a:pt x="130" y="426"/>
                      <a:pt x="200" y="490"/>
                      <a:pt x="230" y="622"/>
                    </a:cubicBezTo>
                    <a:cubicBezTo>
                      <a:pt x="249" y="707"/>
                      <a:pt x="249" y="879"/>
                      <a:pt x="256" y="978"/>
                    </a:cubicBezTo>
                    <a:cubicBezTo>
                      <a:pt x="258" y="1000"/>
                      <a:pt x="249" y="993"/>
                      <a:pt x="251" y="1007"/>
                    </a:cubicBezTo>
                    <a:cubicBezTo>
                      <a:pt x="255" y="1030"/>
                      <a:pt x="236" y="1022"/>
                      <a:pt x="230" y="1030"/>
                    </a:cubicBezTo>
                    <a:cubicBezTo>
                      <a:pt x="218" y="1047"/>
                      <a:pt x="219" y="1075"/>
                      <a:pt x="219" y="107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" name="íšļîḑê">
                <a:extLst>
                  <a:ext uri="{FF2B5EF4-FFF2-40B4-BE49-F238E27FC236}">
                    <a16:creationId xmlns:a16="http://schemas.microsoft.com/office/drawing/2014/main" id="{8E8111A8-FFA9-4DCB-A74B-5E817BB44138}"/>
                  </a:ext>
                </a:extLst>
              </p:cNvPr>
              <p:cNvSpPr/>
              <p:nvPr/>
            </p:nvSpPr>
            <p:spPr bwMode="auto">
              <a:xfrm>
                <a:off x="11497342" y="3001486"/>
                <a:ext cx="295275" cy="171450"/>
              </a:xfrm>
              <a:custGeom>
                <a:avLst/>
                <a:gdLst>
                  <a:gd name="T0" fmla="*/ 197 w 197"/>
                  <a:gd name="T1" fmla="*/ 26 h 114"/>
                  <a:gd name="T2" fmla="*/ 158 w 197"/>
                  <a:gd name="T3" fmla="*/ 114 h 114"/>
                  <a:gd name="T4" fmla="*/ 2 w 197"/>
                  <a:gd name="T5" fmla="*/ 48 h 114"/>
                  <a:gd name="T6" fmla="*/ 0 w 197"/>
                  <a:gd name="T7" fmla="*/ 47 h 114"/>
                  <a:gd name="T8" fmla="*/ 2 w 197"/>
                  <a:gd name="T9" fmla="*/ 45 h 114"/>
                  <a:gd name="T10" fmla="*/ 70 w 197"/>
                  <a:gd name="T11" fmla="*/ 0 h 114"/>
                  <a:gd name="T12" fmla="*/ 197 w 197"/>
                  <a:gd name="T13" fmla="*/ 2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114">
                    <a:moveTo>
                      <a:pt x="197" y="26"/>
                    </a:moveTo>
                    <a:cubicBezTo>
                      <a:pt x="184" y="57"/>
                      <a:pt x="170" y="88"/>
                      <a:pt x="158" y="114"/>
                    </a:cubicBezTo>
                    <a:cubicBezTo>
                      <a:pt x="118" y="99"/>
                      <a:pt x="28" y="63"/>
                      <a:pt x="2" y="48"/>
                    </a:cubicBezTo>
                    <a:cubicBezTo>
                      <a:pt x="1" y="47"/>
                      <a:pt x="0" y="47"/>
                      <a:pt x="0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70" y="0"/>
                      <a:pt x="70" y="0"/>
                      <a:pt x="70" y="0"/>
                    </a:cubicBezTo>
                    <a:lnTo>
                      <a:pt x="197" y="2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" name="îṡḷîḋe">
                <a:extLst>
                  <a:ext uri="{FF2B5EF4-FFF2-40B4-BE49-F238E27FC236}">
                    <a16:creationId xmlns:a16="http://schemas.microsoft.com/office/drawing/2014/main" id="{6F9E50FC-8496-434A-A239-82A83EFC062B}"/>
                  </a:ext>
                </a:extLst>
              </p:cNvPr>
              <p:cNvSpPr/>
              <p:nvPr/>
            </p:nvSpPr>
            <p:spPr bwMode="auto">
              <a:xfrm>
                <a:off x="11827542" y="2703036"/>
                <a:ext cx="395288" cy="1585913"/>
              </a:xfrm>
              <a:custGeom>
                <a:avLst/>
                <a:gdLst>
                  <a:gd name="T0" fmla="*/ 8 w 264"/>
                  <a:gd name="T1" fmla="*/ 148 h 1062"/>
                  <a:gd name="T2" fmla="*/ 90 w 264"/>
                  <a:gd name="T3" fmla="*/ 686 h 1062"/>
                  <a:gd name="T4" fmla="*/ 90 w 264"/>
                  <a:gd name="T5" fmla="*/ 1062 h 1062"/>
                  <a:gd name="T6" fmla="*/ 143 w 264"/>
                  <a:gd name="T7" fmla="*/ 1040 h 1062"/>
                  <a:gd name="T8" fmla="*/ 227 w 264"/>
                  <a:gd name="T9" fmla="*/ 722 h 1062"/>
                  <a:gd name="T10" fmla="*/ 169 w 264"/>
                  <a:gd name="T11" fmla="*/ 411 h 1062"/>
                  <a:gd name="T12" fmla="*/ 200 w 264"/>
                  <a:gd name="T13" fmla="*/ 310 h 1062"/>
                  <a:gd name="T14" fmla="*/ 213 w 264"/>
                  <a:gd name="T15" fmla="*/ 263 h 1062"/>
                  <a:gd name="T16" fmla="*/ 252 w 264"/>
                  <a:gd name="T17" fmla="*/ 76 h 1062"/>
                  <a:gd name="T18" fmla="*/ 2 w 264"/>
                  <a:gd name="T19" fmla="*/ 78 h 1062"/>
                  <a:gd name="T20" fmla="*/ 8 w 264"/>
                  <a:gd name="T21" fmla="*/ 148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" h="1062">
                    <a:moveTo>
                      <a:pt x="8" y="148"/>
                    </a:moveTo>
                    <a:cubicBezTo>
                      <a:pt x="25" y="228"/>
                      <a:pt x="83" y="565"/>
                      <a:pt x="90" y="686"/>
                    </a:cubicBezTo>
                    <a:cubicBezTo>
                      <a:pt x="97" y="807"/>
                      <a:pt x="90" y="1062"/>
                      <a:pt x="90" y="1062"/>
                    </a:cubicBezTo>
                    <a:cubicBezTo>
                      <a:pt x="143" y="1040"/>
                      <a:pt x="143" y="1040"/>
                      <a:pt x="143" y="1040"/>
                    </a:cubicBezTo>
                    <a:cubicBezTo>
                      <a:pt x="143" y="1040"/>
                      <a:pt x="191" y="884"/>
                      <a:pt x="227" y="722"/>
                    </a:cubicBezTo>
                    <a:cubicBezTo>
                      <a:pt x="264" y="561"/>
                      <a:pt x="169" y="411"/>
                      <a:pt x="169" y="411"/>
                    </a:cubicBezTo>
                    <a:cubicBezTo>
                      <a:pt x="169" y="411"/>
                      <a:pt x="183" y="367"/>
                      <a:pt x="200" y="310"/>
                    </a:cubicBezTo>
                    <a:cubicBezTo>
                      <a:pt x="204" y="295"/>
                      <a:pt x="209" y="279"/>
                      <a:pt x="213" y="263"/>
                    </a:cubicBezTo>
                    <a:cubicBezTo>
                      <a:pt x="233" y="191"/>
                      <a:pt x="252" y="113"/>
                      <a:pt x="252" y="76"/>
                    </a:cubicBezTo>
                    <a:cubicBezTo>
                      <a:pt x="251" y="0"/>
                      <a:pt x="4" y="69"/>
                      <a:pt x="2" y="78"/>
                    </a:cubicBezTo>
                    <a:cubicBezTo>
                      <a:pt x="0" y="86"/>
                      <a:pt x="8" y="148"/>
                      <a:pt x="8" y="14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" name="ïşļiḋé">
                <a:extLst>
                  <a:ext uri="{FF2B5EF4-FFF2-40B4-BE49-F238E27FC236}">
                    <a16:creationId xmlns:a16="http://schemas.microsoft.com/office/drawing/2014/main" id="{85A7A087-BFFF-49D6-BA5B-86AE133281DE}"/>
                  </a:ext>
                </a:extLst>
              </p:cNvPr>
              <p:cNvSpPr/>
              <p:nvPr/>
            </p:nvSpPr>
            <p:spPr bwMode="auto">
              <a:xfrm>
                <a:off x="11902155" y="3096736"/>
                <a:ext cx="244475" cy="85725"/>
              </a:xfrm>
              <a:custGeom>
                <a:avLst/>
                <a:gdLst>
                  <a:gd name="T0" fmla="*/ 0 w 163"/>
                  <a:gd name="T1" fmla="*/ 21 h 58"/>
                  <a:gd name="T2" fmla="*/ 147 w 163"/>
                  <a:gd name="T3" fmla="*/ 58 h 58"/>
                  <a:gd name="T4" fmla="*/ 163 w 163"/>
                  <a:gd name="T5" fmla="*/ 0 h 58"/>
                  <a:gd name="T6" fmla="*/ 0 w 163"/>
                  <a:gd name="T7" fmla="*/ 2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58">
                    <a:moveTo>
                      <a:pt x="0" y="21"/>
                    </a:moveTo>
                    <a:cubicBezTo>
                      <a:pt x="147" y="58"/>
                      <a:pt x="147" y="58"/>
                      <a:pt x="147" y="58"/>
                    </a:cubicBezTo>
                    <a:cubicBezTo>
                      <a:pt x="156" y="34"/>
                      <a:pt x="161" y="15"/>
                      <a:pt x="163" y="0"/>
                    </a:cubicBez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" name="ïṧḻïḑe">
                <a:extLst>
                  <a:ext uri="{FF2B5EF4-FFF2-40B4-BE49-F238E27FC236}">
                    <a16:creationId xmlns:a16="http://schemas.microsoft.com/office/drawing/2014/main" id="{4A7992C6-AA76-41B8-B369-289BB4416FA3}"/>
                  </a:ext>
                </a:extLst>
              </p:cNvPr>
              <p:cNvSpPr/>
              <p:nvPr/>
            </p:nvSpPr>
            <p:spPr bwMode="auto">
              <a:xfrm>
                <a:off x="11591005" y="1512411"/>
                <a:ext cx="630238" cy="919163"/>
              </a:xfrm>
              <a:custGeom>
                <a:avLst/>
                <a:gdLst>
                  <a:gd name="T0" fmla="*/ 392 w 421"/>
                  <a:gd name="T1" fmla="*/ 133 h 616"/>
                  <a:gd name="T2" fmla="*/ 338 w 421"/>
                  <a:gd name="T3" fmla="*/ 461 h 616"/>
                  <a:gd name="T4" fmla="*/ 376 w 421"/>
                  <a:gd name="T5" fmla="*/ 567 h 616"/>
                  <a:gd name="T6" fmla="*/ 334 w 421"/>
                  <a:gd name="T7" fmla="*/ 597 h 616"/>
                  <a:gd name="T8" fmla="*/ 194 w 421"/>
                  <a:gd name="T9" fmla="*/ 612 h 616"/>
                  <a:gd name="T10" fmla="*/ 20 w 421"/>
                  <a:gd name="T11" fmla="*/ 574 h 616"/>
                  <a:gd name="T12" fmla="*/ 52 w 421"/>
                  <a:gd name="T13" fmla="*/ 476 h 616"/>
                  <a:gd name="T14" fmla="*/ 29 w 421"/>
                  <a:gd name="T15" fmla="*/ 204 h 616"/>
                  <a:gd name="T16" fmla="*/ 4 w 421"/>
                  <a:gd name="T17" fmla="*/ 133 h 616"/>
                  <a:gd name="T18" fmla="*/ 34 w 421"/>
                  <a:gd name="T19" fmla="*/ 13 h 616"/>
                  <a:gd name="T20" fmla="*/ 172 w 421"/>
                  <a:gd name="T21" fmla="*/ 0 h 616"/>
                  <a:gd name="T22" fmla="*/ 421 w 421"/>
                  <a:gd name="T23" fmla="*/ 35 h 616"/>
                  <a:gd name="T24" fmla="*/ 392 w 421"/>
                  <a:gd name="T25" fmla="*/ 133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1" h="616">
                    <a:moveTo>
                      <a:pt x="392" y="133"/>
                    </a:moveTo>
                    <a:cubicBezTo>
                      <a:pt x="368" y="225"/>
                      <a:pt x="338" y="359"/>
                      <a:pt x="338" y="461"/>
                    </a:cubicBezTo>
                    <a:cubicBezTo>
                      <a:pt x="338" y="477"/>
                      <a:pt x="362" y="537"/>
                      <a:pt x="376" y="567"/>
                    </a:cubicBezTo>
                    <a:cubicBezTo>
                      <a:pt x="382" y="580"/>
                      <a:pt x="363" y="590"/>
                      <a:pt x="334" y="597"/>
                    </a:cubicBezTo>
                    <a:cubicBezTo>
                      <a:pt x="296" y="606"/>
                      <a:pt x="238" y="610"/>
                      <a:pt x="194" y="612"/>
                    </a:cubicBezTo>
                    <a:cubicBezTo>
                      <a:pt x="106" y="616"/>
                      <a:pt x="4" y="606"/>
                      <a:pt x="20" y="574"/>
                    </a:cubicBezTo>
                    <a:cubicBezTo>
                      <a:pt x="44" y="528"/>
                      <a:pt x="52" y="498"/>
                      <a:pt x="52" y="476"/>
                    </a:cubicBezTo>
                    <a:cubicBezTo>
                      <a:pt x="52" y="400"/>
                      <a:pt x="37" y="292"/>
                      <a:pt x="29" y="204"/>
                    </a:cubicBezTo>
                    <a:cubicBezTo>
                      <a:pt x="27" y="183"/>
                      <a:pt x="0" y="182"/>
                      <a:pt x="4" y="133"/>
                    </a:cubicBezTo>
                    <a:cubicBezTo>
                      <a:pt x="8" y="83"/>
                      <a:pt x="24" y="35"/>
                      <a:pt x="34" y="13"/>
                    </a:cubicBezTo>
                    <a:cubicBezTo>
                      <a:pt x="65" y="7"/>
                      <a:pt x="109" y="1"/>
                      <a:pt x="172" y="0"/>
                    </a:cubicBezTo>
                    <a:cubicBezTo>
                      <a:pt x="335" y="3"/>
                      <a:pt x="399" y="24"/>
                      <a:pt x="421" y="35"/>
                    </a:cubicBezTo>
                    <a:cubicBezTo>
                      <a:pt x="416" y="47"/>
                      <a:pt x="405" y="84"/>
                      <a:pt x="392" y="133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" name="ïSḷíḓè">
                <a:extLst>
                  <a:ext uri="{FF2B5EF4-FFF2-40B4-BE49-F238E27FC236}">
                    <a16:creationId xmlns:a16="http://schemas.microsoft.com/office/drawing/2014/main" id="{F6511B01-5613-4B9C-8B6D-5E447FC7F3FE}"/>
                  </a:ext>
                </a:extLst>
              </p:cNvPr>
              <p:cNvSpPr/>
              <p:nvPr/>
            </p:nvSpPr>
            <p:spPr bwMode="auto">
              <a:xfrm>
                <a:off x="11579892" y="1653699"/>
                <a:ext cx="606425" cy="747713"/>
              </a:xfrm>
              <a:custGeom>
                <a:avLst/>
                <a:gdLst>
                  <a:gd name="T0" fmla="*/ 12 w 406"/>
                  <a:gd name="T1" fmla="*/ 33 h 501"/>
                  <a:gd name="T2" fmla="*/ 76 w 406"/>
                  <a:gd name="T3" fmla="*/ 95 h 501"/>
                  <a:gd name="T4" fmla="*/ 239 w 406"/>
                  <a:gd name="T5" fmla="*/ 96 h 501"/>
                  <a:gd name="T6" fmla="*/ 373 w 406"/>
                  <a:gd name="T7" fmla="*/ 0 h 501"/>
                  <a:gd name="T8" fmla="*/ 400 w 406"/>
                  <a:gd name="T9" fmla="*/ 38 h 501"/>
                  <a:gd name="T10" fmla="*/ 373 w 406"/>
                  <a:gd name="T11" fmla="*/ 368 h 501"/>
                  <a:gd name="T12" fmla="*/ 400 w 406"/>
                  <a:gd name="T13" fmla="*/ 472 h 501"/>
                  <a:gd name="T14" fmla="*/ 332 w 406"/>
                  <a:gd name="T15" fmla="*/ 501 h 501"/>
                  <a:gd name="T16" fmla="*/ 300 w 406"/>
                  <a:gd name="T17" fmla="*/ 377 h 501"/>
                  <a:gd name="T18" fmla="*/ 304 w 406"/>
                  <a:gd name="T19" fmla="*/ 218 h 501"/>
                  <a:gd name="T20" fmla="*/ 207 w 406"/>
                  <a:gd name="T21" fmla="*/ 137 h 501"/>
                  <a:gd name="T22" fmla="*/ 206 w 406"/>
                  <a:gd name="T23" fmla="*/ 137 h 501"/>
                  <a:gd name="T24" fmla="*/ 205 w 406"/>
                  <a:gd name="T25" fmla="*/ 137 h 501"/>
                  <a:gd name="T26" fmla="*/ 77 w 406"/>
                  <a:gd name="T27" fmla="*/ 146 h 501"/>
                  <a:gd name="T28" fmla="*/ 43 w 406"/>
                  <a:gd name="T29" fmla="*/ 173 h 501"/>
                  <a:gd name="T30" fmla="*/ 36 w 406"/>
                  <a:gd name="T31" fmla="*/ 116 h 501"/>
                  <a:gd name="T32" fmla="*/ 12 w 406"/>
                  <a:gd name="T33" fmla="*/ 3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6" h="501">
                    <a:moveTo>
                      <a:pt x="12" y="33"/>
                    </a:moveTo>
                    <a:cubicBezTo>
                      <a:pt x="7" y="71"/>
                      <a:pt x="29" y="105"/>
                      <a:pt x="76" y="95"/>
                    </a:cubicBezTo>
                    <a:cubicBezTo>
                      <a:pt x="132" y="86"/>
                      <a:pt x="193" y="90"/>
                      <a:pt x="239" y="96"/>
                    </a:cubicBezTo>
                    <a:cubicBezTo>
                      <a:pt x="355" y="108"/>
                      <a:pt x="373" y="0"/>
                      <a:pt x="373" y="0"/>
                    </a:cubicBezTo>
                    <a:cubicBezTo>
                      <a:pt x="373" y="0"/>
                      <a:pt x="382" y="10"/>
                      <a:pt x="400" y="38"/>
                    </a:cubicBezTo>
                    <a:cubicBezTo>
                      <a:pt x="376" y="130"/>
                      <a:pt x="373" y="251"/>
                      <a:pt x="373" y="368"/>
                    </a:cubicBezTo>
                    <a:cubicBezTo>
                      <a:pt x="373" y="410"/>
                      <a:pt x="386" y="442"/>
                      <a:pt x="400" y="472"/>
                    </a:cubicBezTo>
                    <a:cubicBezTo>
                      <a:pt x="406" y="485"/>
                      <a:pt x="362" y="494"/>
                      <a:pt x="332" y="501"/>
                    </a:cubicBezTo>
                    <a:cubicBezTo>
                      <a:pt x="321" y="472"/>
                      <a:pt x="302" y="417"/>
                      <a:pt x="300" y="377"/>
                    </a:cubicBezTo>
                    <a:cubicBezTo>
                      <a:pt x="296" y="322"/>
                      <a:pt x="300" y="281"/>
                      <a:pt x="304" y="218"/>
                    </a:cubicBezTo>
                    <a:cubicBezTo>
                      <a:pt x="307" y="161"/>
                      <a:pt x="269" y="137"/>
                      <a:pt x="207" y="137"/>
                    </a:cubicBezTo>
                    <a:cubicBezTo>
                      <a:pt x="206" y="137"/>
                      <a:pt x="206" y="137"/>
                      <a:pt x="206" y="137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148" y="137"/>
                      <a:pt x="102" y="138"/>
                      <a:pt x="77" y="146"/>
                    </a:cubicBezTo>
                    <a:cubicBezTo>
                      <a:pt x="48" y="156"/>
                      <a:pt x="43" y="173"/>
                      <a:pt x="43" y="173"/>
                    </a:cubicBezTo>
                    <a:cubicBezTo>
                      <a:pt x="42" y="165"/>
                      <a:pt x="39" y="119"/>
                      <a:pt x="36" y="116"/>
                    </a:cubicBezTo>
                    <a:cubicBezTo>
                      <a:pt x="5" y="96"/>
                      <a:pt x="0" y="67"/>
                      <a:pt x="12" y="3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" name="iṣḷîḋé">
                <a:extLst>
                  <a:ext uri="{FF2B5EF4-FFF2-40B4-BE49-F238E27FC236}">
                    <a16:creationId xmlns:a16="http://schemas.microsoft.com/office/drawing/2014/main" id="{03480761-4ADA-415C-9ED4-EB5418C92DFF}"/>
                  </a:ext>
                </a:extLst>
              </p:cNvPr>
              <p:cNvSpPr/>
              <p:nvPr/>
            </p:nvSpPr>
            <p:spPr bwMode="auto">
              <a:xfrm>
                <a:off x="11933905" y="2226786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" name="iSḷîďe">
                <a:extLst>
                  <a:ext uri="{FF2B5EF4-FFF2-40B4-BE49-F238E27FC236}">
                    <a16:creationId xmlns:a16="http://schemas.microsoft.com/office/drawing/2014/main" id="{2BF2A217-D597-49D9-AA81-B358AA708482}"/>
                  </a:ext>
                </a:extLst>
              </p:cNvPr>
              <p:cNvSpPr/>
              <p:nvPr/>
            </p:nvSpPr>
            <p:spPr bwMode="auto">
              <a:xfrm>
                <a:off x="11497342" y="2196624"/>
                <a:ext cx="733425" cy="933450"/>
              </a:xfrm>
              <a:custGeom>
                <a:avLst/>
                <a:gdLst>
                  <a:gd name="T0" fmla="*/ 0 w 490"/>
                  <a:gd name="T1" fmla="*/ 586 h 625"/>
                  <a:gd name="T2" fmla="*/ 234 w 490"/>
                  <a:gd name="T3" fmla="*/ 625 h 625"/>
                  <a:gd name="T4" fmla="*/ 292 w 490"/>
                  <a:gd name="T5" fmla="*/ 625 h 625"/>
                  <a:gd name="T6" fmla="*/ 399 w 490"/>
                  <a:gd name="T7" fmla="*/ 620 h 625"/>
                  <a:gd name="T8" fmla="*/ 465 w 490"/>
                  <a:gd name="T9" fmla="*/ 604 h 625"/>
                  <a:gd name="T10" fmla="*/ 416 w 490"/>
                  <a:gd name="T11" fmla="*/ 200 h 625"/>
                  <a:gd name="T12" fmla="*/ 417 w 490"/>
                  <a:gd name="T13" fmla="*/ 69 h 625"/>
                  <a:gd name="T14" fmla="*/ 348 w 490"/>
                  <a:gd name="T15" fmla="*/ 75 h 625"/>
                  <a:gd name="T16" fmla="*/ 295 w 490"/>
                  <a:gd name="T17" fmla="*/ 22 h 625"/>
                  <a:gd name="T18" fmla="*/ 337 w 490"/>
                  <a:gd name="T19" fmla="*/ 73 h 625"/>
                  <a:gd name="T20" fmla="*/ 263 w 490"/>
                  <a:gd name="T21" fmla="*/ 19 h 625"/>
                  <a:gd name="T22" fmla="*/ 234 w 490"/>
                  <a:gd name="T23" fmla="*/ 18 h 625"/>
                  <a:gd name="T24" fmla="*/ 234 w 490"/>
                  <a:gd name="T25" fmla="*/ 20 h 625"/>
                  <a:gd name="T26" fmla="*/ 223 w 490"/>
                  <a:gd name="T27" fmla="*/ 20 h 625"/>
                  <a:gd name="T28" fmla="*/ 102 w 490"/>
                  <a:gd name="T29" fmla="*/ 77 h 625"/>
                  <a:gd name="T30" fmla="*/ 2 w 490"/>
                  <a:gd name="T31" fmla="*/ 542 h 625"/>
                  <a:gd name="T32" fmla="*/ 0 w 490"/>
                  <a:gd name="T33" fmla="*/ 586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0" h="625">
                    <a:moveTo>
                      <a:pt x="0" y="586"/>
                    </a:moveTo>
                    <a:cubicBezTo>
                      <a:pt x="0" y="586"/>
                      <a:pt x="39" y="620"/>
                      <a:pt x="234" y="625"/>
                    </a:cubicBezTo>
                    <a:cubicBezTo>
                      <a:pt x="292" y="625"/>
                      <a:pt x="292" y="625"/>
                      <a:pt x="292" y="625"/>
                    </a:cubicBezTo>
                    <a:cubicBezTo>
                      <a:pt x="337" y="624"/>
                      <a:pt x="372" y="622"/>
                      <a:pt x="399" y="620"/>
                    </a:cubicBezTo>
                    <a:cubicBezTo>
                      <a:pt x="490" y="613"/>
                      <a:pt x="465" y="604"/>
                      <a:pt x="465" y="604"/>
                    </a:cubicBezTo>
                    <a:cubicBezTo>
                      <a:pt x="465" y="604"/>
                      <a:pt x="453" y="360"/>
                      <a:pt x="416" y="200"/>
                    </a:cubicBezTo>
                    <a:cubicBezTo>
                      <a:pt x="397" y="115"/>
                      <a:pt x="443" y="72"/>
                      <a:pt x="417" y="69"/>
                    </a:cubicBezTo>
                    <a:cubicBezTo>
                      <a:pt x="397" y="66"/>
                      <a:pt x="375" y="75"/>
                      <a:pt x="348" y="75"/>
                    </a:cubicBezTo>
                    <a:cubicBezTo>
                      <a:pt x="295" y="22"/>
                      <a:pt x="295" y="22"/>
                      <a:pt x="295" y="22"/>
                    </a:cubicBezTo>
                    <a:cubicBezTo>
                      <a:pt x="304" y="33"/>
                      <a:pt x="337" y="73"/>
                      <a:pt x="337" y="73"/>
                    </a:cubicBezTo>
                    <a:cubicBezTo>
                      <a:pt x="263" y="19"/>
                      <a:pt x="263" y="19"/>
                      <a:pt x="263" y="19"/>
                    </a:cubicBezTo>
                    <a:cubicBezTo>
                      <a:pt x="234" y="18"/>
                      <a:pt x="234" y="18"/>
                      <a:pt x="234" y="18"/>
                    </a:cubicBezTo>
                    <a:cubicBezTo>
                      <a:pt x="234" y="18"/>
                      <a:pt x="234" y="19"/>
                      <a:pt x="234" y="20"/>
                    </a:cubicBezTo>
                    <a:cubicBezTo>
                      <a:pt x="223" y="20"/>
                      <a:pt x="223" y="20"/>
                      <a:pt x="223" y="20"/>
                    </a:cubicBezTo>
                    <a:cubicBezTo>
                      <a:pt x="170" y="20"/>
                      <a:pt x="207" y="0"/>
                      <a:pt x="102" y="77"/>
                    </a:cubicBezTo>
                    <a:cubicBezTo>
                      <a:pt x="46" y="118"/>
                      <a:pt x="4" y="490"/>
                      <a:pt x="2" y="542"/>
                    </a:cubicBezTo>
                    <a:cubicBezTo>
                      <a:pt x="0" y="578"/>
                      <a:pt x="0" y="586"/>
                      <a:pt x="0" y="5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" name="ïslíďé">
                <a:extLst>
                  <a:ext uri="{FF2B5EF4-FFF2-40B4-BE49-F238E27FC236}">
                    <a16:creationId xmlns:a16="http://schemas.microsoft.com/office/drawing/2014/main" id="{989202FC-64D7-4189-B52C-B917CD1BEEDA}"/>
                  </a:ext>
                </a:extLst>
              </p:cNvPr>
              <p:cNvSpPr/>
              <p:nvPr/>
            </p:nvSpPr>
            <p:spPr bwMode="auto">
              <a:xfrm>
                <a:off x="12049792" y="2306161"/>
                <a:ext cx="220663" cy="817563"/>
              </a:xfrm>
              <a:custGeom>
                <a:avLst/>
                <a:gdLst>
                  <a:gd name="T0" fmla="*/ 31 w 148"/>
                  <a:gd name="T1" fmla="*/ 503 h 547"/>
                  <a:gd name="T2" fmla="*/ 28 w 148"/>
                  <a:gd name="T3" fmla="*/ 547 h 547"/>
                  <a:gd name="T4" fmla="*/ 148 w 148"/>
                  <a:gd name="T5" fmla="*/ 534 h 547"/>
                  <a:gd name="T6" fmla="*/ 111 w 148"/>
                  <a:gd name="T7" fmla="*/ 100 h 547"/>
                  <a:gd name="T8" fmla="*/ 47 w 148"/>
                  <a:gd name="T9" fmla="*/ 0 h 547"/>
                  <a:gd name="T10" fmla="*/ 0 w 148"/>
                  <a:gd name="T11" fmla="*/ 18 h 547"/>
                  <a:gd name="T12" fmla="*/ 31 w 148"/>
                  <a:gd name="T13" fmla="*/ 503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547">
                    <a:moveTo>
                      <a:pt x="31" y="503"/>
                    </a:moveTo>
                    <a:cubicBezTo>
                      <a:pt x="30" y="520"/>
                      <a:pt x="29" y="532"/>
                      <a:pt x="28" y="547"/>
                    </a:cubicBezTo>
                    <a:cubicBezTo>
                      <a:pt x="96" y="543"/>
                      <a:pt x="148" y="534"/>
                      <a:pt x="148" y="534"/>
                    </a:cubicBezTo>
                    <a:cubicBezTo>
                      <a:pt x="148" y="534"/>
                      <a:pt x="148" y="260"/>
                      <a:pt x="111" y="100"/>
                    </a:cubicBezTo>
                    <a:cubicBezTo>
                      <a:pt x="92" y="15"/>
                      <a:pt x="72" y="3"/>
                      <a:pt x="47" y="0"/>
                    </a:cubicBezTo>
                    <a:cubicBezTo>
                      <a:pt x="22" y="9"/>
                      <a:pt x="0" y="18"/>
                      <a:pt x="0" y="18"/>
                    </a:cubicBezTo>
                    <a:cubicBezTo>
                      <a:pt x="18" y="66"/>
                      <a:pt x="49" y="155"/>
                      <a:pt x="31" y="50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4" name="ïSḻîḑe">
                <a:extLst>
                  <a:ext uri="{FF2B5EF4-FFF2-40B4-BE49-F238E27FC236}">
                    <a16:creationId xmlns:a16="http://schemas.microsoft.com/office/drawing/2014/main" id="{0782314B-81E2-4519-8FFB-CC10FD237209}"/>
                  </a:ext>
                </a:extLst>
              </p:cNvPr>
              <p:cNvSpPr/>
              <p:nvPr/>
            </p:nvSpPr>
            <p:spPr bwMode="auto">
              <a:xfrm>
                <a:off x="11643392" y="2304574"/>
                <a:ext cx="479425" cy="146050"/>
              </a:xfrm>
              <a:custGeom>
                <a:avLst/>
                <a:gdLst>
                  <a:gd name="T0" fmla="*/ 320 w 320"/>
                  <a:gd name="T1" fmla="*/ 53 h 98"/>
                  <a:gd name="T2" fmla="*/ 287 w 320"/>
                  <a:gd name="T3" fmla="*/ 67 h 98"/>
                  <a:gd name="T4" fmla="*/ 189 w 320"/>
                  <a:gd name="T5" fmla="*/ 35 h 98"/>
                  <a:gd name="T6" fmla="*/ 0 w 320"/>
                  <a:gd name="T7" fmla="*/ 8 h 98"/>
                  <a:gd name="T8" fmla="*/ 8 w 320"/>
                  <a:gd name="T9" fmla="*/ 0 h 98"/>
                  <a:gd name="T10" fmla="*/ 136 w 320"/>
                  <a:gd name="T11" fmla="*/ 18 h 98"/>
                  <a:gd name="T12" fmla="*/ 311 w 320"/>
                  <a:gd name="T13" fmla="*/ 3 h 98"/>
                  <a:gd name="T14" fmla="*/ 320 w 320"/>
                  <a:gd name="T15" fmla="*/ 5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98">
                    <a:moveTo>
                      <a:pt x="320" y="53"/>
                    </a:moveTo>
                    <a:cubicBezTo>
                      <a:pt x="311" y="59"/>
                      <a:pt x="293" y="98"/>
                      <a:pt x="287" y="67"/>
                    </a:cubicBezTo>
                    <a:cubicBezTo>
                      <a:pt x="281" y="30"/>
                      <a:pt x="245" y="32"/>
                      <a:pt x="189" y="35"/>
                    </a:cubicBezTo>
                    <a:cubicBezTo>
                      <a:pt x="133" y="38"/>
                      <a:pt x="7" y="38"/>
                      <a:pt x="0" y="8"/>
                    </a:cubicBezTo>
                    <a:cubicBezTo>
                      <a:pt x="0" y="8"/>
                      <a:pt x="6" y="0"/>
                      <a:pt x="8" y="0"/>
                    </a:cubicBezTo>
                    <a:cubicBezTo>
                      <a:pt x="26" y="2"/>
                      <a:pt x="95" y="18"/>
                      <a:pt x="136" y="18"/>
                    </a:cubicBezTo>
                    <a:cubicBezTo>
                      <a:pt x="205" y="19"/>
                      <a:pt x="307" y="3"/>
                      <a:pt x="311" y="3"/>
                    </a:cubicBezTo>
                    <a:cubicBezTo>
                      <a:pt x="315" y="3"/>
                      <a:pt x="320" y="53"/>
                      <a:pt x="320" y="5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5" name="îṣlíḑè">
                <a:extLst>
                  <a:ext uri="{FF2B5EF4-FFF2-40B4-BE49-F238E27FC236}">
                    <a16:creationId xmlns:a16="http://schemas.microsoft.com/office/drawing/2014/main" id="{416B5AB6-FD76-48A3-AABF-31AB9012AE3A}"/>
                  </a:ext>
                </a:extLst>
              </p:cNvPr>
              <p:cNvSpPr/>
              <p:nvPr/>
            </p:nvSpPr>
            <p:spPr bwMode="auto">
              <a:xfrm>
                <a:off x="11624342" y="2239486"/>
                <a:ext cx="557213" cy="93663"/>
              </a:xfrm>
              <a:custGeom>
                <a:avLst/>
                <a:gdLst>
                  <a:gd name="T0" fmla="*/ 167 w 373"/>
                  <a:gd name="T1" fmla="*/ 63 h 63"/>
                  <a:gd name="T2" fmla="*/ 27 w 373"/>
                  <a:gd name="T3" fmla="*/ 52 h 63"/>
                  <a:gd name="T4" fmla="*/ 3 w 373"/>
                  <a:gd name="T5" fmla="*/ 33 h 63"/>
                  <a:gd name="T6" fmla="*/ 14 w 373"/>
                  <a:gd name="T7" fmla="*/ 12 h 63"/>
                  <a:gd name="T8" fmla="*/ 33 w 373"/>
                  <a:gd name="T9" fmla="*/ 18 h 63"/>
                  <a:gd name="T10" fmla="*/ 185 w 373"/>
                  <a:gd name="T11" fmla="*/ 30 h 63"/>
                  <a:gd name="T12" fmla="*/ 343 w 373"/>
                  <a:gd name="T13" fmla="*/ 6 h 63"/>
                  <a:gd name="T14" fmla="*/ 367 w 373"/>
                  <a:gd name="T15" fmla="*/ 8 h 63"/>
                  <a:gd name="T16" fmla="*/ 365 w 373"/>
                  <a:gd name="T17" fmla="*/ 32 h 63"/>
                  <a:gd name="T18" fmla="*/ 167 w 373"/>
                  <a:gd name="T1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63">
                    <a:moveTo>
                      <a:pt x="167" y="63"/>
                    </a:moveTo>
                    <a:cubicBezTo>
                      <a:pt x="106" y="63"/>
                      <a:pt x="49" y="59"/>
                      <a:pt x="27" y="52"/>
                    </a:cubicBezTo>
                    <a:cubicBezTo>
                      <a:pt x="21" y="50"/>
                      <a:pt x="7" y="46"/>
                      <a:pt x="3" y="33"/>
                    </a:cubicBezTo>
                    <a:cubicBezTo>
                      <a:pt x="0" y="24"/>
                      <a:pt x="5" y="15"/>
                      <a:pt x="14" y="12"/>
                    </a:cubicBezTo>
                    <a:cubicBezTo>
                      <a:pt x="21" y="10"/>
                      <a:pt x="29" y="13"/>
                      <a:pt x="33" y="18"/>
                    </a:cubicBezTo>
                    <a:cubicBezTo>
                      <a:pt x="46" y="24"/>
                      <a:pt x="104" y="31"/>
                      <a:pt x="185" y="30"/>
                    </a:cubicBezTo>
                    <a:cubicBezTo>
                      <a:pt x="277" y="28"/>
                      <a:pt x="331" y="17"/>
                      <a:pt x="343" y="6"/>
                    </a:cubicBezTo>
                    <a:cubicBezTo>
                      <a:pt x="351" y="0"/>
                      <a:pt x="361" y="1"/>
                      <a:pt x="367" y="8"/>
                    </a:cubicBezTo>
                    <a:cubicBezTo>
                      <a:pt x="373" y="15"/>
                      <a:pt x="372" y="26"/>
                      <a:pt x="365" y="32"/>
                    </a:cubicBezTo>
                    <a:cubicBezTo>
                      <a:pt x="338" y="55"/>
                      <a:pt x="248" y="63"/>
                      <a:pt x="167" y="63"/>
                    </a:cubicBezTo>
                    <a:close/>
                  </a:path>
                </a:pathLst>
              </a:custGeom>
              <a:solidFill>
                <a:srgbClr val="F3E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6" name="i$ļíḍé">
                <a:extLst>
                  <a:ext uri="{FF2B5EF4-FFF2-40B4-BE49-F238E27FC236}">
                    <a16:creationId xmlns:a16="http://schemas.microsoft.com/office/drawing/2014/main" id="{50EC3A30-B352-4430-819C-1E6094C4CA90}"/>
                  </a:ext>
                </a:extLst>
              </p:cNvPr>
              <p:cNvSpPr/>
              <p:nvPr/>
            </p:nvSpPr>
            <p:spPr bwMode="auto">
              <a:xfrm>
                <a:off x="12113292" y="1471136"/>
                <a:ext cx="452438" cy="927100"/>
              </a:xfrm>
              <a:custGeom>
                <a:avLst/>
                <a:gdLst>
                  <a:gd name="T0" fmla="*/ 51 w 303"/>
                  <a:gd name="T1" fmla="*/ 621 h 621"/>
                  <a:gd name="T2" fmla="*/ 16 w 303"/>
                  <a:gd name="T3" fmla="*/ 606 h 621"/>
                  <a:gd name="T4" fmla="*/ 21 w 303"/>
                  <a:gd name="T5" fmla="*/ 542 h 621"/>
                  <a:gd name="T6" fmla="*/ 73 w 303"/>
                  <a:gd name="T7" fmla="*/ 496 h 621"/>
                  <a:gd name="T8" fmla="*/ 199 w 303"/>
                  <a:gd name="T9" fmla="*/ 373 h 621"/>
                  <a:gd name="T10" fmla="*/ 22 w 303"/>
                  <a:gd name="T11" fmla="*/ 79 h 621"/>
                  <a:gd name="T12" fmla="*/ 31 w 303"/>
                  <a:gd name="T13" fmla="*/ 16 h 621"/>
                  <a:gd name="T14" fmla="*/ 94 w 303"/>
                  <a:gd name="T15" fmla="*/ 24 h 621"/>
                  <a:gd name="T16" fmla="*/ 286 w 303"/>
                  <a:gd name="T17" fmla="*/ 348 h 621"/>
                  <a:gd name="T18" fmla="*/ 249 w 303"/>
                  <a:gd name="T19" fmla="*/ 457 h 621"/>
                  <a:gd name="T20" fmla="*/ 133 w 303"/>
                  <a:gd name="T21" fmla="*/ 564 h 621"/>
                  <a:gd name="T22" fmla="*/ 80 w 303"/>
                  <a:gd name="T23" fmla="*/ 610 h 621"/>
                  <a:gd name="T24" fmla="*/ 51 w 303"/>
                  <a:gd name="T25" fmla="*/ 621 h 621"/>
                  <a:gd name="T26" fmla="*/ 201 w 303"/>
                  <a:gd name="T27" fmla="*/ 377 h 621"/>
                  <a:gd name="T28" fmla="*/ 201 w 303"/>
                  <a:gd name="T29" fmla="*/ 377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3" h="621">
                    <a:moveTo>
                      <a:pt x="51" y="621"/>
                    </a:moveTo>
                    <a:cubicBezTo>
                      <a:pt x="38" y="621"/>
                      <a:pt x="25" y="616"/>
                      <a:pt x="16" y="606"/>
                    </a:cubicBezTo>
                    <a:cubicBezTo>
                      <a:pt x="0" y="587"/>
                      <a:pt x="2" y="558"/>
                      <a:pt x="21" y="542"/>
                    </a:cubicBezTo>
                    <a:cubicBezTo>
                      <a:pt x="39" y="525"/>
                      <a:pt x="57" y="510"/>
                      <a:pt x="73" y="496"/>
                    </a:cubicBezTo>
                    <a:cubicBezTo>
                      <a:pt x="131" y="446"/>
                      <a:pt x="190" y="394"/>
                      <a:pt x="199" y="373"/>
                    </a:cubicBezTo>
                    <a:cubicBezTo>
                      <a:pt x="180" y="324"/>
                      <a:pt x="79" y="152"/>
                      <a:pt x="22" y="79"/>
                    </a:cubicBezTo>
                    <a:cubicBezTo>
                      <a:pt x="7" y="59"/>
                      <a:pt x="11" y="31"/>
                      <a:pt x="31" y="16"/>
                    </a:cubicBezTo>
                    <a:cubicBezTo>
                      <a:pt x="51" y="0"/>
                      <a:pt x="79" y="4"/>
                      <a:pt x="94" y="24"/>
                    </a:cubicBezTo>
                    <a:cubicBezTo>
                      <a:pt x="151" y="97"/>
                      <a:pt x="265" y="287"/>
                      <a:pt x="286" y="348"/>
                    </a:cubicBezTo>
                    <a:cubicBezTo>
                      <a:pt x="303" y="397"/>
                      <a:pt x="264" y="440"/>
                      <a:pt x="249" y="457"/>
                    </a:cubicBezTo>
                    <a:cubicBezTo>
                      <a:pt x="223" y="485"/>
                      <a:pt x="185" y="518"/>
                      <a:pt x="133" y="564"/>
                    </a:cubicBezTo>
                    <a:cubicBezTo>
                      <a:pt x="117" y="578"/>
                      <a:pt x="99" y="593"/>
                      <a:pt x="80" y="610"/>
                    </a:cubicBezTo>
                    <a:cubicBezTo>
                      <a:pt x="72" y="617"/>
                      <a:pt x="61" y="621"/>
                      <a:pt x="51" y="621"/>
                    </a:cubicBezTo>
                    <a:close/>
                    <a:moveTo>
                      <a:pt x="201" y="377"/>
                    </a:moveTo>
                    <a:cubicBezTo>
                      <a:pt x="201" y="377"/>
                      <a:pt x="201" y="377"/>
                      <a:pt x="201" y="377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67" name="í$ḷïďè">
                <a:extLst>
                  <a:ext uri="{FF2B5EF4-FFF2-40B4-BE49-F238E27FC236}">
                    <a16:creationId xmlns:a16="http://schemas.microsoft.com/office/drawing/2014/main" id="{C977C561-E838-4EB1-A288-2F7517E929A2}"/>
                  </a:ext>
                </a:extLst>
              </p:cNvPr>
              <p:cNvSpPr/>
              <p:nvPr/>
            </p:nvSpPr>
            <p:spPr bwMode="auto">
              <a:xfrm>
                <a:off x="12072017" y="1402874"/>
                <a:ext cx="295275" cy="388938"/>
              </a:xfrm>
              <a:custGeom>
                <a:avLst/>
                <a:gdLst>
                  <a:gd name="T0" fmla="*/ 138 w 198"/>
                  <a:gd name="T1" fmla="*/ 186 h 260"/>
                  <a:gd name="T2" fmla="*/ 198 w 198"/>
                  <a:gd name="T3" fmla="*/ 179 h 260"/>
                  <a:gd name="T4" fmla="*/ 163 w 198"/>
                  <a:gd name="T5" fmla="*/ 123 h 260"/>
                  <a:gd name="T6" fmla="*/ 122 w 198"/>
                  <a:gd name="T7" fmla="*/ 55 h 260"/>
                  <a:gd name="T8" fmla="*/ 50 w 198"/>
                  <a:gd name="T9" fmla="*/ 12 h 260"/>
                  <a:gd name="T10" fmla="*/ 13 w 198"/>
                  <a:gd name="T11" fmla="*/ 117 h 260"/>
                  <a:gd name="T12" fmla="*/ 109 w 198"/>
                  <a:gd name="T13" fmla="*/ 260 h 260"/>
                  <a:gd name="T14" fmla="*/ 138 w 198"/>
                  <a:gd name="T15" fmla="*/ 18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260">
                    <a:moveTo>
                      <a:pt x="138" y="186"/>
                    </a:moveTo>
                    <a:cubicBezTo>
                      <a:pt x="160" y="171"/>
                      <a:pt x="186" y="165"/>
                      <a:pt x="198" y="179"/>
                    </a:cubicBezTo>
                    <a:cubicBezTo>
                      <a:pt x="190" y="166"/>
                      <a:pt x="172" y="138"/>
                      <a:pt x="163" y="123"/>
                    </a:cubicBezTo>
                    <a:cubicBezTo>
                      <a:pt x="145" y="95"/>
                      <a:pt x="133" y="75"/>
                      <a:pt x="122" y="55"/>
                    </a:cubicBezTo>
                    <a:cubicBezTo>
                      <a:pt x="105" y="28"/>
                      <a:pt x="73" y="0"/>
                      <a:pt x="50" y="12"/>
                    </a:cubicBezTo>
                    <a:cubicBezTo>
                      <a:pt x="27" y="24"/>
                      <a:pt x="0" y="94"/>
                      <a:pt x="13" y="117"/>
                    </a:cubicBezTo>
                    <a:cubicBezTo>
                      <a:pt x="25" y="139"/>
                      <a:pt x="100" y="246"/>
                      <a:pt x="109" y="260"/>
                    </a:cubicBezTo>
                    <a:cubicBezTo>
                      <a:pt x="101" y="243"/>
                      <a:pt x="104" y="209"/>
                      <a:pt x="138" y="1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8" name="ïśḻïḓè">
                <a:extLst>
                  <a:ext uri="{FF2B5EF4-FFF2-40B4-BE49-F238E27FC236}">
                    <a16:creationId xmlns:a16="http://schemas.microsoft.com/office/drawing/2014/main" id="{9C5C9B7B-DE28-491F-9D38-159C17A7D742}"/>
                  </a:ext>
                </a:extLst>
              </p:cNvPr>
              <p:cNvSpPr/>
              <p:nvPr/>
            </p:nvSpPr>
            <p:spPr bwMode="auto">
              <a:xfrm>
                <a:off x="11970417" y="1312386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9" name="iṣliḋê">
                <a:extLst>
                  <a:ext uri="{FF2B5EF4-FFF2-40B4-BE49-F238E27FC236}">
                    <a16:creationId xmlns:a16="http://schemas.microsoft.com/office/drawing/2014/main" id="{600A4288-0784-45E1-98B4-427ECEF982EB}"/>
                  </a:ext>
                </a:extLst>
              </p:cNvPr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0" name="íṥ1îďé">
                <a:extLst>
                  <a:ext uri="{FF2B5EF4-FFF2-40B4-BE49-F238E27FC236}">
                    <a16:creationId xmlns:a16="http://schemas.microsoft.com/office/drawing/2014/main" id="{1779A011-1F31-496A-B687-33331FCED2FB}"/>
                  </a:ext>
                </a:extLst>
              </p:cNvPr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1" name="íṧľíḋé">
                <a:extLst>
                  <a:ext uri="{FF2B5EF4-FFF2-40B4-BE49-F238E27FC236}">
                    <a16:creationId xmlns:a16="http://schemas.microsoft.com/office/drawing/2014/main" id="{91AD2E06-774C-4468-8419-940DACBC7522}"/>
                  </a:ext>
                </a:extLst>
              </p:cNvPr>
              <p:cNvSpPr/>
              <p:nvPr/>
            </p:nvSpPr>
            <p:spPr bwMode="auto">
              <a:xfrm>
                <a:off x="11686255" y="1302861"/>
                <a:ext cx="371475" cy="292100"/>
              </a:xfrm>
              <a:custGeom>
                <a:avLst/>
                <a:gdLst>
                  <a:gd name="T0" fmla="*/ 88 w 249"/>
                  <a:gd name="T1" fmla="*/ 194 h 195"/>
                  <a:gd name="T2" fmla="*/ 249 w 249"/>
                  <a:gd name="T3" fmla="*/ 49 h 195"/>
                  <a:gd name="T4" fmla="*/ 195 w 249"/>
                  <a:gd name="T5" fmla="*/ 0 h 195"/>
                  <a:gd name="T6" fmla="*/ 195 w 249"/>
                  <a:gd name="T7" fmla="*/ 0 h 195"/>
                  <a:gd name="T8" fmla="*/ 127 w 249"/>
                  <a:gd name="T9" fmla="*/ 39 h 195"/>
                  <a:gd name="T10" fmla="*/ 79 w 249"/>
                  <a:gd name="T11" fmla="*/ 3 h 195"/>
                  <a:gd name="T12" fmla="*/ 55 w 249"/>
                  <a:gd name="T13" fmla="*/ 50 h 195"/>
                  <a:gd name="T14" fmla="*/ 88 w 249"/>
                  <a:gd name="T1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9" h="195">
                    <a:moveTo>
                      <a:pt x="88" y="194"/>
                    </a:moveTo>
                    <a:cubicBezTo>
                      <a:pt x="188" y="193"/>
                      <a:pt x="204" y="58"/>
                      <a:pt x="249" y="49"/>
                    </a:cubicBezTo>
                    <a:cubicBezTo>
                      <a:pt x="222" y="35"/>
                      <a:pt x="195" y="15"/>
                      <a:pt x="195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2"/>
                      <a:pt x="192" y="39"/>
                      <a:pt x="127" y="39"/>
                    </a:cubicBezTo>
                    <a:cubicBezTo>
                      <a:pt x="82" y="39"/>
                      <a:pt x="79" y="11"/>
                      <a:pt x="79" y="3"/>
                    </a:cubicBezTo>
                    <a:cubicBezTo>
                      <a:pt x="79" y="26"/>
                      <a:pt x="70" y="40"/>
                      <a:pt x="55" y="50"/>
                    </a:cubicBezTo>
                    <a:cubicBezTo>
                      <a:pt x="0" y="113"/>
                      <a:pt x="23" y="195"/>
                      <a:pt x="88" y="19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2" name="îṥḷîďé">
                <a:extLst>
                  <a:ext uri="{FF2B5EF4-FFF2-40B4-BE49-F238E27FC236}">
                    <a16:creationId xmlns:a16="http://schemas.microsoft.com/office/drawing/2014/main" id="{E67CCE1F-5D00-44A9-B173-02C40A7124A7}"/>
                  </a:ext>
                </a:extLst>
              </p:cNvPr>
              <p:cNvSpPr/>
              <p:nvPr/>
            </p:nvSpPr>
            <p:spPr bwMode="auto">
              <a:xfrm>
                <a:off x="12079955" y="2207736"/>
                <a:ext cx="201613" cy="384175"/>
              </a:xfrm>
              <a:custGeom>
                <a:avLst/>
                <a:gdLst>
                  <a:gd name="T0" fmla="*/ 113 w 134"/>
                  <a:gd name="T1" fmla="*/ 24 h 257"/>
                  <a:gd name="T2" fmla="*/ 121 w 134"/>
                  <a:gd name="T3" fmla="*/ 62 h 257"/>
                  <a:gd name="T4" fmla="*/ 104 w 134"/>
                  <a:gd name="T5" fmla="*/ 148 h 257"/>
                  <a:gd name="T6" fmla="*/ 89 w 134"/>
                  <a:gd name="T7" fmla="*/ 216 h 257"/>
                  <a:gd name="T8" fmla="*/ 34 w 134"/>
                  <a:gd name="T9" fmla="*/ 232 h 257"/>
                  <a:gd name="T10" fmla="*/ 18 w 134"/>
                  <a:gd name="T11" fmla="*/ 138 h 257"/>
                  <a:gd name="T12" fmla="*/ 33 w 134"/>
                  <a:gd name="T13" fmla="*/ 77 h 257"/>
                  <a:gd name="T14" fmla="*/ 113 w 134"/>
                  <a:gd name="T15" fmla="*/ 2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257">
                    <a:moveTo>
                      <a:pt x="113" y="24"/>
                    </a:moveTo>
                    <a:cubicBezTo>
                      <a:pt x="116" y="41"/>
                      <a:pt x="134" y="36"/>
                      <a:pt x="121" y="62"/>
                    </a:cubicBezTo>
                    <a:cubicBezTo>
                      <a:pt x="94" y="118"/>
                      <a:pt x="100" y="117"/>
                      <a:pt x="104" y="148"/>
                    </a:cubicBezTo>
                    <a:cubicBezTo>
                      <a:pt x="108" y="178"/>
                      <a:pt x="116" y="191"/>
                      <a:pt x="89" y="216"/>
                    </a:cubicBezTo>
                    <a:cubicBezTo>
                      <a:pt x="65" y="239"/>
                      <a:pt x="36" y="257"/>
                      <a:pt x="34" y="232"/>
                    </a:cubicBezTo>
                    <a:cubicBezTo>
                      <a:pt x="32" y="195"/>
                      <a:pt x="31" y="130"/>
                      <a:pt x="18" y="138"/>
                    </a:cubicBezTo>
                    <a:cubicBezTo>
                      <a:pt x="0" y="150"/>
                      <a:pt x="23" y="108"/>
                      <a:pt x="33" y="77"/>
                    </a:cubicBezTo>
                    <a:cubicBezTo>
                      <a:pt x="59" y="0"/>
                      <a:pt x="113" y="24"/>
                      <a:pt x="113" y="2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3" name="ïS1îḑe">
                <a:extLst>
                  <a:ext uri="{FF2B5EF4-FFF2-40B4-BE49-F238E27FC236}">
                    <a16:creationId xmlns:a16="http://schemas.microsoft.com/office/drawing/2014/main" id="{09E01CC3-782E-4EED-9357-FE1D10D7D539}"/>
                  </a:ext>
                </a:extLst>
              </p:cNvPr>
              <p:cNvSpPr/>
              <p:nvPr/>
            </p:nvSpPr>
            <p:spPr bwMode="auto">
              <a:xfrm>
                <a:off x="12043442" y="2250599"/>
                <a:ext cx="161925" cy="252413"/>
              </a:xfrm>
              <a:custGeom>
                <a:avLst/>
                <a:gdLst>
                  <a:gd name="T0" fmla="*/ 108 w 108"/>
                  <a:gd name="T1" fmla="*/ 21 h 169"/>
                  <a:gd name="T2" fmla="*/ 79 w 108"/>
                  <a:gd name="T3" fmla="*/ 10 h 169"/>
                  <a:gd name="T4" fmla="*/ 17 w 108"/>
                  <a:gd name="T5" fmla="*/ 74 h 169"/>
                  <a:gd name="T6" fmla="*/ 20 w 108"/>
                  <a:gd name="T7" fmla="*/ 156 h 169"/>
                  <a:gd name="T8" fmla="*/ 43 w 108"/>
                  <a:gd name="T9" fmla="*/ 135 h 169"/>
                  <a:gd name="T10" fmla="*/ 50 w 108"/>
                  <a:gd name="T11" fmla="*/ 112 h 169"/>
                  <a:gd name="T12" fmla="*/ 108 w 108"/>
                  <a:gd name="T13" fmla="*/ 2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69">
                    <a:moveTo>
                      <a:pt x="108" y="21"/>
                    </a:moveTo>
                    <a:cubicBezTo>
                      <a:pt x="102" y="21"/>
                      <a:pt x="91" y="0"/>
                      <a:pt x="79" y="10"/>
                    </a:cubicBezTo>
                    <a:cubicBezTo>
                      <a:pt x="55" y="32"/>
                      <a:pt x="41" y="39"/>
                      <a:pt x="17" y="74"/>
                    </a:cubicBezTo>
                    <a:cubicBezTo>
                      <a:pt x="0" y="97"/>
                      <a:pt x="16" y="125"/>
                      <a:pt x="20" y="156"/>
                    </a:cubicBezTo>
                    <a:cubicBezTo>
                      <a:pt x="21" y="169"/>
                      <a:pt x="48" y="163"/>
                      <a:pt x="43" y="135"/>
                    </a:cubicBezTo>
                    <a:cubicBezTo>
                      <a:pt x="39" y="110"/>
                      <a:pt x="44" y="100"/>
                      <a:pt x="50" y="112"/>
                    </a:cubicBezTo>
                    <a:cubicBezTo>
                      <a:pt x="64" y="137"/>
                      <a:pt x="108" y="21"/>
                      <a:pt x="108" y="2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" name="íšḻïḍê">
                <a:extLst>
                  <a:ext uri="{FF2B5EF4-FFF2-40B4-BE49-F238E27FC236}">
                    <a16:creationId xmlns:a16="http://schemas.microsoft.com/office/drawing/2014/main" id="{4065BE0D-8C9F-4435-B71D-7AEA697C75D1}"/>
                  </a:ext>
                </a:extLst>
              </p:cNvPr>
              <p:cNvSpPr/>
              <p:nvPr/>
            </p:nvSpPr>
            <p:spPr bwMode="auto">
              <a:xfrm>
                <a:off x="10628980" y="1334611"/>
                <a:ext cx="309563" cy="1338263"/>
              </a:xfrm>
              <a:custGeom>
                <a:avLst/>
                <a:gdLst>
                  <a:gd name="T0" fmla="*/ 64 w 207"/>
                  <a:gd name="T1" fmla="*/ 886 h 896"/>
                  <a:gd name="T2" fmla="*/ 125 w 207"/>
                  <a:gd name="T3" fmla="*/ 866 h 896"/>
                  <a:gd name="T4" fmla="*/ 171 w 207"/>
                  <a:gd name="T5" fmla="*/ 467 h 896"/>
                  <a:gd name="T6" fmla="*/ 172 w 207"/>
                  <a:gd name="T7" fmla="*/ 459 h 896"/>
                  <a:gd name="T8" fmla="*/ 188 w 207"/>
                  <a:gd name="T9" fmla="*/ 103 h 896"/>
                  <a:gd name="T10" fmla="*/ 207 w 207"/>
                  <a:gd name="T11" fmla="*/ 60 h 896"/>
                  <a:gd name="T12" fmla="*/ 167 w 207"/>
                  <a:gd name="T13" fmla="*/ 0 h 896"/>
                  <a:gd name="T14" fmla="*/ 87 w 207"/>
                  <a:gd name="T15" fmla="*/ 21 h 896"/>
                  <a:gd name="T16" fmla="*/ 50 w 207"/>
                  <a:gd name="T17" fmla="*/ 273 h 896"/>
                  <a:gd name="T18" fmla="*/ 49 w 207"/>
                  <a:gd name="T19" fmla="*/ 458 h 896"/>
                  <a:gd name="T20" fmla="*/ 3 w 207"/>
                  <a:gd name="T21" fmla="*/ 853 h 896"/>
                  <a:gd name="T22" fmla="*/ 58 w 207"/>
                  <a:gd name="T23" fmla="*/ 885 h 896"/>
                  <a:gd name="T24" fmla="*/ 64 w 207"/>
                  <a:gd name="T25" fmla="*/ 886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896">
                    <a:moveTo>
                      <a:pt x="64" y="886"/>
                    </a:moveTo>
                    <a:cubicBezTo>
                      <a:pt x="95" y="886"/>
                      <a:pt x="122" y="896"/>
                      <a:pt x="125" y="866"/>
                    </a:cubicBezTo>
                    <a:cubicBezTo>
                      <a:pt x="171" y="467"/>
                      <a:pt x="171" y="467"/>
                      <a:pt x="171" y="467"/>
                    </a:cubicBezTo>
                    <a:cubicBezTo>
                      <a:pt x="172" y="465"/>
                      <a:pt x="172" y="462"/>
                      <a:pt x="172" y="459"/>
                    </a:cubicBezTo>
                    <a:cubicBezTo>
                      <a:pt x="169" y="319"/>
                      <a:pt x="175" y="151"/>
                      <a:pt x="188" y="103"/>
                    </a:cubicBezTo>
                    <a:cubicBezTo>
                      <a:pt x="200" y="92"/>
                      <a:pt x="207" y="77"/>
                      <a:pt x="207" y="60"/>
                    </a:cubicBezTo>
                    <a:cubicBezTo>
                      <a:pt x="207" y="27"/>
                      <a:pt x="201" y="0"/>
                      <a:pt x="167" y="0"/>
                    </a:cubicBezTo>
                    <a:cubicBezTo>
                      <a:pt x="124" y="0"/>
                      <a:pt x="100" y="8"/>
                      <a:pt x="87" y="21"/>
                    </a:cubicBezTo>
                    <a:cubicBezTo>
                      <a:pt x="65" y="42"/>
                      <a:pt x="56" y="76"/>
                      <a:pt x="50" y="273"/>
                    </a:cubicBezTo>
                    <a:cubicBezTo>
                      <a:pt x="48" y="359"/>
                      <a:pt x="49" y="439"/>
                      <a:pt x="49" y="458"/>
                    </a:cubicBezTo>
                    <a:cubicBezTo>
                      <a:pt x="3" y="853"/>
                      <a:pt x="3" y="853"/>
                      <a:pt x="3" y="853"/>
                    </a:cubicBezTo>
                    <a:cubicBezTo>
                      <a:pt x="0" y="886"/>
                      <a:pt x="24" y="882"/>
                      <a:pt x="58" y="885"/>
                    </a:cubicBezTo>
                    <a:cubicBezTo>
                      <a:pt x="60" y="886"/>
                      <a:pt x="62" y="886"/>
                      <a:pt x="64" y="886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5" name="işḻîďê">
                <a:extLst>
                  <a:ext uri="{FF2B5EF4-FFF2-40B4-BE49-F238E27FC236}">
                    <a16:creationId xmlns:a16="http://schemas.microsoft.com/office/drawing/2014/main" id="{FCAEB57F-DBDE-489F-AB22-8E5FCD65D05F}"/>
                  </a:ext>
                </a:extLst>
              </p:cNvPr>
              <p:cNvSpPr/>
              <p:nvPr/>
            </p:nvSpPr>
            <p:spPr bwMode="auto">
              <a:xfrm>
                <a:off x="10621042" y="2555399"/>
                <a:ext cx="196850" cy="115888"/>
              </a:xfrm>
              <a:custGeom>
                <a:avLst/>
                <a:gdLst>
                  <a:gd name="T0" fmla="*/ 7 w 132"/>
                  <a:gd name="T1" fmla="*/ 13 h 77"/>
                  <a:gd name="T2" fmla="*/ 4 w 132"/>
                  <a:gd name="T3" fmla="*/ 36 h 77"/>
                  <a:gd name="T4" fmla="*/ 60 w 132"/>
                  <a:gd name="T5" fmla="*/ 69 h 77"/>
                  <a:gd name="T6" fmla="*/ 72 w 132"/>
                  <a:gd name="T7" fmla="*/ 70 h 77"/>
                  <a:gd name="T8" fmla="*/ 129 w 132"/>
                  <a:gd name="T9" fmla="*/ 50 h 77"/>
                  <a:gd name="T10" fmla="*/ 132 w 132"/>
                  <a:gd name="T11" fmla="*/ 11 h 77"/>
                  <a:gd name="T12" fmla="*/ 16 w 132"/>
                  <a:gd name="T13" fmla="*/ 1 h 77"/>
                  <a:gd name="T14" fmla="*/ 7 w 132"/>
                  <a:gd name="T15" fmla="*/ 1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77">
                    <a:moveTo>
                      <a:pt x="7" y="13"/>
                    </a:moveTo>
                    <a:cubicBezTo>
                      <a:pt x="6" y="18"/>
                      <a:pt x="4" y="36"/>
                      <a:pt x="4" y="36"/>
                    </a:cubicBezTo>
                    <a:cubicBezTo>
                      <a:pt x="0" y="69"/>
                      <a:pt x="2" y="64"/>
                      <a:pt x="60" y="69"/>
                    </a:cubicBezTo>
                    <a:cubicBezTo>
                      <a:pt x="62" y="69"/>
                      <a:pt x="69" y="70"/>
                      <a:pt x="72" y="70"/>
                    </a:cubicBezTo>
                    <a:cubicBezTo>
                      <a:pt x="110" y="73"/>
                      <a:pt x="127" y="77"/>
                      <a:pt x="129" y="50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1"/>
                      <a:pt x="22" y="2"/>
                      <a:pt x="16" y="1"/>
                    </a:cubicBezTo>
                    <a:cubicBezTo>
                      <a:pt x="8" y="0"/>
                      <a:pt x="7" y="8"/>
                      <a:pt x="7" y="1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6" name="îšľiḑe">
                <a:extLst>
                  <a:ext uri="{FF2B5EF4-FFF2-40B4-BE49-F238E27FC236}">
                    <a16:creationId xmlns:a16="http://schemas.microsoft.com/office/drawing/2014/main" id="{71226AAD-9681-45EF-AB1F-C0C72558D12E}"/>
                  </a:ext>
                </a:extLst>
              </p:cNvPr>
              <p:cNvSpPr/>
              <p:nvPr/>
            </p:nvSpPr>
            <p:spPr bwMode="auto">
              <a:xfrm>
                <a:off x="10562305" y="4284186"/>
                <a:ext cx="463550" cy="163513"/>
              </a:xfrm>
              <a:custGeom>
                <a:avLst/>
                <a:gdLst>
                  <a:gd name="T0" fmla="*/ 302 w 310"/>
                  <a:gd name="T1" fmla="*/ 64 h 109"/>
                  <a:gd name="T2" fmla="*/ 242 w 310"/>
                  <a:gd name="T3" fmla="*/ 79 h 109"/>
                  <a:gd name="T4" fmla="*/ 184 w 310"/>
                  <a:gd name="T5" fmla="*/ 101 h 109"/>
                  <a:gd name="T6" fmla="*/ 10 w 310"/>
                  <a:gd name="T7" fmla="*/ 92 h 109"/>
                  <a:gd name="T8" fmla="*/ 6 w 310"/>
                  <a:gd name="T9" fmla="*/ 46 h 109"/>
                  <a:gd name="T10" fmla="*/ 10 w 310"/>
                  <a:gd name="T11" fmla="*/ 42 h 109"/>
                  <a:gd name="T12" fmla="*/ 35 w 310"/>
                  <a:gd name="T13" fmla="*/ 34 h 109"/>
                  <a:gd name="T14" fmla="*/ 247 w 310"/>
                  <a:gd name="T15" fmla="*/ 8 h 109"/>
                  <a:gd name="T16" fmla="*/ 307 w 310"/>
                  <a:gd name="T17" fmla="*/ 12 h 109"/>
                  <a:gd name="T18" fmla="*/ 308 w 310"/>
                  <a:gd name="T19" fmla="*/ 14 h 109"/>
                  <a:gd name="T20" fmla="*/ 302 w 310"/>
                  <a:gd name="T21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0" h="109">
                    <a:moveTo>
                      <a:pt x="302" y="64"/>
                    </a:moveTo>
                    <a:cubicBezTo>
                      <a:pt x="291" y="77"/>
                      <a:pt x="257" y="71"/>
                      <a:pt x="242" y="79"/>
                    </a:cubicBezTo>
                    <a:cubicBezTo>
                      <a:pt x="228" y="87"/>
                      <a:pt x="199" y="96"/>
                      <a:pt x="184" y="101"/>
                    </a:cubicBezTo>
                    <a:cubicBezTo>
                      <a:pt x="157" y="109"/>
                      <a:pt x="22" y="104"/>
                      <a:pt x="10" y="92"/>
                    </a:cubicBezTo>
                    <a:cubicBezTo>
                      <a:pt x="0" y="82"/>
                      <a:pt x="3" y="57"/>
                      <a:pt x="6" y="46"/>
                    </a:cubicBezTo>
                    <a:cubicBezTo>
                      <a:pt x="7" y="45"/>
                      <a:pt x="8" y="43"/>
                      <a:pt x="10" y="42"/>
                    </a:cubicBezTo>
                    <a:cubicBezTo>
                      <a:pt x="18" y="36"/>
                      <a:pt x="35" y="34"/>
                      <a:pt x="35" y="34"/>
                    </a:cubicBezTo>
                    <a:cubicBezTo>
                      <a:pt x="247" y="8"/>
                      <a:pt x="247" y="8"/>
                      <a:pt x="247" y="8"/>
                    </a:cubicBezTo>
                    <a:cubicBezTo>
                      <a:pt x="247" y="8"/>
                      <a:pt x="301" y="0"/>
                      <a:pt x="307" y="12"/>
                    </a:cubicBezTo>
                    <a:cubicBezTo>
                      <a:pt x="308" y="13"/>
                      <a:pt x="308" y="14"/>
                      <a:pt x="308" y="14"/>
                    </a:cubicBezTo>
                    <a:cubicBezTo>
                      <a:pt x="309" y="29"/>
                      <a:pt x="310" y="55"/>
                      <a:pt x="302" y="64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7" name="ïṥ1íḋè">
                <a:extLst>
                  <a:ext uri="{FF2B5EF4-FFF2-40B4-BE49-F238E27FC236}">
                    <a16:creationId xmlns:a16="http://schemas.microsoft.com/office/drawing/2014/main" id="{D1D73E8A-D0A7-4FE3-BE11-67FD07C2A497}"/>
                  </a:ext>
                </a:extLst>
              </p:cNvPr>
              <p:cNvSpPr/>
              <p:nvPr/>
            </p:nvSpPr>
            <p:spPr bwMode="auto">
              <a:xfrm>
                <a:off x="10586117" y="4114324"/>
                <a:ext cx="427038" cy="268288"/>
              </a:xfrm>
              <a:custGeom>
                <a:avLst/>
                <a:gdLst>
                  <a:gd name="T0" fmla="*/ 1 w 285"/>
                  <a:gd name="T1" fmla="*/ 147 h 180"/>
                  <a:gd name="T2" fmla="*/ 12 w 285"/>
                  <a:gd name="T3" fmla="*/ 162 h 180"/>
                  <a:gd name="T4" fmla="*/ 41 w 285"/>
                  <a:gd name="T5" fmla="*/ 163 h 180"/>
                  <a:gd name="T6" fmla="*/ 176 w 285"/>
                  <a:gd name="T7" fmla="*/ 172 h 180"/>
                  <a:gd name="T8" fmla="*/ 180 w 285"/>
                  <a:gd name="T9" fmla="*/ 170 h 180"/>
                  <a:gd name="T10" fmla="*/ 194 w 285"/>
                  <a:gd name="T11" fmla="*/ 164 h 180"/>
                  <a:gd name="T12" fmla="*/ 194 w 285"/>
                  <a:gd name="T13" fmla="*/ 164 h 180"/>
                  <a:gd name="T14" fmla="*/ 215 w 285"/>
                  <a:gd name="T15" fmla="*/ 152 h 180"/>
                  <a:gd name="T16" fmla="*/ 225 w 285"/>
                  <a:gd name="T17" fmla="*/ 146 h 180"/>
                  <a:gd name="T18" fmla="*/ 272 w 285"/>
                  <a:gd name="T19" fmla="*/ 139 h 180"/>
                  <a:gd name="T20" fmla="*/ 284 w 285"/>
                  <a:gd name="T21" fmla="*/ 122 h 180"/>
                  <a:gd name="T22" fmla="*/ 285 w 285"/>
                  <a:gd name="T23" fmla="*/ 86 h 180"/>
                  <a:gd name="T24" fmla="*/ 283 w 285"/>
                  <a:gd name="T25" fmla="*/ 50 h 180"/>
                  <a:gd name="T26" fmla="*/ 281 w 285"/>
                  <a:gd name="T27" fmla="*/ 42 h 180"/>
                  <a:gd name="T28" fmla="*/ 258 w 285"/>
                  <a:gd name="T29" fmla="*/ 9 h 180"/>
                  <a:gd name="T30" fmla="*/ 256 w 285"/>
                  <a:gd name="T31" fmla="*/ 7 h 180"/>
                  <a:gd name="T32" fmla="*/ 219 w 285"/>
                  <a:gd name="T33" fmla="*/ 1 h 180"/>
                  <a:gd name="T34" fmla="*/ 214 w 285"/>
                  <a:gd name="T35" fmla="*/ 2 h 180"/>
                  <a:gd name="T36" fmla="*/ 181 w 285"/>
                  <a:gd name="T37" fmla="*/ 5 h 180"/>
                  <a:gd name="T38" fmla="*/ 129 w 285"/>
                  <a:gd name="T39" fmla="*/ 14 h 180"/>
                  <a:gd name="T40" fmla="*/ 97 w 285"/>
                  <a:gd name="T41" fmla="*/ 78 h 180"/>
                  <a:gd name="T42" fmla="*/ 87 w 285"/>
                  <a:gd name="T43" fmla="*/ 92 h 180"/>
                  <a:gd name="T44" fmla="*/ 32 w 285"/>
                  <a:gd name="T45" fmla="*/ 117 h 180"/>
                  <a:gd name="T46" fmla="*/ 27 w 285"/>
                  <a:gd name="T47" fmla="*/ 120 h 180"/>
                  <a:gd name="T48" fmla="*/ 1 w 285"/>
                  <a:gd name="T49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80">
                    <a:moveTo>
                      <a:pt x="1" y="147"/>
                    </a:moveTo>
                    <a:cubicBezTo>
                      <a:pt x="1" y="154"/>
                      <a:pt x="0" y="161"/>
                      <a:pt x="12" y="162"/>
                    </a:cubicBezTo>
                    <a:cubicBezTo>
                      <a:pt x="41" y="163"/>
                      <a:pt x="41" y="163"/>
                      <a:pt x="41" y="163"/>
                    </a:cubicBezTo>
                    <a:cubicBezTo>
                      <a:pt x="75" y="165"/>
                      <a:pt x="145" y="180"/>
                      <a:pt x="176" y="172"/>
                    </a:cubicBezTo>
                    <a:cubicBezTo>
                      <a:pt x="177" y="171"/>
                      <a:pt x="179" y="171"/>
                      <a:pt x="180" y="170"/>
                    </a:cubicBezTo>
                    <a:cubicBezTo>
                      <a:pt x="185" y="169"/>
                      <a:pt x="189" y="166"/>
                      <a:pt x="194" y="164"/>
                    </a:cubicBezTo>
                    <a:cubicBezTo>
                      <a:pt x="194" y="164"/>
                      <a:pt x="194" y="164"/>
                      <a:pt x="194" y="164"/>
                    </a:cubicBezTo>
                    <a:cubicBezTo>
                      <a:pt x="201" y="160"/>
                      <a:pt x="208" y="156"/>
                      <a:pt x="215" y="152"/>
                    </a:cubicBezTo>
                    <a:cubicBezTo>
                      <a:pt x="218" y="150"/>
                      <a:pt x="222" y="148"/>
                      <a:pt x="225" y="146"/>
                    </a:cubicBezTo>
                    <a:cubicBezTo>
                      <a:pt x="234" y="141"/>
                      <a:pt x="258" y="140"/>
                      <a:pt x="272" y="139"/>
                    </a:cubicBezTo>
                    <a:cubicBezTo>
                      <a:pt x="285" y="138"/>
                      <a:pt x="284" y="132"/>
                      <a:pt x="284" y="122"/>
                    </a:cubicBezTo>
                    <a:cubicBezTo>
                      <a:pt x="285" y="112"/>
                      <a:pt x="285" y="99"/>
                      <a:pt x="285" y="86"/>
                    </a:cubicBezTo>
                    <a:cubicBezTo>
                      <a:pt x="285" y="72"/>
                      <a:pt x="284" y="59"/>
                      <a:pt x="283" y="50"/>
                    </a:cubicBezTo>
                    <a:cubicBezTo>
                      <a:pt x="283" y="47"/>
                      <a:pt x="282" y="44"/>
                      <a:pt x="281" y="42"/>
                    </a:cubicBezTo>
                    <a:cubicBezTo>
                      <a:pt x="279" y="34"/>
                      <a:pt x="263" y="15"/>
                      <a:pt x="258" y="9"/>
                    </a:cubicBezTo>
                    <a:cubicBezTo>
                      <a:pt x="257" y="8"/>
                      <a:pt x="256" y="7"/>
                      <a:pt x="256" y="7"/>
                    </a:cubicBezTo>
                    <a:cubicBezTo>
                      <a:pt x="256" y="7"/>
                      <a:pt x="231" y="0"/>
                      <a:pt x="219" y="1"/>
                    </a:cubicBezTo>
                    <a:cubicBezTo>
                      <a:pt x="217" y="1"/>
                      <a:pt x="216" y="2"/>
                      <a:pt x="214" y="2"/>
                    </a:cubicBezTo>
                    <a:cubicBezTo>
                      <a:pt x="202" y="7"/>
                      <a:pt x="195" y="7"/>
                      <a:pt x="181" y="5"/>
                    </a:cubicBezTo>
                    <a:cubicBezTo>
                      <a:pt x="150" y="3"/>
                      <a:pt x="129" y="14"/>
                      <a:pt x="129" y="14"/>
                    </a:cubicBezTo>
                    <a:cubicBezTo>
                      <a:pt x="129" y="14"/>
                      <a:pt x="112" y="53"/>
                      <a:pt x="97" y="78"/>
                    </a:cubicBezTo>
                    <a:cubicBezTo>
                      <a:pt x="93" y="84"/>
                      <a:pt x="90" y="89"/>
                      <a:pt x="87" y="92"/>
                    </a:cubicBezTo>
                    <a:cubicBezTo>
                      <a:pt x="81" y="99"/>
                      <a:pt x="48" y="107"/>
                      <a:pt x="32" y="117"/>
                    </a:cubicBezTo>
                    <a:cubicBezTo>
                      <a:pt x="30" y="118"/>
                      <a:pt x="28" y="119"/>
                      <a:pt x="27" y="120"/>
                    </a:cubicBezTo>
                    <a:cubicBezTo>
                      <a:pt x="12" y="129"/>
                      <a:pt x="0" y="138"/>
                      <a:pt x="1" y="147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8" name="ïṥḷîḋè">
                <a:extLst>
                  <a:ext uri="{FF2B5EF4-FFF2-40B4-BE49-F238E27FC236}">
                    <a16:creationId xmlns:a16="http://schemas.microsoft.com/office/drawing/2014/main" id="{8896BA4A-26A0-403B-98A2-E8F5C4A5AB73}"/>
                  </a:ext>
                </a:extLst>
              </p:cNvPr>
              <p:cNvSpPr/>
              <p:nvPr/>
            </p:nvSpPr>
            <p:spPr bwMode="auto">
              <a:xfrm>
                <a:off x="10730580" y="4101624"/>
                <a:ext cx="169863" cy="173038"/>
              </a:xfrm>
              <a:custGeom>
                <a:avLst/>
                <a:gdLst>
                  <a:gd name="T0" fmla="*/ 111 w 114"/>
                  <a:gd name="T1" fmla="*/ 22 h 116"/>
                  <a:gd name="T2" fmla="*/ 92 w 114"/>
                  <a:gd name="T3" fmla="*/ 75 h 116"/>
                  <a:gd name="T4" fmla="*/ 58 w 114"/>
                  <a:gd name="T5" fmla="*/ 114 h 116"/>
                  <a:gd name="T6" fmla="*/ 17 w 114"/>
                  <a:gd name="T7" fmla="*/ 107 h 116"/>
                  <a:gd name="T8" fmla="*/ 4 w 114"/>
                  <a:gd name="T9" fmla="*/ 107 h 116"/>
                  <a:gd name="T10" fmla="*/ 1 w 114"/>
                  <a:gd name="T11" fmla="*/ 104 h 116"/>
                  <a:gd name="T12" fmla="*/ 37 w 114"/>
                  <a:gd name="T13" fmla="*/ 20 h 116"/>
                  <a:gd name="T14" fmla="*/ 51 w 114"/>
                  <a:gd name="T15" fmla="*/ 2 h 116"/>
                  <a:gd name="T16" fmla="*/ 111 w 114"/>
                  <a:gd name="T17" fmla="*/ 2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16">
                    <a:moveTo>
                      <a:pt x="111" y="22"/>
                    </a:moveTo>
                    <a:cubicBezTo>
                      <a:pt x="114" y="38"/>
                      <a:pt x="100" y="62"/>
                      <a:pt x="92" y="75"/>
                    </a:cubicBezTo>
                    <a:cubicBezTo>
                      <a:pt x="85" y="87"/>
                      <a:pt x="73" y="109"/>
                      <a:pt x="58" y="114"/>
                    </a:cubicBezTo>
                    <a:cubicBezTo>
                      <a:pt x="51" y="116"/>
                      <a:pt x="34" y="108"/>
                      <a:pt x="17" y="107"/>
                    </a:cubicBezTo>
                    <a:cubicBezTo>
                      <a:pt x="11" y="106"/>
                      <a:pt x="7" y="106"/>
                      <a:pt x="4" y="107"/>
                    </a:cubicBezTo>
                    <a:cubicBezTo>
                      <a:pt x="0" y="107"/>
                      <a:pt x="0" y="108"/>
                      <a:pt x="1" y="104"/>
                    </a:cubicBezTo>
                    <a:cubicBezTo>
                      <a:pt x="21" y="70"/>
                      <a:pt x="35" y="26"/>
                      <a:pt x="37" y="20"/>
                    </a:cubicBezTo>
                    <a:cubicBezTo>
                      <a:pt x="40" y="12"/>
                      <a:pt x="36" y="3"/>
                      <a:pt x="51" y="2"/>
                    </a:cubicBezTo>
                    <a:cubicBezTo>
                      <a:pt x="81" y="0"/>
                      <a:pt x="109" y="12"/>
                      <a:pt x="111" y="22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9" name="îšḻïḋê">
                <a:extLst>
                  <a:ext uri="{FF2B5EF4-FFF2-40B4-BE49-F238E27FC236}">
                    <a16:creationId xmlns:a16="http://schemas.microsoft.com/office/drawing/2014/main" id="{C0478517-120A-4BBD-887E-FEE87A65244F}"/>
                  </a:ext>
                </a:extLst>
              </p:cNvPr>
              <p:cNvSpPr/>
              <p:nvPr/>
            </p:nvSpPr>
            <p:spPr bwMode="auto">
              <a:xfrm>
                <a:off x="10581355" y="4287361"/>
                <a:ext cx="296863" cy="106363"/>
              </a:xfrm>
              <a:custGeom>
                <a:avLst/>
                <a:gdLst>
                  <a:gd name="T0" fmla="*/ 199 w 199"/>
                  <a:gd name="T1" fmla="*/ 46 h 71"/>
                  <a:gd name="T2" fmla="*/ 198 w 199"/>
                  <a:gd name="T3" fmla="*/ 48 h 71"/>
                  <a:gd name="T4" fmla="*/ 198 w 199"/>
                  <a:gd name="T5" fmla="*/ 48 h 71"/>
                  <a:gd name="T6" fmla="*/ 180 w 199"/>
                  <a:gd name="T7" fmla="*/ 56 h 71"/>
                  <a:gd name="T8" fmla="*/ 15 w 199"/>
                  <a:gd name="T9" fmla="*/ 53 h 71"/>
                  <a:gd name="T10" fmla="*/ 5 w 199"/>
                  <a:gd name="T11" fmla="*/ 31 h 71"/>
                  <a:gd name="T12" fmla="*/ 31 w 199"/>
                  <a:gd name="T13" fmla="*/ 4 h 71"/>
                  <a:gd name="T14" fmla="*/ 36 w 199"/>
                  <a:gd name="T15" fmla="*/ 1 h 71"/>
                  <a:gd name="T16" fmla="*/ 36 w 199"/>
                  <a:gd name="T17" fmla="*/ 1 h 71"/>
                  <a:gd name="T18" fmla="*/ 36 w 199"/>
                  <a:gd name="T19" fmla="*/ 6 h 71"/>
                  <a:gd name="T20" fmla="*/ 42 w 199"/>
                  <a:gd name="T21" fmla="*/ 16 h 71"/>
                  <a:gd name="T22" fmla="*/ 137 w 199"/>
                  <a:gd name="T23" fmla="*/ 21 h 71"/>
                  <a:gd name="T24" fmla="*/ 149 w 199"/>
                  <a:gd name="T25" fmla="*/ 15 h 71"/>
                  <a:gd name="T26" fmla="*/ 165 w 199"/>
                  <a:gd name="T27" fmla="*/ 14 h 71"/>
                  <a:gd name="T28" fmla="*/ 199 w 199"/>
                  <a:gd name="T29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9" h="71">
                    <a:moveTo>
                      <a:pt x="199" y="46"/>
                    </a:moveTo>
                    <a:cubicBezTo>
                      <a:pt x="199" y="47"/>
                      <a:pt x="199" y="47"/>
                      <a:pt x="198" y="48"/>
                    </a:cubicBezTo>
                    <a:cubicBezTo>
                      <a:pt x="198" y="48"/>
                      <a:pt x="198" y="48"/>
                      <a:pt x="198" y="48"/>
                    </a:cubicBezTo>
                    <a:cubicBezTo>
                      <a:pt x="192" y="51"/>
                      <a:pt x="186" y="54"/>
                      <a:pt x="180" y="56"/>
                    </a:cubicBezTo>
                    <a:cubicBezTo>
                      <a:pt x="119" y="71"/>
                      <a:pt x="15" y="53"/>
                      <a:pt x="15" y="53"/>
                    </a:cubicBezTo>
                    <a:cubicBezTo>
                      <a:pt x="0" y="51"/>
                      <a:pt x="5" y="38"/>
                      <a:pt x="5" y="31"/>
                    </a:cubicBezTo>
                    <a:cubicBezTo>
                      <a:pt x="4" y="22"/>
                      <a:pt x="16" y="13"/>
                      <a:pt x="31" y="4"/>
                    </a:cubicBezTo>
                    <a:cubicBezTo>
                      <a:pt x="32" y="3"/>
                      <a:pt x="34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43" y="0"/>
                      <a:pt x="38" y="4"/>
                      <a:pt x="36" y="6"/>
                    </a:cubicBezTo>
                    <a:cubicBezTo>
                      <a:pt x="31" y="10"/>
                      <a:pt x="31" y="14"/>
                      <a:pt x="42" y="16"/>
                    </a:cubicBezTo>
                    <a:cubicBezTo>
                      <a:pt x="64" y="18"/>
                      <a:pt x="121" y="26"/>
                      <a:pt x="137" y="21"/>
                    </a:cubicBezTo>
                    <a:cubicBezTo>
                      <a:pt x="142" y="19"/>
                      <a:pt x="146" y="17"/>
                      <a:pt x="149" y="15"/>
                    </a:cubicBezTo>
                    <a:cubicBezTo>
                      <a:pt x="154" y="13"/>
                      <a:pt x="163" y="14"/>
                      <a:pt x="165" y="14"/>
                    </a:cubicBezTo>
                    <a:cubicBezTo>
                      <a:pt x="184" y="20"/>
                      <a:pt x="199" y="31"/>
                      <a:pt x="199" y="4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0" name="ïṥľídè">
                <a:extLst>
                  <a:ext uri="{FF2B5EF4-FFF2-40B4-BE49-F238E27FC236}">
                    <a16:creationId xmlns:a16="http://schemas.microsoft.com/office/drawing/2014/main" id="{619E7F45-1BBA-4308-8F63-D8B5C09EEC19}"/>
                  </a:ext>
                </a:extLst>
              </p:cNvPr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78 w 178"/>
                  <a:gd name="T1" fmla="*/ 2 h 45"/>
                  <a:gd name="T2" fmla="*/ 176 w 178"/>
                  <a:gd name="T3" fmla="*/ 2 h 45"/>
                  <a:gd name="T4" fmla="*/ 178 w 178"/>
                  <a:gd name="T5" fmla="*/ 6 h 45"/>
                  <a:gd name="T6" fmla="*/ 178 w 178"/>
                  <a:gd name="T7" fmla="*/ 6 h 45"/>
                  <a:gd name="T8" fmla="*/ 178 w 178"/>
                  <a:gd name="T9" fmla="*/ 2 h 45"/>
                  <a:gd name="T10" fmla="*/ 23 w 178"/>
                  <a:gd name="T11" fmla="*/ 0 h 45"/>
                  <a:gd name="T12" fmla="*/ 0 w 178"/>
                  <a:gd name="T13" fmla="*/ 45 h 45"/>
                  <a:gd name="T14" fmla="*/ 0 w 178"/>
                  <a:gd name="T15" fmla="*/ 45 h 45"/>
                  <a:gd name="T16" fmla="*/ 24 w 178"/>
                  <a:gd name="T17" fmla="*/ 0 h 45"/>
                  <a:gd name="T18" fmla="*/ 23 w 17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8" h="45">
                    <a:moveTo>
                      <a:pt x="178" y="2"/>
                    </a:moveTo>
                    <a:cubicBezTo>
                      <a:pt x="177" y="2"/>
                      <a:pt x="176" y="2"/>
                      <a:pt x="176" y="2"/>
                    </a:cubicBezTo>
                    <a:cubicBezTo>
                      <a:pt x="177" y="4"/>
                      <a:pt x="177" y="5"/>
                      <a:pt x="178" y="6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4"/>
                      <a:pt x="178" y="3"/>
                      <a:pt x="178" y="2"/>
                    </a:cubicBezTo>
                    <a:moveTo>
                      <a:pt x="23" y="0"/>
                    </a:moveTo>
                    <a:cubicBezTo>
                      <a:pt x="17" y="14"/>
                      <a:pt x="8" y="31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30"/>
                      <a:pt x="18" y="13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1" name="îšļïďê">
                <a:extLst>
                  <a:ext uri="{FF2B5EF4-FFF2-40B4-BE49-F238E27FC236}">
                    <a16:creationId xmlns:a16="http://schemas.microsoft.com/office/drawing/2014/main" id="{64342E83-9873-404C-A3F1-9FC1A12189B4}"/>
                  </a:ext>
                </a:extLst>
              </p:cNvPr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07 w 178"/>
                  <a:gd name="T1" fmla="*/ 2 h 45"/>
                  <a:gd name="T2" fmla="*/ 102 w 178"/>
                  <a:gd name="T3" fmla="*/ 17 h 45"/>
                  <a:gd name="T4" fmla="*/ 175 w 178"/>
                  <a:gd name="T5" fmla="*/ 6 h 45"/>
                  <a:gd name="T6" fmla="*/ 178 w 178"/>
                  <a:gd name="T7" fmla="*/ 6 h 45"/>
                  <a:gd name="T8" fmla="*/ 176 w 178"/>
                  <a:gd name="T9" fmla="*/ 2 h 45"/>
                  <a:gd name="T10" fmla="*/ 176 w 178"/>
                  <a:gd name="T11" fmla="*/ 2 h 45"/>
                  <a:gd name="T12" fmla="*/ 163 w 178"/>
                  <a:gd name="T13" fmla="*/ 3 h 45"/>
                  <a:gd name="T14" fmla="*/ 107 w 178"/>
                  <a:gd name="T15" fmla="*/ 2 h 45"/>
                  <a:gd name="T16" fmla="*/ 24 w 178"/>
                  <a:gd name="T17" fmla="*/ 0 h 45"/>
                  <a:gd name="T18" fmla="*/ 0 w 178"/>
                  <a:gd name="T19" fmla="*/ 45 h 45"/>
                  <a:gd name="T20" fmla="*/ 13 w 178"/>
                  <a:gd name="T21" fmla="*/ 39 h 45"/>
                  <a:gd name="T22" fmla="*/ 28 w 178"/>
                  <a:gd name="T23" fmla="*/ 1 h 45"/>
                  <a:gd name="T24" fmla="*/ 28 w 178"/>
                  <a:gd name="T25" fmla="*/ 1 h 45"/>
                  <a:gd name="T26" fmla="*/ 27 w 178"/>
                  <a:gd name="T27" fmla="*/ 1 h 45"/>
                  <a:gd name="T28" fmla="*/ 24 w 178"/>
                  <a:gd name="T2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8" h="45">
                    <a:moveTo>
                      <a:pt x="107" y="2"/>
                    </a:moveTo>
                    <a:cubicBezTo>
                      <a:pt x="106" y="7"/>
                      <a:pt x="104" y="12"/>
                      <a:pt x="102" y="17"/>
                    </a:cubicBezTo>
                    <a:cubicBezTo>
                      <a:pt x="132" y="11"/>
                      <a:pt x="161" y="7"/>
                      <a:pt x="175" y="6"/>
                    </a:cubicBezTo>
                    <a:cubicBezTo>
                      <a:pt x="176" y="6"/>
                      <a:pt x="177" y="6"/>
                      <a:pt x="178" y="6"/>
                    </a:cubicBezTo>
                    <a:cubicBezTo>
                      <a:pt x="177" y="5"/>
                      <a:pt x="177" y="4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4" y="3"/>
                      <a:pt x="170" y="3"/>
                      <a:pt x="163" y="3"/>
                    </a:cubicBezTo>
                    <a:cubicBezTo>
                      <a:pt x="150" y="3"/>
                      <a:pt x="129" y="2"/>
                      <a:pt x="107" y="2"/>
                    </a:cubicBezTo>
                    <a:moveTo>
                      <a:pt x="24" y="0"/>
                    </a:moveTo>
                    <a:cubicBezTo>
                      <a:pt x="18" y="13"/>
                      <a:pt x="9" y="30"/>
                      <a:pt x="0" y="45"/>
                    </a:cubicBezTo>
                    <a:cubicBezTo>
                      <a:pt x="4" y="43"/>
                      <a:pt x="8" y="41"/>
                      <a:pt x="13" y="39"/>
                    </a:cubicBezTo>
                    <a:cubicBezTo>
                      <a:pt x="19" y="25"/>
                      <a:pt x="24" y="1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1"/>
                      <a:pt x="25" y="1"/>
                      <a:pt x="24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2" name="íšľïḓe">
                <a:extLst>
                  <a:ext uri="{FF2B5EF4-FFF2-40B4-BE49-F238E27FC236}">
                    <a16:creationId xmlns:a16="http://schemas.microsoft.com/office/drawing/2014/main" id="{39142649-9E6E-4267-AA56-72BC6830EAC3}"/>
                  </a:ext>
                </a:extLst>
              </p:cNvPr>
              <p:cNvSpPr/>
              <p:nvPr/>
            </p:nvSpPr>
            <p:spPr bwMode="auto">
              <a:xfrm>
                <a:off x="10754392" y="4157186"/>
                <a:ext cx="139700" cy="57150"/>
              </a:xfrm>
              <a:custGeom>
                <a:avLst/>
                <a:gdLst>
                  <a:gd name="T0" fmla="*/ 15 w 94"/>
                  <a:gd name="T1" fmla="*/ 0 h 38"/>
                  <a:gd name="T2" fmla="*/ 0 w 94"/>
                  <a:gd name="T3" fmla="*/ 38 h 38"/>
                  <a:gd name="T4" fmla="*/ 89 w 94"/>
                  <a:gd name="T5" fmla="*/ 16 h 38"/>
                  <a:gd name="T6" fmla="*/ 94 w 94"/>
                  <a:gd name="T7" fmla="*/ 1 h 38"/>
                  <a:gd name="T8" fmla="*/ 15 w 9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38">
                    <a:moveTo>
                      <a:pt x="15" y="0"/>
                    </a:moveTo>
                    <a:cubicBezTo>
                      <a:pt x="11" y="11"/>
                      <a:pt x="6" y="24"/>
                      <a:pt x="0" y="38"/>
                    </a:cubicBezTo>
                    <a:cubicBezTo>
                      <a:pt x="21" y="30"/>
                      <a:pt x="56" y="22"/>
                      <a:pt x="89" y="16"/>
                    </a:cubicBezTo>
                    <a:cubicBezTo>
                      <a:pt x="91" y="11"/>
                      <a:pt x="93" y="6"/>
                      <a:pt x="94" y="1"/>
                    </a:cubicBezTo>
                    <a:cubicBezTo>
                      <a:pt x="56" y="1"/>
                      <a:pt x="15" y="0"/>
                      <a:pt x="15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3" name="išḷîdê">
                <a:extLst>
                  <a:ext uri="{FF2B5EF4-FFF2-40B4-BE49-F238E27FC236}">
                    <a16:creationId xmlns:a16="http://schemas.microsoft.com/office/drawing/2014/main" id="{AFD84219-6EB6-4EDF-AF2A-F0656B187E33}"/>
                  </a:ext>
                </a:extLst>
              </p:cNvPr>
              <p:cNvSpPr/>
              <p:nvPr/>
            </p:nvSpPr>
            <p:spPr bwMode="auto">
              <a:xfrm>
                <a:off x="11089355" y="4269899"/>
                <a:ext cx="392113" cy="173038"/>
              </a:xfrm>
              <a:custGeom>
                <a:avLst/>
                <a:gdLst>
                  <a:gd name="T0" fmla="*/ 255 w 262"/>
                  <a:gd name="T1" fmla="*/ 68 h 116"/>
                  <a:gd name="T2" fmla="*/ 199 w 262"/>
                  <a:gd name="T3" fmla="*/ 92 h 116"/>
                  <a:gd name="T4" fmla="*/ 164 w 262"/>
                  <a:gd name="T5" fmla="*/ 106 h 116"/>
                  <a:gd name="T6" fmla="*/ 69 w 262"/>
                  <a:gd name="T7" fmla="*/ 113 h 116"/>
                  <a:gd name="T8" fmla="*/ 9 w 262"/>
                  <a:gd name="T9" fmla="*/ 101 h 116"/>
                  <a:gd name="T10" fmla="*/ 8 w 262"/>
                  <a:gd name="T11" fmla="*/ 62 h 116"/>
                  <a:gd name="T12" fmla="*/ 11 w 262"/>
                  <a:gd name="T13" fmla="*/ 57 h 116"/>
                  <a:gd name="T14" fmla="*/ 32 w 262"/>
                  <a:gd name="T15" fmla="*/ 48 h 116"/>
                  <a:gd name="T16" fmla="*/ 208 w 262"/>
                  <a:gd name="T17" fmla="*/ 4 h 116"/>
                  <a:gd name="T18" fmla="*/ 258 w 262"/>
                  <a:gd name="T19" fmla="*/ 12 h 116"/>
                  <a:gd name="T20" fmla="*/ 259 w 262"/>
                  <a:gd name="T21" fmla="*/ 14 h 116"/>
                  <a:gd name="T22" fmla="*/ 255 w 262"/>
                  <a:gd name="T23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16">
                    <a:moveTo>
                      <a:pt x="255" y="68"/>
                    </a:moveTo>
                    <a:cubicBezTo>
                      <a:pt x="246" y="82"/>
                      <a:pt x="211" y="82"/>
                      <a:pt x="199" y="92"/>
                    </a:cubicBezTo>
                    <a:cubicBezTo>
                      <a:pt x="187" y="101"/>
                      <a:pt x="177" y="100"/>
                      <a:pt x="164" y="106"/>
                    </a:cubicBezTo>
                    <a:cubicBezTo>
                      <a:pt x="143" y="116"/>
                      <a:pt x="93" y="113"/>
                      <a:pt x="69" y="113"/>
                    </a:cubicBezTo>
                    <a:cubicBezTo>
                      <a:pt x="54" y="113"/>
                      <a:pt x="19" y="112"/>
                      <a:pt x="9" y="101"/>
                    </a:cubicBezTo>
                    <a:cubicBezTo>
                      <a:pt x="0" y="92"/>
                      <a:pt x="5" y="72"/>
                      <a:pt x="8" y="62"/>
                    </a:cubicBezTo>
                    <a:cubicBezTo>
                      <a:pt x="8" y="60"/>
                      <a:pt x="9" y="58"/>
                      <a:pt x="11" y="57"/>
                    </a:cubicBezTo>
                    <a:cubicBezTo>
                      <a:pt x="17" y="50"/>
                      <a:pt x="32" y="48"/>
                      <a:pt x="32" y="48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8" y="4"/>
                      <a:pt x="253" y="0"/>
                      <a:pt x="258" y="12"/>
                    </a:cubicBezTo>
                    <a:cubicBezTo>
                      <a:pt x="259" y="13"/>
                      <a:pt x="259" y="13"/>
                      <a:pt x="259" y="14"/>
                    </a:cubicBezTo>
                    <a:cubicBezTo>
                      <a:pt x="261" y="29"/>
                      <a:pt x="262" y="58"/>
                      <a:pt x="255" y="68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4" name="iŝḷîde">
                <a:extLst>
                  <a:ext uri="{FF2B5EF4-FFF2-40B4-BE49-F238E27FC236}">
                    <a16:creationId xmlns:a16="http://schemas.microsoft.com/office/drawing/2014/main" id="{DC9FFE09-35C9-4262-A7D3-1308E19445CD}"/>
                  </a:ext>
                </a:extLst>
              </p:cNvPr>
              <p:cNvSpPr/>
              <p:nvPr/>
            </p:nvSpPr>
            <p:spPr bwMode="auto">
              <a:xfrm>
                <a:off x="11106817" y="4092099"/>
                <a:ext cx="366713" cy="274638"/>
              </a:xfrm>
              <a:custGeom>
                <a:avLst/>
                <a:gdLst>
                  <a:gd name="T0" fmla="*/ 0 w 245"/>
                  <a:gd name="T1" fmla="*/ 165 h 184"/>
                  <a:gd name="T2" fmla="*/ 10 w 245"/>
                  <a:gd name="T3" fmla="*/ 180 h 184"/>
                  <a:gd name="T4" fmla="*/ 35 w 245"/>
                  <a:gd name="T5" fmla="*/ 179 h 184"/>
                  <a:gd name="T6" fmla="*/ 72 w 245"/>
                  <a:gd name="T7" fmla="*/ 180 h 184"/>
                  <a:gd name="T8" fmla="*/ 152 w 245"/>
                  <a:gd name="T9" fmla="*/ 177 h 184"/>
                  <a:gd name="T10" fmla="*/ 155 w 245"/>
                  <a:gd name="T11" fmla="*/ 175 h 184"/>
                  <a:gd name="T12" fmla="*/ 184 w 245"/>
                  <a:gd name="T13" fmla="*/ 162 h 184"/>
                  <a:gd name="T14" fmla="*/ 193 w 245"/>
                  <a:gd name="T15" fmla="*/ 155 h 184"/>
                  <a:gd name="T16" fmla="*/ 234 w 245"/>
                  <a:gd name="T17" fmla="*/ 144 h 184"/>
                  <a:gd name="T18" fmla="*/ 244 w 245"/>
                  <a:gd name="T19" fmla="*/ 126 h 184"/>
                  <a:gd name="T20" fmla="*/ 243 w 245"/>
                  <a:gd name="T21" fmla="*/ 82 h 184"/>
                  <a:gd name="T22" fmla="*/ 239 w 245"/>
                  <a:gd name="T23" fmla="*/ 39 h 184"/>
                  <a:gd name="T24" fmla="*/ 229 w 245"/>
                  <a:gd name="T25" fmla="*/ 22 h 184"/>
                  <a:gd name="T26" fmla="*/ 216 w 245"/>
                  <a:gd name="T27" fmla="*/ 6 h 184"/>
                  <a:gd name="T28" fmla="*/ 180 w 245"/>
                  <a:gd name="T29" fmla="*/ 4 h 184"/>
                  <a:gd name="T30" fmla="*/ 152 w 245"/>
                  <a:gd name="T31" fmla="*/ 10 h 184"/>
                  <a:gd name="T32" fmla="*/ 93 w 245"/>
                  <a:gd name="T33" fmla="*/ 23 h 184"/>
                  <a:gd name="T34" fmla="*/ 68 w 245"/>
                  <a:gd name="T35" fmla="*/ 86 h 184"/>
                  <a:gd name="T36" fmla="*/ 59 w 245"/>
                  <a:gd name="T37" fmla="*/ 105 h 184"/>
                  <a:gd name="T38" fmla="*/ 26 w 245"/>
                  <a:gd name="T39" fmla="*/ 133 h 184"/>
                  <a:gd name="T40" fmla="*/ 22 w 245"/>
                  <a:gd name="T41" fmla="*/ 136 h 184"/>
                  <a:gd name="T42" fmla="*/ 0 w 245"/>
                  <a:gd name="T43" fmla="*/ 16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5" h="184">
                    <a:moveTo>
                      <a:pt x="0" y="165"/>
                    </a:moveTo>
                    <a:cubicBezTo>
                      <a:pt x="1" y="173"/>
                      <a:pt x="0" y="180"/>
                      <a:pt x="10" y="180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45" y="179"/>
                      <a:pt x="58" y="180"/>
                      <a:pt x="72" y="180"/>
                    </a:cubicBezTo>
                    <a:cubicBezTo>
                      <a:pt x="100" y="182"/>
                      <a:pt x="134" y="184"/>
                      <a:pt x="152" y="177"/>
                    </a:cubicBezTo>
                    <a:cubicBezTo>
                      <a:pt x="153" y="176"/>
                      <a:pt x="154" y="176"/>
                      <a:pt x="155" y="175"/>
                    </a:cubicBezTo>
                    <a:cubicBezTo>
                      <a:pt x="159" y="173"/>
                      <a:pt x="174" y="171"/>
                      <a:pt x="184" y="162"/>
                    </a:cubicBezTo>
                    <a:cubicBezTo>
                      <a:pt x="188" y="159"/>
                      <a:pt x="190" y="157"/>
                      <a:pt x="193" y="155"/>
                    </a:cubicBezTo>
                    <a:cubicBezTo>
                      <a:pt x="201" y="150"/>
                      <a:pt x="221" y="147"/>
                      <a:pt x="234" y="144"/>
                    </a:cubicBezTo>
                    <a:cubicBezTo>
                      <a:pt x="245" y="142"/>
                      <a:pt x="244" y="136"/>
                      <a:pt x="244" y="126"/>
                    </a:cubicBezTo>
                    <a:cubicBezTo>
                      <a:pt x="243" y="116"/>
                      <a:pt x="243" y="95"/>
                      <a:pt x="243" y="82"/>
                    </a:cubicBezTo>
                    <a:cubicBezTo>
                      <a:pt x="242" y="64"/>
                      <a:pt x="241" y="46"/>
                      <a:pt x="239" y="39"/>
                    </a:cubicBezTo>
                    <a:cubicBezTo>
                      <a:pt x="238" y="35"/>
                      <a:pt x="233" y="28"/>
                      <a:pt x="229" y="22"/>
                    </a:cubicBezTo>
                    <a:cubicBezTo>
                      <a:pt x="223" y="14"/>
                      <a:pt x="216" y="6"/>
                      <a:pt x="216" y="6"/>
                    </a:cubicBezTo>
                    <a:cubicBezTo>
                      <a:pt x="216" y="6"/>
                      <a:pt x="188" y="0"/>
                      <a:pt x="180" y="4"/>
                    </a:cubicBezTo>
                    <a:cubicBezTo>
                      <a:pt x="170" y="10"/>
                      <a:pt x="164" y="10"/>
                      <a:pt x="152" y="10"/>
                    </a:cubicBezTo>
                    <a:cubicBezTo>
                      <a:pt x="125" y="10"/>
                      <a:pt x="93" y="23"/>
                      <a:pt x="93" y="23"/>
                    </a:cubicBezTo>
                    <a:cubicBezTo>
                      <a:pt x="93" y="23"/>
                      <a:pt x="80" y="60"/>
                      <a:pt x="68" y="86"/>
                    </a:cubicBezTo>
                    <a:cubicBezTo>
                      <a:pt x="65" y="93"/>
                      <a:pt x="62" y="100"/>
                      <a:pt x="59" y="105"/>
                    </a:cubicBezTo>
                    <a:cubicBezTo>
                      <a:pt x="54" y="112"/>
                      <a:pt x="40" y="122"/>
                      <a:pt x="26" y="133"/>
                    </a:cubicBezTo>
                    <a:cubicBezTo>
                      <a:pt x="25" y="134"/>
                      <a:pt x="24" y="135"/>
                      <a:pt x="22" y="136"/>
                    </a:cubicBezTo>
                    <a:cubicBezTo>
                      <a:pt x="10" y="147"/>
                      <a:pt x="0" y="157"/>
                      <a:pt x="0" y="165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5" name="ïṧļíḋe">
                <a:extLst>
                  <a:ext uri="{FF2B5EF4-FFF2-40B4-BE49-F238E27FC236}">
                    <a16:creationId xmlns:a16="http://schemas.microsoft.com/office/drawing/2014/main" id="{8B333A1D-2559-41CA-939B-90B1DE16EDA4}"/>
                  </a:ext>
                </a:extLst>
              </p:cNvPr>
              <p:cNvSpPr/>
              <p:nvPr/>
            </p:nvSpPr>
            <p:spPr bwMode="auto">
              <a:xfrm>
                <a:off x="11257630" y="4017486"/>
                <a:ext cx="192088" cy="144463"/>
              </a:xfrm>
              <a:custGeom>
                <a:avLst/>
                <a:gdLst>
                  <a:gd name="T0" fmla="*/ 123 w 128"/>
                  <a:gd name="T1" fmla="*/ 12 h 97"/>
                  <a:gd name="T2" fmla="*/ 52 w 128"/>
                  <a:gd name="T3" fmla="*/ 0 h 97"/>
                  <a:gd name="T4" fmla="*/ 0 w 128"/>
                  <a:gd name="T5" fmla="*/ 8 h 97"/>
                  <a:gd name="T6" fmla="*/ 7 w 128"/>
                  <a:gd name="T7" fmla="*/ 70 h 97"/>
                  <a:gd name="T8" fmla="*/ 70 w 128"/>
                  <a:gd name="T9" fmla="*/ 67 h 97"/>
                  <a:gd name="T10" fmla="*/ 104 w 128"/>
                  <a:gd name="T11" fmla="*/ 87 h 97"/>
                  <a:gd name="T12" fmla="*/ 127 w 128"/>
                  <a:gd name="T13" fmla="*/ 81 h 97"/>
                  <a:gd name="T14" fmla="*/ 123 w 128"/>
                  <a:gd name="T15" fmla="*/ 1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97">
                    <a:moveTo>
                      <a:pt x="123" y="12"/>
                    </a:moveTo>
                    <a:cubicBezTo>
                      <a:pt x="123" y="12"/>
                      <a:pt x="70" y="0"/>
                      <a:pt x="52" y="0"/>
                    </a:cubicBezTo>
                    <a:cubicBezTo>
                      <a:pt x="42" y="0"/>
                      <a:pt x="0" y="8"/>
                      <a:pt x="0" y="8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44" y="58"/>
                      <a:pt x="70" y="67"/>
                    </a:cubicBezTo>
                    <a:cubicBezTo>
                      <a:pt x="92" y="74"/>
                      <a:pt x="93" y="82"/>
                      <a:pt x="104" y="87"/>
                    </a:cubicBezTo>
                    <a:cubicBezTo>
                      <a:pt x="114" y="93"/>
                      <a:pt x="128" y="97"/>
                      <a:pt x="127" y="81"/>
                    </a:cubicBezTo>
                    <a:cubicBezTo>
                      <a:pt x="127" y="70"/>
                      <a:pt x="123" y="12"/>
                      <a:pt x="123" y="12"/>
                    </a:cubicBezTo>
                  </a:path>
                </a:pathLst>
              </a:custGeom>
              <a:solidFill>
                <a:srgbClr val="5D3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" name="îśľîḑè">
                <a:extLst>
                  <a:ext uri="{FF2B5EF4-FFF2-40B4-BE49-F238E27FC236}">
                    <a16:creationId xmlns:a16="http://schemas.microsoft.com/office/drawing/2014/main" id="{9BE0B30B-48DF-49F1-B40C-7DC630E1515E}"/>
                  </a:ext>
                </a:extLst>
              </p:cNvPr>
              <p:cNvSpPr/>
              <p:nvPr/>
            </p:nvSpPr>
            <p:spPr bwMode="auto">
              <a:xfrm>
                <a:off x="11217942" y="4087336"/>
                <a:ext cx="161925" cy="177800"/>
              </a:xfrm>
              <a:custGeom>
                <a:avLst/>
                <a:gdLst>
                  <a:gd name="T0" fmla="*/ 104 w 108"/>
                  <a:gd name="T1" fmla="*/ 21 h 119"/>
                  <a:gd name="T2" fmla="*/ 90 w 108"/>
                  <a:gd name="T3" fmla="*/ 75 h 119"/>
                  <a:gd name="T4" fmla="*/ 61 w 108"/>
                  <a:gd name="T5" fmla="*/ 117 h 119"/>
                  <a:gd name="T6" fmla="*/ 26 w 108"/>
                  <a:gd name="T7" fmla="*/ 113 h 119"/>
                  <a:gd name="T8" fmla="*/ 13 w 108"/>
                  <a:gd name="T9" fmla="*/ 113 h 119"/>
                  <a:gd name="T10" fmla="*/ 2 w 108"/>
                  <a:gd name="T11" fmla="*/ 112 h 119"/>
                  <a:gd name="T12" fmla="*/ 30 w 108"/>
                  <a:gd name="T13" fmla="*/ 25 h 119"/>
                  <a:gd name="T14" fmla="*/ 52 w 108"/>
                  <a:gd name="T15" fmla="*/ 5 h 119"/>
                  <a:gd name="T16" fmla="*/ 104 w 108"/>
                  <a:gd name="T17" fmla="*/ 2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19">
                    <a:moveTo>
                      <a:pt x="104" y="21"/>
                    </a:moveTo>
                    <a:cubicBezTo>
                      <a:pt x="108" y="36"/>
                      <a:pt x="96" y="61"/>
                      <a:pt x="90" y="75"/>
                    </a:cubicBezTo>
                    <a:cubicBezTo>
                      <a:pt x="84" y="87"/>
                      <a:pt x="74" y="111"/>
                      <a:pt x="61" y="117"/>
                    </a:cubicBezTo>
                    <a:cubicBezTo>
                      <a:pt x="55" y="119"/>
                      <a:pt x="40" y="113"/>
                      <a:pt x="26" y="113"/>
                    </a:cubicBezTo>
                    <a:cubicBezTo>
                      <a:pt x="21" y="112"/>
                      <a:pt x="17" y="113"/>
                      <a:pt x="13" y="113"/>
                    </a:cubicBezTo>
                    <a:cubicBezTo>
                      <a:pt x="5" y="114"/>
                      <a:pt x="0" y="115"/>
                      <a:pt x="2" y="112"/>
                    </a:cubicBezTo>
                    <a:cubicBezTo>
                      <a:pt x="18" y="76"/>
                      <a:pt x="28" y="31"/>
                      <a:pt x="30" y="25"/>
                    </a:cubicBezTo>
                    <a:cubicBezTo>
                      <a:pt x="32" y="16"/>
                      <a:pt x="40" y="7"/>
                      <a:pt x="52" y="5"/>
                    </a:cubicBezTo>
                    <a:cubicBezTo>
                      <a:pt x="78" y="0"/>
                      <a:pt x="102" y="11"/>
                      <a:pt x="104" y="21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" name="îşļïḋè">
                <a:extLst>
                  <a:ext uri="{FF2B5EF4-FFF2-40B4-BE49-F238E27FC236}">
                    <a16:creationId xmlns:a16="http://schemas.microsoft.com/office/drawing/2014/main" id="{9F5BA2D5-6727-49AB-84E9-71E9317754E2}"/>
                  </a:ext>
                </a:extLst>
              </p:cNvPr>
              <p:cNvSpPr/>
              <p:nvPr/>
            </p:nvSpPr>
            <p:spPr bwMode="auto">
              <a:xfrm>
                <a:off x="11106817" y="4288949"/>
                <a:ext cx="250825" cy="82550"/>
              </a:xfrm>
              <a:custGeom>
                <a:avLst/>
                <a:gdLst>
                  <a:gd name="T0" fmla="*/ 167 w 168"/>
                  <a:gd name="T1" fmla="*/ 36 h 55"/>
                  <a:gd name="T2" fmla="*/ 167 w 168"/>
                  <a:gd name="T3" fmla="*/ 39 h 55"/>
                  <a:gd name="T4" fmla="*/ 168 w 168"/>
                  <a:gd name="T5" fmla="*/ 39 h 55"/>
                  <a:gd name="T6" fmla="*/ 152 w 168"/>
                  <a:gd name="T7" fmla="*/ 45 h 55"/>
                  <a:gd name="T8" fmla="*/ 50 w 168"/>
                  <a:gd name="T9" fmla="*/ 53 h 55"/>
                  <a:gd name="T10" fmla="*/ 12 w 168"/>
                  <a:gd name="T11" fmla="*/ 49 h 55"/>
                  <a:gd name="T12" fmla="*/ 0 w 168"/>
                  <a:gd name="T13" fmla="*/ 33 h 55"/>
                  <a:gd name="T14" fmla="*/ 22 w 168"/>
                  <a:gd name="T15" fmla="*/ 4 h 55"/>
                  <a:gd name="T16" fmla="*/ 26 w 168"/>
                  <a:gd name="T17" fmla="*/ 1 h 55"/>
                  <a:gd name="T18" fmla="*/ 26 w 168"/>
                  <a:gd name="T19" fmla="*/ 1 h 55"/>
                  <a:gd name="T20" fmla="*/ 27 w 168"/>
                  <a:gd name="T21" fmla="*/ 6 h 55"/>
                  <a:gd name="T22" fmla="*/ 32 w 168"/>
                  <a:gd name="T23" fmla="*/ 15 h 55"/>
                  <a:gd name="T24" fmla="*/ 114 w 168"/>
                  <a:gd name="T25" fmla="*/ 13 h 55"/>
                  <a:gd name="T26" fmla="*/ 129 w 168"/>
                  <a:gd name="T27" fmla="*/ 8 h 55"/>
                  <a:gd name="T28" fmla="*/ 145 w 168"/>
                  <a:gd name="T29" fmla="*/ 8 h 55"/>
                  <a:gd name="T30" fmla="*/ 167 w 168"/>
                  <a:gd name="T31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55">
                    <a:moveTo>
                      <a:pt x="167" y="36"/>
                    </a:moveTo>
                    <a:cubicBezTo>
                      <a:pt x="167" y="36"/>
                      <a:pt x="167" y="39"/>
                      <a:pt x="167" y="39"/>
                    </a:cubicBezTo>
                    <a:cubicBezTo>
                      <a:pt x="168" y="39"/>
                      <a:pt x="168" y="39"/>
                      <a:pt x="168" y="39"/>
                    </a:cubicBezTo>
                    <a:cubicBezTo>
                      <a:pt x="162" y="42"/>
                      <a:pt x="156" y="42"/>
                      <a:pt x="152" y="45"/>
                    </a:cubicBezTo>
                    <a:cubicBezTo>
                      <a:pt x="125" y="55"/>
                      <a:pt x="70" y="53"/>
                      <a:pt x="50" y="53"/>
                    </a:cubicBezTo>
                    <a:cubicBezTo>
                      <a:pt x="25" y="52"/>
                      <a:pt x="12" y="49"/>
                      <a:pt x="12" y="49"/>
                    </a:cubicBezTo>
                    <a:cubicBezTo>
                      <a:pt x="2" y="48"/>
                      <a:pt x="1" y="41"/>
                      <a:pt x="0" y="33"/>
                    </a:cubicBezTo>
                    <a:cubicBezTo>
                      <a:pt x="0" y="25"/>
                      <a:pt x="10" y="15"/>
                      <a:pt x="22" y="4"/>
                    </a:cubicBezTo>
                    <a:cubicBezTo>
                      <a:pt x="23" y="3"/>
                      <a:pt x="25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32" y="0"/>
                      <a:pt x="29" y="4"/>
                      <a:pt x="27" y="6"/>
                    </a:cubicBezTo>
                    <a:cubicBezTo>
                      <a:pt x="23" y="11"/>
                      <a:pt x="22" y="15"/>
                      <a:pt x="32" y="15"/>
                    </a:cubicBezTo>
                    <a:cubicBezTo>
                      <a:pt x="51" y="16"/>
                      <a:pt x="100" y="19"/>
                      <a:pt x="114" y="13"/>
                    </a:cubicBezTo>
                    <a:cubicBezTo>
                      <a:pt x="118" y="11"/>
                      <a:pt x="126" y="10"/>
                      <a:pt x="129" y="8"/>
                    </a:cubicBezTo>
                    <a:cubicBezTo>
                      <a:pt x="133" y="5"/>
                      <a:pt x="143" y="7"/>
                      <a:pt x="145" y="8"/>
                    </a:cubicBezTo>
                    <a:cubicBezTo>
                      <a:pt x="162" y="11"/>
                      <a:pt x="168" y="21"/>
                      <a:pt x="167" y="3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8" name="ïŝ1ïḑè">
                <a:extLst>
                  <a:ext uri="{FF2B5EF4-FFF2-40B4-BE49-F238E27FC236}">
                    <a16:creationId xmlns:a16="http://schemas.microsoft.com/office/drawing/2014/main" id="{9A69908F-4B6A-43DE-9F48-B3B16BA7EA20}"/>
                  </a:ext>
                </a:extLst>
              </p:cNvPr>
              <p:cNvSpPr/>
              <p:nvPr/>
            </p:nvSpPr>
            <p:spPr bwMode="auto">
              <a:xfrm>
                <a:off x="11210005" y="4133374"/>
                <a:ext cx="239713" cy="87313"/>
              </a:xfrm>
              <a:custGeom>
                <a:avLst/>
                <a:gdLst>
                  <a:gd name="T0" fmla="*/ 21 w 160"/>
                  <a:gd name="T1" fmla="*/ 6 h 58"/>
                  <a:gd name="T2" fmla="*/ 0 w 160"/>
                  <a:gd name="T3" fmla="*/ 58 h 58"/>
                  <a:gd name="T4" fmla="*/ 0 w 160"/>
                  <a:gd name="T5" fmla="*/ 58 h 58"/>
                  <a:gd name="T6" fmla="*/ 3 w 160"/>
                  <a:gd name="T7" fmla="*/ 55 h 58"/>
                  <a:gd name="T8" fmla="*/ 21 w 160"/>
                  <a:gd name="T9" fmla="*/ 42 h 58"/>
                  <a:gd name="T10" fmla="*/ 31 w 160"/>
                  <a:gd name="T11" fmla="*/ 8 h 58"/>
                  <a:gd name="T12" fmla="*/ 23 w 160"/>
                  <a:gd name="T13" fmla="*/ 7 h 58"/>
                  <a:gd name="T14" fmla="*/ 21 w 160"/>
                  <a:gd name="T15" fmla="*/ 6 h 58"/>
                  <a:gd name="T16" fmla="*/ 127 w 160"/>
                  <a:gd name="T17" fmla="*/ 3 h 58"/>
                  <a:gd name="T18" fmla="*/ 109 w 160"/>
                  <a:gd name="T19" fmla="*/ 4 h 58"/>
                  <a:gd name="T20" fmla="*/ 108 w 160"/>
                  <a:gd name="T21" fmla="*/ 10 h 58"/>
                  <a:gd name="T22" fmla="*/ 126 w 160"/>
                  <a:gd name="T23" fmla="*/ 4 h 58"/>
                  <a:gd name="T24" fmla="*/ 128 w 160"/>
                  <a:gd name="T25" fmla="*/ 4 h 58"/>
                  <a:gd name="T26" fmla="*/ 127 w 160"/>
                  <a:gd name="T27" fmla="*/ 3 h 58"/>
                  <a:gd name="T28" fmla="*/ 160 w 160"/>
                  <a:gd name="T29" fmla="*/ 0 h 58"/>
                  <a:gd name="T30" fmla="*/ 159 w 160"/>
                  <a:gd name="T31" fmla="*/ 0 h 58"/>
                  <a:gd name="T32" fmla="*/ 159 w 160"/>
                  <a:gd name="T33" fmla="*/ 1 h 58"/>
                  <a:gd name="T34" fmla="*/ 160 w 160"/>
                  <a:gd name="T35" fmla="*/ 1 h 58"/>
                  <a:gd name="T36" fmla="*/ 160 w 160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0" h="58">
                    <a:moveTo>
                      <a:pt x="21" y="6"/>
                    </a:moveTo>
                    <a:cubicBezTo>
                      <a:pt x="16" y="19"/>
                      <a:pt x="8" y="41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8"/>
                      <a:pt x="3" y="57"/>
                      <a:pt x="3" y="55"/>
                    </a:cubicBezTo>
                    <a:cubicBezTo>
                      <a:pt x="5" y="51"/>
                      <a:pt x="12" y="47"/>
                      <a:pt x="21" y="42"/>
                    </a:cubicBezTo>
                    <a:cubicBezTo>
                      <a:pt x="26" y="29"/>
                      <a:pt x="29" y="16"/>
                      <a:pt x="31" y="8"/>
                    </a:cubicBezTo>
                    <a:cubicBezTo>
                      <a:pt x="28" y="7"/>
                      <a:pt x="25" y="7"/>
                      <a:pt x="23" y="7"/>
                    </a:cubicBezTo>
                    <a:cubicBezTo>
                      <a:pt x="22" y="7"/>
                      <a:pt x="21" y="6"/>
                      <a:pt x="21" y="6"/>
                    </a:cubicBezTo>
                    <a:moveTo>
                      <a:pt x="127" y="3"/>
                    </a:moveTo>
                    <a:cubicBezTo>
                      <a:pt x="121" y="3"/>
                      <a:pt x="115" y="4"/>
                      <a:pt x="109" y="4"/>
                    </a:cubicBezTo>
                    <a:cubicBezTo>
                      <a:pt x="109" y="6"/>
                      <a:pt x="108" y="8"/>
                      <a:pt x="108" y="10"/>
                    </a:cubicBezTo>
                    <a:cubicBezTo>
                      <a:pt x="119" y="6"/>
                      <a:pt x="126" y="4"/>
                      <a:pt x="126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3"/>
                      <a:pt x="127" y="3"/>
                      <a:pt x="127" y="3"/>
                    </a:cubicBezTo>
                    <a:moveTo>
                      <a:pt x="160" y="0"/>
                    </a:moveTo>
                    <a:cubicBezTo>
                      <a:pt x="160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1"/>
                      <a:pt x="160" y="0"/>
                      <a:pt x="160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9" name="íśļîḋè">
                <a:extLst>
                  <a:ext uri="{FF2B5EF4-FFF2-40B4-BE49-F238E27FC236}">
                    <a16:creationId xmlns:a16="http://schemas.microsoft.com/office/drawing/2014/main" id="{ABEA7DD5-1E32-4DF1-A145-198390B57F27}"/>
                  </a:ext>
                </a:extLst>
              </p:cNvPr>
              <p:cNvSpPr/>
              <p:nvPr/>
            </p:nvSpPr>
            <p:spPr bwMode="auto">
              <a:xfrm>
                <a:off x="11400505" y="4133374"/>
                <a:ext cx="47625" cy="6350"/>
              </a:xfrm>
              <a:custGeom>
                <a:avLst/>
                <a:gdLst>
                  <a:gd name="T0" fmla="*/ 32 w 32"/>
                  <a:gd name="T1" fmla="*/ 0 h 4"/>
                  <a:gd name="T2" fmla="*/ 31 w 32"/>
                  <a:gd name="T3" fmla="*/ 0 h 4"/>
                  <a:gd name="T4" fmla="*/ 0 w 32"/>
                  <a:gd name="T5" fmla="*/ 3 h 4"/>
                  <a:gd name="T6" fmla="*/ 1 w 32"/>
                  <a:gd name="T7" fmla="*/ 4 h 4"/>
                  <a:gd name="T8" fmla="*/ 32 w 32"/>
                  <a:gd name="T9" fmla="*/ 1 h 4"/>
                  <a:gd name="T10" fmla="*/ 32 w 3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">
                    <a:moveTo>
                      <a:pt x="32" y="0"/>
                    </a:moveTo>
                    <a:cubicBezTo>
                      <a:pt x="32" y="0"/>
                      <a:pt x="31" y="0"/>
                      <a:pt x="31" y="0"/>
                    </a:cubicBezTo>
                    <a:cubicBezTo>
                      <a:pt x="23" y="1"/>
                      <a:pt x="12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4B2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0" name="îsḷíďe">
                <a:extLst>
                  <a:ext uri="{FF2B5EF4-FFF2-40B4-BE49-F238E27FC236}">
                    <a16:creationId xmlns:a16="http://schemas.microsoft.com/office/drawing/2014/main" id="{8B7BF7EF-CFD3-4675-80F2-7EAC0AC9029D}"/>
                  </a:ext>
                </a:extLst>
              </p:cNvPr>
              <p:cNvSpPr/>
              <p:nvPr/>
            </p:nvSpPr>
            <p:spPr bwMode="auto">
              <a:xfrm>
                <a:off x="11241755" y="4139724"/>
                <a:ext cx="131763" cy="57150"/>
              </a:xfrm>
              <a:custGeom>
                <a:avLst/>
                <a:gdLst>
                  <a:gd name="T0" fmla="*/ 88 w 88"/>
                  <a:gd name="T1" fmla="*/ 0 h 38"/>
                  <a:gd name="T2" fmla="*/ 21 w 88"/>
                  <a:gd name="T3" fmla="*/ 4 h 38"/>
                  <a:gd name="T4" fmla="*/ 10 w 88"/>
                  <a:gd name="T5" fmla="*/ 4 h 38"/>
                  <a:gd name="T6" fmla="*/ 0 w 88"/>
                  <a:gd name="T7" fmla="*/ 38 h 38"/>
                  <a:gd name="T8" fmla="*/ 87 w 88"/>
                  <a:gd name="T9" fmla="*/ 6 h 38"/>
                  <a:gd name="T10" fmla="*/ 88 w 8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88" y="0"/>
                    </a:moveTo>
                    <a:cubicBezTo>
                      <a:pt x="65" y="2"/>
                      <a:pt x="40" y="4"/>
                      <a:pt x="21" y="4"/>
                    </a:cubicBezTo>
                    <a:cubicBezTo>
                      <a:pt x="17" y="4"/>
                      <a:pt x="14" y="4"/>
                      <a:pt x="10" y="4"/>
                    </a:cubicBezTo>
                    <a:cubicBezTo>
                      <a:pt x="8" y="12"/>
                      <a:pt x="5" y="25"/>
                      <a:pt x="0" y="38"/>
                    </a:cubicBezTo>
                    <a:cubicBezTo>
                      <a:pt x="24" y="26"/>
                      <a:pt x="64" y="13"/>
                      <a:pt x="87" y="6"/>
                    </a:cubicBezTo>
                    <a:cubicBezTo>
                      <a:pt x="87" y="4"/>
                      <a:pt x="88" y="2"/>
                      <a:pt x="88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1" name="íşḷiḋè">
                <a:extLst>
                  <a:ext uri="{FF2B5EF4-FFF2-40B4-BE49-F238E27FC236}">
                    <a16:creationId xmlns:a16="http://schemas.microsoft.com/office/drawing/2014/main" id="{17011A97-D73F-49EC-BB1D-9D82CD6FDE68}"/>
                  </a:ext>
                </a:extLst>
              </p:cNvPr>
              <p:cNvSpPr/>
              <p:nvPr/>
            </p:nvSpPr>
            <p:spPr bwMode="auto">
              <a:xfrm>
                <a:off x="10762330" y="2580799"/>
                <a:ext cx="331788" cy="1579563"/>
              </a:xfrm>
              <a:custGeom>
                <a:avLst/>
                <a:gdLst>
                  <a:gd name="T0" fmla="*/ 0 w 222"/>
                  <a:gd name="T1" fmla="*/ 1042 h 1058"/>
                  <a:gd name="T2" fmla="*/ 21 w 222"/>
                  <a:gd name="T3" fmla="*/ 122 h 1058"/>
                  <a:gd name="T4" fmla="*/ 21 w 222"/>
                  <a:gd name="T5" fmla="*/ 70 h 1058"/>
                  <a:gd name="T6" fmla="*/ 222 w 222"/>
                  <a:gd name="T7" fmla="*/ 0 h 1058"/>
                  <a:gd name="T8" fmla="*/ 195 w 222"/>
                  <a:gd name="T9" fmla="*/ 196 h 1058"/>
                  <a:gd name="T10" fmla="*/ 169 w 222"/>
                  <a:gd name="T11" fmla="*/ 1026 h 1058"/>
                  <a:gd name="T12" fmla="*/ 158 w 222"/>
                  <a:gd name="T13" fmla="*/ 1057 h 1058"/>
                  <a:gd name="T14" fmla="*/ 10 w 222"/>
                  <a:gd name="T15" fmla="*/ 1056 h 1058"/>
                  <a:gd name="T16" fmla="*/ 0 w 222"/>
                  <a:gd name="T17" fmla="*/ 104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058">
                    <a:moveTo>
                      <a:pt x="0" y="1042"/>
                    </a:moveTo>
                    <a:cubicBezTo>
                      <a:pt x="0" y="1010"/>
                      <a:pt x="10" y="1038"/>
                      <a:pt x="21" y="122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195" y="196"/>
                      <a:pt x="195" y="196"/>
                      <a:pt x="195" y="196"/>
                    </a:cubicBezTo>
                    <a:cubicBezTo>
                      <a:pt x="169" y="1026"/>
                      <a:pt x="169" y="1026"/>
                      <a:pt x="169" y="1026"/>
                    </a:cubicBezTo>
                    <a:cubicBezTo>
                      <a:pt x="169" y="1026"/>
                      <a:pt x="168" y="1057"/>
                      <a:pt x="158" y="1057"/>
                    </a:cubicBezTo>
                    <a:cubicBezTo>
                      <a:pt x="147" y="1058"/>
                      <a:pt x="10" y="1056"/>
                      <a:pt x="10" y="1056"/>
                    </a:cubicBezTo>
                    <a:cubicBezTo>
                      <a:pt x="10" y="1056"/>
                      <a:pt x="0" y="1058"/>
                      <a:pt x="0" y="1042"/>
                    </a:cubicBezTo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2" name="îṥlíďe">
                <a:extLst>
                  <a:ext uri="{FF2B5EF4-FFF2-40B4-BE49-F238E27FC236}">
                    <a16:creationId xmlns:a16="http://schemas.microsoft.com/office/drawing/2014/main" id="{4148B304-3479-49C1-8C5F-877AC0758533}"/>
                  </a:ext>
                </a:extLst>
              </p:cNvPr>
              <p:cNvSpPr/>
              <p:nvPr/>
            </p:nvSpPr>
            <p:spPr bwMode="auto">
              <a:xfrm>
                <a:off x="10979817" y="2642711"/>
                <a:ext cx="358775" cy="314325"/>
              </a:xfrm>
              <a:custGeom>
                <a:avLst/>
                <a:gdLst>
                  <a:gd name="T0" fmla="*/ 236 w 240"/>
                  <a:gd name="T1" fmla="*/ 211 h 211"/>
                  <a:gd name="T2" fmla="*/ 101 w 240"/>
                  <a:gd name="T3" fmla="*/ 172 h 211"/>
                  <a:gd name="T4" fmla="*/ 2 w 240"/>
                  <a:gd name="T5" fmla="*/ 42 h 211"/>
                  <a:gd name="T6" fmla="*/ 240 w 240"/>
                  <a:gd name="T7" fmla="*/ 0 h 211"/>
                  <a:gd name="T8" fmla="*/ 236 w 240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11">
                    <a:moveTo>
                      <a:pt x="236" y="211"/>
                    </a:moveTo>
                    <a:cubicBezTo>
                      <a:pt x="236" y="211"/>
                      <a:pt x="189" y="179"/>
                      <a:pt x="101" y="172"/>
                    </a:cubicBezTo>
                    <a:cubicBezTo>
                      <a:pt x="0" y="165"/>
                      <a:pt x="2" y="42"/>
                      <a:pt x="2" y="42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236" y="211"/>
                    </a:lnTo>
                    <a:close/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3" name="iśļíḑè">
                <a:extLst>
                  <a:ext uri="{FF2B5EF4-FFF2-40B4-BE49-F238E27FC236}">
                    <a16:creationId xmlns:a16="http://schemas.microsoft.com/office/drawing/2014/main" id="{7B42EA1E-F317-4511-BF50-45FF1E106119}"/>
                  </a:ext>
                </a:extLst>
              </p:cNvPr>
              <p:cNvSpPr/>
              <p:nvPr/>
            </p:nvSpPr>
            <p:spPr bwMode="auto">
              <a:xfrm>
                <a:off x="10935367" y="2707799"/>
                <a:ext cx="138113" cy="101600"/>
              </a:xfrm>
              <a:custGeom>
                <a:avLst/>
                <a:gdLst>
                  <a:gd name="T0" fmla="*/ 81 w 93"/>
                  <a:gd name="T1" fmla="*/ 1 h 68"/>
                  <a:gd name="T2" fmla="*/ 69 w 93"/>
                  <a:gd name="T3" fmla="*/ 10 h 68"/>
                  <a:gd name="T4" fmla="*/ 38 w 93"/>
                  <a:gd name="T5" fmla="*/ 42 h 68"/>
                  <a:gd name="T6" fmla="*/ 9 w 93"/>
                  <a:gd name="T7" fmla="*/ 50 h 68"/>
                  <a:gd name="T8" fmla="*/ 3 w 93"/>
                  <a:gd name="T9" fmla="*/ 9 h 68"/>
                  <a:gd name="T10" fmla="*/ 54 w 93"/>
                  <a:gd name="T11" fmla="*/ 0 h 68"/>
                  <a:gd name="T12" fmla="*/ 81 w 93"/>
                  <a:gd name="T13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68">
                    <a:moveTo>
                      <a:pt x="81" y="1"/>
                    </a:moveTo>
                    <a:cubicBezTo>
                      <a:pt x="81" y="6"/>
                      <a:pt x="93" y="11"/>
                      <a:pt x="69" y="10"/>
                    </a:cubicBezTo>
                    <a:cubicBezTo>
                      <a:pt x="45" y="10"/>
                      <a:pt x="28" y="8"/>
                      <a:pt x="38" y="42"/>
                    </a:cubicBezTo>
                    <a:cubicBezTo>
                      <a:pt x="46" y="68"/>
                      <a:pt x="15" y="62"/>
                      <a:pt x="9" y="50"/>
                    </a:cubicBezTo>
                    <a:cubicBezTo>
                      <a:pt x="4" y="37"/>
                      <a:pt x="0" y="17"/>
                      <a:pt x="3" y="9"/>
                    </a:cubicBezTo>
                    <a:cubicBezTo>
                      <a:pt x="6" y="0"/>
                      <a:pt x="54" y="0"/>
                      <a:pt x="54" y="0"/>
                    </a:cubicBezTo>
                    <a:cubicBezTo>
                      <a:pt x="64" y="1"/>
                      <a:pt x="81" y="1"/>
                      <a:pt x="81" y="1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4" name="islidê">
                <a:extLst>
                  <a:ext uri="{FF2B5EF4-FFF2-40B4-BE49-F238E27FC236}">
                    <a16:creationId xmlns:a16="http://schemas.microsoft.com/office/drawing/2014/main" id="{55B362D9-A471-4C41-A322-DA012AD8D102}"/>
                  </a:ext>
                </a:extLst>
              </p:cNvPr>
              <p:cNvSpPr/>
              <p:nvPr/>
            </p:nvSpPr>
            <p:spPr bwMode="auto">
              <a:xfrm>
                <a:off x="10982992" y="2753836"/>
                <a:ext cx="139700" cy="173038"/>
              </a:xfrm>
              <a:custGeom>
                <a:avLst/>
                <a:gdLst>
                  <a:gd name="T0" fmla="*/ 12 w 93"/>
                  <a:gd name="T1" fmla="*/ 28 h 116"/>
                  <a:gd name="T2" fmla="*/ 93 w 93"/>
                  <a:gd name="T3" fmla="*/ 70 h 116"/>
                  <a:gd name="T4" fmla="*/ 93 w 93"/>
                  <a:gd name="T5" fmla="*/ 116 h 116"/>
                  <a:gd name="T6" fmla="*/ 15 w 93"/>
                  <a:gd name="T7" fmla="*/ 92 h 116"/>
                  <a:gd name="T8" fmla="*/ 12 w 93"/>
                  <a:gd name="T9" fmla="*/ 2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16">
                    <a:moveTo>
                      <a:pt x="12" y="28"/>
                    </a:moveTo>
                    <a:cubicBezTo>
                      <a:pt x="27" y="64"/>
                      <a:pt x="93" y="85"/>
                      <a:pt x="93" y="70"/>
                    </a:cubicBezTo>
                    <a:cubicBezTo>
                      <a:pt x="93" y="32"/>
                      <a:pt x="93" y="116"/>
                      <a:pt x="93" y="116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0" y="0"/>
                      <a:pt x="12" y="28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5" name="îs1idé">
                <a:extLst>
                  <a:ext uri="{FF2B5EF4-FFF2-40B4-BE49-F238E27FC236}">
                    <a16:creationId xmlns:a16="http://schemas.microsoft.com/office/drawing/2014/main" id="{4BED2A33-C216-4BF1-A4E7-76A4B79AF4EB}"/>
                  </a:ext>
                </a:extLst>
              </p:cNvPr>
              <p:cNvSpPr/>
              <p:nvPr/>
            </p:nvSpPr>
            <p:spPr bwMode="auto">
              <a:xfrm>
                <a:off x="11073480" y="2564924"/>
                <a:ext cx="390525" cy="1584325"/>
              </a:xfrm>
              <a:custGeom>
                <a:avLst/>
                <a:gdLst>
                  <a:gd name="T0" fmla="*/ 18 w 261"/>
                  <a:gd name="T1" fmla="*/ 0 h 1062"/>
                  <a:gd name="T2" fmla="*/ 19 w 261"/>
                  <a:gd name="T3" fmla="*/ 47 h 1062"/>
                  <a:gd name="T4" fmla="*/ 0 w 261"/>
                  <a:gd name="T5" fmla="*/ 85 h 1062"/>
                  <a:gd name="T6" fmla="*/ 32 w 261"/>
                  <a:gd name="T7" fmla="*/ 550 h 1062"/>
                  <a:gd name="T8" fmla="*/ 103 w 261"/>
                  <a:gd name="T9" fmla="*/ 1043 h 1062"/>
                  <a:gd name="T10" fmla="*/ 114 w 261"/>
                  <a:gd name="T11" fmla="*/ 1058 h 1062"/>
                  <a:gd name="T12" fmla="*/ 249 w 261"/>
                  <a:gd name="T13" fmla="*/ 1051 h 1062"/>
                  <a:gd name="T14" fmla="*/ 259 w 261"/>
                  <a:gd name="T15" fmla="*/ 1029 h 1062"/>
                  <a:gd name="T16" fmla="*/ 197 w 261"/>
                  <a:gd name="T17" fmla="*/ 503 h 1062"/>
                  <a:gd name="T18" fmla="*/ 191 w 261"/>
                  <a:gd name="T19" fmla="*/ 239 h 1062"/>
                  <a:gd name="T20" fmla="*/ 201 w 261"/>
                  <a:gd name="T21" fmla="*/ 107 h 1062"/>
                  <a:gd name="T22" fmla="*/ 201 w 261"/>
                  <a:gd name="T23" fmla="*/ 98 h 1062"/>
                  <a:gd name="T24" fmla="*/ 201 w 261"/>
                  <a:gd name="T25" fmla="*/ 43 h 1062"/>
                  <a:gd name="T26" fmla="*/ 201 w 261"/>
                  <a:gd name="T27" fmla="*/ 1 h 1062"/>
                  <a:gd name="T28" fmla="*/ 18 w 261"/>
                  <a:gd name="T29" fmla="*/ 0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1" h="1062">
                    <a:moveTo>
                      <a:pt x="18" y="0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550"/>
                      <a:pt x="32" y="550"/>
                      <a:pt x="32" y="550"/>
                    </a:cubicBezTo>
                    <a:cubicBezTo>
                      <a:pt x="103" y="1043"/>
                      <a:pt x="103" y="1043"/>
                      <a:pt x="103" y="1043"/>
                    </a:cubicBezTo>
                    <a:cubicBezTo>
                      <a:pt x="103" y="1043"/>
                      <a:pt x="101" y="1055"/>
                      <a:pt x="114" y="1058"/>
                    </a:cubicBezTo>
                    <a:cubicBezTo>
                      <a:pt x="137" y="1062"/>
                      <a:pt x="219" y="1054"/>
                      <a:pt x="249" y="1051"/>
                    </a:cubicBezTo>
                    <a:cubicBezTo>
                      <a:pt x="261" y="1050"/>
                      <a:pt x="259" y="1029"/>
                      <a:pt x="259" y="1029"/>
                    </a:cubicBezTo>
                    <a:cubicBezTo>
                      <a:pt x="197" y="503"/>
                      <a:pt x="197" y="503"/>
                      <a:pt x="197" y="503"/>
                    </a:cubicBezTo>
                    <a:cubicBezTo>
                      <a:pt x="197" y="503"/>
                      <a:pt x="191" y="270"/>
                      <a:pt x="191" y="239"/>
                    </a:cubicBezTo>
                    <a:cubicBezTo>
                      <a:pt x="192" y="209"/>
                      <a:pt x="201" y="162"/>
                      <a:pt x="201" y="107"/>
                    </a:cubicBezTo>
                    <a:cubicBezTo>
                      <a:pt x="201" y="104"/>
                      <a:pt x="201" y="101"/>
                      <a:pt x="201" y="98"/>
                    </a:cubicBezTo>
                    <a:cubicBezTo>
                      <a:pt x="201" y="82"/>
                      <a:pt x="201" y="61"/>
                      <a:pt x="201" y="43"/>
                    </a:cubicBezTo>
                    <a:cubicBezTo>
                      <a:pt x="201" y="20"/>
                      <a:pt x="201" y="1"/>
                      <a:pt x="201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6" name="íś1îḍe">
                <a:extLst>
                  <a:ext uri="{FF2B5EF4-FFF2-40B4-BE49-F238E27FC236}">
                    <a16:creationId xmlns:a16="http://schemas.microsoft.com/office/drawing/2014/main" id="{3A730B64-3511-4342-8C8F-5BB2E254342F}"/>
                  </a:ext>
                </a:extLst>
              </p:cNvPr>
              <p:cNvSpPr/>
              <p:nvPr/>
            </p:nvSpPr>
            <p:spPr bwMode="auto">
              <a:xfrm>
                <a:off x="10848055" y="2596674"/>
                <a:ext cx="530225" cy="184150"/>
              </a:xfrm>
              <a:custGeom>
                <a:avLst/>
                <a:gdLst>
                  <a:gd name="T0" fmla="*/ 0 w 354"/>
                  <a:gd name="T1" fmla="*/ 11 h 123"/>
                  <a:gd name="T2" fmla="*/ 0 w 354"/>
                  <a:gd name="T3" fmla="*/ 93 h 123"/>
                  <a:gd name="T4" fmla="*/ 95 w 354"/>
                  <a:gd name="T5" fmla="*/ 91 h 123"/>
                  <a:gd name="T6" fmla="*/ 269 w 354"/>
                  <a:gd name="T7" fmla="*/ 92 h 123"/>
                  <a:gd name="T8" fmla="*/ 351 w 354"/>
                  <a:gd name="T9" fmla="*/ 123 h 123"/>
                  <a:gd name="T10" fmla="*/ 353 w 354"/>
                  <a:gd name="T11" fmla="*/ 99 h 123"/>
                  <a:gd name="T12" fmla="*/ 354 w 354"/>
                  <a:gd name="T13" fmla="*/ 0 h 123"/>
                  <a:gd name="T14" fmla="*/ 0 w 354"/>
                  <a:gd name="T15" fmla="*/ 1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123">
                    <a:moveTo>
                      <a:pt x="0" y="11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22" y="93"/>
                      <a:pt x="95" y="91"/>
                    </a:cubicBezTo>
                    <a:cubicBezTo>
                      <a:pt x="269" y="92"/>
                      <a:pt x="269" y="92"/>
                      <a:pt x="269" y="92"/>
                    </a:cubicBezTo>
                    <a:cubicBezTo>
                      <a:pt x="326" y="92"/>
                      <a:pt x="348" y="96"/>
                      <a:pt x="351" y="123"/>
                    </a:cubicBezTo>
                    <a:cubicBezTo>
                      <a:pt x="351" y="120"/>
                      <a:pt x="353" y="103"/>
                      <a:pt x="353" y="99"/>
                    </a:cubicBezTo>
                    <a:cubicBezTo>
                      <a:pt x="354" y="78"/>
                      <a:pt x="354" y="18"/>
                      <a:pt x="354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7" name="îŝľîde">
                <a:extLst>
                  <a:ext uri="{FF2B5EF4-FFF2-40B4-BE49-F238E27FC236}">
                    <a16:creationId xmlns:a16="http://schemas.microsoft.com/office/drawing/2014/main" id="{A07E8870-4891-4A3D-8995-6B53C049D3D3}"/>
                  </a:ext>
                </a:extLst>
              </p:cNvPr>
              <p:cNvSpPr/>
              <p:nvPr/>
            </p:nvSpPr>
            <p:spPr bwMode="auto">
              <a:xfrm>
                <a:off x="10757567" y="1320324"/>
                <a:ext cx="673100" cy="1385888"/>
              </a:xfrm>
              <a:custGeom>
                <a:avLst/>
                <a:gdLst>
                  <a:gd name="T0" fmla="*/ 450 w 450"/>
                  <a:gd name="T1" fmla="*/ 125 h 929"/>
                  <a:gd name="T2" fmla="*/ 449 w 450"/>
                  <a:gd name="T3" fmla="*/ 255 h 929"/>
                  <a:gd name="T4" fmla="*/ 448 w 450"/>
                  <a:gd name="T5" fmla="*/ 476 h 929"/>
                  <a:gd name="T6" fmla="*/ 446 w 450"/>
                  <a:gd name="T7" fmla="*/ 926 h 929"/>
                  <a:gd name="T8" fmla="*/ 244 w 450"/>
                  <a:gd name="T9" fmla="*/ 928 h 929"/>
                  <a:gd name="T10" fmla="*/ 244 w 450"/>
                  <a:gd name="T11" fmla="*/ 870 h 929"/>
                  <a:gd name="T12" fmla="*/ 90 w 450"/>
                  <a:gd name="T13" fmla="*/ 871 h 929"/>
                  <a:gd name="T14" fmla="*/ 90 w 450"/>
                  <a:gd name="T15" fmla="*/ 928 h 929"/>
                  <a:gd name="T16" fmla="*/ 0 w 450"/>
                  <a:gd name="T17" fmla="*/ 929 h 929"/>
                  <a:gd name="T18" fmla="*/ 2 w 450"/>
                  <a:gd name="T19" fmla="*/ 127 h 929"/>
                  <a:gd name="T20" fmla="*/ 91 w 450"/>
                  <a:gd name="T21" fmla="*/ 0 h 929"/>
                  <a:gd name="T22" fmla="*/ 343 w 450"/>
                  <a:gd name="T23" fmla="*/ 1 h 929"/>
                  <a:gd name="T24" fmla="*/ 450 w 450"/>
                  <a:gd name="T25" fmla="*/ 12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929">
                    <a:moveTo>
                      <a:pt x="450" y="125"/>
                    </a:moveTo>
                    <a:cubicBezTo>
                      <a:pt x="449" y="255"/>
                      <a:pt x="449" y="255"/>
                      <a:pt x="449" y="255"/>
                    </a:cubicBezTo>
                    <a:cubicBezTo>
                      <a:pt x="448" y="476"/>
                      <a:pt x="448" y="476"/>
                      <a:pt x="448" y="476"/>
                    </a:cubicBezTo>
                    <a:cubicBezTo>
                      <a:pt x="446" y="926"/>
                      <a:pt x="446" y="926"/>
                      <a:pt x="446" y="926"/>
                    </a:cubicBezTo>
                    <a:cubicBezTo>
                      <a:pt x="244" y="928"/>
                      <a:pt x="244" y="928"/>
                      <a:pt x="244" y="928"/>
                    </a:cubicBezTo>
                    <a:cubicBezTo>
                      <a:pt x="244" y="870"/>
                      <a:pt x="244" y="870"/>
                      <a:pt x="244" y="870"/>
                    </a:cubicBezTo>
                    <a:cubicBezTo>
                      <a:pt x="90" y="871"/>
                      <a:pt x="90" y="871"/>
                      <a:pt x="90" y="871"/>
                    </a:cubicBezTo>
                    <a:cubicBezTo>
                      <a:pt x="90" y="928"/>
                      <a:pt x="90" y="928"/>
                      <a:pt x="90" y="928"/>
                    </a:cubicBezTo>
                    <a:cubicBezTo>
                      <a:pt x="0" y="929"/>
                      <a:pt x="0" y="929"/>
                      <a:pt x="0" y="929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58"/>
                      <a:pt x="24" y="0"/>
                      <a:pt x="91" y="0"/>
                    </a:cubicBezTo>
                    <a:cubicBezTo>
                      <a:pt x="343" y="1"/>
                      <a:pt x="343" y="1"/>
                      <a:pt x="343" y="1"/>
                    </a:cubicBezTo>
                    <a:cubicBezTo>
                      <a:pt x="409" y="1"/>
                      <a:pt x="450" y="57"/>
                      <a:pt x="450" y="125"/>
                    </a:cubicBezTo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8" name="işľíḍê">
                <a:extLst>
                  <a:ext uri="{FF2B5EF4-FFF2-40B4-BE49-F238E27FC236}">
                    <a16:creationId xmlns:a16="http://schemas.microsoft.com/office/drawing/2014/main" id="{A8448676-96BF-4D92-9E21-D43F6170BBE9}"/>
                  </a:ext>
                </a:extLst>
              </p:cNvPr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  <a:close/>
                  </a:path>
                </a:pathLst>
              </a:cu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9" name="ïṡľíḋé">
                <a:extLst>
                  <a:ext uri="{FF2B5EF4-FFF2-40B4-BE49-F238E27FC236}">
                    <a16:creationId xmlns:a16="http://schemas.microsoft.com/office/drawing/2014/main" id="{6BDBFFE4-55B0-46A3-AD01-40807DC6B871}"/>
                  </a:ext>
                </a:extLst>
              </p:cNvPr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0" name="ï$ḻïḑe">
                <a:extLst>
                  <a:ext uri="{FF2B5EF4-FFF2-40B4-BE49-F238E27FC236}">
                    <a16:creationId xmlns:a16="http://schemas.microsoft.com/office/drawing/2014/main" id="{82FF3800-F33F-4159-BB21-D70FF5E46308}"/>
                  </a:ext>
                </a:extLst>
              </p:cNvPr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1" name="íŝļîďé">
                <a:extLst>
                  <a:ext uri="{FF2B5EF4-FFF2-40B4-BE49-F238E27FC236}">
                    <a16:creationId xmlns:a16="http://schemas.microsoft.com/office/drawing/2014/main" id="{C96651C8-F118-4FF7-A448-A1D87A32E32B}"/>
                  </a:ext>
                </a:extLst>
              </p:cNvPr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2" name="ïṣḻíḑê">
                <a:extLst>
                  <a:ext uri="{FF2B5EF4-FFF2-40B4-BE49-F238E27FC236}">
                    <a16:creationId xmlns:a16="http://schemas.microsoft.com/office/drawing/2014/main" id="{CAA841C5-5314-4252-A0D3-9D89DCEC8509}"/>
                  </a:ext>
                </a:extLst>
              </p:cNvPr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3" name="ïṥ1ide">
                <a:extLst>
                  <a:ext uri="{FF2B5EF4-FFF2-40B4-BE49-F238E27FC236}">
                    <a16:creationId xmlns:a16="http://schemas.microsoft.com/office/drawing/2014/main" id="{6274F8F3-DB5D-4B50-AB1E-CFE626DB34A5}"/>
                  </a:ext>
                </a:extLst>
              </p:cNvPr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4" name="îsļidé">
                <a:extLst>
                  <a:ext uri="{FF2B5EF4-FFF2-40B4-BE49-F238E27FC236}">
                    <a16:creationId xmlns:a16="http://schemas.microsoft.com/office/drawing/2014/main" id="{B092855D-025F-4FF5-A72A-33620B4924E4}"/>
                  </a:ext>
                </a:extLst>
              </p:cNvPr>
              <p:cNvSpPr/>
              <p:nvPr/>
            </p:nvSpPr>
            <p:spPr bwMode="auto">
              <a:xfrm>
                <a:off x="10973467" y="1382236"/>
                <a:ext cx="107950" cy="87313"/>
              </a:xfrm>
              <a:custGeom>
                <a:avLst/>
                <a:gdLst>
                  <a:gd name="T0" fmla="*/ 25 w 72"/>
                  <a:gd name="T1" fmla="*/ 58 h 58"/>
                  <a:gd name="T2" fmla="*/ 71 w 72"/>
                  <a:gd name="T3" fmla="*/ 20 h 58"/>
                  <a:gd name="T4" fmla="*/ 35 w 72"/>
                  <a:gd name="T5" fmla="*/ 1 h 58"/>
                  <a:gd name="T6" fmla="*/ 3 w 72"/>
                  <a:gd name="T7" fmla="*/ 20 h 58"/>
                  <a:gd name="T8" fmla="*/ 25 w 72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8">
                    <a:moveTo>
                      <a:pt x="25" y="58"/>
                    </a:moveTo>
                    <a:cubicBezTo>
                      <a:pt x="50" y="58"/>
                      <a:pt x="68" y="31"/>
                      <a:pt x="71" y="20"/>
                    </a:cubicBezTo>
                    <a:cubicBezTo>
                      <a:pt x="72" y="13"/>
                      <a:pt x="54" y="0"/>
                      <a:pt x="35" y="1"/>
                    </a:cubicBezTo>
                    <a:cubicBezTo>
                      <a:pt x="20" y="1"/>
                      <a:pt x="4" y="14"/>
                      <a:pt x="3" y="20"/>
                    </a:cubicBezTo>
                    <a:cubicBezTo>
                      <a:pt x="1" y="32"/>
                      <a:pt x="0" y="58"/>
                      <a:pt x="25" y="58"/>
                    </a:cubicBez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5" name="iS1íḑè">
                <a:extLst>
                  <a:ext uri="{FF2B5EF4-FFF2-40B4-BE49-F238E27FC236}">
                    <a16:creationId xmlns:a16="http://schemas.microsoft.com/office/drawing/2014/main" id="{51AC48C0-94BF-476C-B26B-58CCED7E4CC0}"/>
                  </a:ext>
                </a:extLst>
              </p:cNvPr>
              <p:cNvSpPr/>
              <p:nvPr/>
            </p:nvSpPr>
            <p:spPr bwMode="auto">
              <a:xfrm>
                <a:off x="10941717" y="1406049"/>
                <a:ext cx="111125" cy="914400"/>
              </a:xfrm>
              <a:custGeom>
                <a:avLst/>
                <a:gdLst>
                  <a:gd name="T0" fmla="*/ 36 w 75"/>
                  <a:gd name="T1" fmla="*/ 612 h 612"/>
                  <a:gd name="T2" fmla="*/ 75 w 75"/>
                  <a:gd name="T3" fmla="*/ 569 h 612"/>
                  <a:gd name="T4" fmla="*/ 64 w 75"/>
                  <a:gd name="T5" fmla="*/ 140 h 612"/>
                  <a:gd name="T6" fmla="*/ 68 w 75"/>
                  <a:gd name="T7" fmla="*/ 28 h 612"/>
                  <a:gd name="T8" fmla="*/ 54 w 75"/>
                  <a:gd name="T9" fmla="*/ 0 h 612"/>
                  <a:gd name="T10" fmla="*/ 15 w 75"/>
                  <a:gd name="T11" fmla="*/ 140 h 612"/>
                  <a:gd name="T12" fmla="*/ 0 w 75"/>
                  <a:gd name="T13" fmla="*/ 569 h 612"/>
                  <a:gd name="T14" fmla="*/ 36 w 75"/>
                  <a:gd name="T15" fmla="*/ 61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612">
                    <a:moveTo>
                      <a:pt x="36" y="612"/>
                    </a:moveTo>
                    <a:cubicBezTo>
                      <a:pt x="75" y="569"/>
                      <a:pt x="75" y="569"/>
                      <a:pt x="75" y="569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64" y="58"/>
                      <a:pt x="59" y="36"/>
                      <a:pt x="68" y="28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9" y="23"/>
                      <a:pt x="15" y="59"/>
                      <a:pt x="15" y="140"/>
                    </a:cubicBezTo>
                    <a:cubicBezTo>
                      <a:pt x="0" y="569"/>
                      <a:pt x="0" y="569"/>
                      <a:pt x="0" y="569"/>
                    </a:cubicBezTo>
                    <a:lnTo>
                      <a:pt x="36" y="612"/>
                    </a:ln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6" name="íş1ídè">
                <a:extLst>
                  <a:ext uri="{FF2B5EF4-FFF2-40B4-BE49-F238E27FC236}">
                    <a16:creationId xmlns:a16="http://schemas.microsoft.com/office/drawing/2014/main" id="{5FDE2E3A-91A2-4CAA-B7B9-0B569CBD374E}"/>
                  </a:ext>
                </a:extLst>
              </p:cNvPr>
              <p:cNvSpPr/>
              <p:nvPr/>
            </p:nvSpPr>
            <p:spPr bwMode="auto">
              <a:xfrm>
                <a:off x="10914730" y="1320324"/>
                <a:ext cx="285750" cy="144463"/>
              </a:xfrm>
              <a:custGeom>
                <a:avLst/>
                <a:gdLst>
                  <a:gd name="T0" fmla="*/ 14 w 180"/>
                  <a:gd name="T1" fmla="*/ 14 h 91"/>
                  <a:gd name="T2" fmla="*/ 34 w 180"/>
                  <a:gd name="T3" fmla="*/ 0 h 91"/>
                  <a:gd name="T4" fmla="*/ 66 w 180"/>
                  <a:gd name="T5" fmla="*/ 32 h 91"/>
                  <a:gd name="T6" fmla="*/ 67 w 180"/>
                  <a:gd name="T7" fmla="*/ 32 h 91"/>
                  <a:gd name="T8" fmla="*/ 66 w 180"/>
                  <a:gd name="T9" fmla="*/ 32 h 91"/>
                  <a:gd name="T10" fmla="*/ 180 w 180"/>
                  <a:gd name="T11" fmla="*/ 3 h 91"/>
                  <a:gd name="T12" fmla="*/ 159 w 180"/>
                  <a:gd name="T13" fmla="*/ 48 h 91"/>
                  <a:gd name="T14" fmla="*/ 99 w 180"/>
                  <a:gd name="T15" fmla="*/ 91 h 91"/>
                  <a:gd name="T16" fmla="*/ 72 w 180"/>
                  <a:gd name="T17" fmla="*/ 42 h 91"/>
                  <a:gd name="T18" fmla="*/ 58 w 180"/>
                  <a:gd name="T19" fmla="*/ 43 h 91"/>
                  <a:gd name="T20" fmla="*/ 26 w 180"/>
                  <a:gd name="T21" fmla="*/ 83 h 91"/>
                  <a:gd name="T22" fmla="*/ 0 w 180"/>
                  <a:gd name="T23" fmla="*/ 34 h 91"/>
                  <a:gd name="T24" fmla="*/ 14 w 180"/>
                  <a:gd name="T25" fmla="*/ 1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91">
                    <a:moveTo>
                      <a:pt x="14" y="14"/>
                    </a:moveTo>
                    <a:lnTo>
                      <a:pt x="34" y="0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180" y="3"/>
                    </a:lnTo>
                    <a:lnTo>
                      <a:pt x="159" y="48"/>
                    </a:lnTo>
                    <a:lnTo>
                      <a:pt x="99" y="91"/>
                    </a:lnTo>
                    <a:lnTo>
                      <a:pt x="72" y="42"/>
                    </a:lnTo>
                    <a:lnTo>
                      <a:pt x="58" y="43"/>
                    </a:lnTo>
                    <a:lnTo>
                      <a:pt x="26" y="83"/>
                    </a:lnTo>
                    <a:lnTo>
                      <a:pt x="0" y="34"/>
                    </a:ln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FF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7" name="íṩ1ïḍê">
                <a:extLst>
                  <a:ext uri="{FF2B5EF4-FFF2-40B4-BE49-F238E27FC236}">
                    <a16:creationId xmlns:a16="http://schemas.microsoft.com/office/drawing/2014/main" id="{2DE59CB1-C010-4F59-9A89-E6281FDD852B}"/>
                  </a:ext>
                </a:extLst>
              </p:cNvPr>
              <p:cNvSpPr/>
              <p:nvPr/>
            </p:nvSpPr>
            <p:spPr bwMode="auto">
              <a:xfrm>
                <a:off x="11113167" y="864711"/>
                <a:ext cx="220663" cy="258763"/>
              </a:xfrm>
              <a:custGeom>
                <a:avLst/>
                <a:gdLst>
                  <a:gd name="T0" fmla="*/ 148 w 148"/>
                  <a:gd name="T1" fmla="*/ 6 h 174"/>
                  <a:gd name="T2" fmla="*/ 31 w 148"/>
                  <a:gd name="T3" fmla="*/ 168 h 174"/>
                  <a:gd name="T4" fmla="*/ 24 w 148"/>
                  <a:gd name="T5" fmla="*/ 73 h 174"/>
                  <a:gd name="T6" fmla="*/ 45 w 148"/>
                  <a:gd name="T7" fmla="*/ 3 h 174"/>
                  <a:gd name="T8" fmla="*/ 148 w 148"/>
                  <a:gd name="T9" fmla="*/ 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74">
                    <a:moveTo>
                      <a:pt x="148" y="6"/>
                    </a:moveTo>
                    <a:cubicBezTo>
                      <a:pt x="140" y="112"/>
                      <a:pt x="88" y="174"/>
                      <a:pt x="31" y="168"/>
                    </a:cubicBezTo>
                    <a:cubicBezTo>
                      <a:pt x="0" y="164"/>
                      <a:pt x="23" y="83"/>
                      <a:pt x="24" y="73"/>
                    </a:cubicBezTo>
                    <a:cubicBezTo>
                      <a:pt x="25" y="63"/>
                      <a:pt x="36" y="7"/>
                      <a:pt x="45" y="3"/>
                    </a:cubicBezTo>
                    <a:cubicBezTo>
                      <a:pt x="54" y="0"/>
                      <a:pt x="148" y="6"/>
                      <a:pt x="148" y="6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8" name="iṥḻîḑê">
                <a:extLst>
                  <a:ext uri="{FF2B5EF4-FFF2-40B4-BE49-F238E27FC236}">
                    <a16:creationId xmlns:a16="http://schemas.microsoft.com/office/drawing/2014/main" id="{5C3FB7FF-32AA-4EBC-A705-DAE944A85375}"/>
                  </a:ext>
                </a:extLst>
              </p:cNvPr>
              <p:cNvSpPr/>
              <p:nvPr/>
            </p:nvSpPr>
            <p:spPr bwMode="auto">
              <a:xfrm>
                <a:off x="10717880" y="483711"/>
                <a:ext cx="647700" cy="574675"/>
              </a:xfrm>
              <a:custGeom>
                <a:avLst/>
                <a:gdLst>
                  <a:gd name="T0" fmla="*/ 323 w 433"/>
                  <a:gd name="T1" fmla="*/ 359 h 385"/>
                  <a:gd name="T2" fmla="*/ 333 w 433"/>
                  <a:gd name="T3" fmla="*/ 380 h 385"/>
                  <a:gd name="T4" fmla="*/ 411 w 433"/>
                  <a:gd name="T5" fmla="*/ 273 h 385"/>
                  <a:gd name="T6" fmla="*/ 428 w 433"/>
                  <a:gd name="T7" fmla="*/ 161 h 385"/>
                  <a:gd name="T8" fmla="*/ 225 w 433"/>
                  <a:gd name="T9" fmla="*/ 1 h 385"/>
                  <a:gd name="T10" fmla="*/ 65 w 433"/>
                  <a:gd name="T11" fmla="*/ 74 h 385"/>
                  <a:gd name="T12" fmla="*/ 84 w 433"/>
                  <a:gd name="T13" fmla="*/ 321 h 385"/>
                  <a:gd name="T14" fmla="*/ 323 w 433"/>
                  <a:gd name="T15" fmla="*/ 35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3" h="385">
                    <a:moveTo>
                      <a:pt x="323" y="359"/>
                    </a:moveTo>
                    <a:cubicBezTo>
                      <a:pt x="329" y="347"/>
                      <a:pt x="333" y="385"/>
                      <a:pt x="333" y="380"/>
                    </a:cubicBezTo>
                    <a:cubicBezTo>
                      <a:pt x="335" y="301"/>
                      <a:pt x="405" y="360"/>
                      <a:pt x="411" y="273"/>
                    </a:cubicBezTo>
                    <a:cubicBezTo>
                      <a:pt x="416" y="198"/>
                      <a:pt x="426" y="197"/>
                      <a:pt x="428" y="161"/>
                    </a:cubicBezTo>
                    <a:cubicBezTo>
                      <a:pt x="433" y="89"/>
                      <a:pt x="385" y="0"/>
                      <a:pt x="225" y="1"/>
                    </a:cubicBezTo>
                    <a:cubicBezTo>
                      <a:pt x="137" y="1"/>
                      <a:pt x="92" y="34"/>
                      <a:pt x="65" y="74"/>
                    </a:cubicBezTo>
                    <a:cubicBezTo>
                      <a:pt x="0" y="171"/>
                      <a:pt x="84" y="321"/>
                      <a:pt x="84" y="321"/>
                    </a:cubicBezTo>
                    <a:lnTo>
                      <a:pt x="323" y="359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9" name="îŝlïḋè">
                <a:extLst>
                  <a:ext uri="{FF2B5EF4-FFF2-40B4-BE49-F238E27FC236}">
                    <a16:creationId xmlns:a16="http://schemas.microsoft.com/office/drawing/2014/main" id="{578C059B-B7A4-433A-9497-66E6C85DAD42}"/>
                  </a:ext>
                </a:extLst>
              </p:cNvPr>
              <p:cNvSpPr/>
              <p:nvPr/>
            </p:nvSpPr>
            <p:spPr bwMode="auto">
              <a:xfrm>
                <a:off x="10981405" y="1080611"/>
                <a:ext cx="209550" cy="290513"/>
              </a:xfrm>
              <a:custGeom>
                <a:avLst/>
                <a:gdLst>
                  <a:gd name="T0" fmla="*/ 0 w 132"/>
                  <a:gd name="T1" fmla="*/ 161 h 183"/>
                  <a:gd name="T2" fmla="*/ 24 w 132"/>
                  <a:gd name="T3" fmla="*/ 183 h 183"/>
                  <a:gd name="T4" fmla="*/ 132 w 132"/>
                  <a:gd name="T5" fmla="*/ 155 h 183"/>
                  <a:gd name="T6" fmla="*/ 132 w 132"/>
                  <a:gd name="T7" fmla="*/ 8 h 183"/>
                  <a:gd name="T8" fmla="*/ 1 w 132"/>
                  <a:gd name="T9" fmla="*/ 0 h 183"/>
                  <a:gd name="T10" fmla="*/ 0 w 132"/>
                  <a:gd name="T11" fmla="*/ 16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83">
                    <a:moveTo>
                      <a:pt x="0" y="161"/>
                    </a:moveTo>
                    <a:lnTo>
                      <a:pt x="24" y="183"/>
                    </a:lnTo>
                    <a:lnTo>
                      <a:pt x="132" y="155"/>
                    </a:lnTo>
                    <a:lnTo>
                      <a:pt x="132" y="8"/>
                    </a:lnTo>
                    <a:lnTo>
                      <a:pt x="1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0" name="îṡļïḑê">
                <a:extLst>
                  <a:ext uri="{FF2B5EF4-FFF2-40B4-BE49-F238E27FC236}">
                    <a16:creationId xmlns:a16="http://schemas.microsoft.com/office/drawing/2014/main" id="{489A8341-930F-48C2-87F3-CAA685B0C579}"/>
                  </a:ext>
                </a:extLst>
              </p:cNvPr>
              <p:cNvSpPr/>
              <p:nvPr/>
            </p:nvSpPr>
            <p:spPr bwMode="auto">
              <a:xfrm>
                <a:off x="10981405" y="1044099"/>
                <a:ext cx="209550" cy="241300"/>
              </a:xfrm>
              <a:custGeom>
                <a:avLst/>
                <a:gdLst>
                  <a:gd name="T0" fmla="*/ 0 w 140"/>
                  <a:gd name="T1" fmla="*/ 157 h 162"/>
                  <a:gd name="T2" fmla="*/ 139 w 140"/>
                  <a:gd name="T3" fmla="*/ 126 h 162"/>
                  <a:gd name="T4" fmla="*/ 140 w 140"/>
                  <a:gd name="T5" fmla="*/ 0 h 162"/>
                  <a:gd name="T6" fmla="*/ 1 w 140"/>
                  <a:gd name="T7" fmla="*/ 0 h 162"/>
                  <a:gd name="T8" fmla="*/ 0 w 140"/>
                  <a:gd name="T9" fmla="*/ 15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62">
                    <a:moveTo>
                      <a:pt x="0" y="157"/>
                    </a:moveTo>
                    <a:cubicBezTo>
                      <a:pt x="37" y="162"/>
                      <a:pt x="139" y="149"/>
                      <a:pt x="139" y="126"/>
                    </a:cubicBezTo>
                    <a:cubicBezTo>
                      <a:pt x="139" y="103"/>
                      <a:pt x="140" y="0"/>
                      <a:pt x="14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1" name="îṣ1îďé">
                <a:extLst>
                  <a:ext uri="{FF2B5EF4-FFF2-40B4-BE49-F238E27FC236}">
                    <a16:creationId xmlns:a16="http://schemas.microsoft.com/office/drawing/2014/main" id="{E0F3577E-CA46-455C-9A80-E2C1DE94C9CC}"/>
                  </a:ext>
                </a:extLst>
              </p:cNvPr>
              <p:cNvSpPr/>
              <p:nvPr/>
            </p:nvSpPr>
            <p:spPr bwMode="auto">
              <a:xfrm>
                <a:off x="10805192" y="599599"/>
                <a:ext cx="460375" cy="646113"/>
              </a:xfrm>
              <a:custGeom>
                <a:avLst/>
                <a:gdLst>
                  <a:gd name="T0" fmla="*/ 6 w 308"/>
                  <a:gd name="T1" fmla="*/ 246 h 433"/>
                  <a:gd name="T2" fmla="*/ 49 w 308"/>
                  <a:gd name="T3" fmla="*/ 365 h 433"/>
                  <a:gd name="T4" fmla="*/ 88 w 308"/>
                  <a:gd name="T5" fmla="*/ 400 h 433"/>
                  <a:gd name="T6" fmla="*/ 121 w 308"/>
                  <a:gd name="T7" fmla="*/ 421 h 433"/>
                  <a:gd name="T8" fmla="*/ 155 w 308"/>
                  <a:gd name="T9" fmla="*/ 410 h 433"/>
                  <a:gd name="T10" fmla="*/ 308 w 308"/>
                  <a:gd name="T11" fmla="*/ 232 h 433"/>
                  <a:gd name="T12" fmla="*/ 277 w 308"/>
                  <a:gd name="T13" fmla="*/ 136 h 433"/>
                  <a:gd name="T14" fmla="*/ 144 w 308"/>
                  <a:gd name="T15" fmla="*/ 0 h 433"/>
                  <a:gd name="T16" fmla="*/ 0 w 308"/>
                  <a:gd name="T17" fmla="*/ 132 h 433"/>
                  <a:gd name="T18" fmla="*/ 6 w 308"/>
                  <a:gd name="T19" fmla="*/ 24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433">
                    <a:moveTo>
                      <a:pt x="6" y="246"/>
                    </a:moveTo>
                    <a:cubicBezTo>
                      <a:pt x="6" y="275"/>
                      <a:pt x="33" y="344"/>
                      <a:pt x="49" y="365"/>
                    </a:cubicBezTo>
                    <a:cubicBezTo>
                      <a:pt x="56" y="373"/>
                      <a:pt x="66" y="393"/>
                      <a:pt x="88" y="400"/>
                    </a:cubicBezTo>
                    <a:cubicBezTo>
                      <a:pt x="109" y="406"/>
                      <a:pt x="121" y="410"/>
                      <a:pt x="121" y="421"/>
                    </a:cubicBezTo>
                    <a:cubicBezTo>
                      <a:pt x="121" y="433"/>
                      <a:pt x="146" y="410"/>
                      <a:pt x="155" y="410"/>
                    </a:cubicBezTo>
                    <a:cubicBezTo>
                      <a:pt x="257" y="411"/>
                      <a:pt x="308" y="304"/>
                      <a:pt x="308" y="232"/>
                    </a:cubicBezTo>
                    <a:cubicBezTo>
                      <a:pt x="277" y="136"/>
                      <a:pt x="277" y="136"/>
                      <a:pt x="277" y="136"/>
                    </a:cubicBezTo>
                    <a:cubicBezTo>
                      <a:pt x="278" y="57"/>
                      <a:pt x="224" y="0"/>
                      <a:pt x="144" y="0"/>
                    </a:cubicBezTo>
                    <a:cubicBezTo>
                      <a:pt x="65" y="0"/>
                      <a:pt x="1" y="52"/>
                      <a:pt x="0" y="132"/>
                    </a:cubicBezTo>
                    <a:lnTo>
                      <a:pt x="6" y="24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2" name="ïṥľîḓé">
                <a:extLst>
                  <a:ext uri="{FF2B5EF4-FFF2-40B4-BE49-F238E27FC236}">
                    <a16:creationId xmlns:a16="http://schemas.microsoft.com/office/drawing/2014/main" id="{78D19DB1-AC18-49D9-B16F-70701CC874E4}"/>
                  </a:ext>
                </a:extLst>
              </p:cNvPr>
              <p:cNvSpPr/>
              <p:nvPr/>
            </p:nvSpPr>
            <p:spPr bwMode="auto">
              <a:xfrm>
                <a:off x="10798842" y="575786"/>
                <a:ext cx="390525" cy="630238"/>
              </a:xfrm>
              <a:custGeom>
                <a:avLst/>
                <a:gdLst>
                  <a:gd name="T0" fmla="*/ 6 w 261"/>
                  <a:gd name="T1" fmla="*/ 262 h 422"/>
                  <a:gd name="T2" fmla="*/ 132 w 261"/>
                  <a:gd name="T3" fmla="*/ 422 h 422"/>
                  <a:gd name="T4" fmla="*/ 258 w 261"/>
                  <a:gd name="T5" fmla="*/ 220 h 422"/>
                  <a:gd name="T6" fmla="*/ 258 w 261"/>
                  <a:gd name="T7" fmla="*/ 151 h 422"/>
                  <a:gd name="T8" fmla="*/ 136 w 261"/>
                  <a:gd name="T9" fmla="*/ 1 h 422"/>
                  <a:gd name="T10" fmla="*/ 2 w 261"/>
                  <a:gd name="T11" fmla="*/ 145 h 422"/>
                  <a:gd name="T12" fmla="*/ 6 w 261"/>
                  <a:gd name="T13" fmla="*/ 26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422">
                    <a:moveTo>
                      <a:pt x="6" y="262"/>
                    </a:moveTo>
                    <a:cubicBezTo>
                      <a:pt x="8" y="345"/>
                      <a:pt x="27" y="422"/>
                      <a:pt x="132" y="422"/>
                    </a:cubicBezTo>
                    <a:cubicBezTo>
                      <a:pt x="236" y="422"/>
                      <a:pt x="261" y="300"/>
                      <a:pt x="258" y="220"/>
                    </a:cubicBezTo>
                    <a:cubicBezTo>
                      <a:pt x="258" y="151"/>
                      <a:pt x="258" y="151"/>
                      <a:pt x="258" y="151"/>
                    </a:cubicBezTo>
                    <a:cubicBezTo>
                      <a:pt x="258" y="41"/>
                      <a:pt x="215" y="1"/>
                      <a:pt x="136" y="1"/>
                    </a:cubicBezTo>
                    <a:cubicBezTo>
                      <a:pt x="31" y="0"/>
                      <a:pt x="0" y="65"/>
                      <a:pt x="2" y="145"/>
                    </a:cubicBezTo>
                    <a:lnTo>
                      <a:pt x="6" y="26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3" name="iṣḷïďé">
                <a:extLst>
                  <a:ext uri="{FF2B5EF4-FFF2-40B4-BE49-F238E27FC236}">
                    <a16:creationId xmlns:a16="http://schemas.microsoft.com/office/drawing/2014/main" id="{642B53AE-1677-43B1-ABB4-A57C72FC400B}"/>
                  </a:ext>
                </a:extLst>
              </p:cNvPr>
              <p:cNvSpPr/>
              <p:nvPr/>
            </p:nvSpPr>
            <p:spPr bwMode="auto">
              <a:xfrm>
                <a:off x="10924255" y="1123474"/>
                <a:ext cx="76200" cy="23813"/>
              </a:xfrm>
              <a:custGeom>
                <a:avLst/>
                <a:gdLst>
                  <a:gd name="T0" fmla="*/ 21 w 51"/>
                  <a:gd name="T1" fmla="*/ 4 h 16"/>
                  <a:gd name="T2" fmla="*/ 41 w 51"/>
                  <a:gd name="T3" fmla="*/ 2 h 16"/>
                  <a:gd name="T4" fmla="*/ 45 w 51"/>
                  <a:gd name="T5" fmla="*/ 10 h 16"/>
                  <a:gd name="T6" fmla="*/ 20 w 51"/>
                  <a:gd name="T7" fmla="*/ 15 h 16"/>
                  <a:gd name="T8" fmla="*/ 6 w 51"/>
                  <a:gd name="T9" fmla="*/ 11 h 16"/>
                  <a:gd name="T10" fmla="*/ 6 w 51"/>
                  <a:gd name="T11" fmla="*/ 2 h 16"/>
                  <a:gd name="T12" fmla="*/ 21 w 51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6">
                    <a:moveTo>
                      <a:pt x="21" y="4"/>
                    </a:moveTo>
                    <a:cubicBezTo>
                      <a:pt x="30" y="4"/>
                      <a:pt x="35" y="3"/>
                      <a:pt x="41" y="2"/>
                    </a:cubicBezTo>
                    <a:cubicBezTo>
                      <a:pt x="48" y="0"/>
                      <a:pt x="51" y="6"/>
                      <a:pt x="45" y="10"/>
                    </a:cubicBezTo>
                    <a:cubicBezTo>
                      <a:pt x="39" y="14"/>
                      <a:pt x="30" y="16"/>
                      <a:pt x="20" y="15"/>
                    </a:cubicBezTo>
                    <a:cubicBezTo>
                      <a:pt x="15" y="15"/>
                      <a:pt x="10" y="13"/>
                      <a:pt x="6" y="11"/>
                    </a:cubicBezTo>
                    <a:cubicBezTo>
                      <a:pt x="0" y="8"/>
                      <a:pt x="0" y="0"/>
                      <a:pt x="6" y="2"/>
                    </a:cubicBezTo>
                    <a:cubicBezTo>
                      <a:pt x="10" y="3"/>
                      <a:pt x="16" y="4"/>
                      <a:pt x="2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4" name="îṣľiḑê">
                <a:extLst>
                  <a:ext uri="{FF2B5EF4-FFF2-40B4-BE49-F238E27FC236}">
                    <a16:creationId xmlns:a16="http://schemas.microsoft.com/office/drawing/2014/main" id="{FC7DC34B-7D3C-4812-AFBE-5CD59EEA1DD1}"/>
                  </a:ext>
                </a:extLst>
              </p:cNvPr>
              <p:cNvSpPr/>
              <p:nvPr/>
            </p:nvSpPr>
            <p:spPr bwMode="auto">
              <a:xfrm>
                <a:off x="10898855" y="961549"/>
                <a:ext cx="85725" cy="33338"/>
              </a:xfrm>
              <a:custGeom>
                <a:avLst/>
                <a:gdLst>
                  <a:gd name="T0" fmla="*/ 28 w 57"/>
                  <a:gd name="T1" fmla="*/ 23 h 23"/>
                  <a:gd name="T2" fmla="*/ 1 w 57"/>
                  <a:gd name="T3" fmla="*/ 7 h 23"/>
                  <a:gd name="T4" fmla="*/ 10 w 57"/>
                  <a:gd name="T5" fmla="*/ 3 h 23"/>
                  <a:gd name="T6" fmla="*/ 28 w 57"/>
                  <a:gd name="T7" fmla="*/ 5 h 23"/>
                  <a:gd name="T8" fmla="*/ 44 w 57"/>
                  <a:gd name="T9" fmla="*/ 3 h 23"/>
                  <a:gd name="T10" fmla="*/ 57 w 57"/>
                  <a:gd name="T11" fmla="*/ 7 h 23"/>
                  <a:gd name="T12" fmla="*/ 28 w 57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3">
                    <a:moveTo>
                      <a:pt x="28" y="23"/>
                    </a:moveTo>
                    <a:cubicBezTo>
                      <a:pt x="13" y="23"/>
                      <a:pt x="0" y="15"/>
                      <a:pt x="1" y="7"/>
                    </a:cubicBezTo>
                    <a:cubicBezTo>
                      <a:pt x="1" y="4"/>
                      <a:pt x="4" y="0"/>
                      <a:pt x="10" y="3"/>
                    </a:cubicBezTo>
                    <a:cubicBezTo>
                      <a:pt x="13" y="4"/>
                      <a:pt x="20" y="5"/>
                      <a:pt x="28" y="5"/>
                    </a:cubicBezTo>
                    <a:cubicBezTo>
                      <a:pt x="35" y="5"/>
                      <a:pt x="40" y="4"/>
                      <a:pt x="44" y="3"/>
                    </a:cubicBezTo>
                    <a:cubicBezTo>
                      <a:pt x="53" y="0"/>
                      <a:pt x="56" y="4"/>
                      <a:pt x="57" y="7"/>
                    </a:cubicBezTo>
                    <a:cubicBezTo>
                      <a:pt x="57" y="15"/>
                      <a:pt x="43" y="23"/>
                      <a:pt x="28" y="23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5" name="iṥļîḓê">
                <a:extLst>
                  <a:ext uri="{FF2B5EF4-FFF2-40B4-BE49-F238E27FC236}">
                    <a16:creationId xmlns:a16="http://schemas.microsoft.com/office/drawing/2014/main" id="{035D50BB-1E27-4F32-B783-41BC59309D24}"/>
                  </a:ext>
                </a:extLst>
              </p:cNvPr>
              <p:cNvSpPr/>
              <p:nvPr/>
            </p:nvSpPr>
            <p:spPr bwMode="auto">
              <a:xfrm>
                <a:off x="11186192" y="813911"/>
                <a:ext cx="122238" cy="168275"/>
              </a:xfrm>
              <a:custGeom>
                <a:avLst/>
                <a:gdLst>
                  <a:gd name="T0" fmla="*/ 2 w 82"/>
                  <a:gd name="T1" fmla="*/ 54 h 113"/>
                  <a:gd name="T2" fmla="*/ 36 w 82"/>
                  <a:gd name="T3" fmla="*/ 111 h 113"/>
                  <a:gd name="T4" fmla="*/ 79 w 82"/>
                  <a:gd name="T5" fmla="*/ 61 h 113"/>
                  <a:gd name="T6" fmla="*/ 49 w 82"/>
                  <a:gd name="T7" fmla="*/ 4 h 113"/>
                  <a:gd name="T8" fmla="*/ 2 w 82"/>
                  <a:gd name="T9" fmla="*/ 5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3">
                    <a:moveTo>
                      <a:pt x="2" y="54"/>
                    </a:moveTo>
                    <a:cubicBezTo>
                      <a:pt x="0" y="84"/>
                      <a:pt x="15" y="109"/>
                      <a:pt x="36" y="111"/>
                    </a:cubicBezTo>
                    <a:cubicBezTo>
                      <a:pt x="58" y="113"/>
                      <a:pt x="77" y="90"/>
                      <a:pt x="79" y="61"/>
                    </a:cubicBezTo>
                    <a:cubicBezTo>
                      <a:pt x="82" y="31"/>
                      <a:pt x="73" y="4"/>
                      <a:pt x="49" y="4"/>
                    </a:cubicBezTo>
                    <a:cubicBezTo>
                      <a:pt x="27" y="0"/>
                      <a:pt x="4" y="24"/>
                      <a:pt x="2" y="5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6" name="ïṥḻiḍê">
                <a:extLst>
                  <a:ext uri="{FF2B5EF4-FFF2-40B4-BE49-F238E27FC236}">
                    <a16:creationId xmlns:a16="http://schemas.microsoft.com/office/drawing/2014/main" id="{F6216441-A4FE-4AA4-910E-62978F94082A}"/>
                  </a:ext>
                </a:extLst>
              </p:cNvPr>
              <p:cNvSpPr/>
              <p:nvPr/>
            </p:nvSpPr>
            <p:spPr bwMode="auto">
              <a:xfrm>
                <a:off x="11021092" y="845661"/>
                <a:ext cx="39688" cy="39688"/>
              </a:xfrm>
              <a:custGeom>
                <a:avLst/>
                <a:gdLst>
                  <a:gd name="T0" fmla="*/ 26 w 26"/>
                  <a:gd name="T1" fmla="*/ 13 h 26"/>
                  <a:gd name="T2" fmla="*/ 13 w 26"/>
                  <a:gd name="T3" fmla="*/ 26 h 26"/>
                  <a:gd name="T4" fmla="*/ 0 w 26"/>
                  <a:gd name="T5" fmla="*/ 13 h 26"/>
                  <a:gd name="T6" fmla="*/ 13 w 26"/>
                  <a:gd name="T7" fmla="*/ 0 h 26"/>
                  <a:gd name="T8" fmla="*/ 26 w 26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cubicBezTo>
                      <a:pt x="26" y="20"/>
                      <a:pt x="20" y="26"/>
                      <a:pt x="13" y="26"/>
                    </a:cubicBezTo>
                    <a:cubicBezTo>
                      <a:pt x="5" y="26"/>
                      <a:pt x="0" y="20"/>
                      <a:pt x="0" y="13"/>
                    </a:cubicBezTo>
                    <a:cubicBezTo>
                      <a:pt x="0" y="6"/>
                      <a:pt x="6" y="1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7" name="ïṥļiḓê">
                <a:extLst>
                  <a:ext uri="{FF2B5EF4-FFF2-40B4-BE49-F238E27FC236}">
                    <a16:creationId xmlns:a16="http://schemas.microsoft.com/office/drawing/2014/main" id="{9A0135E0-5171-450C-97CD-86FB75651E40}"/>
                  </a:ext>
                </a:extLst>
              </p:cNvPr>
              <p:cNvSpPr/>
              <p:nvPr/>
            </p:nvSpPr>
            <p:spPr bwMode="auto">
              <a:xfrm>
                <a:off x="10844880" y="848836"/>
                <a:ext cx="41275" cy="38100"/>
              </a:xfrm>
              <a:prstGeom prst="ellipse">
                <a:avLst/>
              </a:pr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8" name="ís1îḓé">
                <a:extLst>
                  <a:ext uri="{FF2B5EF4-FFF2-40B4-BE49-F238E27FC236}">
                    <a16:creationId xmlns:a16="http://schemas.microsoft.com/office/drawing/2014/main" id="{DBA2A777-5170-42A9-85B4-B534CD454D8C}"/>
                  </a:ext>
                </a:extLst>
              </p:cNvPr>
              <p:cNvSpPr/>
              <p:nvPr/>
            </p:nvSpPr>
            <p:spPr bwMode="auto">
              <a:xfrm>
                <a:off x="10986167" y="786924"/>
                <a:ext cx="112713" cy="38100"/>
              </a:xfrm>
              <a:custGeom>
                <a:avLst/>
                <a:gdLst>
                  <a:gd name="T0" fmla="*/ 67 w 76"/>
                  <a:gd name="T1" fmla="*/ 26 h 26"/>
                  <a:gd name="T2" fmla="*/ 65 w 76"/>
                  <a:gd name="T3" fmla="*/ 26 h 26"/>
                  <a:gd name="T4" fmla="*/ 10 w 76"/>
                  <a:gd name="T5" fmla="*/ 19 h 26"/>
                  <a:gd name="T6" fmla="*/ 1 w 76"/>
                  <a:gd name="T7" fmla="*/ 12 h 26"/>
                  <a:gd name="T8" fmla="*/ 8 w 76"/>
                  <a:gd name="T9" fmla="*/ 3 h 26"/>
                  <a:gd name="T10" fmla="*/ 69 w 76"/>
                  <a:gd name="T11" fmla="*/ 10 h 26"/>
                  <a:gd name="T12" fmla="*/ 75 w 76"/>
                  <a:gd name="T13" fmla="*/ 20 h 26"/>
                  <a:gd name="T14" fmla="*/ 67 w 7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6">
                    <a:moveTo>
                      <a:pt x="67" y="26"/>
                    </a:moveTo>
                    <a:cubicBezTo>
                      <a:pt x="66" y="26"/>
                      <a:pt x="66" y="26"/>
                      <a:pt x="65" y="26"/>
                    </a:cubicBezTo>
                    <a:cubicBezTo>
                      <a:pt x="33" y="17"/>
                      <a:pt x="10" y="19"/>
                      <a:pt x="10" y="19"/>
                    </a:cubicBezTo>
                    <a:cubicBezTo>
                      <a:pt x="6" y="20"/>
                      <a:pt x="1" y="17"/>
                      <a:pt x="1" y="12"/>
                    </a:cubicBezTo>
                    <a:cubicBezTo>
                      <a:pt x="0" y="8"/>
                      <a:pt x="3" y="4"/>
                      <a:pt x="8" y="3"/>
                    </a:cubicBezTo>
                    <a:cubicBezTo>
                      <a:pt x="9" y="3"/>
                      <a:pt x="35" y="0"/>
                      <a:pt x="69" y="10"/>
                    </a:cubicBezTo>
                    <a:cubicBezTo>
                      <a:pt x="74" y="11"/>
                      <a:pt x="76" y="16"/>
                      <a:pt x="75" y="20"/>
                    </a:cubicBezTo>
                    <a:cubicBezTo>
                      <a:pt x="74" y="24"/>
                      <a:pt x="71" y="26"/>
                      <a:pt x="67" y="26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9" name="ïṧľïḋê">
                <a:extLst>
                  <a:ext uri="{FF2B5EF4-FFF2-40B4-BE49-F238E27FC236}">
                    <a16:creationId xmlns:a16="http://schemas.microsoft.com/office/drawing/2014/main" id="{02E909AB-D5F6-47A2-82CA-AF67E8F20628}"/>
                  </a:ext>
                </a:extLst>
              </p:cNvPr>
              <p:cNvSpPr/>
              <p:nvPr/>
            </p:nvSpPr>
            <p:spPr bwMode="auto">
              <a:xfrm>
                <a:off x="10795667" y="788511"/>
                <a:ext cx="98425" cy="41275"/>
              </a:xfrm>
              <a:custGeom>
                <a:avLst/>
                <a:gdLst>
                  <a:gd name="T0" fmla="*/ 9 w 66"/>
                  <a:gd name="T1" fmla="*/ 28 h 28"/>
                  <a:gd name="T2" fmla="*/ 2 w 66"/>
                  <a:gd name="T3" fmla="*/ 24 h 28"/>
                  <a:gd name="T4" fmla="*/ 5 w 66"/>
                  <a:gd name="T5" fmla="*/ 13 h 28"/>
                  <a:gd name="T6" fmla="*/ 58 w 66"/>
                  <a:gd name="T7" fmla="*/ 1 h 28"/>
                  <a:gd name="T8" fmla="*/ 66 w 66"/>
                  <a:gd name="T9" fmla="*/ 10 h 28"/>
                  <a:gd name="T10" fmla="*/ 58 w 66"/>
                  <a:gd name="T11" fmla="*/ 17 h 28"/>
                  <a:gd name="T12" fmla="*/ 13 w 66"/>
                  <a:gd name="T13" fmla="*/ 27 h 28"/>
                  <a:gd name="T14" fmla="*/ 9 w 6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28">
                    <a:moveTo>
                      <a:pt x="9" y="28"/>
                    </a:moveTo>
                    <a:cubicBezTo>
                      <a:pt x="6" y="28"/>
                      <a:pt x="4" y="27"/>
                      <a:pt x="2" y="24"/>
                    </a:cubicBezTo>
                    <a:cubicBezTo>
                      <a:pt x="0" y="20"/>
                      <a:pt x="1" y="15"/>
                      <a:pt x="5" y="13"/>
                    </a:cubicBezTo>
                    <a:cubicBezTo>
                      <a:pt x="28" y="0"/>
                      <a:pt x="57" y="1"/>
                      <a:pt x="58" y="1"/>
                    </a:cubicBezTo>
                    <a:cubicBezTo>
                      <a:pt x="63" y="1"/>
                      <a:pt x="66" y="5"/>
                      <a:pt x="66" y="10"/>
                    </a:cubicBezTo>
                    <a:cubicBezTo>
                      <a:pt x="66" y="14"/>
                      <a:pt x="62" y="18"/>
                      <a:pt x="58" y="17"/>
                    </a:cubicBezTo>
                    <a:cubicBezTo>
                      <a:pt x="57" y="17"/>
                      <a:pt x="32" y="16"/>
                      <a:pt x="13" y="27"/>
                    </a:cubicBezTo>
                    <a:cubicBezTo>
                      <a:pt x="12" y="28"/>
                      <a:pt x="11" y="28"/>
                      <a:pt x="9" y="28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0" name="íśḻiḍè">
                <a:extLst>
                  <a:ext uri="{FF2B5EF4-FFF2-40B4-BE49-F238E27FC236}">
                    <a16:creationId xmlns:a16="http://schemas.microsoft.com/office/drawing/2014/main" id="{0C9F7E1B-6793-4F4C-8AFE-DA63E55F95E0}"/>
                  </a:ext>
                </a:extLst>
              </p:cNvPr>
              <p:cNvSpPr/>
              <p:nvPr/>
            </p:nvSpPr>
            <p:spPr bwMode="auto">
              <a:xfrm>
                <a:off x="10816305" y="445611"/>
                <a:ext cx="442913" cy="476250"/>
              </a:xfrm>
              <a:custGeom>
                <a:avLst/>
                <a:gdLst>
                  <a:gd name="T0" fmla="*/ 281 w 296"/>
                  <a:gd name="T1" fmla="*/ 228 h 319"/>
                  <a:gd name="T2" fmla="*/ 229 w 296"/>
                  <a:gd name="T3" fmla="*/ 116 h 319"/>
                  <a:gd name="T4" fmla="*/ 247 w 296"/>
                  <a:gd name="T5" fmla="*/ 66 h 319"/>
                  <a:gd name="T6" fmla="*/ 66 w 296"/>
                  <a:gd name="T7" fmla="*/ 47 h 319"/>
                  <a:gd name="T8" fmla="*/ 10 w 296"/>
                  <a:gd name="T9" fmla="*/ 134 h 319"/>
                  <a:gd name="T10" fmla="*/ 10 w 296"/>
                  <a:gd name="T11" fmla="*/ 135 h 319"/>
                  <a:gd name="T12" fmla="*/ 10 w 296"/>
                  <a:gd name="T13" fmla="*/ 134 h 319"/>
                  <a:gd name="T14" fmla="*/ 58 w 296"/>
                  <a:gd name="T15" fmla="*/ 110 h 319"/>
                  <a:gd name="T16" fmla="*/ 191 w 296"/>
                  <a:gd name="T17" fmla="*/ 123 h 319"/>
                  <a:gd name="T18" fmla="*/ 239 w 296"/>
                  <a:gd name="T19" fmla="*/ 198 h 319"/>
                  <a:gd name="T20" fmla="*/ 266 w 296"/>
                  <a:gd name="T21" fmla="*/ 304 h 319"/>
                  <a:gd name="T22" fmla="*/ 296 w 296"/>
                  <a:gd name="T23" fmla="*/ 250 h 319"/>
                  <a:gd name="T24" fmla="*/ 281 w 296"/>
                  <a:gd name="T25" fmla="*/ 22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6" h="319">
                    <a:moveTo>
                      <a:pt x="281" y="228"/>
                    </a:moveTo>
                    <a:cubicBezTo>
                      <a:pt x="282" y="182"/>
                      <a:pt x="261" y="142"/>
                      <a:pt x="229" y="116"/>
                    </a:cubicBezTo>
                    <a:cubicBezTo>
                      <a:pt x="244" y="97"/>
                      <a:pt x="250" y="69"/>
                      <a:pt x="247" y="66"/>
                    </a:cubicBezTo>
                    <a:cubicBezTo>
                      <a:pt x="241" y="62"/>
                      <a:pt x="150" y="0"/>
                      <a:pt x="66" y="47"/>
                    </a:cubicBezTo>
                    <a:cubicBezTo>
                      <a:pt x="8" y="79"/>
                      <a:pt x="0" y="111"/>
                      <a:pt x="10" y="13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19" y="155"/>
                      <a:pt x="40" y="109"/>
                      <a:pt x="58" y="110"/>
                    </a:cubicBezTo>
                    <a:cubicBezTo>
                      <a:pt x="112" y="112"/>
                      <a:pt x="157" y="120"/>
                      <a:pt x="191" y="123"/>
                    </a:cubicBezTo>
                    <a:cubicBezTo>
                      <a:pt x="213" y="125"/>
                      <a:pt x="239" y="146"/>
                      <a:pt x="239" y="198"/>
                    </a:cubicBezTo>
                    <a:cubicBezTo>
                      <a:pt x="237" y="319"/>
                      <a:pt x="266" y="304"/>
                      <a:pt x="266" y="304"/>
                    </a:cubicBezTo>
                    <a:cubicBezTo>
                      <a:pt x="266" y="274"/>
                      <a:pt x="274" y="251"/>
                      <a:pt x="296" y="250"/>
                    </a:cubicBezTo>
                    <a:lnTo>
                      <a:pt x="281" y="228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1" name="ï$ḷîḑe">
                <a:extLst>
                  <a:ext uri="{FF2B5EF4-FFF2-40B4-BE49-F238E27FC236}">
                    <a16:creationId xmlns:a16="http://schemas.microsoft.com/office/drawing/2014/main" id="{35026A9E-D93B-4559-9F90-7B1E2B46707B}"/>
                  </a:ext>
                </a:extLst>
              </p:cNvPr>
              <p:cNvSpPr/>
              <p:nvPr/>
            </p:nvSpPr>
            <p:spPr bwMode="auto">
              <a:xfrm>
                <a:off x="10792492" y="520224"/>
                <a:ext cx="395288" cy="211138"/>
              </a:xfrm>
              <a:custGeom>
                <a:avLst/>
                <a:gdLst>
                  <a:gd name="T0" fmla="*/ 190 w 264"/>
                  <a:gd name="T1" fmla="*/ 12 h 141"/>
                  <a:gd name="T2" fmla="*/ 195 w 264"/>
                  <a:gd name="T3" fmla="*/ 85 h 141"/>
                  <a:gd name="T4" fmla="*/ 7 w 264"/>
                  <a:gd name="T5" fmla="*/ 141 h 141"/>
                  <a:gd name="T6" fmla="*/ 62 w 264"/>
                  <a:gd name="T7" fmla="*/ 27 h 141"/>
                  <a:gd name="T8" fmla="*/ 190 w 264"/>
                  <a:gd name="T9" fmla="*/ 1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41">
                    <a:moveTo>
                      <a:pt x="190" y="12"/>
                    </a:moveTo>
                    <a:cubicBezTo>
                      <a:pt x="264" y="21"/>
                      <a:pt x="233" y="67"/>
                      <a:pt x="195" y="85"/>
                    </a:cubicBezTo>
                    <a:cubicBezTo>
                      <a:pt x="119" y="122"/>
                      <a:pt x="19" y="88"/>
                      <a:pt x="7" y="141"/>
                    </a:cubicBezTo>
                    <a:cubicBezTo>
                      <a:pt x="7" y="141"/>
                      <a:pt x="0" y="54"/>
                      <a:pt x="62" y="27"/>
                    </a:cubicBezTo>
                    <a:cubicBezTo>
                      <a:pt x="124" y="0"/>
                      <a:pt x="184" y="11"/>
                      <a:pt x="190" y="12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2" name="îšlïďè">
                <a:extLst>
                  <a:ext uri="{FF2B5EF4-FFF2-40B4-BE49-F238E27FC236}">
                    <a16:creationId xmlns:a16="http://schemas.microsoft.com/office/drawing/2014/main" id="{2DFF7F6D-E61B-4B16-B26F-03F2E7B4B08A}"/>
                  </a:ext>
                </a:extLst>
              </p:cNvPr>
              <p:cNvSpPr/>
              <p:nvPr/>
            </p:nvSpPr>
            <p:spPr bwMode="auto">
              <a:xfrm>
                <a:off x="11146505" y="651986"/>
                <a:ext cx="11113" cy="793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0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7" y="4"/>
                      <a:pt x="5" y="5"/>
                      <a:pt x="0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3" name="ïṩḻíḓè">
                <a:extLst>
                  <a:ext uri="{FF2B5EF4-FFF2-40B4-BE49-F238E27FC236}">
                    <a16:creationId xmlns:a16="http://schemas.microsoft.com/office/drawing/2014/main" id="{BD90F0DE-22AC-405F-9C4B-EF52DBB76F3D}"/>
                  </a:ext>
                </a:extLst>
              </p:cNvPr>
              <p:cNvSpPr/>
              <p:nvPr/>
            </p:nvSpPr>
            <p:spPr bwMode="auto">
              <a:xfrm>
                <a:off x="11095705" y="563086"/>
                <a:ext cx="153988" cy="312738"/>
              </a:xfrm>
              <a:custGeom>
                <a:avLst/>
                <a:gdLst>
                  <a:gd name="T0" fmla="*/ 72 w 103"/>
                  <a:gd name="T1" fmla="*/ 159 h 210"/>
                  <a:gd name="T2" fmla="*/ 54 w 103"/>
                  <a:gd name="T3" fmla="*/ 172 h 210"/>
                  <a:gd name="T4" fmla="*/ 24 w 103"/>
                  <a:gd name="T5" fmla="*/ 104 h 210"/>
                  <a:gd name="T6" fmla="*/ 32 w 103"/>
                  <a:gd name="T7" fmla="*/ 4 h 210"/>
                  <a:gd name="T8" fmla="*/ 57 w 103"/>
                  <a:gd name="T9" fmla="*/ 8 h 210"/>
                  <a:gd name="T10" fmla="*/ 98 w 103"/>
                  <a:gd name="T11" fmla="*/ 53 h 210"/>
                  <a:gd name="T12" fmla="*/ 72 w 103"/>
                  <a:gd name="T13" fmla="*/ 15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10">
                    <a:moveTo>
                      <a:pt x="72" y="159"/>
                    </a:moveTo>
                    <a:cubicBezTo>
                      <a:pt x="66" y="163"/>
                      <a:pt x="56" y="210"/>
                      <a:pt x="54" y="172"/>
                    </a:cubicBezTo>
                    <a:cubicBezTo>
                      <a:pt x="52" y="132"/>
                      <a:pt x="42" y="118"/>
                      <a:pt x="24" y="104"/>
                    </a:cubicBezTo>
                    <a:cubicBezTo>
                      <a:pt x="0" y="85"/>
                      <a:pt x="5" y="33"/>
                      <a:pt x="32" y="4"/>
                    </a:cubicBezTo>
                    <a:cubicBezTo>
                      <a:pt x="34" y="2"/>
                      <a:pt x="44" y="0"/>
                      <a:pt x="57" y="8"/>
                    </a:cubicBezTo>
                    <a:cubicBezTo>
                      <a:pt x="69" y="15"/>
                      <a:pt x="93" y="34"/>
                      <a:pt x="98" y="53"/>
                    </a:cubicBezTo>
                    <a:cubicBezTo>
                      <a:pt x="103" y="72"/>
                      <a:pt x="72" y="159"/>
                      <a:pt x="72" y="159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4" name="ïṥḷiďe">
                <a:extLst>
                  <a:ext uri="{FF2B5EF4-FFF2-40B4-BE49-F238E27FC236}">
                    <a16:creationId xmlns:a16="http://schemas.microsoft.com/office/drawing/2014/main" id="{3A612C14-8BC4-4158-8B0A-5B0700B4D46B}"/>
                  </a:ext>
                </a:extLst>
              </p:cNvPr>
              <p:cNvSpPr/>
              <p:nvPr/>
            </p:nvSpPr>
            <p:spPr bwMode="auto">
              <a:xfrm>
                <a:off x="10876630" y="1028224"/>
                <a:ext cx="142875" cy="61913"/>
              </a:xfrm>
              <a:custGeom>
                <a:avLst/>
                <a:gdLst>
                  <a:gd name="T0" fmla="*/ 96 w 96"/>
                  <a:gd name="T1" fmla="*/ 0 h 41"/>
                  <a:gd name="T2" fmla="*/ 44 w 96"/>
                  <a:gd name="T3" fmla="*/ 40 h 41"/>
                  <a:gd name="T4" fmla="*/ 0 w 96"/>
                  <a:gd name="T5" fmla="*/ 0 h 41"/>
                  <a:gd name="T6" fmla="*/ 96 w 96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41">
                    <a:moveTo>
                      <a:pt x="96" y="0"/>
                    </a:moveTo>
                    <a:cubicBezTo>
                      <a:pt x="96" y="0"/>
                      <a:pt x="84" y="40"/>
                      <a:pt x="44" y="40"/>
                    </a:cubicBezTo>
                    <a:cubicBezTo>
                      <a:pt x="0" y="41"/>
                      <a:pt x="0" y="0"/>
                      <a:pt x="0" y="0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5" name="íşlïḓe">
                <a:extLst>
                  <a:ext uri="{FF2B5EF4-FFF2-40B4-BE49-F238E27FC236}">
                    <a16:creationId xmlns:a16="http://schemas.microsoft.com/office/drawing/2014/main" id="{053A8862-2CE2-46FF-A997-659DB059FEDB}"/>
                  </a:ext>
                </a:extLst>
              </p:cNvPr>
              <p:cNvSpPr/>
              <p:nvPr/>
            </p:nvSpPr>
            <p:spPr bwMode="auto">
              <a:xfrm>
                <a:off x="10854405" y="578961"/>
                <a:ext cx="287338" cy="139700"/>
              </a:xfrm>
              <a:custGeom>
                <a:avLst/>
                <a:gdLst>
                  <a:gd name="T0" fmla="*/ 192 w 192"/>
                  <a:gd name="T1" fmla="*/ 0 h 93"/>
                  <a:gd name="T2" fmla="*/ 182 w 192"/>
                  <a:gd name="T3" fmla="*/ 22 h 93"/>
                  <a:gd name="T4" fmla="*/ 78 w 192"/>
                  <a:gd name="T5" fmla="*/ 81 h 93"/>
                  <a:gd name="T6" fmla="*/ 0 w 192"/>
                  <a:gd name="T7" fmla="*/ 93 h 93"/>
                  <a:gd name="T8" fmla="*/ 50 w 192"/>
                  <a:gd name="T9" fmla="*/ 58 h 93"/>
                  <a:gd name="T10" fmla="*/ 131 w 192"/>
                  <a:gd name="T11" fmla="*/ 34 h 93"/>
                  <a:gd name="T12" fmla="*/ 192 w 192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93">
                    <a:moveTo>
                      <a:pt x="192" y="0"/>
                    </a:moveTo>
                    <a:cubicBezTo>
                      <a:pt x="176" y="26"/>
                      <a:pt x="188" y="14"/>
                      <a:pt x="182" y="22"/>
                    </a:cubicBezTo>
                    <a:cubicBezTo>
                      <a:pt x="176" y="30"/>
                      <a:pt x="155" y="75"/>
                      <a:pt x="78" y="81"/>
                    </a:cubicBezTo>
                    <a:cubicBezTo>
                      <a:pt x="0" y="86"/>
                      <a:pt x="0" y="93"/>
                      <a:pt x="0" y="93"/>
                    </a:cubicBezTo>
                    <a:cubicBezTo>
                      <a:pt x="0" y="93"/>
                      <a:pt x="0" y="63"/>
                      <a:pt x="50" y="58"/>
                    </a:cubicBezTo>
                    <a:cubicBezTo>
                      <a:pt x="98" y="54"/>
                      <a:pt x="124" y="46"/>
                      <a:pt x="131" y="34"/>
                    </a:cubicBezTo>
                    <a:cubicBezTo>
                      <a:pt x="135" y="25"/>
                      <a:pt x="192" y="0"/>
                      <a:pt x="192" y="0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6" name="ïŝ1iḋé">
                <a:extLst>
                  <a:ext uri="{FF2B5EF4-FFF2-40B4-BE49-F238E27FC236}">
                    <a16:creationId xmlns:a16="http://schemas.microsoft.com/office/drawing/2014/main" id="{C3037A27-DD17-44B2-933B-1A144D05AF14}"/>
                  </a:ext>
                </a:extLst>
              </p:cNvPr>
              <p:cNvSpPr/>
              <p:nvPr/>
            </p:nvSpPr>
            <p:spPr bwMode="auto">
              <a:xfrm>
                <a:off x="11122692" y="1318736"/>
                <a:ext cx="193675" cy="731838"/>
              </a:xfrm>
              <a:custGeom>
                <a:avLst/>
                <a:gdLst>
                  <a:gd name="T0" fmla="*/ 126 w 130"/>
                  <a:gd name="T1" fmla="*/ 3 h 491"/>
                  <a:gd name="T2" fmla="*/ 72 w 130"/>
                  <a:gd name="T3" fmla="*/ 111 h 491"/>
                  <a:gd name="T4" fmla="*/ 0 w 130"/>
                  <a:gd name="T5" fmla="*/ 491 h 491"/>
                  <a:gd name="T6" fmla="*/ 0 w 130"/>
                  <a:gd name="T7" fmla="*/ 123 h 491"/>
                  <a:gd name="T8" fmla="*/ 64 w 130"/>
                  <a:gd name="T9" fmla="*/ 0 h 491"/>
                  <a:gd name="T10" fmla="*/ 126 w 130"/>
                  <a:gd name="T11" fmla="*/ 3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1">
                    <a:moveTo>
                      <a:pt x="126" y="3"/>
                    </a:moveTo>
                    <a:cubicBezTo>
                      <a:pt x="106" y="12"/>
                      <a:pt x="86" y="43"/>
                      <a:pt x="72" y="111"/>
                    </a:cubicBezTo>
                    <a:cubicBezTo>
                      <a:pt x="56" y="195"/>
                      <a:pt x="0" y="491"/>
                      <a:pt x="0" y="491"/>
                    </a:cubicBezTo>
                    <a:cubicBezTo>
                      <a:pt x="0" y="491"/>
                      <a:pt x="0" y="205"/>
                      <a:pt x="0" y="123"/>
                    </a:cubicBezTo>
                    <a:cubicBezTo>
                      <a:pt x="0" y="41"/>
                      <a:pt x="42" y="0"/>
                      <a:pt x="64" y="0"/>
                    </a:cubicBezTo>
                    <a:cubicBezTo>
                      <a:pt x="87" y="0"/>
                      <a:pt x="130" y="1"/>
                      <a:pt x="126" y="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7" name="iṧļïďê">
                <a:extLst>
                  <a:ext uri="{FF2B5EF4-FFF2-40B4-BE49-F238E27FC236}">
                    <a16:creationId xmlns:a16="http://schemas.microsoft.com/office/drawing/2014/main" id="{AAD2FFD2-A189-4FE7-AF09-32887E7A1639}"/>
                  </a:ext>
                </a:extLst>
              </p:cNvPr>
              <p:cNvSpPr/>
              <p:nvPr/>
            </p:nvSpPr>
            <p:spPr bwMode="auto">
              <a:xfrm>
                <a:off x="10782967" y="1318736"/>
                <a:ext cx="201613" cy="733425"/>
              </a:xfrm>
              <a:custGeom>
                <a:avLst/>
                <a:gdLst>
                  <a:gd name="T0" fmla="*/ 83 w 135"/>
                  <a:gd name="T1" fmla="*/ 0 h 492"/>
                  <a:gd name="T2" fmla="*/ 13 w 135"/>
                  <a:gd name="T3" fmla="*/ 111 h 492"/>
                  <a:gd name="T4" fmla="*/ 73 w 135"/>
                  <a:gd name="T5" fmla="*/ 492 h 492"/>
                  <a:gd name="T6" fmla="*/ 74 w 135"/>
                  <a:gd name="T7" fmla="*/ 127 h 492"/>
                  <a:gd name="T8" fmla="*/ 130 w 135"/>
                  <a:gd name="T9" fmla="*/ 0 h 492"/>
                  <a:gd name="T10" fmla="*/ 83 w 135"/>
                  <a:gd name="T11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92">
                    <a:moveTo>
                      <a:pt x="83" y="0"/>
                    </a:moveTo>
                    <a:cubicBezTo>
                      <a:pt x="0" y="0"/>
                      <a:pt x="13" y="111"/>
                      <a:pt x="13" y="111"/>
                    </a:cubicBezTo>
                    <a:cubicBezTo>
                      <a:pt x="73" y="492"/>
                      <a:pt x="73" y="492"/>
                      <a:pt x="73" y="492"/>
                    </a:cubicBezTo>
                    <a:cubicBezTo>
                      <a:pt x="73" y="492"/>
                      <a:pt x="74" y="214"/>
                      <a:pt x="74" y="127"/>
                    </a:cubicBezTo>
                    <a:cubicBezTo>
                      <a:pt x="74" y="23"/>
                      <a:pt x="130" y="0"/>
                      <a:pt x="130" y="0"/>
                    </a:cubicBezTo>
                    <a:cubicBezTo>
                      <a:pt x="130" y="0"/>
                      <a:pt x="135" y="0"/>
                      <a:pt x="83" y="0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8" name="íşḷïdé">
                <a:extLst>
                  <a:ext uri="{FF2B5EF4-FFF2-40B4-BE49-F238E27FC236}">
                    <a16:creationId xmlns:a16="http://schemas.microsoft.com/office/drawing/2014/main" id="{70EBDD8C-FC1C-4FAB-9E96-E8BB0BD96D00}"/>
                  </a:ext>
                </a:extLst>
              </p:cNvPr>
              <p:cNvSpPr/>
              <p:nvPr/>
            </p:nvSpPr>
            <p:spPr bwMode="auto">
              <a:xfrm>
                <a:off x="10892505" y="2568099"/>
                <a:ext cx="230188" cy="87313"/>
              </a:xfrm>
              <a:prstGeom prst="rect">
                <a:avLst/>
              </a:prstGeom>
              <a:solidFill>
                <a:srgbClr val="3821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9" name="işľíḋê">
                <a:extLst>
                  <a:ext uri="{FF2B5EF4-FFF2-40B4-BE49-F238E27FC236}">
                    <a16:creationId xmlns:a16="http://schemas.microsoft.com/office/drawing/2014/main" id="{AC1F4E14-44C3-4355-ADB4-0E8C98C69740}"/>
                  </a:ext>
                </a:extLst>
              </p:cNvPr>
              <p:cNvSpPr/>
              <p:nvPr/>
            </p:nvSpPr>
            <p:spPr bwMode="auto">
              <a:xfrm>
                <a:off x="10924255" y="2550636"/>
                <a:ext cx="141288" cy="122238"/>
              </a:xfrm>
              <a:custGeom>
                <a:avLst/>
                <a:gdLst>
                  <a:gd name="T0" fmla="*/ 78 w 94"/>
                  <a:gd name="T1" fmla="*/ 16 h 81"/>
                  <a:gd name="T2" fmla="*/ 78 w 94"/>
                  <a:gd name="T3" fmla="*/ 65 h 81"/>
                  <a:gd name="T4" fmla="*/ 16 w 94"/>
                  <a:gd name="T5" fmla="*/ 65 h 81"/>
                  <a:gd name="T6" fmla="*/ 16 w 94"/>
                  <a:gd name="T7" fmla="*/ 16 h 81"/>
                  <a:gd name="T8" fmla="*/ 78 w 94"/>
                  <a:gd name="T9" fmla="*/ 16 h 81"/>
                  <a:gd name="T10" fmla="*/ 80 w 94"/>
                  <a:gd name="T11" fmla="*/ 0 h 81"/>
                  <a:gd name="T12" fmla="*/ 15 w 94"/>
                  <a:gd name="T13" fmla="*/ 0 h 81"/>
                  <a:gd name="T14" fmla="*/ 0 w 94"/>
                  <a:gd name="T15" fmla="*/ 15 h 81"/>
                  <a:gd name="T16" fmla="*/ 0 w 94"/>
                  <a:gd name="T17" fmla="*/ 67 h 81"/>
                  <a:gd name="T18" fmla="*/ 15 w 94"/>
                  <a:gd name="T19" fmla="*/ 81 h 81"/>
                  <a:gd name="T20" fmla="*/ 80 w 94"/>
                  <a:gd name="T21" fmla="*/ 81 h 81"/>
                  <a:gd name="T22" fmla="*/ 94 w 94"/>
                  <a:gd name="T23" fmla="*/ 67 h 81"/>
                  <a:gd name="T24" fmla="*/ 94 w 94"/>
                  <a:gd name="T25" fmla="*/ 15 h 81"/>
                  <a:gd name="T26" fmla="*/ 80 w 94"/>
                  <a:gd name="T2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81">
                    <a:moveTo>
                      <a:pt x="78" y="16"/>
                    </a:moveTo>
                    <a:cubicBezTo>
                      <a:pt x="78" y="65"/>
                      <a:pt x="78" y="65"/>
                      <a:pt x="78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78" y="16"/>
                    </a:lnTo>
                    <a:close/>
                    <a:moveTo>
                      <a:pt x="8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5"/>
                      <a:pt x="7" y="81"/>
                      <a:pt x="15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8" y="81"/>
                      <a:pt x="94" y="75"/>
                      <a:pt x="94" y="6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7"/>
                      <a:pt x="88" y="0"/>
                      <a:pt x="80" y="0"/>
                    </a:cubicBezTo>
                    <a:close/>
                  </a:path>
                </a:pathLst>
              </a:custGeom>
              <a:solidFill>
                <a:srgbClr val="90A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0" name="îşlîḋé">
                <a:extLst>
                  <a:ext uri="{FF2B5EF4-FFF2-40B4-BE49-F238E27FC236}">
                    <a16:creationId xmlns:a16="http://schemas.microsoft.com/office/drawing/2014/main" id="{5B77D6B0-2702-434E-8C2C-F618BA5E7A16}"/>
                  </a:ext>
                </a:extLst>
              </p:cNvPr>
              <p:cNvSpPr/>
              <p:nvPr/>
            </p:nvSpPr>
            <p:spPr bwMode="auto">
              <a:xfrm>
                <a:off x="10892505" y="1318736"/>
                <a:ext cx="1588" cy="1588"/>
              </a:xfrm>
              <a:prstGeom prst="rect">
                <a:avLst/>
              </a:pr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1" name="ïš1iďè">
                <a:extLst>
                  <a:ext uri="{FF2B5EF4-FFF2-40B4-BE49-F238E27FC236}">
                    <a16:creationId xmlns:a16="http://schemas.microsoft.com/office/drawing/2014/main" id="{5585BF40-EC94-4988-9836-392C65C81675}"/>
                  </a:ext>
                </a:extLst>
              </p:cNvPr>
              <p:cNvSpPr/>
              <p:nvPr/>
            </p:nvSpPr>
            <p:spPr bwMode="auto">
              <a:xfrm>
                <a:off x="12033917" y="2042636"/>
                <a:ext cx="158750" cy="206375"/>
              </a:xfrm>
              <a:custGeom>
                <a:avLst/>
                <a:gdLst>
                  <a:gd name="T0" fmla="*/ 71 w 106"/>
                  <a:gd name="T1" fmla="*/ 4 h 139"/>
                  <a:gd name="T2" fmla="*/ 31 w 106"/>
                  <a:gd name="T3" fmla="*/ 39 h 139"/>
                  <a:gd name="T4" fmla="*/ 5 w 106"/>
                  <a:gd name="T5" fmla="*/ 102 h 139"/>
                  <a:gd name="T6" fmla="*/ 68 w 106"/>
                  <a:gd name="T7" fmla="*/ 130 h 139"/>
                  <a:gd name="T8" fmla="*/ 104 w 106"/>
                  <a:gd name="T9" fmla="*/ 66 h 139"/>
                  <a:gd name="T10" fmla="*/ 100 w 106"/>
                  <a:gd name="T11" fmla="*/ 19 h 139"/>
                  <a:gd name="T12" fmla="*/ 71 w 106"/>
                  <a:gd name="T13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9">
                    <a:moveTo>
                      <a:pt x="71" y="4"/>
                    </a:moveTo>
                    <a:cubicBezTo>
                      <a:pt x="70" y="33"/>
                      <a:pt x="50" y="38"/>
                      <a:pt x="31" y="39"/>
                    </a:cubicBezTo>
                    <a:cubicBezTo>
                      <a:pt x="7" y="39"/>
                      <a:pt x="0" y="65"/>
                      <a:pt x="5" y="102"/>
                    </a:cubicBezTo>
                    <a:cubicBezTo>
                      <a:pt x="9" y="135"/>
                      <a:pt x="41" y="139"/>
                      <a:pt x="68" y="130"/>
                    </a:cubicBezTo>
                    <a:cubicBezTo>
                      <a:pt x="102" y="118"/>
                      <a:pt x="106" y="91"/>
                      <a:pt x="104" y="66"/>
                    </a:cubicBezTo>
                    <a:cubicBezTo>
                      <a:pt x="103" y="40"/>
                      <a:pt x="102" y="30"/>
                      <a:pt x="100" y="19"/>
                    </a:cubicBezTo>
                    <a:cubicBezTo>
                      <a:pt x="97" y="0"/>
                      <a:pt x="71" y="4"/>
                      <a:pt x="7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2" name="íslíḑé">
                <a:extLst>
                  <a:ext uri="{FF2B5EF4-FFF2-40B4-BE49-F238E27FC236}">
                    <a16:creationId xmlns:a16="http://schemas.microsoft.com/office/drawing/2014/main" id="{F9DFCDD5-E129-46D6-8785-3A7E103C2BAA}"/>
                  </a:ext>
                </a:extLst>
              </p:cNvPr>
              <p:cNvSpPr/>
              <p:nvPr/>
            </p:nvSpPr>
            <p:spPr bwMode="auto">
              <a:xfrm>
                <a:off x="11351292" y="1596549"/>
                <a:ext cx="77788" cy="433388"/>
              </a:xfrm>
              <a:custGeom>
                <a:avLst/>
                <a:gdLst>
                  <a:gd name="T0" fmla="*/ 52 w 52"/>
                  <a:gd name="T1" fmla="*/ 69 h 290"/>
                  <a:gd name="T2" fmla="*/ 51 w 52"/>
                  <a:gd name="T3" fmla="*/ 290 h 290"/>
                  <a:gd name="T4" fmla="*/ 0 w 52"/>
                  <a:gd name="T5" fmla="*/ 0 h 290"/>
                  <a:gd name="T6" fmla="*/ 52 w 52"/>
                  <a:gd name="T7" fmla="*/ 6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90">
                    <a:moveTo>
                      <a:pt x="52" y="69"/>
                    </a:moveTo>
                    <a:cubicBezTo>
                      <a:pt x="51" y="290"/>
                      <a:pt x="51" y="290"/>
                      <a:pt x="51" y="29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0" y="35"/>
                      <a:pt x="52" y="69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3" name="iśḻiḓe">
                <a:extLst>
                  <a:ext uri="{FF2B5EF4-FFF2-40B4-BE49-F238E27FC236}">
                    <a16:creationId xmlns:a16="http://schemas.microsoft.com/office/drawing/2014/main" id="{AC7EE1F6-E7D6-404C-AFB9-347F83FF9ADA}"/>
                  </a:ext>
                </a:extLst>
              </p:cNvPr>
              <p:cNvSpPr/>
              <p:nvPr/>
            </p:nvSpPr>
            <p:spPr bwMode="auto">
              <a:xfrm>
                <a:off x="12008517" y="2083911"/>
                <a:ext cx="150813" cy="66675"/>
              </a:xfrm>
              <a:custGeom>
                <a:avLst/>
                <a:gdLst>
                  <a:gd name="T0" fmla="*/ 42 w 101"/>
                  <a:gd name="T1" fmla="*/ 45 h 45"/>
                  <a:gd name="T2" fmla="*/ 16 w 101"/>
                  <a:gd name="T3" fmla="*/ 42 h 45"/>
                  <a:gd name="T4" fmla="*/ 16 w 101"/>
                  <a:gd name="T5" fmla="*/ 42 h 45"/>
                  <a:gd name="T6" fmla="*/ 2 w 101"/>
                  <a:gd name="T7" fmla="*/ 22 h 45"/>
                  <a:gd name="T8" fmla="*/ 22 w 101"/>
                  <a:gd name="T9" fmla="*/ 9 h 45"/>
                  <a:gd name="T10" fmla="*/ 23 w 101"/>
                  <a:gd name="T11" fmla="*/ 9 h 45"/>
                  <a:gd name="T12" fmla="*/ 74 w 101"/>
                  <a:gd name="T13" fmla="*/ 4 h 45"/>
                  <a:gd name="T14" fmla="*/ 97 w 101"/>
                  <a:gd name="T15" fmla="*/ 12 h 45"/>
                  <a:gd name="T16" fmla="*/ 89 w 101"/>
                  <a:gd name="T17" fmla="*/ 34 h 45"/>
                  <a:gd name="T18" fmla="*/ 42 w 101"/>
                  <a:gd name="T1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45">
                    <a:moveTo>
                      <a:pt x="42" y="45"/>
                    </a:moveTo>
                    <a:cubicBezTo>
                      <a:pt x="34" y="45"/>
                      <a:pt x="26" y="44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6" y="40"/>
                      <a:pt x="0" y="32"/>
                      <a:pt x="2" y="22"/>
                    </a:cubicBezTo>
                    <a:cubicBezTo>
                      <a:pt x="4" y="13"/>
                      <a:pt x="12" y="7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48" y="14"/>
                      <a:pt x="64" y="9"/>
                      <a:pt x="74" y="4"/>
                    </a:cubicBezTo>
                    <a:cubicBezTo>
                      <a:pt x="82" y="0"/>
                      <a:pt x="93" y="3"/>
                      <a:pt x="97" y="12"/>
                    </a:cubicBezTo>
                    <a:cubicBezTo>
                      <a:pt x="101" y="20"/>
                      <a:pt x="98" y="30"/>
                      <a:pt x="89" y="34"/>
                    </a:cubicBezTo>
                    <a:cubicBezTo>
                      <a:pt x="79" y="40"/>
                      <a:pt x="63" y="45"/>
                      <a:pt x="42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7" name="Text Box 6">
              <a:extLst>
                <a:ext uri="{FF2B5EF4-FFF2-40B4-BE49-F238E27FC236}">
                  <a16:creationId xmlns:a16="http://schemas.microsoft.com/office/drawing/2014/main" id="{BE54EAE4-8019-4A14-BD56-BA75CDB9F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8879" y="2943062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新生儿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:16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B441F372-4714-4EFC-BA75-0036B02302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8486" y="4413578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:22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55893260-18F9-4C26-86DC-A05BE240D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78" y="5486346"/>
              <a:ext cx="1992344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成年人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:23-24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7D6BC406-7E89-4C4F-A922-385FD1CDFA48}"/>
                </a:ext>
              </a:extLst>
            </p:cNvPr>
            <p:cNvCxnSpPr>
              <a:cxnSpLocks/>
            </p:cNvCxnSpPr>
            <p:nvPr/>
          </p:nvCxnSpPr>
          <p:spPr>
            <a:xfrm>
              <a:off x="2890557" y="4095506"/>
              <a:ext cx="887418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B2AD96E1-F40B-48D8-B0AC-4E0A2C16E3A9}"/>
                </a:ext>
              </a:extLst>
            </p:cNvPr>
            <p:cNvCxnSpPr>
              <a:cxnSpLocks/>
            </p:cNvCxnSpPr>
            <p:nvPr/>
          </p:nvCxnSpPr>
          <p:spPr>
            <a:xfrm>
              <a:off x="3769634" y="3269024"/>
              <a:ext cx="0" cy="798677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807BEE58-650E-4476-B617-02D03749159A}"/>
                </a:ext>
              </a:extLst>
            </p:cNvPr>
            <p:cNvCxnSpPr>
              <a:cxnSpLocks/>
            </p:cNvCxnSpPr>
            <p:nvPr/>
          </p:nvCxnSpPr>
          <p:spPr>
            <a:xfrm>
              <a:off x="2148168" y="5323897"/>
              <a:ext cx="3076751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B320311C-E624-4899-AE63-FDF11DF1C5B4}"/>
                </a:ext>
              </a:extLst>
            </p:cNvPr>
            <p:cNvCxnSpPr>
              <a:cxnSpLocks/>
            </p:cNvCxnSpPr>
            <p:nvPr/>
          </p:nvCxnSpPr>
          <p:spPr>
            <a:xfrm>
              <a:off x="2161750" y="4831826"/>
              <a:ext cx="0" cy="473289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4" name="内容占位符 2">
            <a:extLst>
              <a:ext uri="{FF2B5EF4-FFF2-40B4-BE49-F238E27FC236}">
                <a16:creationId xmlns:a16="http://schemas.microsoft.com/office/drawing/2014/main" id="{DCCF9A9D-35B6-488A-8F55-BE166FFBDADF}"/>
              </a:ext>
            </a:extLst>
          </p:cNvPr>
          <p:cNvSpPr txBox="1">
            <a:spLocks/>
          </p:cNvSpPr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眼轴在增长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轴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眼球前后径的长度；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幼儿期迅速增长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而后增速放缓；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6" name="Text Box 6">
            <a:extLst>
              <a:ext uri="{FF2B5EF4-FFF2-40B4-BE49-F238E27FC236}">
                <a16:creationId xmlns:a16="http://schemas.microsoft.com/office/drawing/2014/main" id="{82A40C66-C5D5-4543-9D2D-334D01968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4104" y="645862"/>
            <a:ext cx="492379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眼球在长大</a:t>
            </a:r>
          </a:p>
        </p:txBody>
      </p:sp>
      <p:sp>
        <p:nvSpPr>
          <p:cNvPr id="299" name="矩形 298">
            <a:extLst>
              <a:ext uri="{FF2B5EF4-FFF2-40B4-BE49-F238E27FC236}">
                <a16:creationId xmlns:a16="http://schemas.microsoft.com/office/drawing/2014/main" id="{06B0C593-B26A-4322-B823-50A8F83944AE}"/>
              </a:ext>
            </a:extLst>
          </p:cNvPr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CHILDREN- EYES GREW UP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55763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he eye 2">
            <a:extLst>
              <a:ext uri="{FF2B5EF4-FFF2-40B4-BE49-F238E27FC236}">
                <a16:creationId xmlns:a16="http://schemas.microsoft.com/office/drawing/2014/main" id="{0F748D84-A4C1-4E91-9984-DD73100B94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00006C"/>
              </a:clrFrom>
              <a:clrTo>
                <a:srgbClr val="00006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6130" y="2499071"/>
            <a:ext cx="3341824" cy="268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28DCF1EA-A4A1-4655-BB06-FF51225B7AC6}"/>
              </a:ext>
            </a:extLst>
          </p:cNvPr>
          <p:cNvCxnSpPr>
            <a:cxnSpLocks/>
          </p:cNvCxnSpPr>
          <p:nvPr/>
        </p:nvCxnSpPr>
        <p:spPr>
          <a:xfrm>
            <a:off x="1846874" y="3515451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F6B35625-AF88-4DBD-935E-8860EE63D58F}"/>
              </a:ext>
            </a:extLst>
          </p:cNvPr>
          <p:cNvCxnSpPr>
            <a:cxnSpLocks/>
          </p:cNvCxnSpPr>
          <p:nvPr/>
        </p:nvCxnSpPr>
        <p:spPr>
          <a:xfrm>
            <a:off x="1718700" y="3892433"/>
            <a:ext cx="1038927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B7844F43-A1D0-4125-9CAA-338FE77F180B}"/>
              </a:ext>
            </a:extLst>
          </p:cNvPr>
          <p:cNvCxnSpPr>
            <a:cxnSpLocks/>
          </p:cNvCxnSpPr>
          <p:nvPr/>
        </p:nvCxnSpPr>
        <p:spPr>
          <a:xfrm>
            <a:off x="1861954" y="3183706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6">
            <a:extLst>
              <a:ext uri="{FF2B5EF4-FFF2-40B4-BE49-F238E27FC236}">
                <a16:creationId xmlns:a16="http://schemas.microsoft.com/office/drawing/2014/main" id="{C7786A98-8D31-4BDF-AA20-1EF4536BB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009" y="2864177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虹膜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Text Box 6">
            <a:extLst>
              <a:ext uri="{FF2B5EF4-FFF2-40B4-BE49-F238E27FC236}">
                <a16:creationId xmlns:a16="http://schemas.microsoft.com/office/drawing/2014/main" id="{A965B374-C024-482D-8C75-87CD2581A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536" y="3738776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8087F433-8CD9-44DB-950A-4347F91E8D74}"/>
              </a:ext>
            </a:extLst>
          </p:cNvPr>
          <p:cNvCxnSpPr>
            <a:cxnSpLocks/>
          </p:cNvCxnSpPr>
          <p:nvPr/>
        </p:nvCxnSpPr>
        <p:spPr>
          <a:xfrm>
            <a:off x="1649976" y="4292034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FD53FBC2-2498-4A0D-AD33-6D86DC71E671}"/>
              </a:ext>
            </a:extLst>
          </p:cNvPr>
          <p:cNvCxnSpPr>
            <a:cxnSpLocks/>
          </p:cNvCxnSpPr>
          <p:nvPr/>
        </p:nvCxnSpPr>
        <p:spPr>
          <a:xfrm>
            <a:off x="1665056" y="4337272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6">
            <a:extLst>
              <a:ext uri="{FF2B5EF4-FFF2-40B4-BE49-F238E27FC236}">
                <a16:creationId xmlns:a16="http://schemas.microsoft.com/office/drawing/2014/main" id="{8E194795-6D74-4AFF-98E9-BE13E21A6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953" y="4643533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角膜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8702B38D-8FC6-4B3B-B484-9671CC3DDD4E}"/>
              </a:ext>
            </a:extLst>
          </p:cNvPr>
          <p:cNvCxnSpPr>
            <a:cxnSpLocks/>
          </p:cNvCxnSpPr>
          <p:nvPr/>
        </p:nvCxnSpPr>
        <p:spPr>
          <a:xfrm>
            <a:off x="2947663" y="4118622"/>
            <a:ext cx="0" cy="142481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6">
            <a:extLst>
              <a:ext uri="{FF2B5EF4-FFF2-40B4-BE49-F238E27FC236}">
                <a16:creationId xmlns:a16="http://schemas.microsoft.com/office/drawing/2014/main" id="{1F89DC53-EEE6-4D49-A653-CE1AC913C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2143" y="535979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晶状体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B1724028-BBD1-4F24-BBBD-1E0DF569299C}"/>
              </a:ext>
            </a:extLst>
          </p:cNvPr>
          <p:cNvCxnSpPr>
            <a:cxnSpLocks/>
          </p:cNvCxnSpPr>
          <p:nvPr/>
        </p:nvCxnSpPr>
        <p:spPr>
          <a:xfrm>
            <a:off x="3007979" y="5520996"/>
            <a:ext cx="296836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48160745-7686-41CC-AAD1-AF94F5386C60}"/>
              </a:ext>
            </a:extLst>
          </p:cNvPr>
          <p:cNvCxnSpPr>
            <a:cxnSpLocks/>
          </p:cNvCxnSpPr>
          <p:nvPr/>
        </p:nvCxnSpPr>
        <p:spPr>
          <a:xfrm>
            <a:off x="4515908" y="5234490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B8021780-176F-42B7-833C-7218E5613BC7}"/>
              </a:ext>
            </a:extLst>
          </p:cNvPr>
          <p:cNvCxnSpPr>
            <a:cxnSpLocks/>
          </p:cNvCxnSpPr>
          <p:nvPr/>
        </p:nvCxnSpPr>
        <p:spPr>
          <a:xfrm>
            <a:off x="4530988" y="4729333"/>
            <a:ext cx="0" cy="504622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6">
            <a:extLst>
              <a:ext uri="{FF2B5EF4-FFF2-40B4-BE49-F238E27FC236}">
                <a16:creationId xmlns:a16="http://schemas.microsoft.com/office/drawing/2014/main" id="{31C1CA74-8CD8-422A-ACF1-557599892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261" y="5073292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F66CF294-FF13-4C38-BDDE-D2DBC94402DB}"/>
              </a:ext>
            </a:extLst>
          </p:cNvPr>
          <p:cNvCxnSpPr>
            <a:cxnSpLocks/>
          </p:cNvCxnSpPr>
          <p:nvPr/>
        </p:nvCxnSpPr>
        <p:spPr>
          <a:xfrm>
            <a:off x="5202016" y="3636085"/>
            <a:ext cx="0" cy="53430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30181D88-B868-47A7-BAB8-FF84D1104987}"/>
              </a:ext>
            </a:extLst>
          </p:cNvPr>
          <p:cNvCxnSpPr>
            <a:cxnSpLocks/>
          </p:cNvCxnSpPr>
          <p:nvPr/>
        </p:nvCxnSpPr>
        <p:spPr>
          <a:xfrm>
            <a:off x="5186936" y="3590847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Box 6">
            <a:extLst>
              <a:ext uri="{FF2B5EF4-FFF2-40B4-BE49-F238E27FC236}">
                <a16:creationId xmlns:a16="http://schemas.microsoft.com/office/drawing/2014/main" id="{14019104-94DD-4542-89A9-5618A5930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7289" y="344472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视神经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DC96A6D3-83F0-4E0B-B8EB-5068AC3E1253}"/>
              </a:ext>
            </a:extLst>
          </p:cNvPr>
          <p:cNvCxnSpPr>
            <a:cxnSpLocks/>
          </p:cNvCxnSpPr>
          <p:nvPr/>
        </p:nvCxnSpPr>
        <p:spPr>
          <a:xfrm>
            <a:off x="3897657" y="2196013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>
            <a:extLst>
              <a:ext uri="{FF2B5EF4-FFF2-40B4-BE49-F238E27FC236}">
                <a16:creationId xmlns:a16="http://schemas.microsoft.com/office/drawing/2014/main" id="{B7E31E38-C869-4696-94EE-EE47715CDE6A}"/>
              </a:ext>
            </a:extLst>
          </p:cNvPr>
          <p:cNvCxnSpPr>
            <a:cxnSpLocks/>
          </p:cNvCxnSpPr>
          <p:nvPr/>
        </p:nvCxnSpPr>
        <p:spPr>
          <a:xfrm>
            <a:off x="3905198" y="2241251"/>
            <a:ext cx="0" cy="356204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 Box 6">
            <a:extLst>
              <a:ext uri="{FF2B5EF4-FFF2-40B4-BE49-F238E27FC236}">
                <a16:creationId xmlns:a16="http://schemas.microsoft.com/office/drawing/2014/main" id="{364CFB51-B8AB-4DFB-AC70-2C82FA686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851" y="2057435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巩膜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内容占位符 2">
            <a:extLst>
              <a:ext uri="{FF2B5EF4-FFF2-40B4-BE49-F238E27FC236}">
                <a16:creationId xmlns:a16="http://schemas.microsoft.com/office/drawing/2014/main" id="{9150E9D6-4CF8-4C61-8D36-FD7476819DF9}"/>
              </a:ext>
            </a:extLst>
          </p:cNvPr>
          <p:cNvSpPr txBox="1">
            <a:spLocks/>
          </p:cNvSpPr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眼轴增长与屈光度匹配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变陡峭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晶状体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变薄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眼轴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变长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Text Box 6">
            <a:extLst>
              <a:ext uri="{FF2B5EF4-FFF2-40B4-BE49-F238E27FC236}">
                <a16:creationId xmlns:a16="http://schemas.microsoft.com/office/drawing/2014/main" id="{F8084F53-CCD7-404D-BC59-A8F5F1A7E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974" y="639692"/>
            <a:ext cx="5357420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眼球形态的变化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70757715-5B9C-4114-93FE-A4BF3DF37E47}"/>
              </a:ext>
            </a:extLst>
          </p:cNvPr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CHILDREN- CHANGES IN EYEBALL MORPHOLOGY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7211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43C7CC5F-467D-4665-B45A-90EF495D4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儿童眼睛的屈光状态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正视化进程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E57BB2F6-A3C2-443D-9733-76692204068C}"/>
              </a:ext>
            </a:extLst>
          </p:cNvPr>
          <p:cNvSpPr/>
          <p:nvPr/>
        </p:nvSpPr>
        <p:spPr>
          <a:xfrm>
            <a:off x="762140" y="4190980"/>
            <a:ext cx="2145799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年龄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BCC9DA1F-90C9-4819-B577-947B9E6B6788}"/>
              </a:ext>
            </a:extLst>
          </p:cNvPr>
          <p:cNvSpPr/>
          <p:nvPr/>
        </p:nvSpPr>
        <p:spPr>
          <a:xfrm>
            <a:off x="2945746" y="4190980"/>
            <a:ext cx="2063288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屈光度数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C1953608-A584-4585-888A-696BF4D16EA6}"/>
              </a:ext>
            </a:extLst>
          </p:cNvPr>
          <p:cNvSpPr/>
          <p:nvPr/>
        </p:nvSpPr>
        <p:spPr>
          <a:xfrm>
            <a:off x="1854565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8E157149-4AD5-4D41-80FB-232B09638572}"/>
              </a:ext>
            </a:extLst>
          </p:cNvPr>
          <p:cNvSpPr/>
          <p:nvPr/>
        </p:nvSpPr>
        <p:spPr>
          <a:xfrm>
            <a:off x="2947171" y="4632232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+1.75 - +2.00D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9B4C1C88-FAD3-4914-B178-0ACB0FC49010}"/>
              </a:ext>
            </a:extLst>
          </p:cNvPr>
          <p:cNvSpPr/>
          <p:nvPr/>
        </p:nvSpPr>
        <p:spPr>
          <a:xfrm>
            <a:off x="1854565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F50B8A16-C17C-45F6-A12C-6C8A60A4DA38}"/>
              </a:ext>
            </a:extLst>
          </p:cNvPr>
          <p:cNvSpPr/>
          <p:nvPr/>
        </p:nvSpPr>
        <p:spPr>
          <a:xfrm>
            <a:off x="2947171" y="5077530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+1.25 - +1.50D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7E7F8D8D-2381-46A1-A5EE-3437AD2B6C93}"/>
              </a:ext>
            </a:extLst>
          </p:cNvPr>
          <p:cNvSpPr/>
          <p:nvPr/>
        </p:nvSpPr>
        <p:spPr>
          <a:xfrm>
            <a:off x="1854565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9B579658-CE56-48BC-A470-DB0DF2C3F219}"/>
              </a:ext>
            </a:extLst>
          </p:cNvPr>
          <p:cNvSpPr/>
          <p:nvPr/>
        </p:nvSpPr>
        <p:spPr>
          <a:xfrm>
            <a:off x="2947171" y="5522827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+0.75 - +1.00D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750C93A1-660E-4443-9F66-2AF9B1A80B00}"/>
              </a:ext>
            </a:extLst>
          </p:cNvPr>
          <p:cNvSpPr/>
          <p:nvPr/>
        </p:nvSpPr>
        <p:spPr>
          <a:xfrm>
            <a:off x="5048483" y="4190980"/>
            <a:ext cx="1661307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视力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7923E506-EB98-4E19-ABC7-1E2AF9A3ED37}"/>
              </a:ext>
            </a:extLst>
          </p:cNvPr>
          <p:cNvSpPr/>
          <p:nvPr/>
        </p:nvSpPr>
        <p:spPr>
          <a:xfrm>
            <a:off x="5048483" y="46376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4.8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29FE2B11-66C5-4373-8D46-468E9CBD0F38}"/>
              </a:ext>
            </a:extLst>
          </p:cNvPr>
          <p:cNvSpPr/>
          <p:nvPr/>
        </p:nvSpPr>
        <p:spPr>
          <a:xfrm>
            <a:off x="5048483" y="50802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4.9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843E9035-1C15-4198-BABA-30199B23D279}"/>
              </a:ext>
            </a:extLst>
          </p:cNvPr>
          <p:cNvSpPr/>
          <p:nvPr/>
        </p:nvSpPr>
        <p:spPr>
          <a:xfrm>
            <a:off x="5048483" y="5522827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79330594-337E-4F5C-81FB-B3A743427561}"/>
              </a:ext>
            </a:extLst>
          </p:cNvPr>
          <p:cNvSpPr/>
          <p:nvPr/>
        </p:nvSpPr>
        <p:spPr>
          <a:xfrm>
            <a:off x="762140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4EA6A7D5-2F7F-4E77-A376-71E696503BC2}"/>
              </a:ext>
            </a:extLst>
          </p:cNvPr>
          <p:cNvSpPr/>
          <p:nvPr/>
        </p:nvSpPr>
        <p:spPr>
          <a:xfrm>
            <a:off x="762140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4E70222-6297-4D30-AD1F-E2E740F26F34}"/>
              </a:ext>
            </a:extLst>
          </p:cNvPr>
          <p:cNvSpPr/>
          <p:nvPr/>
        </p:nvSpPr>
        <p:spPr>
          <a:xfrm>
            <a:off x="762140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2" name="baby-face-crying_29725">
            <a:extLst>
              <a:ext uri="{FF2B5EF4-FFF2-40B4-BE49-F238E27FC236}">
                <a16:creationId xmlns:a16="http://schemas.microsoft.com/office/drawing/2014/main" id="{C2129D9A-6C99-4170-9996-3981E27B682E}"/>
              </a:ext>
            </a:extLst>
          </p:cNvPr>
          <p:cNvSpPr>
            <a:spLocks noChangeAspect="1"/>
          </p:cNvSpPr>
          <p:nvPr/>
        </p:nvSpPr>
        <p:spPr bwMode="auto">
          <a:xfrm>
            <a:off x="1117525" y="4712075"/>
            <a:ext cx="342604" cy="264706"/>
          </a:xfrm>
          <a:custGeom>
            <a:avLst/>
            <a:gdLst>
              <a:gd name="connsiteX0" fmla="*/ 303220 w 606439"/>
              <a:gd name="connsiteY0" fmla="*/ 318207 h 468554"/>
              <a:gd name="connsiteX1" fmla="*/ 278908 w 606439"/>
              <a:gd name="connsiteY1" fmla="*/ 331912 h 468554"/>
              <a:gd name="connsiteX2" fmla="*/ 327531 w 606439"/>
              <a:gd name="connsiteY2" fmla="*/ 331912 h 468554"/>
              <a:gd name="connsiteX3" fmla="*/ 303220 w 606439"/>
              <a:gd name="connsiteY3" fmla="*/ 318207 h 468554"/>
              <a:gd name="connsiteX4" fmla="*/ 303220 w 606439"/>
              <a:gd name="connsiteY4" fmla="*/ 288895 h 468554"/>
              <a:gd name="connsiteX5" fmla="*/ 360942 w 606439"/>
              <a:gd name="connsiteY5" fmla="*/ 346568 h 468554"/>
              <a:gd name="connsiteX6" fmla="*/ 360942 w 606439"/>
              <a:gd name="connsiteY6" fmla="*/ 361224 h 468554"/>
              <a:gd name="connsiteX7" fmla="*/ 245497 w 606439"/>
              <a:gd name="connsiteY7" fmla="*/ 361224 h 468554"/>
              <a:gd name="connsiteX8" fmla="*/ 245497 w 606439"/>
              <a:gd name="connsiteY8" fmla="*/ 346568 h 468554"/>
              <a:gd name="connsiteX9" fmla="*/ 303220 w 606439"/>
              <a:gd name="connsiteY9" fmla="*/ 288895 h 468554"/>
              <a:gd name="connsiteX10" fmla="*/ 381476 w 606439"/>
              <a:gd name="connsiteY10" fmla="*/ 266792 h 468554"/>
              <a:gd name="connsiteX11" fmla="*/ 396154 w 606439"/>
              <a:gd name="connsiteY11" fmla="*/ 280928 h 468554"/>
              <a:gd name="connsiteX12" fmla="*/ 396154 w 606439"/>
              <a:gd name="connsiteY12" fmla="*/ 305335 h 468554"/>
              <a:gd name="connsiteX13" fmla="*/ 366799 w 606439"/>
              <a:gd name="connsiteY13" fmla="*/ 305335 h 468554"/>
              <a:gd name="connsiteX14" fmla="*/ 366799 w 606439"/>
              <a:gd name="connsiteY14" fmla="*/ 280928 h 468554"/>
              <a:gd name="connsiteX15" fmla="*/ 381476 w 606439"/>
              <a:gd name="connsiteY15" fmla="*/ 266792 h 468554"/>
              <a:gd name="connsiteX16" fmla="*/ 231490 w 606439"/>
              <a:gd name="connsiteY16" fmla="*/ 214307 h 468554"/>
              <a:gd name="connsiteX17" fmla="*/ 231490 w 606439"/>
              <a:gd name="connsiteY17" fmla="*/ 253400 h 468554"/>
              <a:gd name="connsiteX18" fmla="*/ 231490 w 606439"/>
              <a:gd name="connsiteY18" fmla="*/ 214307 h 468554"/>
              <a:gd name="connsiteX19" fmla="*/ 374950 w 606439"/>
              <a:gd name="connsiteY19" fmla="*/ 211908 h 468554"/>
              <a:gd name="connsiteX20" fmla="*/ 374950 w 606439"/>
              <a:gd name="connsiteY20" fmla="*/ 250931 h 468554"/>
              <a:gd name="connsiteX21" fmla="*/ 374950 w 606439"/>
              <a:gd name="connsiteY21" fmla="*/ 211908 h 468554"/>
              <a:gd name="connsiteX22" fmla="*/ 332971 w 606439"/>
              <a:gd name="connsiteY22" fmla="*/ 31472 h 468554"/>
              <a:gd name="connsiteX23" fmla="*/ 274147 w 606439"/>
              <a:gd name="connsiteY23" fmla="*/ 38662 h 468554"/>
              <a:gd name="connsiteX24" fmla="*/ 250645 w 606439"/>
              <a:gd name="connsiteY24" fmla="*/ 86006 h 468554"/>
              <a:gd name="connsiteX25" fmla="*/ 321967 w 606439"/>
              <a:gd name="connsiteY25" fmla="*/ 100249 h 468554"/>
              <a:gd name="connsiteX26" fmla="*/ 332292 w 606439"/>
              <a:gd name="connsiteY26" fmla="*/ 77188 h 468554"/>
              <a:gd name="connsiteX27" fmla="*/ 295748 w 606439"/>
              <a:gd name="connsiteY27" fmla="*/ 75831 h 468554"/>
              <a:gd name="connsiteX28" fmla="*/ 287868 w 606439"/>
              <a:gd name="connsiteY28" fmla="*/ 47615 h 468554"/>
              <a:gd name="connsiteX29" fmla="*/ 353756 w 606439"/>
              <a:gd name="connsiteY29" fmla="*/ 56568 h 468554"/>
              <a:gd name="connsiteX30" fmla="*/ 365439 w 606439"/>
              <a:gd name="connsiteY30" fmla="*/ 103641 h 468554"/>
              <a:gd name="connsiteX31" fmla="*/ 250917 w 606439"/>
              <a:gd name="connsiteY31" fmla="*/ 120733 h 468554"/>
              <a:gd name="connsiteX32" fmla="*/ 218720 w 606439"/>
              <a:gd name="connsiteY32" fmla="*/ 46937 h 468554"/>
              <a:gd name="connsiteX33" fmla="*/ 101888 w 606439"/>
              <a:gd name="connsiteY33" fmla="*/ 175674 h 468554"/>
              <a:gd name="connsiteX34" fmla="*/ 98220 w 606439"/>
              <a:gd name="connsiteY34" fmla="*/ 187747 h 468554"/>
              <a:gd name="connsiteX35" fmla="*/ 85722 w 606439"/>
              <a:gd name="connsiteY35" fmla="*/ 185848 h 468554"/>
              <a:gd name="connsiteX36" fmla="*/ 78386 w 606439"/>
              <a:gd name="connsiteY36" fmla="*/ 185305 h 468554"/>
              <a:gd name="connsiteX37" fmla="*/ 29344 w 606439"/>
              <a:gd name="connsiteY37" fmla="*/ 234277 h 468554"/>
              <a:gd name="connsiteX38" fmla="*/ 78386 w 606439"/>
              <a:gd name="connsiteY38" fmla="*/ 283249 h 468554"/>
              <a:gd name="connsiteX39" fmla="*/ 85722 w 606439"/>
              <a:gd name="connsiteY39" fmla="*/ 282706 h 468554"/>
              <a:gd name="connsiteX40" fmla="*/ 98220 w 606439"/>
              <a:gd name="connsiteY40" fmla="*/ 280807 h 468554"/>
              <a:gd name="connsiteX41" fmla="*/ 101888 w 606439"/>
              <a:gd name="connsiteY41" fmla="*/ 292880 h 468554"/>
              <a:gd name="connsiteX42" fmla="*/ 303220 w 606439"/>
              <a:gd name="connsiteY42" fmla="*/ 439252 h 468554"/>
              <a:gd name="connsiteX43" fmla="*/ 504551 w 606439"/>
              <a:gd name="connsiteY43" fmla="*/ 292880 h 468554"/>
              <a:gd name="connsiteX44" fmla="*/ 508219 w 606439"/>
              <a:gd name="connsiteY44" fmla="*/ 280807 h 468554"/>
              <a:gd name="connsiteX45" fmla="*/ 520717 w 606439"/>
              <a:gd name="connsiteY45" fmla="*/ 282706 h 468554"/>
              <a:gd name="connsiteX46" fmla="*/ 528053 w 606439"/>
              <a:gd name="connsiteY46" fmla="*/ 283249 h 468554"/>
              <a:gd name="connsiteX47" fmla="*/ 577095 w 606439"/>
              <a:gd name="connsiteY47" fmla="*/ 234277 h 468554"/>
              <a:gd name="connsiteX48" fmla="*/ 528053 w 606439"/>
              <a:gd name="connsiteY48" fmla="*/ 185305 h 468554"/>
              <a:gd name="connsiteX49" fmla="*/ 520717 w 606439"/>
              <a:gd name="connsiteY49" fmla="*/ 185848 h 468554"/>
              <a:gd name="connsiteX50" fmla="*/ 508219 w 606439"/>
              <a:gd name="connsiteY50" fmla="*/ 187747 h 468554"/>
              <a:gd name="connsiteX51" fmla="*/ 504551 w 606439"/>
              <a:gd name="connsiteY51" fmla="*/ 175674 h 468554"/>
              <a:gd name="connsiteX52" fmla="*/ 332971 w 606439"/>
              <a:gd name="connsiteY52" fmla="*/ 31472 h 468554"/>
              <a:gd name="connsiteX53" fmla="*/ 303220 w 606439"/>
              <a:gd name="connsiteY53" fmla="*/ 0 h 468554"/>
              <a:gd name="connsiteX54" fmla="*/ 335009 w 606439"/>
              <a:gd name="connsiteY54" fmla="*/ 2170 h 468554"/>
              <a:gd name="connsiteX55" fmla="*/ 338269 w 606439"/>
              <a:gd name="connsiteY55" fmla="*/ 2306 h 468554"/>
              <a:gd name="connsiteX56" fmla="*/ 342888 w 606439"/>
              <a:gd name="connsiteY56" fmla="*/ 3256 h 468554"/>
              <a:gd name="connsiteX57" fmla="*/ 528868 w 606439"/>
              <a:gd name="connsiteY57" fmla="*/ 156004 h 468554"/>
              <a:gd name="connsiteX58" fmla="*/ 606439 w 606439"/>
              <a:gd name="connsiteY58" fmla="*/ 234277 h 468554"/>
              <a:gd name="connsiteX59" fmla="*/ 528868 w 606439"/>
              <a:gd name="connsiteY59" fmla="*/ 312550 h 468554"/>
              <a:gd name="connsiteX60" fmla="*/ 303220 w 606439"/>
              <a:gd name="connsiteY60" fmla="*/ 468554 h 468554"/>
              <a:gd name="connsiteX61" fmla="*/ 77571 w 606439"/>
              <a:gd name="connsiteY61" fmla="*/ 312550 h 468554"/>
              <a:gd name="connsiteX62" fmla="*/ 0 w 606439"/>
              <a:gd name="connsiteY62" fmla="*/ 234277 h 468554"/>
              <a:gd name="connsiteX63" fmla="*/ 77571 w 606439"/>
              <a:gd name="connsiteY63" fmla="*/ 156004 h 468554"/>
              <a:gd name="connsiteX64" fmla="*/ 303220 w 606439"/>
              <a:gd name="connsiteY64" fmla="*/ 0 h 46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06439" h="468554">
                <a:moveTo>
                  <a:pt x="303220" y="318207"/>
                </a:moveTo>
                <a:cubicBezTo>
                  <a:pt x="292897" y="318207"/>
                  <a:pt x="283933" y="323770"/>
                  <a:pt x="278908" y="331912"/>
                </a:cubicBezTo>
                <a:lnTo>
                  <a:pt x="327531" y="331912"/>
                </a:lnTo>
                <a:cubicBezTo>
                  <a:pt x="322506" y="323770"/>
                  <a:pt x="313542" y="318207"/>
                  <a:pt x="303220" y="318207"/>
                </a:cubicBezTo>
                <a:close/>
                <a:moveTo>
                  <a:pt x="303220" y="288895"/>
                </a:moveTo>
                <a:cubicBezTo>
                  <a:pt x="335001" y="288895"/>
                  <a:pt x="360942" y="314814"/>
                  <a:pt x="360942" y="346568"/>
                </a:cubicBezTo>
                <a:lnTo>
                  <a:pt x="360942" y="361224"/>
                </a:lnTo>
                <a:lnTo>
                  <a:pt x="245497" y="361224"/>
                </a:lnTo>
                <a:lnTo>
                  <a:pt x="245497" y="346568"/>
                </a:lnTo>
                <a:cubicBezTo>
                  <a:pt x="245497" y="314814"/>
                  <a:pt x="271438" y="288895"/>
                  <a:pt x="303220" y="288895"/>
                </a:cubicBezTo>
                <a:close/>
                <a:moveTo>
                  <a:pt x="381476" y="266792"/>
                </a:moveTo>
                <a:cubicBezTo>
                  <a:pt x="388815" y="266792"/>
                  <a:pt x="396154" y="271504"/>
                  <a:pt x="396154" y="280928"/>
                </a:cubicBezTo>
                <a:lnTo>
                  <a:pt x="396154" y="305335"/>
                </a:lnTo>
                <a:cubicBezTo>
                  <a:pt x="396154" y="324319"/>
                  <a:pt x="366799" y="324319"/>
                  <a:pt x="366799" y="305335"/>
                </a:cubicBezTo>
                <a:lnTo>
                  <a:pt x="366799" y="280928"/>
                </a:lnTo>
                <a:cubicBezTo>
                  <a:pt x="366799" y="271504"/>
                  <a:pt x="374138" y="266792"/>
                  <a:pt x="381476" y="266792"/>
                </a:cubicBezTo>
                <a:close/>
                <a:moveTo>
                  <a:pt x="231490" y="214307"/>
                </a:moveTo>
                <a:cubicBezTo>
                  <a:pt x="256787" y="214307"/>
                  <a:pt x="256787" y="253400"/>
                  <a:pt x="231490" y="253400"/>
                </a:cubicBezTo>
                <a:cubicBezTo>
                  <a:pt x="206192" y="253400"/>
                  <a:pt x="206192" y="214307"/>
                  <a:pt x="231490" y="214307"/>
                </a:cubicBezTo>
                <a:close/>
                <a:moveTo>
                  <a:pt x="374950" y="211908"/>
                </a:moveTo>
                <a:cubicBezTo>
                  <a:pt x="400247" y="211908"/>
                  <a:pt x="400247" y="250931"/>
                  <a:pt x="374950" y="250931"/>
                </a:cubicBezTo>
                <a:cubicBezTo>
                  <a:pt x="349652" y="250931"/>
                  <a:pt x="349652" y="211908"/>
                  <a:pt x="374950" y="211908"/>
                </a:cubicBezTo>
                <a:close/>
                <a:moveTo>
                  <a:pt x="332971" y="31472"/>
                </a:moveTo>
                <a:cubicBezTo>
                  <a:pt x="313272" y="30794"/>
                  <a:pt x="292759" y="32150"/>
                  <a:pt x="274147" y="38662"/>
                </a:cubicBezTo>
                <a:cubicBezTo>
                  <a:pt x="256894" y="44766"/>
                  <a:pt x="229045" y="66742"/>
                  <a:pt x="250645" y="86006"/>
                </a:cubicBezTo>
                <a:cubicBezTo>
                  <a:pt x="267762" y="101470"/>
                  <a:pt x="300095" y="106489"/>
                  <a:pt x="321967" y="100249"/>
                </a:cubicBezTo>
                <a:cubicBezTo>
                  <a:pt x="333650" y="96858"/>
                  <a:pt x="349137" y="86412"/>
                  <a:pt x="332292" y="77188"/>
                </a:cubicBezTo>
                <a:cubicBezTo>
                  <a:pt x="320065" y="70405"/>
                  <a:pt x="308518" y="70812"/>
                  <a:pt x="295748" y="75831"/>
                </a:cubicBezTo>
                <a:cubicBezTo>
                  <a:pt x="278087" y="82885"/>
                  <a:pt x="270615" y="54533"/>
                  <a:pt x="287868" y="47615"/>
                </a:cubicBezTo>
                <a:cubicBezTo>
                  <a:pt x="309333" y="39069"/>
                  <a:pt x="335688" y="41239"/>
                  <a:pt x="353756" y="56568"/>
                </a:cubicBezTo>
                <a:cubicBezTo>
                  <a:pt x="366662" y="67556"/>
                  <a:pt x="376036" y="87769"/>
                  <a:pt x="365439" y="103641"/>
                </a:cubicBezTo>
                <a:cubicBezTo>
                  <a:pt x="341665" y="139182"/>
                  <a:pt x="285559" y="137012"/>
                  <a:pt x="250917" y="120733"/>
                </a:cubicBezTo>
                <a:cubicBezTo>
                  <a:pt x="223067" y="107710"/>
                  <a:pt x="206358" y="74068"/>
                  <a:pt x="218720" y="46937"/>
                </a:cubicBezTo>
                <a:cubicBezTo>
                  <a:pt x="163565" y="70812"/>
                  <a:pt x="119685" y="117206"/>
                  <a:pt x="101888" y="175674"/>
                </a:cubicBezTo>
                <a:lnTo>
                  <a:pt x="98220" y="187747"/>
                </a:lnTo>
                <a:lnTo>
                  <a:pt x="85722" y="185848"/>
                </a:lnTo>
                <a:cubicBezTo>
                  <a:pt x="82869" y="185441"/>
                  <a:pt x="80560" y="185305"/>
                  <a:pt x="78386" y="185305"/>
                </a:cubicBezTo>
                <a:cubicBezTo>
                  <a:pt x="51352" y="185305"/>
                  <a:pt x="29344" y="207281"/>
                  <a:pt x="29344" y="234277"/>
                </a:cubicBezTo>
                <a:cubicBezTo>
                  <a:pt x="29344" y="261272"/>
                  <a:pt x="51352" y="283249"/>
                  <a:pt x="78386" y="283249"/>
                </a:cubicBezTo>
                <a:cubicBezTo>
                  <a:pt x="80560" y="283249"/>
                  <a:pt x="82869" y="283113"/>
                  <a:pt x="85722" y="282706"/>
                </a:cubicBezTo>
                <a:lnTo>
                  <a:pt x="98220" y="280807"/>
                </a:lnTo>
                <a:lnTo>
                  <a:pt x="101888" y="292880"/>
                </a:lnTo>
                <a:cubicBezTo>
                  <a:pt x="128243" y="379157"/>
                  <a:pt x="210977" y="439252"/>
                  <a:pt x="303220" y="439252"/>
                </a:cubicBezTo>
                <a:cubicBezTo>
                  <a:pt x="395462" y="439252"/>
                  <a:pt x="478196" y="379157"/>
                  <a:pt x="504551" y="292880"/>
                </a:cubicBezTo>
                <a:lnTo>
                  <a:pt x="508219" y="280807"/>
                </a:lnTo>
                <a:lnTo>
                  <a:pt x="520717" y="282706"/>
                </a:lnTo>
                <a:cubicBezTo>
                  <a:pt x="523570" y="283113"/>
                  <a:pt x="525879" y="283249"/>
                  <a:pt x="528053" y="283249"/>
                </a:cubicBezTo>
                <a:cubicBezTo>
                  <a:pt x="555087" y="283249"/>
                  <a:pt x="577095" y="261272"/>
                  <a:pt x="577095" y="234277"/>
                </a:cubicBezTo>
                <a:cubicBezTo>
                  <a:pt x="577095" y="207281"/>
                  <a:pt x="555087" y="185305"/>
                  <a:pt x="528053" y="185305"/>
                </a:cubicBezTo>
                <a:cubicBezTo>
                  <a:pt x="525879" y="185305"/>
                  <a:pt x="523570" y="185441"/>
                  <a:pt x="520717" y="185848"/>
                </a:cubicBezTo>
                <a:lnTo>
                  <a:pt x="508219" y="187747"/>
                </a:lnTo>
                <a:lnTo>
                  <a:pt x="504551" y="175674"/>
                </a:lnTo>
                <a:cubicBezTo>
                  <a:pt x="481184" y="98893"/>
                  <a:pt x="412851" y="42867"/>
                  <a:pt x="332971" y="31472"/>
                </a:cubicBezTo>
                <a:close/>
                <a:moveTo>
                  <a:pt x="303220" y="0"/>
                </a:moveTo>
                <a:cubicBezTo>
                  <a:pt x="313952" y="0"/>
                  <a:pt x="324548" y="814"/>
                  <a:pt x="335009" y="2170"/>
                </a:cubicBezTo>
                <a:cubicBezTo>
                  <a:pt x="336095" y="2306"/>
                  <a:pt x="337182" y="2306"/>
                  <a:pt x="338269" y="2306"/>
                </a:cubicBezTo>
                <a:cubicBezTo>
                  <a:pt x="340035" y="2442"/>
                  <a:pt x="341530" y="2849"/>
                  <a:pt x="342888" y="3256"/>
                </a:cubicBezTo>
                <a:cubicBezTo>
                  <a:pt x="427387" y="17499"/>
                  <a:pt x="499796" y="75831"/>
                  <a:pt x="528868" y="156004"/>
                </a:cubicBezTo>
                <a:cubicBezTo>
                  <a:pt x="571797" y="156411"/>
                  <a:pt x="606439" y="191410"/>
                  <a:pt x="606439" y="234277"/>
                </a:cubicBezTo>
                <a:cubicBezTo>
                  <a:pt x="606439" y="277144"/>
                  <a:pt x="571797" y="312143"/>
                  <a:pt x="528868" y="312550"/>
                </a:cubicBezTo>
                <a:cubicBezTo>
                  <a:pt x="495313" y="405067"/>
                  <a:pt x="404293" y="468554"/>
                  <a:pt x="303220" y="468554"/>
                </a:cubicBezTo>
                <a:cubicBezTo>
                  <a:pt x="202146" y="468554"/>
                  <a:pt x="111126" y="405067"/>
                  <a:pt x="77571" y="312550"/>
                </a:cubicBezTo>
                <a:cubicBezTo>
                  <a:pt x="34642" y="312143"/>
                  <a:pt x="0" y="277144"/>
                  <a:pt x="0" y="234277"/>
                </a:cubicBezTo>
                <a:cubicBezTo>
                  <a:pt x="0" y="191410"/>
                  <a:pt x="34642" y="156411"/>
                  <a:pt x="77571" y="156004"/>
                </a:cubicBezTo>
                <a:cubicBezTo>
                  <a:pt x="111126" y="63487"/>
                  <a:pt x="202146" y="0"/>
                  <a:pt x="30322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3" name="horse_86616">
            <a:extLst>
              <a:ext uri="{FF2B5EF4-FFF2-40B4-BE49-F238E27FC236}">
                <a16:creationId xmlns:a16="http://schemas.microsoft.com/office/drawing/2014/main" id="{86E9E7F3-373E-4E33-BAE6-515CABD2DEC0}"/>
              </a:ext>
            </a:extLst>
          </p:cNvPr>
          <p:cNvSpPr>
            <a:spLocks noChangeAspect="1"/>
          </p:cNvSpPr>
          <p:nvPr/>
        </p:nvSpPr>
        <p:spPr bwMode="auto">
          <a:xfrm>
            <a:off x="1109432" y="5134852"/>
            <a:ext cx="358790" cy="284392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278945 h 440259"/>
              <a:gd name="T47" fmla="*/ 278945 h 440259"/>
              <a:gd name="T48" fmla="*/ 278945 h 440259"/>
              <a:gd name="T49" fmla="*/ 278945 h 440259"/>
              <a:gd name="T50" fmla="*/ 88862 h 440259"/>
              <a:gd name="T51" fmla="*/ 88862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  <a:gd name="T64" fmla="*/ 278945 h 440259"/>
              <a:gd name="T65" fmla="*/ 278945 h 440259"/>
              <a:gd name="T66" fmla="*/ 278945 h 440259"/>
              <a:gd name="T67" fmla="*/ 278945 h 440259"/>
              <a:gd name="T68" fmla="*/ 278945 h 440259"/>
              <a:gd name="T69" fmla="*/ 278945 h 440259"/>
              <a:gd name="T70" fmla="*/ 278945 h 440259"/>
              <a:gd name="T71" fmla="*/ 278945 h 440259"/>
              <a:gd name="T72" fmla="*/ 278945 h 440259"/>
              <a:gd name="T73" fmla="*/ 278945 h 440259"/>
              <a:gd name="T74" fmla="*/ 278945 h 440259"/>
              <a:gd name="T75" fmla="*/ 278945 h 440259"/>
              <a:gd name="T76" fmla="*/ 278945 h 440259"/>
              <a:gd name="T77" fmla="*/ 278945 h 440259"/>
              <a:gd name="T78" fmla="*/ 278945 h 440259"/>
              <a:gd name="T79" fmla="*/ 278945 h 440259"/>
              <a:gd name="T80" fmla="*/ 278945 h 440259"/>
              <a:gd name="T81" fmla="*/ 278945 h 440259"/>
              <a:gd name="T82" fmla="*/ 278945 h 440259"/>
              <a:gd name="T83" fmla="*/ 278945 h 440259"/>
              <a:gd name="T84" fmla="*/ 278945 h 440259"/>
              <a:gd name="T85" fmla="*/ 278945 h 440259"/>
              <a:gd name="T86" fmla="*/ 278945 h 440259"/>
              <a:gd name="T87" fmla="*/ 278945 h 440259"/>
              <a:gd name="T88" fmla="*/ 278945 h 440259"/>
              <a:gd name="T89" fmla="*/ 278945 h 440259"/>
              <a:gd name="T90" fmla="*/ 278945 h 440259"/>
              <a:gd name="T91" fmla="*/ 278945 h 440259"/>
              <a:gd name="T92" fmla="*/ 278945 h 440259"/>
              <a:gd name="T93" fmla="*/ 278945 h 440259"/>
              <a:gd name="T94" fmla="*/ 278945 h 440259"/>
              <a:gd name="T95" fmla="*/ 278945 h 440259"/>
              <a:gd name="T96" fmla="*/ 278945 h 440259"/>
              <a:gd name="T97" fmla="*/ 278945 h 440259"/>
              <a:gd name="T98" fmla="*/ 278945 h 440259"/>
              <a:gd name="T99" fmla="*/ 278945 h 440259"/>
              <a:gd name="T100" fmla="*/ 278945 h 440259"/>
              <a:gd name="T101" fmla="*/ 278945 h 440259"/>
              <a:gd name="T102" fmla="*/ 278945 h 440259"/>
              <a:gd name="T103" fmla="*/ 278945 h 440259"/>
              <a:gd name="T104" fmla="*/ 278945 h 440259"/>
              <a:gd name="T105" fmla="*/ 278945 h 440259"/>
              <a:gd name="T106" fmla="*/ 278945 h 440259"/>
              <a:gd name="T107" fmla="*/ 278945 h 440259"/>
              <a:gd name="T108" fmla="*/ 88862 h 440259"/>
              <a:gd name="T109" fmla="*/ 88862 h 440259"/>
              <a:gd name="T110" fmla="*/ 278945 h 440259"/>
              <a:gd name="T111" fmla="*/ 278945 h 440259"/>
              <a:gd name="T112" fmla="*/ 278945 h 440259"/>
              <a:gd name="T113" fmla="*/ 278945 h 440259"/>
              <a:gd name="T114" fmla="*/ 278945 h 440259"/>
              <a:gd name="T115" fmla="*/ 278945 h 440259"/>
              <a:gd name="T116" fmla="*/ 278945 h 440259"/>
              <a:gd name="T117" fmla="*/ 278945 h 440259"/>
              <a:gd name="T118" fmla="*/ 278945 h 440259"/>
              <a:gd name="T119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98" h="5475">
                <a:moveTo>
                  <a:pt x="6797" y="4128"/>
                </a:moveTo>
                <a:cubicBezTo>
                  <a:pt x="6747" y="4060"/>
                  <a:pt x="6675" y="4016"/>
                  <a:pt x="6592" y="4003"/>
                </a:cubicBezTo>
                <a:cubicBezTo>
                  <a:pt x="6509" y="3989"/>
                  <a:pt x="6427" y="4009"/>
                  <a:pt x="6359" y="4058"/>
                </a:cubicBezTo>
                <a:cubicBezTo>
                  <a:pt x="6265" y="4127"/>
                  <a:pt x="6162" y="4191"/>
                  <a:pt x="6052" y="4252"/>
                </a:cubicBezTo>
                <a:cubicBezTo>
                  <a:pt x="6067" y="4163"/>
                  <a:pt x="6058" y="4069"/>
                  <a:pt x="6020" y="3981"/>
                </a:cubicBezTo>
                <a:cubicBezTo>
                  <a:pt x="5933" y="3776"/>
                  <a:pt x="5822" y="3583"/>
                  <a:pt x="5690" y="3406"/>
                </a:cubicBezTo>
                <a:cubicBezTo>
                  <a:pt x="5689" y="3405"/>
                  <a:pt x="5688" y="3404"/>
                  <a:pt x="5687" y="3403"/>
                </a:cubicBezTo>
                <a:cubicBezTo>
                  <a:pt x="5261" y="2785"/>
                  <a:pt x="5338" y="2116"/>
                  <a:pt x="5476" y="1743"/>
                </a:cubicBezTo>
                <a:cubicBezTo>
                  <a:pt x="5539" y="1787"/>
                  <a:pt x="5625" y="1843"/>
                  <a:pt x="5720" y="1893"/>
                </a:cubicBezTo>
                <a:cubicBezTo>
                  <a:pt x="6000" y="2040"/>
                  <a:pt x="6218" y="2065"/>
                  <a:pt x="6370" y="1966"/>
                </a:cubicBezTo>
                <a:cubicBezTo>
                  <a:pt x="6516" y="1870"/>
                  <a:pt x="6558" y="1722"/>
                  <a:pt x="6497" y="1525"/>
                </a:cubicBezTo>
                <a:cubicBezTo>
                  <a:pt x="6450" y="1376"/>
                  <a:pt x="6346" y="1206"/>
                  <a:pt x="6236" y="1027"/>
                </a:cubicBezTo>
                <a:lnTo>
                  <a:pt x="6224" y="1007"/>
                </a:lnTo>
                <a:cubicBezTo>
                  <a:pt x="6024" y="678"/>
                  <a:pt x="6052" y="334"/>
                  <a:pt x="6061" y="220"/>
                </a:cubicBezTo>
                <a:cubicBezTo>
                  <a:pt x="6062" y="208"/>
                  <a:pt x="6063" y="198"/>
                  <a:pt x="6063" y="191"/>
                </a:cubicBezTo>
                <a:cubicBezTo>
                  <a:pt x="6067" y="100"/>
                  <a:pt x="5992" y="82"/>
                  <a:pt x="5983" y="80"/>
                </a:cubicBezTo>
                <a:cubicBezTo>
                  <a:pt x="5603" y="0"/>
                  <a:pt x="5301" y="48"/>
                  <a:pt x="5037" y="232"/>
                </a:cubicBezTo>
                <a:cubicBezTo>
                  <a:pt x="4982" y="186"/>
                  <a:pt x="4912" y="159"/>
                  <a:pt x="4836" y="159"/>
                </a:cubicBezTo>
                <a:cubicBezTo>
                  <a:pt x="4663" y="159"/>
                  <a:pt x="4523" y="299"/>
                  <a:pt x="4523" y="472"/>
                </a:cubicBezTo>
                <a:cubicBezTo>
                  <a:pt x="4523" y="553"/>
                  <a:pt x="4554" y="627"/>
                  <a:pt x="4605" y="683"/>
                </a:cubicBezTo>
                <a:cubicBezTo>
                  <a:pt x="4581" y="715"/>
                  <a:pt x="4558" y="746"/>
                  <a:pt x="4535" y="777"/>
                </a:cubicBezTo>
                <a:cubicBezTo>
                  <a:pt x="4284" y="1117"/>
                  <a:pt x="4047" y="1439"/>
                  <a:pt x="3556" y="1439"/>
                </a:cubicBezTo>
                <a:lnTo>
                  <a:pt x="2276" y="1439"/>
                </a:lnTo>
                <a:lnTo>
                  <a:pt x="2275" y="1439"/>
                </a:lnTo>
                <a:lnTo>
                  <a:pt x="2177" y="1439"/>
                </a:lnTo>
                <a:cubicBezTo>
                  <a:pt x="2123" y="1439"/>
                  <a:pt x="2071" y="1426"/>
                  <a:pt x="2028" y="1402"/>
                </a:cubicBezTo>
                <a:cubicBezTo>
                  <a:pt x="1713" y="1231"/>
                  <a:pt x="1422" y="1204"/>
                  <a:pt x="1162" y="1322"/>
                </a:cubicBezTo>
                <a:cubicBezTo>
                  <a:pt x="603" y="1575"/>
                  <a:pt x="410" y="2411"/>
                  <a:pt x="402" y="2446"/>
                </a:cubicBezTo>
                <a:cubicBezTo>
                  <a:pt x="395" y="2478"/>
                  <a:pt x="404" y="2512"/>
                  <a:pt x="426" y="2536"/>
                </a:cubicBezTo>
                <a:cubicBezTo>
                  <a:pt x="431" y="2541"/>
                  <a:pt x="529" y="2648"/>
                  <a:pt x="656" y="2748"/>
                </a:cubicBezTo>
                <a:cubicBezTo>
                  <a:pt x="848" y="2901"/>
                  <a:pt x="999" y="2957"/>
                  <a:pt x="1119" y="2921"/>
                </a:cubicBezTo>
                <a:cubicBezTo>
                  <a:pt x="1188" y="2900"/>
                  <a:pt x="1277" y="2837"/>
                  <a:pt x="1304" y="2660"/>
                </a:cubicBezTo>
                <a:cubicBezTo>
                  <a:pt x="1354" y="2328"/>
                  <a:pt x="1514" y="2127"/>
                  <a:pt x="1641" y="2082"/>
                </a:cubicBezTo>
                <a:cubicBezTo>
                  <a:pt x="1711" y="2057"/>
                  <a:pt x="1777" y="2073"/>
                  <a:pt x="1843" y="2133"/>
                </a:cubicBezTo>
                <a:cubicBezTo>
                  <a:pt x="2053" y="2321"/>
                  <a:pt x="1637" y="2921"/>
                  <a:pt x="1414" y="3243"/>
                </a:cubicBezTo>
                <a:cubicBezTo>
                  <a:pt x="1374" y="3301"/>
                  <a:pt x="1336" y="3355"/>
                  <a:pt x="1304" y="3403"/>
                </a:cubicBezTo>
                <a:cubicBezTo>
                  <a:pt x="1303" y="3405"/>
                  <a:pt x="1302" y="3406"/>
                  <a:pt x="1301" y="3407"/>
                </a:cubicBezTo>
                <a:cubicBezTo>
                  <a:pt x="1165" y="3589"/>
                  <a:pt x="1051" y="3788"/>
                  <a:pt x="963" y="3999"/>
                </a:cubicBezTo>
                <a:cubicBezTo>
                  <a:pt x="915" y="4114"/>
                  <a:pt x="917" y="4245"/>
                  <a:pt x="968" y="4358"/>
                </a:cubicBezTo>
                <a:cubicBezTo>
                  <a:pt x="970" y="4363"/>
                  <a:pt x="972" y="4367"/>
                  <a:pt x="975" y="4371"/>
                </a:cubicBezTo>
                <a:cubicBezTo>
                  <a:pt x="814" y="4297"/>
                  <a:pt x="665" y="4215"/>
                  <a:pt x="529" y="4125"/>
                </a:cubicBezTo>
                <a:cubicBezTo>
                  <a:pt x="385" y="4030"/>
                  <a:pt x="190" y="4070"/>
                  <a:pt x="95" y="4214"/>
                </a:cubicBezTo>
                <a:cubicBezTo>
                  <a:pt x="0" y="4359"/>
                  <a:pt x="39" y="4553"/>
                  <a:pt x="184" y="4648"/>
                </a:cubicBezTo>
                <a:cubicBezTo>
                  <a:pt x="980" y="5174"/>
                  <a:pt x="2150" y="5475"/>
                  <a:pt x="3395" y="5475"/>
                </a:cubicBezTo>
                <a:cubicBezTo>
                  <a:pt x="4715" y="5475"/>
                  <a:pt x="5929" y="5143"/>
                  <a:pt x="6727" y="4566"/>
                </a:cubicBezTo>
                <a:cubicBezTo>
                  <a:pt x="6867" y="4464"/>
                  <a:pt x="6898" y="4268"/>
                  <a:pt x="6797" y="4128"/>
                </a:cubicBezTo>
                <a:close/>
                <a:moveTo>
                  <a:pt x="4836" y="359"/>
                </a:moveTo>
                <a:cubicBezTo>
                  <a:pt x="4899" y="359"/>
                  <a:pt x="4950" y="410"/>
                  <a:pt x="4950" y="472"/>
                </a:cubicBezTo>
                <a:cubicBezTo>
                  <a:pt x="4950" y="535"/>
                  <a:pt x="4899" y="585"/>
                  <a:pt x="4836" y="585"/>
                </a:cubicBezTo>
                <a:cubicBezTo>
                  <a:pt x="4774" y="585"/>
                  <a:pt x="4723" y="535"/>
                  <a:pt x="4723" y="472"/>
                </a:cubicBezTo>
                <a:cubicBezTo>
                  <a:pt x="4723" y="410"/>
                  <a:pt x="4774" y="359"/>
                  <a:pt x="4836" y="359"/>
                </a:cubicBezTo>
                <a:close/>
                <a:moveTo>
                  <a:pt x="3835" y="1606"/>
                </a:moveTo>
                <a:lnTo>
                  <a:pt x="3624" y="1970"/>
                </a:lnTo>
                <a:cubicBezTo>
                  <a:pt x="3547" y="2103"/>
                  <a:pt x="3403" y="2185"/>
                  <a:pt x="3249" y="2185"/>
                </a:cubicBezTo>
                <a:lnTo>
                  <a:pt x="2948" y="2185"/>
                </a:lnTo>
                <a:cubicBezTo>
                  <a:pt x="2774" y="2185"/>
                  <a:pt x="2618" y="2082"/>
                  <a:pt x="2550" y="1923"/>
                </a:cubicBezTo>
                <a:lnTo>
                  <a:pt x="2428" y="1639"/>
                </a:lnTo>
                <a:lnTo>
                  <a:pt x="3556" y="1639"/>
                </a:lnTo>
                <a:cubicBezTo>
                  <a:pt x="3658" y="1639"/>
                  <a:pt x="3750" y="1627"/>
                  <a:pt x="3835" y="1606"/>
                </a:cubicBezTo>
                <a:close/>
                <a:moveTo>
                  <a:pt x="1148" y="4076"/>
                </a:moveTo>
                <a:cubicBezTo>
                  <a:pt x="1228" y="3884"/>
                  <a:pt x="1331" y="3702"/>
                  <a:pt x="1454" y="3536"/>
                </a:cubicBezTo>
                <a:cubicBezTo>
                  <a:pt x="1458" y="3532"/>
                  <a:pt x="1461" y="3528"/>
                  <a:pt x="1465" y="3523"/>
                </a:cubicBezTo>
                <a:cubicBezTo>
                  <a:pt x="1496" y="3475"/>
                  <a:pt x="1536" y="3417"/>
                  <a:pt x="1578" y="3357"/>
                </a:cubicBezTo>
                <a:cubicBezTo>
                  <a:pt x="1873" y="2932"/>
                  <a:pt x="2318" y="2290"/>
                  <a:pt x="1976" y="1984"/>
                </a:cubicBezTo>
                <a:cubicBezTo>
                  <a:pt x="1856" y="1876"/>
                  <a:pt x="1713" y="1844"/>
                  <a:pt x="1573" y="1894"/>
                </a:cubicBezTo>
                <a:cubicBezTo>
                  <a:pt x="1345" y="1976"/>
                  <a:pt x="1162" y="2264"/>
                  <a:pt x="1106" y="2629"/>
                </a:cubicBezTo>
                <a:cubicBezTo>
                  <a:pt x="1097" y="2686"/>
                  <a:pt x="1080" y="2724"/>
                  <a:pt x="1060" y="2730"/>
                </a:cubicBezTo>
                <a:cubicBezTo>
                  <a:pt x="982" y="2754"/>
                  <a:pt x="770" y="2602"/>
                  <a:pt x="611" y="2440"/>
                </a:cubicBezTo>
                <a:cubicBezTo>
                  <a:pt x="659" y="2264"/>
                  <a:pt x="846" y="1685"/>
                  <a:pt x="1244" y="1504"/>
                </a:cubicBezTo>
                <a:cubicBezTo>
                  <a:pt x="1444" y="1414"/>
                  <a:pt x="1675" y="1438"/>
                  <a:pt x="1932" y="1578"/>
                </a:cubicBezTo>
                <a:cubicBezTo>
                  <a:pt x="2005" y="1618"/>
                  <a:pt x="2090" y="1639"/>
                  <a:pt x="2177" y="1639"/>
                </a:cubicBezTo>
                <a:lnTo>
                  <a:pt x="2210" y="1639"/>
                </a:lnTo>
                <a:lnTo>
                  <a:pt x="2366" y="2002"/>
                </a:lnTo>
                <a:cubicBezTo>
                  <a:pt x="2466" y="2235"/>
                  <a:pt x="2694" y="2385"/>
                  <a:pt x="2948" y="2385"/>
                </a:cubicBezTo>
                <a:lnTo>
                  <a:pt x="3249" y="2385"/>
                </a:lnTo>
                <a:cubicBezTo>
                  <a:pt x="3474" y="2385"/>
                  <a:pt x="3684" y="2265"/>
                  <a:pt x="3797" y="2070"/>
                </a:cubicBezTo>
                <a:lnTo>
                  <a:pt x="4142" y="1476"/>
                </a:lnTo>
                <a:cubicBezTo>
                  <a:pt x="4377" y="1329"/>
                  <a:pt x="4542" y="1104"/>
                  <a:pt x="4696" y="896"/>
                </a:cubicBezTo>
                <a:cubicBezTo>
                  <a:pt x="4724" y="858"/>
                  <a:pt x="4753" y="819"/>
                  <a:pt x="4782" y="781"/>
                </a:cubicBezTo>
                <a:cubicBezTo>
                  <a:pt x="4799" y="784"/>
                  <a:pt x="4818" y="785"/>
                  <a:pt x="4836" y="785"/>
                </a:cubicBezTo>
                <a:cubicBezTo>
                  <a:pt x="5009" y="785"/>
                  <a:pt x="5150" y="645"/>
                  <a:pt x="5150" y="472"/>
                </a:cubicBezTo>
                <a:cubicBezTo>
                  <a:pt x="5150" y="448"/>
                  <a:pt x="5147" y="425"/>
                  <a:pt x="5142" y="403"/>
                </a:cubicBezTo>
                <a:cubicBezTo>
                  <a:pt x="5341" y="261"/>
                  <a:pt x="5572" y="215"/>
                  <a:pt x="5858" y="260"/>
                </a:cubicBezTo>
                <a:cubicBezTo>
                  <a:pt x="5841" y="584"/>
                  <a:pt x="5906" y="870"/>
                  <a:pt x="6053" y="1111"/>
                </a:cubicBezTo>
                <a:lnTo>
                  <a:pt x="6066" y="1131"/>
                </a:lnTo>
                <a:cubicBezTo>
                  <a:pt x="6169" y="1300"/>
                  <a:pt x="6266" y="1459"/>
                  <a:pt x="6306" y="1585"/>
                </a:cubicBezTo>
                <a:cubicBezTo>
                  <a:pt x="6350" y="1726"/>
                  <a:pt x="6305" y="1769"/>
                  <a:pt x="6260" y="1798"/>
                </a:cubicBezTo>
                <a:cubicBezTo>
                  <a:pt x="6091" y="1909"/>
                  <a:pt x="5673" y="1652"/>
                  <a:pt x="5497" y="1510"/>
                </a:cubicBezTo>
                <a:cubicBezTo>
                  <a:pt x="5473" y="1490"/>
                  <a:pt x="5442" y="1483"/>
                  <a:pt x="5412" y="1490"/>
                </a:cubicBezTo>
                <a:cubicBezTo>
                  <a:pt x="5382" y="1496"/>
                  <a:pt x="5357" y="1516"/>
                  <a:pt x="5344" y="1544"/>
                </a:cubicBezTo>
                <a:cubicBezTo>
                  <a:pt x="5289" y="1656"/>
                  <a:pt x="5162" y="1965"/>
                  <a:pt x="5166" y="2392"/>
                </a:cubicBezTo>
                <a:cubicBezTo>
                  <a:pt x="5169" y="2804"/>
                  <a:pt x="5291" y="3185"/>
                  <a:pt x="5528" y="3525"/>
                </a:cubicBezTo>
                <a:cubicBezTo>
                  <a:pt x="5531" y="3529"/>
                  <a:pt x="5533" y="3532"/>
                  <a:pt x="5536" y="3535"/>
                </a:cubicBezTo>
                <a:cubicBezTo>
                  <a:pt x="5656" y="3697"/>
                  <a:pt x="5757" y="3873"/>
                  <a:pt x="5836" y="4059"/>
                </a:cubicBezTo>
                <a:cubicBezTo>
                  <a:pt x="5888" y="4181"/>
                  <a:pt x="5849" y="4322"/>
                  <a:pt x="5745" y="4386"/>
                </a:cubicBezTo>
                <a:cubicBezTo>
                  <a:pt x="5704" y="4412"/>
                  <a:pt x="5657" y="4425"/>
                  <a:pt x="5610" y="4425"/>
                </a:cubicBezTo>
                <a:cubicBezTo>
                  <a:pt x="5508" y="4425"/>
                  <a:pt x="5417" y="4364"/>
                  <a:pt x="5377" y="4270"/>
                </a:cubicBezTo>
                <a:cubicBezTo>
                  <a:pt x="5059" y="3508"/>
                  <a:pt x="4321" y="3015"/>
                  <a:pt x="3496" y="3015"/>
                </a:cubicBezTo>
                <a:cubicBezTo>
                  <a:pt x="2680" y="3015"/>
                  <a:pt x="1945" y="3500"/>
                  <a:pt x="1623" y="4249"/>
                </a:cubicBezTo>
                <a:cubicBezTo>
                  <a:pt x="1565" y="4383"/>
                  <a:pt x="1423" y="4454"/>
                  <a:pt x="1300" y="4412"/>
                </a:cubicBezTo>
                <a:cubicBezTo>
                  <a:pt x="1233" y="4389"/>
                  <a:pt x="1180" y="4341"/>
                  <a:pt x="1151" y="4276"/>
                </a:cubicBezTo>
                <a:cubicBezTo>
                  <a:pt x="1122" y="4212"/>
                  <a:pt x="1121" y="4141"/>
                  <a:pt x="1148" y="4076"/>
                </a:cubicBezTo>
                <a:close/>
                <a:moveTo>
                  <a:pt x="1806" y="4328"/>
                </a:moveTo>
                <a:cubicBezTo>
                  <a:pt x="2097" y="3652"/>
                  <a:pt x="2760" y="3216"/>
                  <a:pt x="3496" y="3216"/>
                </a:cubicBezTo>
                <a:cubicBezTo>
                  <a:pt x="4240" y="3216"/>
                  <a:pt x="4906" y="3660"/>
                  <a:pt x="5193" y="4347"/>
                </a:cubicBezTo>
                <a:cubicBezTo>
                  <a:pt x="5228" y="4431"/>
                  <a:pt x="5287" y="4501"/>
                  <a:pt x="5359" y="4549"/>
                </a:cubicBezTo>
                <a:cubicBezTo>
                  <a:pt x="4780" y="4741"/>
                  <a:pt x="4099" y="4848"/>
                  <a:pt x="3395" y="4848"/>
                </a:cubicBezTo>
                <a:cubicBezTo>
                  <a:pt x="2733" y="4848"/>
                  <a:pt x="2099" y="4757"/>
                  <a:pt x="1547" y="4588"/>
                </a:cubicBezTo>
                <a:cubicBezTo>
                  <a:pt x="1658" y="4541"/>
                  <a:pt x="1754" y="4450"/>
                  <a:pt x="1806" y="4328"/>
                </a:cubicBezTo>
                <a:close/>
                <a:moveTo>
                  <a:pt x="6609" y="4404"/>
                </a:moveTo>
                <a:cubicBezTo>
                  <a:pt x="5845" y="4957"/>
                  <a:pt x="4674" y="5275"/>
                  <a:pt x="3395" y="5275"/>
                </a:cubicBezTo>
                <a:cubicBezTo>
                  <a:pt x="2189" y="5275"/>
                  <a:pt x="1058" y="4986"/>
                  <a:pt x="294" y="4481"/>
                </a:cubicBezTo>
                <a:cubicBezTo>
                  <a:pt x="242" y="4447"/>
                  <a:pt x="227" y="4377"/>
                  <a:pt x="262" y="4324"/>
                </a:cubicBezTo>
                <a:cubicBezTo>
                  <a:pt x="283" y="4291"/>
                  <a:pt x="320" y="4274"/>
                  <a:pt x="356" y="4274"/>
                </a:cubicBezTo>
                <a:cubicBezTo>
                  <a:pt x="378" y="4274"/>
                  <a:pt x="399" y="4280"/>
                  <a:pt x="419" y="4292"/>
                </a:cubicBezTo>
                <a:cubicBezTo>
                  <a:pt x="1147" y="4773"/>
                  <a:pt x="2232" y="5048"/>
                  <a:pt x="3395" y="5048"/>
                </a:cubicBezTo>
                <a:cubicBezTo>
                  <a:pt x="4609" y="5048"/>
                  <a:pt x="5761" y="4739"/>
                  <a:pt x="6477" y="4220"/>
                </a:cubicBezTo>
                <a:cubicBezTo>
                  <a:pt x="6501" y="4202"/>
                  <a:pt x="6531" y="4195"/>
                  <a:pt x="6560" y="4200"/>
                </a:cubicBezTo>
                <a:cubicBezTo>
                  <a:pt x="6590" y="4205"/>
                  <a:pt x="6617" y="4221"/>
                  <a:pt x="6635" y="4246"/>
                </a:cubicBezTo>
                <a:cubicBezTo>
                  <a:pt x="6671" y="4296"/>
                  <a:pt x="6660" y="4367"/>
                  <a:pt x="6609" y="440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4" name="boy-with-big-head_77288">
            <a:extLst>
              <a:ext uri="{FF2B5EF4-FFF2-40B4-BE49-F238E27FC236}">
                <a16:creationId xmlns:a16="http://schemas.microsoft.com/office/drawing/2014/main" id="{E00DF58B-E7F8-45E3-9D58-65F6F3F31DAD}"/>
              </a:ext>
            </a:extLst>
          </p:cNvPr>
          <p:cNvSpPr>
            <a:spLocks noChangeAspect="1"/>
          </p:cNvSpPr>
          <p:nvPr/>
        </p:nvSpPr>
        <p:spPr bwMode="auto">
          <a:xfrm>
            <a:off x="1169328" y="5573347"/>
            <a:ext cx="238998" cy="306864"/>
          </a:xfrm>
          <a:custGeom>
            <a:avLst/>
            <a:gdLst>
              <a:gd name="connsiteX0" fmla="*/ 125103 w 471659"/>
              <a:gd name="connsiteY0" fmla="*/ 470883 h 605592"/>
              <a:gd name="connsiteX1" fmla="*/ 346626 w 471659"/>
              <a:gd name="connsiteY1" fmla="*/ 470883 h 605592"/>
              <a:gd name="connsiteX2" fmla="*/ 410408 w 471659"/>
              <a:gd name="connsiteY2" fmla="*/ 605592 h 605592"/>
              <a:gd name="connsiteX3" fmla="*/ 61321 w 471659"/>
              <a:gd name="connsiteY3" fmla="*/ 605592 h 605592"/>
              <a:gd name="connsiteX4" fmla="*/ 125103 w 471659"/>
              <a:gd name="connsiteY4" fmla="*/ 470883 h 605592"/>
              <a:gd name="connsiteX5" fmla="*/ 198307 w 471659"/>
              <a:gd name="connsiteY5" fmla="*/ 362404 h 605592"/>
              <a:gd name="connsiteX6" fmla="*/ 205932 w 471659"/>
              <a:gd name="connsiteY6" fmla="*/ 367998 h 605592"/>
              <a:gd name="connsiteX7" fmla="*/ 235829 w 471659"/>
              <a:gd name="connsiteY7" fmla="*/ 379952 h 605592"/>
              <a:gd name="connsiteX8" fmla="*/ 265819 w 471659"/>
              <a:gd name="connsiteY8" fmla="*/ 367998 h 605592"/>
              <a:gd name="connsiteX9" fmla="*/ 282811 w 471659"/>
              <a:gd name="connsiteY9" fmla="*/ 363828 h 605592"/>
              <a:gd name="connsiteX10" fmla="*/ 286989 w 471659"/>
              <a:gd name="connsiteY10" fmla="*/ 380786 h 605592"/>
              <a:gd name="connsiteX11" fmla="*/ 235829 w 471659"/>
              <a:gd name="connsiteY11" fmla="*/ 404693 h 605592"/>
              <a:gd name="connsiteX12" fmla="*/ 184670 w 471659"/>
              <a:gd name="connsiteY12" fmla="*/ 380786 h 605592"/>
              <a:gd name="connsiteX13" fmla="*/ 188941 w 471659"/>
              <a:gd name="connsiteY13" fmla="*/ 363828 h 605592"/>
              <a:gd name="connsiteX14" fmla="*/ 198307 w 471659"/>
              <a:gd name="connsiteY14" fmla="*/ 362404 h 605592"/>
              <a:gd name="connsiteX15" fmla="*/ 331340 w 471659"/>
              <a:gd name="connsiteY15" fmla="*/ 239005 h 605592"/>
              <a:gd name="connsiteX16" fmla="*/ 356285 w 471659"/>
              <a:gd name="connsiteY16" fmla="*/ 263880 h 605592"/>
              <a:gd name="connsiteX17" fmla="*/ 331340 w 471659"/>
              <a:gd name="connsiteY17" fmla="*/ 288755 h 605592"/>
              <a:gd name="connsiteX18" fmla="*/ 306395 w 471659"/>
              <a:gd name="connsiteY18" fmla="*/ 263880 h 605592"/>
              <a:gd name="connsiteX19" fmla="*/ 331340 w 471659"/>
              <a:gd name="connsiteY19" fmla="*/ 239005 h 605592"/>
              <a:gd name="connsiteX20" fmla="*/ 140355 w 471659"/>
              <a:gd name="connsiteY20" fmla="*/ 239005 h 605592"/>
              <a:gd name="connsiteX21" fmla="*/ 165265 w 471659"/>
              <a:gd name="connsiteY21" fmla="*/ 263880 h 605592"/>
              <a:gd name="connsiteX22" fmla="*/ 140355 w 471659"/>
              <a:gd name="connsiteY22" fmla="*/ 288755 h 605592"/>
              <a:gd name="connsiteX23" fmla="*/ 115445 w 471659"/>
              <a:gd name="connsiteY23" fmla="*/ 263880 h 605592"/>
              <a:gd name="connsiteX24" fmla="*/ 140355 w 471659"/>
              <a:gd name="connsiteY24" fmla="*/ 239005 h 605592"/>
              <a:gd name="connsiteX25" fmla="*/ 312057 w 471659"/>
              <a:gd name="connsiteY25" fmla="*/ 141450 h 605592"/>
              <a:gd name="connsiteX26" fmla="*/ 25068 w 471659"/>
              <a:gd name="connsiteY26" fmla="*/ 223947 h 605592"/>
              <a:gd name="connsiteX27" fmla="*/ 24790 w 471659"/>
              <a:gd name="connsiteY27" fmla="*/ 235441 h 605592"/>
              <a:gd name="connsiteX28" fmla="*/ 235830 w 471659"/>
              <a:gd name="connsiteY28" fmla="*/ 446134 h 605592"/>
              <a:gd name="connsiteX29" fmla="*/ 443713 w 471659"/>
              <a:gd name="connsiteY29" fmla="*/ 272333 h 605592"/>
              <a:gd name="connsiteX30" fmla="*/ 312057 w 471659"/>
              <a:gd name="connsiteY30" fmla="*/ 141450 h 605592"/>
              <a:gd name="connsiteX31" fmla="*/ 235830 w 471659"/>
              <a:gd name="connsiteY31" fmla="*/ 0 h 605592"/>
              <a:gd name="connsiteX32" fmla="*/ 471659 w 471659"/>
              <a:gd name="connsiteY32" fmla="*/ 235441 h 605592"/>
              <a:gd name="connsiteX33" fmla="*/ 235830 w 471659"/>
              <a:gd name="connsiteY33" fmla="*/ 470883 h 605592"/>
              <a:gd name="connsiteX34" fmla="*/ 0 w 471659"/>
              <a:gd name="connsiteY34" fmla="*/ 235441 h 605592"/>
              <a:gd name="connsiteX35" fmla="*/ 235830 w 471659"/>
              <a:gd name="connsiteY35" fmla="*/ 0 h 605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659" h="605592">
                <a:moveTo>
                  <a:pt x="125103" y="470883"/>
                </a:moveTo>
                <a:cubicBezTo>
                  <a:pt x="195107" y="503796"/>
                  <a:pt x="276715" y="503796"/>
                  <a:pt x="346626" y="470883"/>
                </a:cubicBezTo>
                <a:cubicBezTo>
                  <a:pt x="385619" y="502869"/>
                  <a:pt x="410408" y="551264"/>
                  <a:pt x="410408" y="605592"/>
                </a:cubicBezTo>
                <a:lnTo>
                  <a:pt x="61321" y="605592"/>
                </a:lnTo>
                <a:cubicBezTo>
                  <a:pt x="61321" y="551264"/>
                  <a:pt x="86202" y="502869"/>
                  <a:pt x="125103" y="470883"/>
                </a:cubicBezTo>
                <a:close/>
                <a:moveTo>
                  <a:pt x="198307" y="362404"/>
                </a:moveTo>
                <a:cubicBezTo>
                  <a:pt x="201382" y="363157"/>
                  <a:pt x="204168" y="365079"/>
                  <a:pt x="205932" y="367998"/>
                </a:cubicBezTo>
                <a:cubicBezTo>
                  <a:pt x="209367" y="373744"/>
                  <a:pt x="220231" y="379952"/>
                  <a:pt x="235829" y="379952"/>
                </a:cubicBezTo>
                <a:cubicBezTo>
                  <a:pt x="251521" y="379952"/>
                  <a:pt x="262384" y="373744"/>
                  <a:pt x="265819" y="367998"/>
                </a:cubicBezTo>
                <a:cubicBezTo>
                  <a:pt x="269348" y="362161"/>
                  <a:pt x="276961" y="360307"/>
                  <a:pt x="282811" y="363828"/>
                </a:cubicBezTo>
                <a:cubicBezTo>
                  <a:pt x="288660" y="367350"/>
                  <a:pt x="290517" y="374948"/>
                  <a:pt x="286989" y="380786"/>
                </a:cubicBezTo>
                <a:cubicBezTo>
                  <a:pt x="278261" y="395334"/>
                  <a:pt x="258206" y="404693"/>
                  <a:pt x="235829" y="404693"/>
                </a:cubicBezTo>
                <a:cubicBezTo>
                  <a:pt x="213546" y="404693"/>
                  <a:pt x="193490" y="395334"/>
                  <a:pt x="184670" y="380786"/>
                </a:cubicBezTo>
                <a:cubicBezTo>
                  <a:pt x="181141" y="374948"/>
                  <a:pt x="182998" y="367350"/>
                  <a:pt x="188941" y="363828"/>
                </a:cubicBezTo>
                <a:cubicBezTo>
                  <a:pt x="191866" y="362068"/>
                  <a:pt x="195231" y="361651"/>
                  <a:pt x="198307" y="362404"/>
                </a:cubicBezTo>
                <a:close/>
                <a:moveTo>
                  <a:pt x="331340" y="239005"/>
                </a:moveTo>
                <a:cubicBezTo>
                  <a:pt x="345117" y="239005"/>
                  <a:pt x="356285" y="250142"/>
                  <a:pt x="356285" y="263880"/>
                </a:cubicBezTo>
                <a:cubicBezTo>
                  <a:pt x="356285" y="277618"/>
                  <a:pt x="345117" y="288755"/>
                  <a:pt x="331340" y="288755"/>
                </a:cubicBezTo>
                <a:cubicBezTo>
                  <a:pt x="317563" y="288755"/>
                  <a:pt x="306395" y="277618"/>
                  <a:pt x="306395" y="263880"/>
                </a:cubicBezTo>
                <a:cubicBezTo>
                  <a:pt x="306395" y="250142"/>
                  <a:pt x="317563" y="239005"/>
                  <a:pt x="331340" y="239005"/>
                </a:cubicBezTo>
                <a:close/>
                <a:moveTo>
                  <a:pt x="140355" y="239005"/>
                </a:moveTo>
                <a:cubicBezTo>
                  <a:pt x="154112" y="239005"/>
                  <a:pt x="165265" y="250142"/>
                  <a:pt x="165265" y="263880"/>
                </a:cubicBezTo>
                <a:cubicBezTo>
                  <a:pt x="165265" y="277618"/>
                  <a:pt x="154112" y="288755"/>
                  <a:pt x="140355" y="288755"/>
                </a:cubicBezTo>
                <a:cubicBezTo>
                  <a:pt x="126598" y="288755"/>
                  <a:pt x="115445" y="277618"/>
                  <a:pt x="115445" y="263880"/>
                </a:cubicBezTo>
                <a:cubicBezTo>
                  <a:pt x="115445" y="250142"/>
                  <a:pt x="126598" y="239005"/>
                  <a:pt x="140355" y="239005"/>
                </a:cubicBezTo>
                <a:close/>
                <a:moveTo>
                  <a:pt x="312057" y="141450"/>
                </a:moveTo>
                <a:cubicBezTo>
                  <a:pt x="237408" y="211156"/>
                  <a:pt x="131377" y="244525"/>
                  <a:pt x="25068" y="223947"/>
                </a:cubicBezTo>
                <a:cubicBezTo>
                  <a:pt x="24883" y="227748"/>
                  <a:pt x="24790" y="231548"/>
                  <a:pt x="24790" y="235441"/>
                </a:cubicBezTo>
                <a:cubicBezTo>
                  <a:pt x="24790" y="351864"/>
                  <a:pt x="119307" y="446134"/>
                  <a:pt x="235830" y="446134"/>
                </a:cubicBezTo>
                <a:cubicBezTo>
                  <a:pt x="339818" y="446134"/>
                  <a:pt x="426257" y="371145"/>
                  <a:pt x="443713" y="272333"/>
                </a:cubicBezTo>
                <a:cubicBezTo>
                  <a:pt x="383548" y="247213"/>
                  <a:pt x="336754" y="199569"/>
                  <a:pt x="312057" y="141450"/>
                </a:cubicBezTo>
                <a:close/>
                <a:moveTo>
                  <a:pt x="235830" y="0"/>
                </a:moveTo>
                <a:cubicBezTo>
                  <a:pt x="366093" y="0"/>
                  <a:pt x="471659" y="105392"/>
                  <a:pt x="471659" y="235441"/>
                </a:cubicBezTo>
                <a:cubicBezTo>
                  <a:pt x="471659" y="365491"/>
                  <a:pt x="366093" y="470883"/>
                  <a:pt x="235830" y="470883"/>
                </a:cubicBezTo>
                <a:cubicBezTo>
                  <a:pt x="105659" y="470883"/>
                  <a:pt x="0" y="365491"/>
                  <a:pt x="0" y="235441"/>
                </a:cubicBezTo>
                <a:cubicBezTo>
                  <a:pt x="0" y="105392"/>
                  <a:pt x="105659" y="0"/>
                  <a:pt x="23583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604A9AB-0916-41C4-A416-23298268E9E9}"/>
              </a:ext>
            </a:extLst>
          </p:cNvPr>
          <p:cNvGrpSpPr/>
          <p:nvPr/>
        </p:nvGrpSpPr>
        <p:grpSpPr>
          <a:xfrm>
            <a:off x="744449" y="1808585"/>
            <a:ext cx="10703102" cy="1849009"/>
            <a:chOff x="762140" y="1676446"/>
            <a:chExt cx="10703102" cy="1849009"/>
          </a:xfrm>
        </p:grpSpPr>
        <p:pic>
          <p:nvPicPr>
            <p:cNvPr id="26" name="图片 25" descr="图片包含 游戏机, 截图&#10;&#10;描述已自动生成">
              <a:extLst>
                <a:ext uri="{FF2B5EF4-FFF2-40B4-BE49-F238E27FC236}">
                  <a16:creationId xmlns:a16="http://schemas.microsoft.com/office/drawing/2014/main" id="{55AE99A8-4A92-44C6-BDD8-F79F8D09388C}"/>
                </a:ext>
              </a:extLst>
            </p:cNvPr>
            <p:cNvPicPr>
              <a:picLocks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72" t="1" r="11263" b="67669"/>
            <a:stretch/>
          </p:blipFill>
          <p:spPr>
            <a:xfrm>
              <a:off x="762140" y="1676446"/>
              <a:ext cx="3311896" cy="1836963"/>
            </a:xfrm>
            <a:prstGeom prst="rect">
              <a:avLst/>
            </a:prstGeom>
          </p:spPr>
        </p:pic>
        <p:pic>
          <p:nvPicPr>
            <p:cNvPr id="27" name="图片 26" descr="图片包含 游戏机, 截图&#10;&#10;描述已自动生成">
              <a:extLst>
                <a:ext uri="{FF2B5EF4-FFF2-40B4-BE49-F238E27FC236}">
                  <a16:creationId xmlns:a16="http://schemas.microsoft.com/office/drawing/2014/main" id="{C3FA2649-279A-4C7A-953C-0AED4294DE68}"/>
                </a:ext>
              </a:extLst>
            </p:cNvPr>
            <p:cNvPicPr>
              <a:picLocks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995" t="67847" r="11365" b="413"/>
            <a:stretch/>
          </p:blipFill>
          <p:spPr>
            <a:xfrm>
              <a:off x="8153346" y="1676446"/>
              <a:ext cx="3311896" cy="1836963"/>
            </a:xfrm>
            <a:prstGeom prst="rect">
              <a:avLst/>
            </a:prstGeom>
          </p:spPr>
        </p:pic>
        <p:pic>
          <p:nvPicPr>
            <p:cNvPr id="28" name="图片 27" descr="图片包含 游戏机, 截图&#10;&#10;描述已自动生成">
              <a:extLst>
                <a:ext uri="{FF2B5EF4-FFF2-40B4-BE49-F238E27FC236}">
                  <a16:creationId xmlns:a16="http://schemas.microsoft.com/office/drawing/2014/main" id="{C8106953-1DA5-4361-840F-945337F34F5E}"/>
                </a:ext>
              </a:extLst>
            </p:cNvPr>
            <p:cNvPicPr>
              <a:picLocks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82" t="33628" r="11366" b="34632"/>
            <a:stretch/>
          </p:blipFill>
          <p:spPr>
            <a:xfrm>
              <a:off x="4457743" y="1688492"/>
              <a:ext cx="3311896" cy="1836963"/>
            </a:xfrm>
            <a:prstGeom prst="rect">
              <a:avLst/>
            </a:prstGeom>
          </p:spPr>
        </p:pic>
        <p:sp>
          <p:nvSpPr>
            <p:cNvPr id="29" name="箭头: 右 28">
              <a:extLst>
                <a:ext uri="{FF2B5EF4-FFF2-40B4-BE49-F238E27FC236}">
                  <a16:creationId xmlns:a16="http://schemas.microsoft.com/office/drawing/2014/main" id="{46F18823-B318-42E5-B7D8-FE7606B7A3F1}"/>
                </a:ext>
              </a:extLst>
            </p:cNvPr>
            <p:cNvSpPr/>
            <p:nvPr/>
          </p:nvSpPr>
          <p:spPr>
            <a:xfrm>
              <a:off x="4132371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箭头: 右 29">
              <a:extLst>
                <a:ext uri="{FF2B5EF4-FFF2-40B4-BE49-F238E27FC236}">
                  <a16:creationId xmlns:a16="http://schemas.microsoft.com/office/drawing/2014/main" id="{B874F2B5-1EFF-42A2-8D42-34BCCA893444}"/>
                </a:ext>
              </a:extLst>
            </p:cNvPr>
            <p:cNvSpPr/>
            <p:nvPr/>
          </p:nvSpPr>
          <p:spPr>
            <a:xfrm>
              <a:off x="7827974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58B8D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Text Box 6">
              <a:extLst>
                <a:ext uri="{FF2B5EF4-FFF2-40B4-BE49-F238E27FC236}">
                  <a16:creationId xmlns:a16="http://schemas.microsoft.com/office/drawing/2014/main" id="{B046081E-A152-40DF-BBD9-77782B6841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4365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远视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 Box 6">
              <a:extLst>
                <a:ext uri="{FF2B5EF4-FFF2-40B4-BE49-F238E27FC236}">
                  <a16:creationId xmlns:a16="http://schemas.microsoft.com/office/drawing/2014/main" id="{0F68E6BB-4C96-4E9B-BB8C-3ED486CA9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8067" y="2971812"/>
              <a:ext cx="735777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Text Box 6">
              <a:extLst>
                <a:ext uri="{FF2B5EF4-FFF2-40B4-BE49-F238E27FC236}">
                  <a16:creationId xmlns:a16="http://schemas.microsoft.com/office/drawing/2014/main" id="{4D54DCA2-290C-4ADB-BCF7-BEF1E5E5D7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5571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4" name="内容占位符 2">
            <a:extLst>
              <a:ext uri="{FF2B5EF4-FFF2-40B4-BE49-F238E27FC236}">
                <a16:creationId xmlns:a16="http://schemas.microsoft.com/office/drawing/2014/main" id="{AF13CD47-B606-4EEA-992B-0A9F11B3F45E}"/>
              </a:ext>
            </a:extLst>
          </p:cNvPr>
          <p:cNvSpPr txBox="1">
            <a:spLocks/>
          </p:cNvSpPr>
          <p:nvPr/>
        </p:nvSpPr>
        <p:spPr>
          <a:xfrm>
            <a:off x="7132915" y="4114782"/>
            <a:ext cx="4601737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屈光状态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新生儿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正视化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远视度数逐渐减小；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EF4A35C4-940F-4427-9048-68351B321F46}"/>
              </a:ext>
            </a:extLst>
          </p:cNvPr>
          <p:cNvCxnSpPr>
            <a:cxnSpLocks/>
          </p:cNvCxnSpPr>
          <p:nvPr/>
        </p:nvCxnSpPr>
        <p:spPr>
          <a:xfrm>
            <a:off x="533546" y="3962386"/>
            <a:ext cx="11124908" cy="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>
            <a:extLst>
              <a:ext uri="{FF2B5EF4-FFF2-40B4-BE49-F238E27FC236}">
                <a16:creationId xmlns:a16="http://schemas.microsoft.com/office/drawing/2014/main" id="{7E81FD49-9168-4E5A-90CC-2C7D595EB085}"/>
              </a:ext>
            </a:extLst>
          </p:cNvPr>
          <p:cNvSpPr/>
          <p:nvPr/>
        </p:nvSpPr>
        <p:spPr>
          <a:xfrm>
            <a:off x="2933042" y="1131922"/>
            <a:ext cx="6325916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refractive state of children’s eyes – progression of  positive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13988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>
            <a:extLst>
              <a:ext uri="{FF2B5EF4-FFF2-40B4-BE49-F238E27FC236}">
                <a16:creationId xmlns:a16="http://schemas.microsoft.com/office/drawing/2014/main" id="{8288F20E-C221-41D9-9E6A-D6B35AA4CFD7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7"/>
            <a:srcRect/>
            <a:stretch>
              <a:fillRect t="-9277" b="-924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25F6056-0F34-4471-A9BE-8AFF544C94CD}"/>
              </a:ext>
            </a:extLst>
          </p:cNvPr>
          <p:cNvSpPr/>
          <p:nvPr/>
        </p:nvSpPr>
        <p:spPr>
          <a:xfrm>
            <a:off x="7367" y="0"/>
            <a:ext cx="12192000" cy="6881173"/>
          </a:xfrm>
          <a:prstGeom prst="rect">
            <a:avLst/>
          </a:prstGeom>
          <a:solidFill>
            <a:srgbClr val="001B50">
              <a:alpha val="80000"/>
            </a:srgb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360" dirty="0"/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20CF1986-3C40-42D3-A193-BA8FD5FCE5DC}"/>
              </a:ext>
            </a:extLst>
          </p:cNvPr>
          <p:cNvCxnSpPr>
            <a:cxnSpLocks/>
          </p:cNvCxnSpPr>
          <p:nvPr/>
        </p:nvCxnSpPr>
        <p:spPr>
          <a:xfrm>
            <a:off x="2892000" y="1355170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AB9A4696-52E0-4703-8059-339D9AB008AA}"/>
              </a:ext>
            </a:extLst>
          </p:cNvPr>
          <p:cNvCxnSpPr>
            <a:cxnSpLocks/>
          </p:cNvCxnSpPr>
          <p:nvPr/>
        </p:nvCxnSpPr>
        <p:spPr>
          <a:xfrm>
            <a:off x="2892000" y="663893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" name="Text Box 6">
            <a:extLst>
              <a:ext uri="{FF2B5EF4-FFF2-40B4-BE49-F238E27FC236}">
                <a16:creationId xmlns:a16="http://schemas.microsoft.com/office/drawing/2014/main" id="{B107773B-04A4-42A7-9964-1E6AD1347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</a:p>
        </p:txBody>
      </p:sp>
      <p:grpSp>
        <p:nvGrpSpPr>
          <p:cNvPr id="174" name="组合 173">
            <a:extLst>
              <a:ext uri="{FF2B5EF4-FFF2-40B4-BE49-F238E27FC236}">
                <a16:creationId xmlns:a16="http://schemas.microsoft.com/office/drawing/2014/main" id="{DE3B1806-9C84-4D92-925D-77B5CFDD40B8}"/>
              </a:ext>
            </a:extLst>
          </p:cNvPr>
          <p:cNvGrpSpPr/>
          <p:nvPr/>
        </p:nvGrpSpPr>
        <p:grpSpPr>
          <a:xfrm>
            <a:off x="1676516" y="1752644"/>
            <a:ext cx="9143761" cy="4784797"/>
            <a:chOff x="1981308" y="1726238"/>
            <a:chExt cx="9143761" cy="4784797"/>
          </a:xfrm>
        </p:grpSpPr>
        <p:grpSp>
          <p:nvGrpSpPr>
            <p:cNvPr id="15" name="16ef2feb-0948-4154-a074-3e5ef050d63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1D215FA6-200A-46B5-B0C6-A1F466C9DF16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rot="739739">
              <a:off x="7662811" y="1726238"/>
              <a:ext cx="2116032" cy="2057346"/>
              <a:chOff x="3646488" y="935037"/>
              <a:chExt cx="5037138" cy="4897438"/>
            </a:xfrm>
          </p:grpSpPr>
          <p:sp>
            <p:nvSpPr>
              <p:cNvPr id="16" name="ïṡľîďé">
                <a:extLst>
                  <a:ext uri="{FF2B5EF4-FFF2-40B4-BE49-F238E27FC236}">
                    <a16:creationId xmlns:a16="http://schemas.microsoft.com/office/drawing/2014/main" id="{6E4EB59E-1DD3-4623-A026-EBAAB0CE7AAA}"/>
                  </a:ext>
                </a:extLst>
              </p:cNvPr>
              <p:cNvSpPr/>
              <p:nvPr/>
            </p:nvSpPr>
            <p:spPr bwMode="auto">
              <a:xfrm>
                <a:off x="3646488" y="3098800"/>
                <a:ext cx="5037138" cy="2733675"/>
              </a:xfrm>
              <a:custGeom>
                <a:avLst/>
                <a:gdLst>
                  <a:gd name="T0" fmla="*/ 859 w 2291"/>
                  <a:gd name="T1" fmla="*/ 0 h 1245"/>
                  <a:gd name="T2" fmla="*/ 343 w 2291"/>
                  <a:gd name="T3" fmla="*/ 124 h 1245"/>
                  <a:gd name="T4" fmla="*/ 281 w 2291"/>
                  <a:gd name="T5" fmla="*/ 160 h 1245"/>
                  <a:gd name="T6" fmla="*/ 242 w 2291"/>
                  <a:gd name="T7" fmla="*/ 731 h 1245"/>
                  <a:gd name="T8" fmla="*/ 960 w 2291"/>
                  <a:gd name="T9" fmla="*/ 1146 h 1245"/>
                  <a:gd name="T10" fmla="*/ 1430 w 2291"/>
                  <a:gd name="T11" fmla="*/ 1245 h 1245"/>
                  <a:gd name="T12" fmla="*/ 1946 w 2291"/>
                  <a:gd name="T13" fmla="*/ 1121 h 1245"/>
                  <a:gd name="T14" fmla="*/ 2007 w 2291"/>
                  <a:gd name="T15" fmla="*/ 1085 h 1245"/>
                  <a:gd name="T16" fmla="*/ 2004 w 2291"/>
                  <a:gd name="T17" fmla="*/ 487 h 1245"/>
                  <a:gd name="T18" fmla="*/ 1375 w 2291"/>
                  <a:gd name="T19" fmla="*/ 124 h 1245"/>
                  <a:gd name="T20" fmla="*/ 859 w 2291"/>
                  <a:gd name="T21" fmla="*/ 0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1" h="1245">
                    <a:moveTo>
                      <a:pt x="859" y="0"/>
                    </a:moveTo>
                    <a:cubicBezTo>
                      <a:pt x="672" y="0"/>
                      <a:pt x="485" y="42"/>
                      <a:pt x="343" y="124"/>
                    </a:cubicBezTo>
                    <a:cubicBezTo>
                      <a:pt x="281" y="160"/>
                      <a:pt x="281" y="160"/>
                      <a:pt x="281" y="160"/>
                    </a:cubicBezTo>
                    <a:cubicBezTo>
                      <a:pt x="12" y="317"/>
                      <a:pt x="0" y="565"/>
                      <a:pt x="242" y="731"/>
                    </a:cubicBezTo>
                    <a:cubicBezTo>
                      <a:pt x="960" y="1146"/>
                      <a:pt x="960" y="1146"/>
                      <a:pt x="960" y="1146"/>
                    </a:cubicBezTo>
                    <a:cubicBezTo>
                      <a:pt x="1096" y="1212"/>
                      <a:pt x="1263" y="1245"/>
                      <a:pt x="1430" y="1245"/>
                    </a:cubicBezTo>
                    <a:cubicBezTo>
                      <a:pt x="1617" y="1245"/>
                      <a:pt x="1803" y="1204"/>
                      <a:pt x="1946" y="1121"/>
                    </a:cubicBezTo>
                    <a:cubicBezTo>
                      <a:pt x="2007" y="1085"/>
                      <a:pt x="2007" y="1085"/>
                      <a:pt x="2007" y="1085"/>
                    </a:cubicBezTo>
                    <a:cubicBezTo>
                      <a:pt x="2291" y="920"/>
                      <a:pt x="2290" y="652"/>
                      <a:pt x="2004" y="487"/>
                    </a:cubicBezTo>
                    <a:cubicBezTo>
                      <a:pt x="1375" y="124"/>
                      <a:pt x="1375" y="124"/>
                      <a:pt x="1375" y="124"/>
                    </a:cubicBezTo>
                    <a:cubicBezTo>
                      <a:pt x="1232" y="42"/>
                      <a:pt x="1045" y="0"/>
                      <a:pt x="859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iSľiḑè">
                <a:extLst>
                  <a:ext uri="{FF2B5EF4-FFF2-40B4-BE49-F238E27FC236}">
                    <a16:creationId xmlns:a16="http://schemas.microsoft.com/office/drawing/2014/main" id="{488E212D-950A-41CB-AF68-4AD6E097EA5C}"/>
                  </a:ext>
                </a:extLst>
              </p:cNvPr>
              <p:cNvSpPr/>
              <p:nvPr/>
            </p:nvSpPr>
            <p:spPr bwMode="auto">
              <a:xfrm>
                <a:off x="4192588" y="1123950"/>
                <a:ext cx="4159250" cy="3273425"/>
              </a:xfrm>
              <a:custGeom>
                <a:avLst/>
                <a:gdLst>
                  <a:gd name="T0" fmla="*/ 1084 w 1892"/>
                  <a:gd name="T1" fmla="*/ 83 h 1491"/>
                  <a:gd name="T2" fmla="*/ 1035 w 1892"/>
                  <a:gd name="T3" fmla="*/ 61 h 1491"/>
                  <a:gd name="T4" fmla="*/ 974 w 1892"/>
                  <a:gd name="T5" fmla="*/ 41 h 1491"/>
                  <a:gd name="T6" fmla="*/ 920 w 1892"/>
                  <a:gd name="T7" fmla="*/ 26 h 1491"/>
                  <a:gd name="T8" fmla="*/ 862 w 1892"/>
                  <a:gd name="T9" fmla="*/ 15 h 1491"/>
                  <a:gd name="T10" fmla="*/ 775 w 1892"/>
                  <a:gd name="T11" fmla="*/ 4 h 1491"/>
                  <a:gd name="T12" fmla="*/ 714 w 1892"/>
                  <a:gd name="T13" fmla="*/ 1 h 1491"/>
                  <a:gd name="T14" fmla="*/ 653 w 1892"/>
                  <a:gd name="T15" fmla="*/ 1 h 1491"/>
                  <a:gd name="T16" fmla="*/ 594 w 1892"/>
                  <a:gd name="T17" fmla="*/ 4 h 1491"/>
                  <a:gd name="T18" fmla="*/ 533 w 1892"/>
                  <a:gd name="T19" fmla="*/ 11 h 1491"/>
                  <a:gd name="T20" fmla="*/ 475 w 1892"/>
                  <a:gd name="T21" fmla="*/ 21 h 1491"/>
                  <a:gd name="T22" fmla="*/ 393 w 1892"/>
                  <a:gd name="T23" fmla="*/ 42 h 1491"/>
                  <a:gd name="T24" fmla="*/ 341 w 1892"/>
                  <a:gd name="T25" fmla="*/ 60 h 1491"/>
                  <a:gd name="T26" fmla="*/ 287 w 1892"/>
                  <a:gd name="T27" fmla="*/ 83 h 1491"/>
                  <a:gd name="T28" fmla="*/ 176 w 1892"/>
                  <a:gd name="T29" fmla="*/ 145 h 1491"/>
                  <a:gd name="T30" fmla="*/ 152 w 1892"/>
                  <a:gd name="T31" fmla="*/ 160 h 1491"/>
                  <a:gd name="T32" fmla="*/ 125 w 1892"/>
                  <a:gd name="T33" fmla="*/ 179 h 1491"/>
                  <a:gd name="T34" fmla="*/ 104 w 1892"/>
                  <a:gd name="T35" fmla="*/ 197 h 1491"/>
                  <a:gd name="T36" fmla="*/ 86 w 1892"/>
                  <a:gd name="T37" fmla="*/ 214 h 1491"/>
                  <a:gd name="T38" fmla="*/ 59 w 1892"/>
                  <a:gd name="T39" fmla="*/ 244 h 1491"/>
                  <a:gd name="T40" fmla="*/ 46 w 1892"/>
                  <a:gd name="T41" fmla="*/ 262 h 1491"/>
                  <a:gd name="T42" fmla="*/ 33 w 1892"/>
                  <a:gd name="T43" fmla="*/ 283 h 1491"/>
                  <a:gd name="T44" fmla="*/ 23 w 1892"/>
                  <a:gd name="T45" fmla="*/ 303 h 1491"/>
                  <a:gd name="T46" fmla="*/ 16 w 1892"/>
                  <a:gd name="T47" fmla="*/ 320 h 1491"/>
                  <a:gd name="T48" fmla="*/ 9 w 1892"/>
                  <a:gd name="T49" fmla="*/ 342 h 1491"/>
                  <a:gd name="T50" fmla="*/ 5 w 1892"/>
                  <a:gd name="T51" fmla="*/ 358 h 1491"/>
                  <a:gd name="T52" fmla="*/ 3 w 1892"/>
                  <a:gd name="T53" fmla="*/ 382 h 1491"/>
                  <a:gd name="T54" fmla="*/ 1 w 1892"/>
                  <a:gd name="T55" fmla="*/ 1167 h 1491"/>
                  <a:gd name="T56" fmla="*/ 4 w 1892"/>
                  <a:gd name="T57" fmla="*/ 1148 h 1491"/>
                  <a:gd name="T58" fmla="*/ 9 w 1892"/>
                  <a:gd name="T59" fmla="*/ 1126 h 1491"/>
                  <a:gd name="T60" fmla="*/ 17 w 1892"/>
                  <a:gd name="T61" fmla="*/ 1104 h 1491"/>
                  <a:gd name="T62" fmla="*/ 26 w 1892"/>
                  <a:gd name="T63" fmla="*/ 1083 h 1491"/>
                  <a:gd name="T64" fmla="*/ 42 w 1892"/>
                  <a:gd name="T65" fmla="*/ 1057 h 1491"/>
                  <a:gd name="T66" fmla="*/ 57 w 1892"/>
                  <a:gd name="T67" fmla="*/ 1037 h 1491"/>
                  <a:gd name="T68" fmla="*/ 84 w 1892"/>
                  <a:gd name="T69" fmla="*/ 1006 h 1491"/>
                  <a:gd name="T70" fmla="*/ 105 w 1892"/>
                  <a:gd name="T71" fmla="*/ 986 h 1491"/>
                  <a:gd name="T72" fmla="*/ 129 w 1892"/>
                  <a:gd name="T73" fmla="*/ 967 h 1491"/>
                  <a:gd name="T74" fmla="*/ 152 w 1892"/>
                  <a:gd name="T75" fmla="*/ 951 h 1491"/>
                  <a:gd name="T76" fmla="*/ 239 w 1892"/>
                  <a:gd name="T77" fmla="*/ 899 h 1491"/>
                  <a:gd name="T78" fmla="*/ 309 w 1892"/>
                  <a:gd name="T79" fmla="*/ 864 h 1491"/>
                  <a:gd name="T80" fmla="*/ 367 w 1892"/>
                  <a:gd name="T81" fmla="*/ 842 h 1491"/>
                  <a:gd name="T82" fmla="*/ 445 w 1892"/>
                  <a:gd name="T83" fmla="*/ 820 h 1491"/>
                  <a:gd name="T84" fmla="*/ 508 w 1892"/>
                  <a:gd name="T85" fmla="*/ 807 h 1491"/>
                  <a:gd name="T86" fmla="*/ 592 w 1892"/>
                  <a:gd name="T87" fmla="*/ 796 h 1491"/>
                  <a:gd name="T88" fmla="*/ 655 w 1892"/>
                  <a:gd name="T89" fmla="*/ 793 h 1491"/>
                  <a:gd name="T90" fmla="*/ 742 w 1892"/>
                  <a:gd name="T91" fmla="*/ 794 h 1491"/>
                  <a:gd name="T92" fmla="*/ 833 w 1892"/>
                  <a:gd name="T93" fmla="*/ 803 h 1491"/>
                  <a:gd name="T94" fmla="*/ 918 w 1892"/>
                  <a:gd name="T95" fmla="*/ 819 h 1491"/>
                  <a:gd name="T96" fmla="*/ 978 w 1892"/>
                  <a:gd name="T97" fmla="*/ 835 h 1491"/>
                  <a:gd name="T98" fmla="*/ 1048 w 1892"/>
                  <a:gd name="T99" fmla="*/ 860 h 1491"/>
                  <a:gd name="T100" fmla="*/ 1105 w 1892"/>
                  <a:gd name="T101" fmla="*/ 887 h 1491"/>
                  <a:gd name="T102" fmla="*/ 1706 w 1892"/>
                  <a:gd name="T103" fmla="*/ 439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92" h="1491">
                    <a:moveTo>
                      <a:pt x="1706" y="439"/>
                    </a:moveTo>
                    <a:cubicBezTo>
                      <a:pt x="1130" y="107"/>
                      <a:pt x="1130" y="107"/>
                      <a:pt x="1130" y="107"/>
                    </a:cubicBezTo>
                    <a:cubicBezTo>
                      <a:pt x="1123" y="102"/>
                      <a:pt x="1115" y="98"/>
                      <a:pt x="1108" y="94"/>
                    </a:cubicBezTo>
                    <a:cubicBezTo>
                      <a:pt x="1105" y="93"/>
                      <a:pt x="1103" y="92"/>
                      <a:pt x="1100" y="90"/>
                    </a:cubicBezTo>
                    <a:cubicBezTo>
                      <a:pt x="1095" y="88"/>
                      <a:pt x="1090" y="85"/>
                      <a:pt x="1084" y="83"/>
                    </a:cubicBezTo>
                    <a:cubicBezTo>
                      <a:pt x="1081" y="81"/>
                      <a:pt x="1078" y="80"/>
                      <a:pt x="1075" y="78"/>
                    </a:cubicBezTo>
                    <a:cubicBezTo>
                      <a:pt x="1070" y="76"/>
                      <a:pt x="1065" y="74"/>
                      <a:pt x="1060" y="72"/>
                    </a:cubicBezTo>
                    <a:cubicBezTo>
                      <a:pt x="1057" y="70"/>
                      <a:pt x="1053" y="69"/>
                      <a:pt x="1050" y="67"/>
                    </a:cubicBezTo>
                    <a:cubicBezTo>
                      <a:pt x="1047" y="66"/>
                      <a:pt x="1043" y="65"/>
                      <a:pt x="1040" y="63"/>
                    </a:cubicBezTo>
                    <a:cubicBezTo>
                      <a:pt x="1038" y="63"/>
                      <a:pt x="1036" y="62"/>
                      <a:pt x="1035" y="61"/>
                    </a:cubicBezTo>
                    <a:cubicBezTo>
                      <a:pt x="1032" y="60"/>
                      <a:pt x="1030" y="60"/>
                      <a:pt x="1028" y="59"/>
                    </a:cubicBezTo>
                    <a:cubicBezTo>
                      <a:pt x="1021" y="56"/>
                      <a:pt x="1015" y="54"/>
                      <a:pt x="1008" y="52"/>
                    </a:cubicBezTo>
                    <a:cubicBezTo>
                      <a:pt x="1007" y="51"/>
                      <a:pt x="1005" y="51"/>
                      <a:pt x="1004" y="50"/>
                    </a:cubicBezTo>
                    <a:cubicBezTo>
                      <a:pt x="996" y="47"/>
                      <a:pt x="988" y="45"/>
                      <a:pt x="980" y="42"/>
                    </a:cubicBezTo>
                    <a:cubicBezTo>
                      <a:pt x="978" y="42"/>
                      <a:pt x="976" y="41"/>
                      <a:pt x="974" y="41"/>
                    </a:cubicBezTo>
                    <a:cubicBezTo>
                      <a:pt x="970" y="40"/>
                      <a:pt x="967" y="39"/>
                      <a:pt x="964" y="38"/>
                    </a:cubicBezTo>
                    <a:cubicBezTo>
                      <a:pt x="960" y="36"/>
                      <a:pt x="956" y="35"/>
                      <a:pt x="952" y="34"/>
                    </a:cubicBezTo>
                    <a:cubicBezTo>
                      <a:pt x="951" y="34"/>
                      <a:pt x="950" y="34"/>
                      <a:pt x="949" y="34"/>
                    </a:cubicBezTo>
                    <a:cubicBezTo>
                      <a:pt x="941" y="31"/>
                      <a:pt x="933" y="29"/>
                      <a:pt x="925" y="27"/>
                    </a:cubicBezTo>
                    <a:cubicBezTo>
                      <a:pt x="923" y="27"/>
                      <a:pt x="921" y="27"/>
                      <a:pt x="920" y="26"/>
                    </a:cubicBezTo>
                    <a:cubicBezTo>
                      <a:pt x="913" y="25"/>
                      <a:pt x="905" y="23"/>
                      <a:pt x="898" y="21"/>
                    </a:cubicBezTo>
                    <a:cubicBezTo>
                      <a:pt x="897" y="21"/>
                      <a:pt x="896" y="21"/>
                      <a:pt x="895" y="21"/>
                    </a:cubicBezTo>
                    <a:cubicBezTo>
                      <a:pt x="894" y="21"/>
                      <a:pt x="892" y="20"/>
                      <a:pt x="891" y="20"/>
                    </a:cubicBezTo>
                    <a:cubicBezTo>
                      <a:pt x="883" y="18"/>
                      <a:pt x="874" y="17"/>
                      <a:pt x="865" y="15"/>
                    </a:cubicBezTo>
                    <a:cubicBezTo>
                      <a:pt x="864" y="15"/>
                      <a:pt x="863" y="15"/>
                      <a:pt x="862" y="15"/>
                    </a:cubicBezTo>
                    <a:cubicBezTo>
                      <a:pt x="854" y="13"/>
                      <a:pt x="845" y="12"/>
                      <a:pt x="836" y="11"/>
                    </a:cubicBezTo>
                    <a:cubicBezTo>
                      <a:pt x="835" y="11"/>
                      <a:pt x="835" y="11"/>
                      <a:pt x="835" y="11"/>
                    </a:cubicBezTo>
                    <a:cubicBezTo>
                      <a:pt x="825" y="9"/>
                      <a:pt x="815" y="8"/>
                      <a:pt x="805" y="7"/>
                    </a:cubicBezTo>
                    <a:cubicBezTo>
                      <a:pt x="804" y="7"/>
                      <a:pt x="803" y="7"/>
                      <a:pt x="802" y="6"/>
                    </a:cubicBezTo>
                    <a:cubicBezTo>
                      <a:pt x="793" y="5"/>
                      <a:pt x="784" y="5"/>
                      <a:pt x="775" y="4"/>
                    </a:cubicBezTo>
                    <a:cubicBezTo>
                      <a:pt x="775" y="4"/>
                      <a:pt x="775" y="4"/>
                      <a:pt x="775" y="4"/>
                    </a:cubicBezTo>
                    <a:cubicBezTo>
                      <a:pt x="771" y="4"/>
                      <a:pt x="768" y="3"/>
                      <a:pt x="765" y="3"/>
                    </a:cubicBezTo>
                    <a:cubicBezTo>
                      <a:pt x="758" y="3"/>
                      <a:pt x="751" y="2"/>
                      <a:pt x="745" y="2"/>
                    </a:cubicBezTo>
                    <a:cubicBezTo>
                      <a:pt x="740" y="2"/>
                      <a:pt x="736" y="1"/>
                      <a:pt x="732" y="1"/>
                    </a:cubicBezTo>
                    <a:cubicBezTo>
                      <a:pt x="726" y="1"/>
                      <a:pt x="720" y="1"/>
                      <a:pt x="714" y="1"/>
                    </a:cubicBezTo>
                    <a:cubicBezTo>
                      <a:pt x="713" y="0"/>
                      <a:pt x="713" y="0"/>
                      <a:pt x="712" y="0"/>
                    </a:cubicBezTo>
                    <a:cubicBezTo>
                      <a:pt x="704" y="0"/>
                      <a:pt x="696" y="0"/>
                      <a:pt x="688" y="0"/>
                    </a:cubicBezTo>
                    <a:cubicBezTo>
                      <a:pt x="686" y="0"/>
                      <a:pt x="685" y="0"/>
                      <a:pt x="684" y="0"/>
                    </a:cubicBezTo>
                    <a:cubicBezTo>
                      <a:pt x="675" y="0"/>
                      <a:pt x="666" y="0"/>
                      <a:pt x="657" y="0"/>
                    </a:cubicBezTo>
                    <a:cubicBezTo>
                      <a:pt x="656" y="1"/>
                      <a:pt x="654" y="1"/>
                      <a:pt x="653" y="1"/>
                    </a:cubicBezTo>
                    <a:cubicBezTo>
                      <a:pt x="651" y="1"/>
                      <a:pt x="650" y="1"/>
                      <a:pt x="648" y="1"/>
                    </a:cubicBezTo>
                    <a:cubicBezTo>
                      <a:pt x="641" y="1"/>
                      <a:pt x="634" y="1"/>
                      <a:pt x="627" y="2"/>
                    </a:cubicBezTo>
                    <a:cubicBezTo>
                      <a:pt x="625" y="2"/>
                      <a:pt x="624" y="2"/>
                      <a:pt x="622" y="2"/>
                    </a:cubicBezTo>
                    <a:cubicBezTo>
                      <a:pt x="613" y="2"/>
                      <a:pt x="604" y="3"/>
                      <a:pt x="595" y="4"/>
                    </a:cubicBezTo>
                    <a:cubicBezTo>
                      <a:pt x="594" y="4"/>
                      <a:pt x="594" y="4"/>
                      <a:pt x="594" y="4"/>
                    </a:cubicBezTo>
                    <a:cubicBezTo>
                      <a:pt x="589" y="4"/>
                      <a:pt x="583" y="5"/>
                      <a:pt x="578" y="5"/>
                    </a:cubicBezTo>
                    <a:cubicBezTo>
                      <a:pt x="575" y="6"/>
                      <a:pt x="572" y="6"/>
                      <a:pt x="569" y="6"/>
                    </a:cubicBezTo>
                    <a:cubicBezTo>
                      <a:pt x="567" y="7"/>
                      <a:pt x="565" y="7"/>
                      <a:pt x="562" y="7"/>
                    </a:cubicBezTo>
                    <a:cubicBezTo>
                      <a:pt x="554" y="8"/>
                      <a:pt x="545" y="9"/>
                      <a:pt x="536" y="10"/>
                    </a:cubicBezTo>
                    <a:cubicBezTo>
                      <a:pt x="535" y="11"/>
                      <a:pt x="534" y="11"/>
                      <a:pt x="533" y="11"/>
                    </a:cubicBezTo>
                    <a:cubicBezTo>
                      <a:pt x="525" y="12"/>
                      <a:pt x="518" y="13"/>
                      <a:pt x="510" y="15"/>
                    </a:cubicBezTo>
                    <a:cubicBezTo>
                      <a:pt x="508" y="15"/>
                      <a:pt x="505" y="15"/>
                      <a:pt x="503" y="16"/>
                    </a:cubicBezTo>
                    <a:cubicBezTo>
                      <a:pt x="501" y="16"/>
                      <a:pt x="500" y="16"/>
                      <a:pt x="498" y="17"/>
                    </a:cubicBezTo>
                    <a:cubicBezTo>
                      <a:pt x="491" y="18"/>
                      <a:pt x="485" y="19"/>
                      <a:pt x="479" y="20"/>
                    </a:cubicBezTo>
                    <a:cubicBezTo>
                      <a:pt x="478" y="20"/>
                      <a:pt x="476" y="21"/>
                      <a:pt x="475" y="21"/>
                    </a:cubicBezTo>
                    <a:cubicBezTo>
                      <a:pt x="467" y="23"/>
                      <a:pt x="458" y="25"/>
                      <a:pt x="450" y="26"/>
                    </a:cubicBezTo>
                    <a:cubicBezTo>
                      <a:pt x="449" y="27"/>
                      <a:pt x="448" y="27"/>
                      <a:pt x="447" y="27"/>
                    </a:cubicBezTo>
                    <a:cubicBezTo>
                      <a:pt x="438" y="29"/>
                      <a:pt x="430" y="31"/>
                      <a:pt x="421" y="34"/>
                    </a:cubicBezTo>
                    <a:cubicBezTo>
                      <a:pt x="421" y="34"/>
                      <a:pt x="420" y="34"/>
                      <a:pt x="419" y="34"/>
                    </a:cubicBezTo>
                    <a:cubicBezTo>
                      <a:pt x="410" y="37"/>
                      <a:pt x="402" y="39"/>
                      <a:pt x="393" y="42"/>
                    </a:cubicBezTo>
                    <a:cubicBezTo>
                      <a:pt x="393" y="42"/>
                      <a:pt x="393" y="42"/>
                      <a:pt x="393" y="42"/>
                    </a:cubicBezTo>
                    <a:cubicBezTo>
                      <a:pt x="388" y="43"/>
                      <a:pt x="383" y="45"/>
                      <a:pt x="379" y="46"/>
                    </a:cubicBezTo>
                    <a:cubicBezTo>
                      <a:pt x="376" y="47"/>
                      <a:pt x="373" y="48"/>
                      <a:pt x="370" y="49"/>
                    </a:cubicBezTo>
                    <a:cubicBezTo>
                      <a:pt x="368" y="50"/>
                      <a:pt x="366" y="51"/>
                      <a:pt x="364" y="51"/>
                    </a:cubicBezTo>
                    <a:cubicBezTo>
                      <a:pt x="356" y="54"/>
                      <a:pt x="348" y="57"/>
                      <a:pt x="341" y="60"/>
                    </a:cubicBezTo>
                    <a:cubicBezTo>
                      <a:pt x="339" y="60"/>
                      <a:pt x="338" y="61"/>
                      <a:pt x="337" y="61"/>
                    </a:cubicBezTo>
                    <a:cubicBezTo>
                      <a:pt x="330" y="64"/>
                      <a:pt x="324" y="66"/>
                      <a:pt x="317" y="69"/>
                    </a:cubicBezTo>
                    <a:cubicBezTo>
                      <a:pt x="315" y="70"/>
                      <a:pt x="313" y="71"/>
                      <a:pt x="312" y="71"/>
                    </a:cubicBezTo>
                    <a:cubicBezTo>
                      <a:pt x="304" y="75"/>
                      <a:pt x="297" y="78"/>
                      <a:pt x="289" y="81"/>
                    </a:cubicBezTo>
                    <a:cubicBezTo>
                      <a:pt x="289" y="82"/>
                      <a:pt x="288" y="82"/>
                      <a:pt x="287" y="83"/>
                    </a:cubicBezTo>
                    <a:cubicBezTo>
                      <a:pt x="280" y="86"/>
                      <a:pt x="274" y="89"/>
                      <a:pt x="268" y="92"/>
                    </a:cubicBezTo>
                    <a:cubicBezTo>
                      <a:pt x="266" y="93"/>
                      <a:pt x="264" y="94"/>
                      <a:pt x="262" y="95"/>
                    </a:cubicBezTo>
                    <a:cubicBezTo>
                      <a:pt x="255" y="99"/>
                      <a:pt x="248" y="103"/>
                      <a:pt x="241" y="107"/>
                    </a:cubicBezTo>
                    <a:cubicBezTo>
                      <a:pt x="185" y="140"/>
                      <a:pt x="185" y="140"/>
                      <a:pt x="185" y="140"/>
                    </a:cubicBezTo>
                    <a:cubicBezTo>
                      <a:pt x="182" y="141"/>
                      <a:pt x="179" y="143"/>
                      <a:pt x="176" y="145"/>
                    </a:cubicBezTo>
                    <a:cubicBezTo>
                      <a:pt x="175" y="145"/>
                      <a:pt x="175" y="145"/>
                      <a:pt x="175" y="145"/>
                    </a:cubicBezTo>
                    <a:cubicBezTo>
                      <a:pt x="173" y="147"/>
                      <a:pt x="170" y="148"/>
                      <a:pt x="168" y="150"/>
                    </a:cubicBezTo>
                    <a:cubicBezTo>
                      <a:pt x="167" y="150"/>
                      <a:pt x="166" y="151"/>
                      <a:pt x="165" y="152"/>
                    </a:cubicBezTo>
                    <a:cubicBezTo>
                      <a:pt x="161" y="154"/>
                      <a:pt x="158" y="156"/>
                      <a:pt x="154" y="158"/>
                    </a:cubicBezTo>
                    <a:cubicBezTo>
                      <a:pt x="154" y="159"/>
                      <a:pt x="153" y="159"/>
                      <a:pt x="152" y="160"/>
                    </a:cubicBezTo>
                    <a:cubicBezTo>
                      <a:pt x="150" y="162"/>
                      <a:pt x="147" y="163"/>
                      <a:pt x="144" y="165"/>
                    </a:cubicBezTo>
                    <a:cubicBezTo>
                      <a:pt x="143" y="166"/>
                      <a:pt x="142" y="167"/>
                      <a:pt x="141" y="168"/>
                    </a:cubicBezTo>
                    <a:cubicBezTo>
                      <a:pt x="139" y="169"/>
                      <a:pt x="137" y="171"/>
                      <a:pt x="135" y="172"/>
                    </a:cubicBezTo>
                    <a:cubicBezTo>
                      <a:pt x="134" y="173"/>
                      <a:pt x="132" y="174"/>
                      <a:pt x="131" y="175"/>
                    </a:cubicBezTo>
                    <a:cubicBezTo>
                      <a:pt x="129" y="177"/>
                      <a:pt x="127" y="178"/>
                      <a:pt x="125" y="179"/>
                    </a:cubicBezTo>
                    <a:cubicBezTo>
                      <a:pt x="124" y="180"/>
                      <a:pt x="123" y="181"/>
                      <a:pt x="122" y="182"/>
                    </a:cubicBezTo>
                    <a:cubicBezTo>
                      <a:pt x="120" y="184"/>
                      <a:pt x="118" y="185"/>
                      <a:pt x="116" y="187"/>
                    </a:cubicBezTo>
                    <a:cubicBezTo>
                      <a:pt x="115" y="188"/>
                      <a:pt x="114" y="189"/>
                      <a:pt x="113" y="190"/>
                    </a:cubicBezTo>
                    <a:cubicBezTo>
                      <a:pt x="111" y="191"/>
                      <a:pt x="109" y="193"/>
                      <a:pt x="108" y="194"/>
                    </a:cubicBezTo>
                    <a:cubicBezTo>
                      <a:pt x="106" y="195"/>
                      <a:pt x="105" y="196"/>
                      <a:pt x="104" y="197"/>
                    </a:cubicBezTo>
                    <a:cubicBezTo>
                      <a:pt x="102" y="199"/>
                      <a:pt x="101" y="200"/>
                      <a:pt x="99" y="201"/>
                    </a:cubicBezTo>
                    <a:cubicBezTo>
                      <a:pt x="99" y="202"/>
                      <a:pt x="98" y="203"/>
                      <a:pt x="97" y="203"/>
                    </a:cubicBezTo>
                    <a:cubicBezTo>
                      <a:pt x="97" y="204"/>
                      <a:pt x="96" y="204"/>
                      <a:pt x="96" y="204"/>
                    </a:cubicBezTo>
                    <a:cubicBezTo>
                      <a:pt x="93" y="207"/>
                      <a:pt x="90" y="210"/>
                      <a:pt x="87" y="213"/>
                    </a:cubicBezTo>
                    <a:cubicBezTo>
                      <a:pt x="86" y="214"/>
                      <a:pt x="86" y="214"/>
                      <a:pt x="86" y="214"/>
                    </a:cubicBezTo>
                    <a:cubicBezTo>
                      <a:pt x="83" y="217"/>
                      <a:pt x="80" y="220"/>
                      <a:pt x="78" y="223"/>
                    </a:cubicBezTo>
                    <a:cubicBezTo>
                      <a:pt x="77" y="224"/>
                      <a:pt x="76" y="224"/>
                      <a:pt x="75" y="225"/>
                    </a:cubicBezTo>
                    <a:cubicBezTo>
                      <a:pt x="73" y="228"/>
                      <a:pt x="70" y="231"/>
                      <a:pt x="68" y="233"/>
                    </a:cubicBezTo>
                    <a:cubicBezTo>
                      <a:pt x="68" y="234"/>
                      <a:pt x="67" y="234"/>
                      <a:pt x="67" y="235"/>
                    </a:cubicBezTo>
                    <a:cubicBezTo>
                      <a:pt x="64" y="238"/>
                      <a:pt x="61" y="241"/>
                      <a:pt x="59" y="244"/>
                    </a:cubicBezTo>
                    <a:cubicBezTo>
                      <a:pt x="58" y="245"/>
                      <a:pt x="58" y="245"/>
                      <a:pt x="58" y="245"/>
                    </a:cubicBezTo>
                    <a:cubicBezTo>
                      <a:pt x="58" y="246"/>
                      <a:pt x="57" y="247"/>
                      <a:pt x="57" y="247"/>
                    </a:cubicBezTo>
                    <a:cubicBezTo>
                      <a:pt x="55" y="249"/>
                      <a:pt x="54" y="251"/>
                      <a:pt x="52" y="253"/>
                    </a:cubicBezTo>
                    <a:cubicBezTo>
                      <a:pt x="52" y="254"/>
                      <a:pt x="51" y="255"/>
                      <a:pt x="50" y="256"/>
                    </a:cubicBezTo>
                    <a:cubicBezTo>
                      <a:pt x="49" y="258"/>
                      <a:pt x="47" y="260"/>
                      <a:pt x="46" y="262"/>
                    </a:cubicBezTo>
                    <a:cubicBezTo>
                      <a:pt x="45" y="263"/>
                      <a:pt x="45" y="264"/>
                      <a:pt x="44" y="265"/>
                    </a:cubicBezTo>
                    <a:cubicBezTo>
                      <a:pt x="43" y="267"/>
                      <a:pt x="41" y="269"/>
                      <a:pt x="40" y="271"/>
                    </a:cubicBezTo>
                    <a:cubicBezTo>
                      <a:pt x="39" y="272"/>
                      <a:pt x="39" y="273"/>
                      <a:pt x="38" y="274"/>
                    </a:cubicBezTo>
                    <a:cubicBezTo>
                      <a:pt x="37" y="277"/>
                      <a:pt x="35" y="280"/>
                      <a:pt x="33" y="282"/>
                    </a:cubicBezTo>
                    <a:cubicBezTo>
                      <a:pt x="33" y="283"/>
                      <a:pt x="33" y="283"/>
                      <a:pt x="33" y="283"/>
                    </a:cubicBezTo>
                    <a:cubicBezTo>
                      <a:pt x="33" y="283"/>
                      <a:pt x="32" y="284"/>
                      <a:pt x="32" y="284"/>
                    </a:cubicBezTo>
                    <a:cubicBezTo>
                      <a:pt x="31" y="287"/>
                      <a:pt x="30" y="289"/>
                      <a:pt x="29" y="291"/>
                    </a:cubicBezTo>
                    <a:cubicBezTo>
                      <a:pt x="28" y="292"/>
                      <a:pt x="28" y="293"/>
                      <a:pt x="27" y="294"/>
                    </a:cubicBezTo>
                    <a:cubicBezTo>
                      <a:pt x="26" y="296"/>
                      <a:pt x="25" y="298"/>
                      <a:pt x="24" y="299"/>
                    </a:cubicBezTo>
                    <a:cubicBezTo>
                      <a:pt x="24" y="301"/>
                      <a:pt x="23" y="302"/>
                      <a:pt x="23" y="303"/>
                    </a:cubicBezTo>
                    <a:cubicBezTo>
                      <a:pt x="22" y="305"/>
                      <a:pt x="21" y="306"/>
                      <a:pt x="21" y="308"/>
                    </a:cubicBezTo>
                    <a:cubicBezTo>
                      <a:pt x="20" y="309"/>
                      <a:pt x="20" y="310"/>
                      <a:pt x="19" y="312"/>
                    </a:cubicBezTo>
                    <a:cubicBezTo>
                      <a:pt x="18" y="313"/>
                      <a:pt x="18" y="315"/>
                      <a:pt x="17" y="317"/>
                    </a:cubicBezTo>
                    <a:cubicBezTo>
                      <a:pt x="17" y="317"/>
                      <a:pt x="17" y="318"/>
                      <a:pt x="16" y="318"/>
                    </a:cubicBezTo>
                    <a:cubicBezTo>
                      <a:pt x="16" y="319"/>
                      <a:pt x="16" y="320"/>
                      <a:pt x="16" y="320"/>
                    </a:cubicBezTo>
                    <a:cubicBezTo>
                      <a:pt x="15" y="322"/>
                      <a:pt x="15" y="324"/>
                      <a:pt x="14" y="325"/>
                    </a:cubicBezTo>
                    <a:cubicBezTo>
                      <a:pt x="14" y="326"/>
                      <a:pt x="13" y="328"/>
                      <a:pt x="13" y="329"/>
                    </a:cubicBezTo>
                    <a:cubicBezTo>
                      <a:pt x="12" y="331"/>
                      <a:pt x="12" y="332"/>
                      <a:pt x="11" y="334"/>
                    </a:cubicBezTo>
                    <a:cubicBezTo>
                      <a:pt x="11" y="335"/>
                      <a:pt x="10" y="336"/>
                      <a:pt x="10" y="338"/>
                    </a:cubicBezTo>
                    <a:cubicBezTo>
                      <a:pt x="10" y="339"/>
                      <a:pt x="9" y="341"/>
                      <a:pt x="9" y="342"/>
                    </a:cubicBezTo>
                    <a:cubicBezTo>
                      <a:pt x="9" y="344"/>
                      <a:pt x="8" y="345"/>
                      <a:pt x="8" y="346"/>
                    </a:cubicBezTo>
                    <a:cubicBezTo>
                      <a:pt x="8" y="348"/>
                      <a:pt x="7" y="349"/>
                      <a:pt x="7" y="351"/>
                    </a:cubicBezTo>
                    <a:cubicBezTo>
                      <a:pt x="7" y="352"/>
                      <a:pt x="6" y="353"/>
                      <a:pt x="6" y="353"/>
                    </a:cubicBezTo>
                    <a:cubicBezTo>
                      <a:pt x="6" y="354"/>
                      <a:pt x="6" y="355"/>
                      <a:pt x="6" y="355"/>
                    </a:cubicBezTo>
                    <a:cubicBezTo>
                      <a:pt x="6" y="356"/>
                      <a:pt x="6" y="357"/>
                      <a:pt x="5" y="358"/>
                    </a:cubicBezTo>
                    <a:cubicBezTo>
                      <a:pt x="5" y="360"/>
                      <a:pt x="5" y="362"/>
                      <a:pt x="5" y="363"/>
                    </a:cubicBezTo>
                    <a:cubicBezTo>
                      <a:pt x="4" y="364"/>
                      <a:pt x="4" y="365"/>
                      <a:pt x="4" y="366"/>
                    </a:cubicBezTo>
                    <a:cubicBezTo>
                      <a:pt x="4" y="368"/>
                      <a:pt x="4" y="370"/>
                      <a:pt x="3" y="372"/>
                    </a:cubicBezTo>
                    <a:cubicBezTo>
                      <a:pt x="3" y="373"/>
                      <a:pt x="3" y="373"/>
                      <a:pt x="3" y="374"/>
                    </a:cubicBezTo>
                    <a:cubicBezTo>
                      <a:pt x="3" y="377"/>
                      <a:pt x="3" y="380"/>
                      <a:pt x="3" y="382"/>
                    </a:cubicBezTo>
                    <a:cubicBezTo>
                      <a:pt x="2" y="385"/>
                      <a:pt x="2" y="387"/>
                      <a:pt x="2" y="390"/>
                    </a:cubicBezTo>
                    <a:cubicBezTo>
                      <a:pt x="2" y="392"/>
                      <a:pt x="2" y="393"/>
                      <a:pt x="2" y="395"/>
                    </a:cubicBezTo>
                    <a:cubicBezTo>
                      <a:pt x="0" y="1188"/>
                      <a:pt x="0" y="1188"/>
                      <a:pt x="0" y="1188"/>
                    </a:cubicBezTo>
                    <a:cubicBezTo>
                      <a:pt x="0" y="1183"/>
                      <a:pt x="0" y="1179"/>
                      <a:pt x="0" y="1175"/>
                    </a:cubicBezTo>
                    <a:cubicBezTo>
                      <a:pt x="0" y="1172"/>
                      <a:pt x="1" y="1169"/>
                      <a:pt x="1" y="1167"/>
                    </a:cubicBezTo>
                    <a:cubicBezTo>
                      <a:pt x="1" y="1166"/>
                      <a:pt x="1" y="1165"/>
                      <a:pt x="1" y="1164"/>
                    </a:cubicBezTo>
                    <a:cubicBezTo>
                      <a:pt x="1" y="1162"/>
                      <a:pt x="2" y="1160"/>
                      <a:pt x="2" y="1159"/>
                    </a:cubicBezTo>
                    <a:cubicBezTo>
                      <a:pt x="2" y="1158"/>
                      <a:pt x="2" y="1157"/>
                      <a:pt x="2" y="1156"/>
                    </a:cubicBezTo>
                    <a:cubicBezTo>
                      <a:pt x="3" y="1154"/>
                      <a:pt x="3" y="1152"/>
                      <a:pt x="3" y="1151"/>
                    </a:cubicBezTo>
                    <a:cubicBezTo>
                      <a:pt x="3" y="1150"/>
                      <a:pt x="4" y="1149"/>
                      <a:pt x="4" y="1148"/>
                    </a:cubicBezTo>
                    <a:cubicBezTo>
                      <a:pt x="4" y="1146"/>
                      <a:pt x="4" y="1145"/>
                      <a:pt x="5" y="1143"/>
                    </a:cubicBezTo>
                    <a:cubicBezTo>
                      <a:pt x="5" y="1142"/>
                      <a:pt x="5" y="1140"/>
                      <a:pt x="6" y="1139"/>
                    </a:cubicBezTo>
                    <a:cubicBezTo>
                      <a:pt x="6" y="1137"/>
                      <a:pt x="6" y="1136"/>
                      <a:pt x="7" y="1135"/>
                    </a:cubicBezTo>
                    <a:cubicBezTo>
                      <a:pt x="7" y="1133"/>
                      <a:pt x="7" y="1132"/>
                      <a:pt x="8" y="1130"/>
                    </a:cubicBezTo>
                    <a:cubicBezTo>
                      <a:pt x="8" y="1129"/>
                      <a:pt x="9" y="1127"/>
                      <a:pt x="9" y="1126"/>
                    </a:cubicBezTo>
                    <a:cubicBezTo>
                      <a:pt x="9" y="1124"/>
                      <a:pt x="10" y="1123"/>
                      <a:pt x="10" y="1121"/>
                    </a:cubicBezTo>
                    <a:cubicBezTo>
                      <a:pt x="11" y="1120"/>
                      <a:pt x="11" y="1119"/>
                      <a:pt x="12" y="1117"/>
                    </a:cubicBezTo>
                    <a:cubicBezTo>
                      <a:pt x="12" y="1116"/>
                      <a:pt x="13" y="1114"/>
                      <a:pt x="13" y="1113"/>
                    </a:cubicBezTo>
                    <a:cubicBezTo>
                      <a:pt x="14" y="1112"/>
                      <a:pt x="14" y="1110"/>
                      <a:pt x="15" y="1109"/>
                    </a:cubicBezTo>
                    <a:cubicBezTo>
                      <a:pt x="15" y="1107"/>
                      <a:pt x="16" y="1106"/>
                      <a:pt x="17" y="1104"/>
                    </a:cubicBezTo>
                    <a:cubicBezTo>
                      <a:pt x="17" y="1103"/>
                      <a:pt x="18" y="1102"/>
                      <a:pt x="18" y="1100"/>
                    </a:cubicBezTo>
                    <a:cubicBezTo>
                      <a:pt x="19" y="1099"/>
                      <a:pt x="20" y="1097"/>
                      <a:pt x="21" y="1095"/>
                    </a:cubicBezTo>
                    <a:cubicBezTo>
                      <a:pt x="21" y="1094"/>
                      <a:pt x="22" y="1093"/>
                      <a:pt x="22" y="1092"/>
                    </a:cubicBezTo>
                    <a:cubicBezTo>
                      <a:pt x="23" y="1090"/>
                      <a:pt x="24" y="1088"/>
                      <a:pt x="25" y="1086"/>
                    </a:cubicBezTo>
                    <a:cubicBezTo>
                      <a:pt x="25" y="1085"/>
                      <a:pt x="26" y="1084"/>
                      <a:pt x="26" y="1083"/>
                    </a:cubicBezTo>
                    <a:cubicBezTo>
                      <a:pt x="27" y="1081"/>
                      <a:pt x="29" y="1079"/>
                      <a:pt x="30" y="1077"/>
                    </a:cubicBezTo>
                    <a:cubicBezTo>
                      <a:pt x="30" y="1076"/>
                      <a:pt x="31" y="1075"/>
                      <a:pt x="31" y="1075"/>
                    </a:cubicBezTo>
                    <a:cubicBezTo>
                      <a:pt x="33" y="1072"/>
                      <a:pt x="34" y="1069"/>
                      <a:pt x="36" y="1066"/>
                    </a:cubicBezTo>
                    <a:cubicBezTo>
                      <a:pt x="37" y="1065"/>
                      <a:pt x="37" y="1064"/>
                      <a:pt x="38" y="1063"/>
                    </a:cubicBezTo>
                    <a:cubicBezTo>
                      <a:pt x="39" y="1061"/>
                      <a:pt x="40" y="1059"/>
                      <a:pt x="42" y="1057"/>
                    </a:cubicBezTo>
                    <a:cubicBezTo>
                      <a:pt x="42" y="1056"/>
                      <a:pt x="43" y="1055"/>
                      <a:pt x="44" y="1054"/>
                    </a:cubicBezTo>
                    <a:cubicBezTo>
                      <a:pt x="45" y="1052"/>
                      <a:pt x="47" y="1050"/>
                      <a:pt x="48" y="1048"/>
                    </a:cubicBezTo>
                    <a:cubicBezTo>
                      <a:pt x="49" y="1047"/>
                      <a:pt x="49" y="1046"/>
                      <a:pt x="50" y="1045"/>
                    </a:cubicBezTo>
                    <a:cubicBezTo>
                      <a:pt x="52" y="1043"/>
                      <a:pt x="53" y="1042"/>
                      <a:pt x="54" y="1040"/>
                    </a:cubicBezTo>
                    <a:cubicBezTo>
                      <a:pt x="55" y="1039"/>
                      <a:pt x="56" y="1038"/>
                      <a:pt x="57" y="1037"/>
                    </a:cubicBezTo>
                    <a:cubicBezTo>
                      <a:pt x="59" y="1034"/>
                      <a:pt x="62" y="1030"/>
                      <a:pt x="64" y="1027"/>
                    </a:cubicBezTo>
                    <a:cubicBezTo>
                      <a:pt x="65" y="1027"/>
                      <a:pt x="65" y="1026"/>
                      <a:pt x="66" y="1026"/>
                    </a:cubicBezTo>
                    <a:cubicBezTo>
                      <a:pt x="68" y="1023"/>
                      <a:pt x="71" y="1020"/>
                      <a:pt x="73" y="1018"/>
                    </a:cubicBezTo>
                    <a:cubicBezTo>
                      <a:pt x="74" y="1017"/>
                      <a:pt x="75" y="1016"/>
                      <a:pt x="75" y="1015"/>
                    </a:cubicBezTo>
                    <a:cubicBezTo>
                      <a:pt x="78" y="1012"/>
                      <a:pt x="81" y="1009"/>
                      <a:pt x="84" y="1006"/>
                    </a:cubicBezTo>
                    <a:cubicBezTo>
                      <a:pt x="84" y="1006"/>
                      <a:pt x="84" y="1006"/>
                      <a:pt x="84" y="1006"/>
                    </a:cubicBezTo>
                    <a:cubicBezTo>
                      <a:pt x="87" y="1003"/>
                      <a:pt x="91" y="1000"/>
                      <a:pt x="94" y="997"/>
                    </a:cubicBezTo>
                    <a:cubicBezTo>
                      <a:pt x="95" y="996"/>
                      <a:pt x="96" y="995"/>
                      <a:pt x="97" y="994"/>
                    </a:cubicBezTo>
                    <a:cubicBezTo>
                      <a:pt x="99" y="992"/>
                      <a:pt x="100" y="991"/>
                      <a:pt x="102" y="989"/>
                    </a:cubicBezTo>
                    <a:cubicBezTo>
                      <a:pt x="103" y="988"/>
                      <a:pt x="104" y="987"/>
                      <a:pt x="105" y="986"/>
                    </a:cubicBezTo>
                    <a:cubicBezTo>
                      <a:pt x="107" y="985"/>
                      <a:pt x="109" y="983"/>
                      <a:pt x="110" y="982"/>
                    </a:cubicBezTo>
                    <a:cubicBezTo>
                      <a:pt x="112" y="981"/>
                      <a:pt x="113" y="980"/>
                      <a:pt x="114" y="979"/>
                    </a:cubicBezTo>
                    <a:cubicBezTo>
                      <a:pt x="116" y="978"/>
                      <a:pt x="118" y="976"/>
                      <a:pt x="119" y="975"/>
                    </a:cubicBezTo>
                    <a:cubicBezTo>
                      <a:pt x="121" y="974"/>
                      <a:pt x="122" y="973"/>
                      <a:pt x="123" y="972"/>
                    </a:cubicBezTo>
                    <a:cubicBezTo>
                      <a:pt x="125" y="970"/>
                      <a:pt x="127" y="969"/>
                      <a:pt x="129" y="967"/>
                    </a:cubicBezTo>
                    <a:cubicBezTo>
                      <a:pt x="130" y="966"/>
                      <a:pt x="131" y="966"/>
                      <a:pt x="133" y="965"/>
                    </a:cubicBezTo>
                    <a:cubicBezTo>
                      <a:pt x="135" y="963"/>
                      <a:pt x="137" y="962"/>
                      <a:pt x="139" y="960"/>
                    </a:cubicBezTo>
                    <a:cubicBezTo>
                      <a:pt x="140" y="959"/>
                      <a:pt x="141" y="958"/>
                      <a:pt x="142" y="958"/>
                    </a:cubicBezTo>
                    <a:cubicBezTo>
                      <a:pt x="145" y="956"/>
                      <a:pt x="148" y="954"/>
                      <a:pt x="150" y="952"/>
                    </a:cubicBezTo>
                    <a:cubicBezTo>
                      <a:pt x="151" y="952"/>
                      <a:pt x="152" y="951"/>
                      <a:pt x="152" y="951"/>
                    </a:cubicBezTo>
                    <a:cubicBezTo>
                      <a:pt x="156" y="949"/>
                      <a:pt x="159" y="946"/>
                      <a:pt x="162" y="944"/>
                    </a:cubicBezTo>
                    <a:cubicBezTo>
                      <a:pt x="163" y="943"/>
                      <a:pt x="164" y="943"/>
                      <a:pt x="165" y="942"/>
                    </a:cubicBezTo>
                    <a:cubicBezTo>
                      <a:pt x="168" y="941"/>
                      <a:pt x="170" y="939"/>
                      <a:pt x="173" y="937"/>
                    </a:cubicBezTo>
                    <a:cubicBezTo>
                      <a:pt x="176" y="936"/>
                      <a:pt x="179" y="934"/>
                      <a:pt x="182" y="932"/>
                    </a:cubicBezTo>
                    <a:cubicBezTo>
                      <a:pt x="239" y="899"/>
                      <a:pt x="239" y="899"/>
                      <a:pt x="239" y="899"/>
                    </a:cubicBezTo>
                    <a:cubicBezTo>
                      <a:pt x="246" y="895"/>
                      <a:pt x="253" y="891"/>
                      <a:pt x="260" y="887"/>
                    </a:cubicBezTo>
                    <a:cubicBezTo>
                      <a:pt x="262" y="886"/>
                      <a:pt x="264" y="886"/>
                      <a:pt x="265" y="885"/>
                    </a:cubicBezTo>
                    <a:cubicBezTo>
                      <a:pt x="272" y="881"/>
                      <a:pt x="278" y="878"/>
                      <a:pt x="285" y="875"/>
                    </a:cubicBezTo>
                    <a:cubicBezTo>
                      <a:pt x="286" y="875"/>
                      <a:pt x="286" y="874"/>
                      <a:pt x="287" y="874"/>
                    </a:cubicBezTo>
                    <a:cubicBezTo>
                      <a:pt x="294" y="870"/>
                      <a:pt x="302" y="867"/>
                      <a:pt x="309" y="864"/>
                    </a:cubicBezTo>
                    <a:cubicBezTo>
                      <a:pt x="311" y="863"/>
                      <a:pt x="313" y="862"/>
                      <a:pt x="315" y="861"/>
                    </a:cubicBezTo>
                    <a:cubicBezTo>
                      <a:pt x="321" y="859"/>
                      <a:pt x="328" y="856"/>
                      <a:pt x="334" y="854"/>
                    </a:cubicBezTo>
                    <a:cubicBezTo>
                      <a:pt x="336" y="853"/>
                      <a:pt x="337" y="852"/>
                      <a:pt x="338" y="852"/>
                    </a:cubicBezTo>
                    <a:cubicBezTo>
                      <a:pt x="346" y="849"/>
                      <a:pt x="354" y="846"/>
                      <a:pt x="362" y="844"/>
                    </a:cubicBezTo>
                    <a:cubicBezTo>
                      <a:pt x="364" y="843"/>
                      <a:pt x="366" y="842"/>
                      <a:pt x="367" y="842"/>
                    </a:cubicBezTo>
                    <a:cubicBezTo>
                      <a:pt x="375" y="839"/>
                      <a:pt x="383" y="836"/>
                      <a:pt x="391" y="834"/>
                    </a:cubicBezTo>
                    <a:cubicBezTo>
                      <a:pt x="391" y="834"/>
                      <a:pt x="391" y="834"/>
                      <a:pt x="391" y="834"/>
                    </a:cubicBezTo>
                    <a:cubicBezTo>
                      <a:pt x="399" y="831"/>
                      <a:pt x="408" y="829"/>
                      <a:pt x="417" y="827"/>
                    </a:cubicBezTo>
                    <a:cubicBezTo>
                      <a:pt x="418" y="826"/>
                      <a:pt x="418" y="826"/>
                      <a:pt x="419" y="826"/>
                    </a:cubicBezTo>
                    <a:cubicBezTo>
                      <a:pt x="427" y="824"/>
                      <a:pt x="436" y="822"/>
                      <a:pt x="445" y="820"/>
                    </a:cubicBezTo>
                    <a:cubicBezTo>
                      <a:pt x="446" y="819"/>
                      <a:pt x="447" y="819"/>
                      <a:pt x="448" y="819"/>
                    </a:cubicBezTo>
                    <a:cubicBezTo>
                      <a:pt x="456" y="817"/>
                      <a:pt x="464" y="815"/>
                      <a:pt x="473" y="813"/>
                    </a:cubicBezTo>
                    <a:cubicBezTo>
                      <a:pt x="474" y="813"/>
                      <a:pt x="475" y="813"/>
                      <a:pt x="477" y="813"/>
                    </a:cubicBezTo>
                    <a:cubicBezTo>
                      <a:pt x="485" y="811"/>
                      <a:pt x="493" y="809"/>
                      <a:pt x="501" y="808"/>
                    </a:cubicBezTo>
                    <a:cubicBezTo>
                      <a:pt x="503" y="808"/>
                      <a:pt x="505" y="807"/>
                      <a:pt x="508" y="807"/>
                    </a:cubicBezTo>
                    <a:cubicBezTo>
                      <a:pt x="515" y="806"/>
                      <a:pt x="523" y="804"/>
                      <a:pt x="531" y="803"/>
                    </a:cubicBezTo>
                    <a:cubicBezTo>
                      <a:pt x="532" y="803"/>
                      <a:pt x="533" y="803"/>
                      <a:pt x="534" y="803"/>
                    </a:cubicBezTo>
                    <a:cubicBezTo>
                      <a:pt x="543" y="802"/>
                      <a:pt x="551" y="800"/>
                      <a:pt x="560" y="799"/>
                    </a:cubicBezTo>
                    <a:cubicBezTo>
                      <a:pt x="562" y="799"/>
                      <a:pt x="565" y="799"/>
                      <a:pt x="567" y="799"/>
                    </a:cubicBezTo>
                    <a:cubicBezTo>
                      <a:pt x="575" y="798"/>
                      <a:pt x="584" y="797"/>
                      <a:pt x="592" y="796"/>
                    </a:cubicBezTo>
                    <a:cubicBezTo>
                      <a:pt x="593" y="796"/>
                      <a:pt x="593" y="796"/>
                      <a:pt x="593" y="796"/>
                    </a:cubicBezTo>
                    <a:cubicBezTo>
                      <a:pt x="602" y="795"/>
                      <a:pt x="611" y="795"/>
                      <a:pt x="620" y="794"/>
                    </a:cubicBezTo>
                    <a:cubicBezTo>
                      <a:pt x="621" y="794"/>
                      <a:pt x="623" y="794"/>
                      <a:pt x="624" y="794"/>
                    </a:cubicBezTo>
                    <a:cubicBezTo>
                      <a:pt x="633" y="794"/>
                      <a:pt x="642" y="793"/>
                      <a:pt x="651" y="793"/>
                    </a:cubicBezTo>
                    <a:cubicBezTo>
                      <a:pt x="652" y="793"/>
                      <a:pt x="654" y="793"/>
                      <a:pt x="655" y="793"/>
                    </a:cubicBezTo>
                    <a:cubicBezTo>
                      <a:pt x="664" y="793"/>
                      <a:pt x="673" y="792"/>
                      <a:pt x="681" y="792"/>
                    </a:cubicBezTo>
                    <a:cubicBezTo>
                      <a:pt x="683" y="792"/>
                      <a:pt x="684" y="792"/>
                      <a:pt x="685" y="792"/>
                    </a:cubicBezTo>
                    <a:cubicBezTo>
                      <a:pt x="694" y="793"/>
                      <a:pt x="703" y="793"/>
                      <a:pt x="712" y="793"/>
                    </a:cubicBezTo>
                    <a:cubicBezTo>
                      <a:pt x="718" y="793"/>
                      <a:pt x="724" y="793"/>
                      <a:pt x="730" y="794"/>
                    </a:cubicBezTo>
                    <a:cubicBezTo>
                      <a:pt x="734" y="794"/>
                      <a:pt x="738" y="794"/>
                      <a:pt x="742" y="794"/>
                    </a:cubicBezTo>
                    <a:cubicBezTo>
                      <a:pt x="749" y="794"/>
                      <a:pt x="756" y="795"/>
                      <a:pt x="762" y="795"/>
                    </a:cubicBezTo>
                    <a:cubicBezTo>
                      <a:pt x="766" y="796"/>
                      <a:pt x="769" y="796"/>
                      <a:pt x="773" y="796"/>
                    </a:cubicBezTo>
                    <a:cubicBezTo>
                      <a:pt x="782" y="797"/>
                      <a:pt x="791" y="798"/>
                      <a:pt x="800" y="799"/>
                    </a:cubicBezTo>
                    <a:cubicBezTo>
                      <a:pt x="801" y="799"/>
                      <a:pt x="802" y="799"/>
                      <a:pt x="803" y="799"/>
                    </a:cubicBezTo>
                    <a:cubicBezTo>
                      <a:pt x="813" y="800"/>
                      <a:pt x="823" y="801"/>
                      <a:pt x="833" y="803"/>
                    </a:cubicBezTo>
                    <a:cubicBezTo>
                      <a:pt x="842" y="804"/>
                      <a:pt x="851" y="806"/>
                      <a:pt x="860" y="807"/>
                    </a:cubicBezTo>
                    <a:cubicBezTo>
                      <a:pt x="861" y="807"/>
                      <a:pt x="862" y="807"/>
                      <a:pt x="863" y="808"/>
                    </a:cubicBezTo>
                    <a:cubicBezTo>
                      <a:pt x="872" y="809"/>
                      <a:pt x="880" y="811"/>
                      <a:pt x="889" y="812"/>
                    </a:cubicBezTo>
                    <a:cubicBezTo>
                      <a:pt x="890" y="813"/>
                      <a:pt x="891" y="813"/>
                      <a:pt x="893" y="813"/>
                    </a:cubicBezTo>
                    <a:cubicBezTo>
                      <a:pt x="901" y="815"/>
                      <a:pt x="909" y="817"/>
                      <a:pt x="918" y="819"/>
                    </a:cubicBezTo>
                    <a:cubicBezTo>
                      <a:pt x="919" y="819"/>
                      <a:pt x="921" y="819"/>
                      <a:pt x="922" y="820"/>
                    </a:cubicBezTo>
                    <a:cubicBezTo>
                      <a:pt x="931" y="822"/>
                      <a:pt x="939" y="824"/>
                      <a:pt x="947" y="826"/>
                    </a:cubicBezTo>
                    <a:cubicBezTo>
                      <a:pt x="948" y="826"/>
                      <a:pt x="949" y="826"/>
                      <a:pt x="950" y="827"/>
                    </a:cubicBezTo>
                    <a:cubicBezTo>
                      <a:pt x="957" y="829"/>
                      <a:pt x="964" y="831"/>
                      <a:pt x="972" y="833"/>
                    </a:cubicBezTo>
                    <a:cubicBezTo>
                      <a:pt x="974" y="833"/>
                      <a:pt x="976" y="834"/>
                      <a:pt x="978" y="835"/>
                    </a:cubicBezTo>
                    <a:cubicBezTo>
                      <a:pt x="986" y="837"/>
                      <a:pt x="994" y="840"/>
                      <a:pt x="1002" y="842"/>
                    </a:cubicBezTo>
                    <a:cubicBezTo>
                      <a:pt x="1003" y="843"/>
                      <a:pt x="1005" y="843"/>
                      <a:pt x="1006" y="844"/>
                    </a:cubicBezTo>
                    <a:cubicBezTo>
                      <a:pt x="1013" y="846"/>
                      <a:pt x="1019" y="849"/>
                      <a:pt x="1026" y="851"/>
                    </a:cubicBezTo>
                    <a:cubicBezTo>
                      <a:pt x="1028" y="852"/>
                      <a:pt x="1030" y="853"/>
                      <a:pt x="1032" y="854"/>
                    </a:cubicBezTo>
                    <a:cubicBezTo>
                      <a:pt x="1037" y="856"/>
                      <a:pt x="1043" y="858"/>
                      <a:pt x="1048" y="860"/>
                    </a:cubicBezTo>
                    <a:cubicBezTo>
                      <a:pt x="1051" y="861"/>
                      <a:pt x="1055" y="863"/>
                      <a:pt x="1058" y="864"/>
                    </a:cubicBezTo>
                    <a:cubicBezTo>
                      <a:pt x="1063" y="866"/>
                      <a:pt x="1068" y="868"/>
                      <a:pt x="1073" y="871"/>
                    </a:cubicBezTo>
                    <a:cubicBezTo>
                      <a:pt x="1076" y="872"/>
                      <a:pt x="1079" y="873"/>
                      <a:pt x="1082" y="875"/>
                    </a:cubicBezTo>
                    <a:cubicBezTo>
                      <a:pt x="1087" y="877"/>
                      <a:pt x="1093" y="880"/>
                      <a:pt x="1098" y="883"/>
                    </a:cubicBezTo>
                    <a:cubicBezTo>
                      <a:pt x="1100" y="884"/>
                      <a:pt x="1103" y="885"/>
                      <a:pt x="1105" y="887"/>
                    </a:cubicBezTo>
                    <a:cubicBezTo>
                      <a:pt x="1113" y="891"/>
                      <a:pt x="1121" y="895"/>
                      <a:pt x="1128" y="899"/>
                    </a:cubicBezTo>
                    <a:cubicBezTo>
                      <a:pt x="1704" y="1231"/>
                      <a:pt x="1704" y="1231"/>
                      <a:pt x="1704" y="1231"/>
                    </a:cubicBezTo>
                    <a:cubicBezTo>
                      <a:pt x="1828" y="1303"/>
                      <a:pt x="1889" y="1397"/>
                      <a:pt x="1889" y="1491"/>
                    </a:cubicBezTo>
                    <a:cubicBezTo>
                      <a:pt x="1891" y="698"/>
                      <a:pt x="1891" y="698"/>
                      <a:pt x="1891" y="698"/>
                    </a:cubicBezTo>
                    <a:cubicBezTo>
                      <a:pt x="1892" y="605"/>
                      <a:pt x="1830" y="511"/>
                      <a:pt x="1706" y="4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íṡļiḑé">
                <a:extLst>
                  <a:ext uri="{FF2B5EF4-FFF2-40B4-BE49-F238E27FC236}">
                    <a16:creationId xmlns:a16="http://schemas.microsoft.com/office/drawing/2014/main" id="{75A88AD2-0932-4343-973F-65D10CBE4DF2}"/>
                  </a:ext>
                </a:extLst>
              </p:cNvPr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0 w 170"/>
                  <a:gd name="T1" fmla="*/ 792 h 1058"/>
                  <a:gd name="T2" fmla="*/ 2 w 170"/>
                  <a:gd name="T3" fmla="*/ 0 h 1058"/>
                  <a:gd name="T4" fmla="*/ 170 w 170"/>
                  <a:gd name="T5" fmla="*/ 266 h 1058"/>
                  <a:gd name="T6" fmla="*/ 167 w 170"/>
                  <a:gd name="T7" fmla="*/ 1058 h 1058"/>
                  <a:gd name="T8" fmla="*/ 0 w 170"/>
                  <a:gd name="T9" fmla="*/ 79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0" y="79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97"/>
                      <a:pt x="61" y="191"/>
                      <a:pt x="170" y="266"/>
                    </a:cubicBezTo>
                    <a:cubicBezTo>
                      <a:pt x="167" y="1058"/>
                      <a:pt x="167" y="1058"/>
                      <a:pt x="167" y="1058"/>
                    </a:cubicBezTo>
                    <a:cubicBezTo>
                      <a:pt x="59" y="984"/>
                      <a:pt x="0" y="890"/>
                      <a:pt x="0" y="792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isḷïḓè">
                <a:extLst>
                  <a:ext uri="{FF2B5EF4-FFF2-40B4-BE49-F238E27FC236}">
                    <a16:creationId xmlns:a16="http://schemas.microsoft.com/office/drawing/2014/main" id="{8B01605D-5990-498F-B0A7-D7F0BDE4E22F}"/>
                  </a:ext>
                </a:extLst>
              </p:cNvPr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2 w 170"/>
                  <a:gd name="T1" fmla="*/ 0 h 1058"/>
                  <a:gd name="T2" fmla="*/ 0 w 170"/>
                  <a:gd name="T3" fmla="*/ 792 h 1058"/>
                  <a:gd name="T4" fmla="*/ 167 w 170"/>
                  <a:gd name="T5" fmla="*/ 1058 h 1058"/>
                  <a:gd name="T6" fmla="*/ 170 w 170"/>
                  <a:gd name="T7" fmla="*/ 266 h 1058"/>
                  <a:gd name="T8" fmla="*/ 2 w 170"/>
                  <a:gd name="T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2" y="0"/>
                    </a:moveTo>
                    <a:cubicBezTo>
                      <a:pt x="0" y="792"/>
                      <a:pt x="0" y="792"/>
                      <a:pt x="0" y="792"/>
                    </a:cubicBezTo>
                    <a:cubicBezTo>
                      <a:pt x="0" y="890"/>
                      <a:pt x="59" y="984"/>
                      <a:pt x="167" y="1058"/>
                    </a:cubicBezTo>
                    <a:cubicBezTo>
                      <a:pt x="170" y="266"/>
                      <a:pt x="170" y="266"/>
                      <a:pt x="170" y="266"/>
                    </a:cubicBezTo>
                    <a:cubicBezTo>
                      <a:pt x="61" y="191"/>
                      <a:pt x="2" y="97"/>
                      <a:pt x="2" y="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iṣḻïḓé">
                <a:extLst>
                  <a:ext uri="{FF2B5EF4-FFF2-40B4-BE49-F238E27FC236}">
                    <a16:creationId xmlns:a16="http://schemas.microsoft.com/office/drawing/2014/main" id="{8C699078-7279-47D6-9AAA-DBAE902497A1}"/>
                  </a:ext>
                </a:extLst>
              </p:cNvPr>
              <p:cNvSpPr/>
              <p:nvPr/>
            </p:nvSpPr>
            <p:spPr bwMode="auto">
              <a:xfrm>
                <a:off x="4383088" y="2509838"/>
                <a:ext cx="141288" cy="1804988"/>
              </a:xfrm>
              <a:custGeom>
                <a:avLst/>
                <a:gdLst>
                  <a:gd name="T0" fmla="*/ 89 w 89"/>
                  <a:gd name="T1" fmla="*/ 0 h 1137"/>
                  <a:gd name="T2" fmla="*/ 85 w 89"/>
                  <a:gd name="T3" fmla="*/ 1095 h 1137"/>
                  <a:gd name="T4" fmla="*/ 0 w 89"/>
                  <a:gd name="T5" fmla="*/ 1137 h 1137"/>
                  <a:gd name="T6" fmla="*/ 4 w 89"/>
                  <a:gd name="T7" fmla="*/ 41 h 1137"/>
                  <a:gd name="T8" fmla="*/ 89 w 89"/>
                  <a:gd name="T9" fmla="*/ 0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137">
                    <a:moveTo>
                      <a:pt x="89" y="0"/>
                    </a:moveTo>
                    <a:lnTo>
                      <a:pt x="85" y="1095"/>
                    </a:lnTo>
                    <a:lnTo>
                      <a:pt x="0" y="1137"/>
                    </a:lnTo>
                    <a:lnTo>
                      <a:pt x="4" y="4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îṧḻïḋe">
                <a:extLst>
                  <a:ext uri="{FF2B5EF4-FFF2-40B4-BE49-F238E27FC236}">
                    <a16:creationId xmlns:a16="http://schemas.microsoft.com/office/drawing/2014/main" id="{A66F40B4-6F88-4817-9AE4-A7986BBEAAB8}"/>
                  </a:ext>
                </a:extLst>
              </p:cNvPr>
              <p:cNvSpPr/>
              <p:nvPr/>
            </p:nvSpPr>
            <p:spPr bwMode="auto">
              <a:xfrm>
                <a:off x="5484813" y="2103438"/>
                <a:ext cx="2860675" cy="2293938"/>
              </a:xfrm>
              <a:custGeom>
                <a:avLst/>
                <a:gdLst>
                  <a:gd name="T0" fmla="*/ 864 w 1301"/>
                  <a:gd name="T1" fmla="*/ 70 h 1045"/>
                  <a:gd name="T2" fmla="*/ 846 w 1301"/>
                  <a:gd name="T3" fmla="*/ 49 h 1045"/>
                  <a:gd name="T4" fmla="*/ 827 w 1301"/>
                  <a:gd name="T5" fmla="*/ 49 h 1045"/>
                  <a:gd name="T6" fmla="*/ 567 w 1301"/>
                  <a:gd name="T7" fmla="*/ 284 h 1045"/>
                  <a:gd name="T8" fmla="*/ 549 w 1301"/>
                  <a:gd name="T9" fmla="*/ 284 h 1045"/>
                  <a:gd name="T10" fmla="*/ 530 w 1301"/>
                  <a:gd name="T11" fmla="*/ 263 h 1045"/>
                  <a:gd name="T12" fmla="*/ 415 w 1301"/>
                  <a:gd name="T13" fmla="*/ 25 h 1045"/>
                  <a:gd name="T14" fmla="*/ 397 w 1301"/>
                  <a:gd name="T15" fmla="*/ 4 h 1045"/>
                  <a:gd name="T16" fmla="*/ 379 w 1301"/>
                  <a:gd name="T17" fmla="*/ 4 h 1045"/>
                  <a:gd name="T18" fmla="*/ 4 w 1301"/>
                  <a:gd name="T19" fmla="*/ 341 h 1045"/>
                  <a:gd name="T20" fmla="*/ 0 w 1301"/>
                  <a:gd name="T21" fmla="*/ 351 h 1045"/>
                  <a:gd name="T22" fmla="*/ 4 w 1301"/>
                  <a:gd name="T23" fmla="*/ 350 h 1045"/>
                  <a:gd name="T24" fmla="*/ 5 w 1301"/>
                  <a:gd name="T25" fmla="*/ 350 h 1045"/>
                  <a:gd name="T26" fmla="*/ 32 w 1301"/>
                  <a:gd name="T27" fmla="*/ 348 h 1045"/>
                  <a:gd name="T28" fmla="*/ 36 w 1301"/>
                  <a:gd name="T29" fmla="*/ 348 h 1045"/>
                  <a:gd name="T30" fmla="*/ 63 w 1301"/>
                  <a:gd name="T31" fmla="*/ 347 h 1045"/>
                  <a:gd name="T32" fmla="*/ 67 w 1301"/>
                  <a:gd name="T33" fmla="*/ 347 h 1045"/>
                  <a:gd name="T34" fmla="*/ 93 w 1301"/>
                  <a:gd name="T35" fmla="*/ 346 h 1045"/>
                  <a:gd name="T36" fmla="*/ 97 w 1301"/>
                  <a:gd name="T37" fmla="*/ 346 h 1045"/>
                  <a:gd name="T38" fmla="*/ 124 w 1301"/>
                  <a:gd name="T39" fmla="*/ 347 h 1045"/>
                  <a:gd name="T40" fmla="*/ 142 w 1301"/>
                  <a:gd name="T41" fmla="*/ 348 h 1045"/>
                  <a:gd name="T42" fmla="*/ 154 w 1301"/>
                  <a:gd name="T43" fmla="*/ 348 h 1045"/>
                  <a:gd name="T44" fmla="*/ 174 w 1301"/>
                  <a:gd name="T45" fmla="*/ 349 h 1045"/>
                  <a:gd name="T46" fmla="*/ 185 w 1301"/>
                  <a:gd name="T47" fmla="*/ 350 h 1045"/>
                  <a:gd name="T48" fmla="*/ 212 w 1301"/>
                  <a:gd name="T49" fmla="*/ 353 h 1045"/>
                  <a:gd name="T50" fmla="*/ 215 w 1301"/>
                  <a:gd name="T51" fmla="*/ 353 h 1045"/>
                  <a:gd name="T52" fmla="*/ 245 w 1301"/>
                  <a:gd name="T53" fmla="*/ 357 h 1045"/>
                  <a:gd name="T54" fmla="*/ 272 w 1301"/>
                  <a:gd name="T55" fmla="*/ 361 h 1045"/>
                  <a:gd name="T56" fmla="*/ 275 w 1301"/>
                  <a:gd name="T57" fmla="*/ 362 h 1045"/>
                  <a:gd name="T58" fmla="*/ 301 w 1301"/>
                  <a:gd name="T59" fmla="*/ 366 h 1045"/>
                  <a:gd name="T60" fmla="*/ 305 w 1301"/>
                  <a:gd name="T61" fmla="*/ 367 h 1045"/>
                  <a:gd name="T62" fmla="*/ 330 w 1301"/>
                  <a:gd name="T63" fmla="*/ 373 h 1045"/>
                  <a:gd name="T64" fmla="*/ 334 w 1301"/>
                  <a:gd name="T65" fmla="*/ 374 h 1045"/>
                  <a:gd name="T66" fmla="*/ 359 w 1301"/>
                  <a:gd name="T67" fmla="*/ 380 h 1045"/>
                  <a:gd name="T68" fmla="*/ 362 w 1301"/>
                  <a:gd name="T69" fmla="*/ 381 h 1045"/>
                  <a:gd name="T70" fmla="*/ 384 w 1301"/>
                  <a:gd name="T71" fmla="*/ 387 h 1045"/>
                  <a:gd name="T72" fmla="*/ 390 w 1301"/>
                  <a:gd name="T73" fmla="*/ 389 h 1045"/>
                  <a:gd name="T74" fmla="*/ 414 w 1301"/>
                  <a:gd name="T75" fmla="*/ 396 h 1045"/>
                  <a:gd name="T76" fmla="*/ 418 w 1301"/>
                  <a:gd name="T77" fmla="*/ 398 h 1045"/>
                  <a:gd name="T78" fmla="*/ 438 w 1301"/>
                  <a:gd name="T79" fmla="*/ 405 h 1045"/>
                  <a:gd name="T80" fmla="*/ 444 w 1301"/>
                  <a:gd name="T81" fmla="*/ 408 h 1045"/>
                  <a:gd name="T82" fmla="*/ 460 w 1301"/>
                  <a:gd name="T83" fmla="*/ 414 h 1045"/>
                  <a:gd name="T84" fmla="*/ 470 w 1301"/>
                  <a:gd name="T85" fmla="*/ 418 h 1045"/>
                  <a:gd name="T86" fmla="*/ 485 w 1301"/>
                  <a:gd name="T87" fmla="*/ 425 h 1045"/>
                  <a:gd name="T88" fmla="*/ 494 w 1301"/>
                  <a:gd name="T89" fmla="*/ 429 h 1045"/>
                  <a:gd name="T90" fmla="*/ 510 w 1301"/>
                  <a:gd name="T91" fmla="*/ 437 h 1045"/>
                  <a:gd name="T92" fmla="*/ 517 w 1301"/>
                  <a:gd name="T93" fmla="*/ 441 h 1045"/>
                  <a:gd name="T94" fmla="*/ 540 w 1301"/>
                  <a:gd name="T95" fmla="*/ 453 h 1045"/>
                  <a:gd name="T96" fmla="*/ 1116 w 1301"/>
                  <a:gd name="T97" fmla="*/ 785 h 1045"/>
                  <a:gd name="T98" fmla="*/ 1301 w 1301"/>
                  <a:gd name="T99" fmla="*/ 1045 h 1045"/>
                  <a:gd name="T100" fmla="*/ 1301 w 1301"/>
                  <a:gd name="T101" fmla="*/ 975 h 1045"/>
                  <a:gd name="T102" fmla="*/ 864 w 1301"/>
                  <a:gd name="T103" fmla="*/ 70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01" h="1045">
                    <a:moveTo>
                      <a:pt x="864" y="70"/>
                    </a:moveTo>
                    <a:cubicBezTo>
                      <a:pt x="859" y="60"/>
                      <a:pt x="852" y="53"/>
                      <a:pt x="846" y="49"/>
                    </a:cubicBezTo>
                    <a:cubicBezTo>
                      <a:pt x="839" y="45"/>
                      <a:pt x="832" y="45"/>
                      <a:pt x="827" y="49"/>
                    </a:cubicBezTo>
                    <a:cubicBezTo>
                      <a:pt x="567" y="284"/>
                      <a:pt x="567" y="284"/>
                      <a:pt x="567" y="284"/>
                    </a:cubicBezTo>
                    <a:cubicBezTo>
                      <a:pt x="562" y="288"/>
                      <a:pt x="555" y="288"/>
                      <a:pt x="549" y="284"/>
                    </a:cubicBezTo>
                    <a:cubicBezTo>
                      <a:pt x="542" y="280"/>
                      <a:pt x="535" y="272"/>
                      <a:pt x="530" y="263"/>
                    </a:cubicBezTo>
                    <a:cubicBezTo>
                      <a:pt x="415" y="25"/>
                      <a:pt x="415" y="25"/>
                      <a:pt x="415" y="25"/>
                    </a:cubicBezTo>
                    <a:cubicBezTo>
                      <a:pt x="411" y="15"/>
                      <a:pt x="404" y="8"/>
                      <a:pt x="397" y="4"/>
                    </a:cubicBezTo>
                    <a:cubicBezTo>
                      <a:pt x="390" y="0"/>
                      <a:pt x="384" y="0"/>
                      <a:pt x="379" y="4"/>
                    </a:cubicBezTo>
                    <a:cubicBezTo>
                      <a:pt x="4" y="341"/>
                      <a:pt x="4" y="341"/>
                      <a:pt x="4" y="341"/>
                    </a:cubicBezTo>
                    <a:cubicBezTo>
                      <a:pt x="2" y="344"/>
                      <a:pt x="0" y="347"/>
                      <a:pt x="0" y="351"/>
                    </a:cubicBezTo>
                    <a:cubicBezTo>
                      <a:pt x="1" y="351"/>
                      <a:pt x="3" y="350"/>
                      <a:pt x="4" y="350"/>
                    </a:cubicBezTo>
                    <a:cubicBezTo>
                      <a:pt x="5" y="350"/>
                      <a:pt x="5" y="350"/>
                      <a:pt x="5" y="350"/>
                    </a:cubicBezTo>
                    <a:cubicBezTo>
                      <a:pt x="14" y="349"/>
                      <a:pt x="23" y="349"/>
                      <a:pt x="32" y="348"/>
                    </a:cubicBezTo>
                    <a:cubicBezTo>
                      <a:pt x="33" y="348"/>
                      <a:pt x="35" y="348"/>
                      <a:pt x="36" y="348"/>
                    </a:cubicBezTo>
                    <a:cubicBezTo>
                      <a:pt x="45" y="348"/>
                      <a:pt x="54" y="347"/>
                      <a:pt x="63" y="347"/>
                    </a:cubicBezTo>
                    <a:cubicBezTo>
                      <a:pt x="64" y="347"/>
                      <a:pt x="66" y="347"/>
                      <a:pt x="67" y="347"/>
                    </a:cubicBezTo>
                    <a:cubicBezTo>
                      <a:pt x="76" y="347"/>
                      <a:pt x="85" y="346"/>
                      <a:pt x="93" y="346"/>
                    </a:cubicBezTo>
                    <a:cubicBezTo>
                      <a:pt x="95" y="346"/>
                      <a:pt x="96" y="346"/>
                      <a:pt x="97" y="346"/>
                    </a:cubicBezTo>
                    <a:cubicBezTo>
                      <a:pt x="106" y="347"/>
                      <a:pt x="115" y="347"/>
                      <a:pt x="124" y="347"/>
                    </a:cubicBezTo>
                    <a:cubicBezTo>
                      <a:pt x="130" y="347"/>
                      <a:pt x="136" y="347"/>
                      <a:pt x="142" y="348"/>
                    </a:cubicBezTo>
                    <a:cubicBezTo>
                      <a:pt x="146" y="348"/>
                      <a:pt x="150" y="348"/>
                      <a:pt x="154" y="348"/>
                    </a:cubicBezTo>
                    <a:cubicBezTo>
                      <a:pt x="161" y="348"/>
                      <a:pt x="168" y="349"/>
                      <a:pt x="174" y="349"/>
                    </a:cubicBezTo>
                    <a:cubicBezTo>
                      <a:pt x="178" y="350"/>
                      <a:pt x="181" y="350"/>
                      <a:pt x="185" y="350"/>
                    </a:cubicBezTo>
                    <a:cubicBezTo>
                      <a:pt x="194" y="351"/>
                      <a:pt x="203" y="352"/>
                      <a:pt x="212" y="353"/>
                    </a:cubicBezTo>
                    <a:cubicBezTo>
                      <a:pt x="213" y="353"/>
                      <a:pt x="214" y="353"/>
                      <a:pt x="215" y="353"/>
                    </a:cubicBezTo>
                    <a:cubicBezTo>
                      <a:pt x="225" y="354"/>
                      <a:pt x="235" y="355"/>
                      <a:pt x="245" y="357"/>
                    </a:cubicBezTo>
                    <a:cubicBezTo>
                      <a:pt x="254" y="358"/>
                      <a:pt x="263" y="360"/>
                      <a:pt x="272" y="361"/>
                    </a:cubicBezTo>
                    <a:cubicBezTo>
                      <a:pt x="273" y="361"/>
                      <a:pt x="274" y="361"/>
                      <a:pt x="275" y="362"/>
                    </a:cubicBezTo>
                    <a:cubicBezTo>
                      <a:pt x="284" y="363"/>
                      <a:pt x="292" y="365"/>
                      <a:pt x="301" y="366"/>
                    </a:cubicBezTo>
                    <a:cubicBezTo>
                      <a:pt x="302" y="367"/>
                      <a:pt x="303" y="367"/>
                      <a:pt x="305" y="367"/>
                    </a:cubicBezTo>
                    <a:cubicBezTo>
                      <a:pt x="313" y="369"/>
                      <a:pt x="321" y="371"/>
                      <a:pt x="330" y="373"/>
                    </a:cubicBezTo>
                    <a:cubicBezTo>
                      <a:pt x="331" y="373"/>
                      <a:pt x="333" y="373"/>
                      <a:pt x="334" y="374"/>
                    </a:cubicBezTo>
                    <a:cubicBezTo>
                      <a:pt x="343" y="376"/>
                      <a:pt x="351" y="378"/>
                      <a:pt x="359" y="380"/>
                    </a:cubicBezTo>
                    <a:cubicBezTo>
                      <a:pt x="360" y="380"/>
                      <a:pt x="361" y="380"/>
                      <a:pt x="362" y="381"/>
                    </a:cubicBezTo>
                    <a:cubicBezTo>
                      <a:pt x="369" y="383"/>
                      <a:pt x="376" y="385"/>
                      <a:pt x="384" y="387"/>
                    </a:cubicBezTo>
                    <a:cubicBezTo>
                      <a:pt x="386" y="387"/>
                      <a:pt x="388" y="388"/>
                      <a:pt x="390" y="389"/>
                    </a:cubicBezTo>
                    <a:cubicBezTo>
                      <a:pt x="398" y="391"/>
                      <a:pt x="406" y="394"/>
                      <a:pt x="414" y="396"/>
                    </a:cubicBezTo>
                    <a:cubicBezTo>
                      <a:pt x="415" y="397"/>
                      <a:pt x="417" y="397"/>
                      <a:pt x="418" y="398"/>
                    </a:cubicBezTo>
                    <a:cubicBezTo>
                      <a:pt x="425" y="400"/>
                      <a:pt x="431" y="403"/>
                      <a:pt x="438" y="405"/>
                    </a:cubicBezTo>
                    <a:cubicBezTo>
                      <a:pt x="440" y="406"/>
                      <a:pt x="442" y="407"/>
                      <a:pt x="444" y="408"/>
                    </a:cubicBezTo>
                    <a:cubicBezTo>
                      <a:pt x="449" y="410"/>
                      <a:pt x="455" y="412"/>
                      <a:pt x="460" y="414"/>
                    </a:cubicBezTo>
                    <a:cubicBezTo>
                      <a:pt x="463" y="415"/>
                      <a:pt x="467" y="417"/>
                      <a:pt x="470" y="418"/>
                    </a:cubicBezTo>
                    <a:cubicBezTo>
                      <a:pt x="475" y="420"/>
                      <a:pt x="480" y="422"/>
                      <a:pt x="485" y="425"/>
                    </a:cubicBezTo>
                    <a:cubicBezTo>
                      <a:pt x="488" y="426"/>
                      <a:pt x="491" y="427"/>
                      <a:pt x="494" y="429"/>
                    </a:cubicBezTo>
                    <a:cubicBezTo>
                      <a:pt x="499" y="431"/>
                      <a:pt x="505" y="434"/>
                      <a:pt x="510" y="437"/>
                    </a:cubicBezTo>
                    <a:cubicBezTo>
                      <a:pt x="512" y="438"/>
                      <a:pt x="515" y="439"/>
                      <a:pt x="517" y="441"/>
                    </a:cubicBezTo>
                    <a:cubicBezTo>
                      <a:pt x="525" y="445"/>
                      <a:pt x="533" y="449"/>
                      <a:pt x="540" y="453"/>
                    </a:cubicBezTo>
                    <a:cubicBezTo>
                      <a:pt x="1116" y="785"/>
                      <a:pt x="1116" y="785"/>
                      <a:pt x="1116" y="785"/>
                    </a:cubicBezTo>
                    <a:cubicBezTo>
                      <a:pt x="1240" y="857"/>
                      <a:pt x="1301" y="951"/>
                      <a:pt x="1301" y="1045"/>
                    </a:cubicBezTo>
                    <a:cubicBezTo>
                      <a:pt x="1301" y="975"/>
                      <a:pt x="1301" y="975"/>
                      <a:pt x="1301" y="975"/>
                    </a:cubicBezTo>
                    <a:lnTo>
                      <a:pt x="864" y="70"/>
                    </a:ln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ïṧliďe">
                <a:extLst>
                  <a:ext uri="{FF2B5EF4-FFF2-40B4-BE49-F238E27FC236}">
                    <a16:creationId xmlns:a16="http://schemas.microsoft.com/office/drawing/2014/main" id="{DB0C373E-7E2B-411D-9A88-D677ECA8C1C7}"/>
                  </a:ext>
                </a:extLst>
              </p:cNvPr>
              <p:cNvSpPr/>
              <p:nvPr/>
            </p:nvSpPr>
            <p:spPr bwMode="auto">
              <a:xfrm>
                <a:off x="5840413" y="2659063"/>
                <a:ext cx="2684463" cy="2706688"/>
              </a:xfrm>
              <a:custGeom>
                <a:avLst/>
                <a:gdLst>
                  <a:gd name="T0" fmla="*/ 1220 w 1221"/>
                  <a:gd name="T1" fmla="*/ 28 h 1233"/>
                  <a:gd name="T2" fmla="*/ 1215 w 1221"/>
                  <a:gd name="T3" fmla="*/ 53 h 1233"/>
                  <a:gd name="T4" fmla="*/ 1209 w 1221"/>
                  <a:gd name="T5" fmla="*/ 77 h 1233"/>
                  <a:gd name="T6" fmla="*/ 1197 w 1221"/>
                  <a:gd name="T7" fmla="*/ 107 h 1233"/>
                  <a:gd name="T8" fmla="*/ 1185 w 1221"/>
                  <a:gd name="T9" fmla="*/ 130 h 1233"/>
                  <a:gd name="T10" fmla="*/ 1167 w 1221"/>
                  <a:gd name="T11" fmla="*/ 156 h 1233"/>
                  <a:gd name="T12" fmla="*/ 1146 w 1221"/>
                  <a:gd name="T13" fmla="*/ 183 h 1233"/>
                  <a:gd name="T14" fmla="*/ 1114 w 1221"/>
                  <a:gd name="T15" fmla="*/ 216 h 1233"/>
                  <a:gd name="T16" fmla="*/ 1090 w 1221"/>
                  <a:gd name="T17" fmla="*/ 237 h 1233"/>
                  <a:gd name="T18" fmla="*/ 1062 w 1221"/>
                  <a:gd name="T19" fmla="*/ 258 h 1233"/>
                  <a:gd name="T20" fmla="*/ 1033 w 1221"/>
                  <a:gd name="T21" fmla="*/ 277 h 1233"/>
                  <a:gd name="T22" fmla="*/ 939 w 1221"/>
                  <a:gd name="T23" fmla="*/ 332 h 1233"/>
                  <a:gd name="T24" fmla="*/ 884 w 1221"/>
                  <a:gd name="T25" fmla="*/ 359 h 1233"/>
                  <a:gd name="T26" fmla="*/ 843 w 1221"/>
                  <a:gd name="T27" fmla="*/ 375 h 1233"/>
                  <a:gd name="T28" fmla="*/ 786 w 1221"/>
                  <a:gd name="T29" fmla="*/ 394 h 1233"/>
                  <a:gd name="T30" fmla="*/ 749 w 1221"/>
                  <a:gd name="T31" fmla="*/ 405 h 1233"/>
                  <a:gd name="T32" fmla="*/ 708 w 1221"/>
                  <a:gd name="T33" fmla="*/ 415 h 1233"/>
                  <a:gd name="T34" fmla="*/ 668 w 1221"/>
                  <a:gd name="T35" fmla="*/ 423 h 1233"/>
                  <a:gd name="T36" fmla="*/ 602 w 1221"/>
                  <a:gd name="T37" fmla="*/ 432 h 1233"/>
                  <a:gd name="T38" fmla="*/ 557 w 1221"/>
                  <a:gd name="T39" fmla="*/ 437 h 1233"/>
                  <a:gd name="T40" fmla="*/ 502 w 1221"/>
                  <a:gd name="T41" fmla="*/ 440 h 1233"/>
                  <a:gd name="T42" fmla="*/ 419 w 1221"/>
                  <a:gd name="T43" fmla="*/ 440 h 1233"/>
                  <a:gd name="T44" fmla="*/ 324 w 1221"/>
                  <a:gd name="T45" fmla="*/ 433 h 1233"/>
                  <a:gd name="T46" fmla="*/ 259 w 1221"/>
                  <a:gd name="T47" fmla="*/ 424 h 1233"/>
                  <a:gd name="T48" fmla="*/ 172 w 1221"/>
                  <a:gd name="T49" fmla="*/ 406 h 1233"/>
                  <a:gd name="T50" fmla="*/ 107 w 1221"/>
                  <a:gd name="T51" fmla="*/ 387 h 1233"/>
                  <a:gd name="T52" fmla="*/ 29 w 1221"/>
                  <a:gd name="T53" fmla="*/ 357 h 1233"/>
                  <a:gd name="T54" fmla="*/ 27 w 1221"/>
                  <a:gd name="T55" fmla="*/ 1149 h 1233"/>
                  <a:gd name="T56" fmla="*/ 83 w 1221"/>
                  <a:gd name="T57" fmla="*/ 1172 h 1233"/>
                  <a:gd name="T58" fmla="*/ 143 w 1221"/>
                  <a:gd name="T59" fmla="*/ 1191 h 1233"/>
                  <a:gd name="T60" fmla="*/ 218 w 1221"/>
                  <a:gd name="T61" fmla="*/ 1209 h 1233"/>
                  <a:gd name="T62" fmla="*/ 288 w 1221"/>
                  <a:gd name="T63" fmla="*/ 1221 h 1233"/>
                  <a:gd name="T64" fmla="*/ 352 w 1221"/>
                  <a:gd name="T65" fmla="*/ 1229 h 1233"/>
                  <a:gd name="T66" fmla="*/ 417 w 1221"/>
                  <a:gd name="T67" fmla="*/ 1233 h 1233"/>
                  <a:gd name="T68" fmla="*/ 485 w 1221"/>
                  <a:gd name="T69" fmla="*/ 1233 h 1233"/>
                  <a:gd name="T70" fmla="*/ 537 w 1221"/>
                  <a:gd name="T71" fmla="*/ 1231 h 1233"/>
                  <a:gd name="T72" fmla="*/ 577 w 1221"/>
                  <a:gd name="T73" fmla="*/ 1227 h 1233"/>
                  <a:gd name="T74" fmla="*/ 626 w 1221"/>
                  <a:gd name="T75" fmla="*/ 1221 h 1233"/>
                  <a:gd name="T76" fmla="*/ 672 w 1221"/>
                  <a:gd name="T77" fmla="*/ 1214 h 1233"/>
                  <a:gd name="T78" fmla="*/ 715 w 1221"/>
                  <a:gd name="T79" fmla="*/ 1205 h 1233"/>
                  <a:gd name="T80" fmla="*/ 753 w 1221"/>
                  <a:gd name="T81" fmla="*/ 1196 h 1233"/>
                  <a:gd name="T82" fmla="*/ 798 w 1221"/>
                  <a:gd name="T83" fmla="*/ 1182 h 1233"/>
                  <a:gd name="T84" fmla="*/ 841 w 1221"/>
                  <a:gd name="T85" fmla="*/ 1167 h 1233"/>
                  <a:gd name="T86" fmla="*/ 882 w 1221"/>
                  <a:gd name="T87" fmla="*/ 1151 h 1233"/>
                  <a:gd name="T88" fmla="*/ 937 w 1221"/>
                  <a:gd name="T89" fmla="*/ 1124 h 1233"/>
                  <a:gd name="T90" fmla="*/ 1024 w 1221"/>
                  <a:gd name="T91" fmla="*/ 1074 h 1233"/>
                  <a:gd name="T92" fmla="*/ 1055 w 1221"/>
                  <a:gd name="T93" fmla="*/ 1054 h 1233"/>
                  <a:gd name="T94" fmla="*/ 1082 w 1221"/>
                  <a:gd name="T95" fmla="*/ 1034 h 1233"/>
                  <a:gd name="T96" fmla="*/ 1108 w 1221"/>
                  <a:gd name="T97" fmla="*/ 1012 h 1233"/>
                  <a:gd name="T98" fmla="*/ 1133 w 1221"/>
                  <a:gd name="T99" fmla="*/ 987 h 1233"/>
                  <a:gd name="T100" fmla="*/ 1156 w 1221"/>
                  <a:gd name="T101" fmla="*/ 962 h 1233"/>
                  <a:gd name="T102" fmla="*/ 1172 w 1221"/>
                  <a:gd name="T103" fmla="*/ 939 h 1233"/>
                  <a:gd name="T104" fmla="*/ 1185 w 1221"/>
                  <a:gd name="T105" fmla="*/ 918 h 1233"/>
                  <a:gd name="T106" fmla="*/ 1199 w 1221"/>
                  <a:gd name="T107" fmla="*/ 890 h 1233"/>
                  <a:gd name="T108" fmla="*/ 1206 w 1221"/>
                  <a:gd name="T109" fmla="*/ 869 h 1233"/>
                  <a:gd name="T110" fmla="*/ 1213 w 1221"/>
                  <a:gd name="T111" fmla="*/ 845 h 1233"/>
                  <a:gd name="T112" fmla="*/ 1217 w 1221"/>
                  <a:gd name="T113" fmla="*/ 825 h 1233"/>
                  <a:gd name="T114" fmla="*/ 1219 w 1221"/>
                  <a:gd name="T115" fmla="*/ 80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21" h="1233">
                    <a:moveTo>
                      <a:pt x="1221" y="8"/>
                    </a:moveTo>
                    <a:cubicBezTo>
                      <a:pt x="1221" y="9"/>
                      <a:pt x="1221" y="11"/>
                      <a:pt x="1221" y="13"/>
                    </a:cubicBezTo>
                    <a:cubicBezTo>
                      <a:pt x="1221" y="14"/>
                      <a:pt x="1221" y="16"/>
                      <a:pt x="1221" y="18"/>
                    </a:cubicBezTo>
                    <a:cubicBezTo>
                      <a:pt x="1221" y="19"/>
                      <a:pt x="1220" y="21"/>
                      <a:pt x="1220" y="23"/>
                    </a:cubicBezTo>
                    <a:cubicBezTo>
                      <a:pt x="1220" y="24"/>
                      <a:pt x="1220" y="26"/>
                      <a:pt x="1220" y="28"/>
                    </a:cubicBezTo>
                    <a:cubicBezTo>
                      <a:pt x="1219" y="29"/>
                      <a:pt x="1219" y="31"/>
                      <a:pt x="1219" y="33"/>
                    </a:cubicBezTo>
                    <a:cubicBezTo>
                      <a:pt x="1219" y="34"/>
                      <a:pt x="1219" y="36"/>
                      <a:pt x="1218" y="37"/>
                    </a:cubicBezTo>
                    <a:cubicBezTo>
                      <a:pt x="1218" y="39"/>
                      <a:pt x="1218" y="41"/>
                      <a:pt x="1217" y="43"/>
                    </a:cubicBezTo>
                    <a:cubicBezTo>
                      <a:pt x="1217" y="44"/>
                      <a:pt x="1217" y="46"/>
                      <a:pt x="1216" y="47"/>
                    </a:cubicBezTo>
                    <a:cubicBezTo>
                      <a:pt x="1216" y="49"/>
                      <a:pt x="1216" y="51"/>
                      <a:pt x="1215" y="53"/>
                    </a:cubicBezTo>
                    <a:cubicBezTo>
                      <a:pt x="1215" y="54"/>
                      <a:pt x="1215" y="56"/>
                      <a:pt x="1214" y="57"/>
                    </a:cubicBezTo>
                    <a:cubicBezTo>
                      <a:pt x="1214" y="59"/>
                      <a:pt x="1213" y="61"/>
                      <a:pt x="1213" y="63"/>
                    </a:cubicBezTo>
                    <a:cubicBezTo>
                      <a:pt x="1212" y="64"/>
                      <a:pt x="1212" y="66"/>
                      <a:pt x="1212" y="67"/>
                    </a:cubicBezTo>
                    <a:cubicBezTo>
                      <a:pt x="1211" y="69"/>
                      <a:pt x="1210" y="71"/>
                      <a:pt x="1210" y="73"/>
                    </a:cubicBezTo>
                    <a:cubicBezTo>
                      <a:pt x="1209" y="74"/>
                      <a:pt x="1209" y="76"/>
                      <a:pt x="1209" y="77"/>
                    </a:cubicBezTo>
                    <a:cubicBezTo>
                      <a:pt x="1208" y="79"/>
                      <a:pt x="1207" y="81"/>
                      <a:pt x="1206" y="83"/>
                    </a:cubicBezTo>
                    <a:cubicBezTo>
                      <a:pt x="1206" y="84"/>
                      <a:pt x="1206" y="86"/>
                      <a:pt x="1205" y="87"/>
                    </a:cubicBezTo>
                    <a:cubicBezTo>
                      <a:pt x="1204" y="90"/>
                      <a:pt x="1203" y="93"/>
                      <a:pt x="1201" y="97"/>
                    </a:cubicBezTo>
                    <a:cubicBezTo>
                      <a:pt x="1201" y="97"/>
                      <a:pt x="1201" y="97"/>
                      <a:pt x="1201" y="97"/>
                    </a:cubicBezTo>
                    <a:cubicBezTo>
                      <a:pt x="1200" y="100"/>
                      <a:pt x="1198" y="104"/>
                      <a:pt x="1197" y="107"/>
                    </a:cubicBezTo>
                    <a:cubicBezTo>
                      <a:pt x="1196" y="108"/>
                      <a:pt x="1196" y="109"/>
                      <a:pt x="1195" y="110"/>
                    </a:cubicBezTo>
                    <a:cubicBezTo>
                      <a:pt x="1194" y="112"/>
                      <a:pt x="1193" y="114"/>
                      <a:pt x="1192" y="116"/>
                    </a:cubicBezTo>
                    <a:cubicBezTo>
                      <a:pt x="1191" y="118"/>
                      <a:pt x="1191" y="119"/>
                      <a:pt x="1190" y="120"/>
                    </a:cubicBezTo>
                    <a:cubicBezTo>
                      <a:pt x="1189" y="122"/>
                      <a:pt x="1188" y="124"/>
                      <a:pt x="1187" y="126"/>
                    </a:cubicBezTo>
                    <a:cubicBezTo>
                      <a:pt x="1186" y="127"/>
                      <a:pt x="1185" y="128"/>
                      <a:pt x="1185" y="130"/>
                    </a:cubicBezTo>
                    <a:cubicBezTo>
                      <a:pt x="1183" y="132"/>
                      <a:pt x="1182" y="134"/>
                      <a:pt x="1181" y="136"/>
                    </a:cubicBezTo>
                    <a:cubicBezTo>
                      <a:pt x="1180" y="138"/>
                      <a:pt x="1179" y="139"/>
                      <a:pt x="1178" y="140"/>
                    </a:cubicBezTo>
                    <a:cubicBezTo>
                      <a:pt x="1177" y="142"/>
                      <a:pt x="1176" y="144"/>
                      <a:pt x="1174" y="146"/>
                    </a:cubicBezTo>
                    <a:cubicBezTo>
                      <a:pt x="1173" y="148"/>
                      <a:pt x="1173" y="149"/>
                      <a:pt x="1172" y="150"/>
                    </a:cubicBezTo>
                    <a:cubicBezTo>
                      <a:pt x="1170" y="152"/>
                      <a:pt x="1169" y="154"/>
                      <a:pt x="1167" y="156"/>
                    </a:cubicBezTo>
                    <a:cubicBezTo>
                      <a:pt x="1166" y="158"/>
                      <a:pt x="1166" y="159"/>
                      <a:pt x="1165" y="160"/>
                    </a:cubicBezTo>
                    <a:cubicBezTo>
                      <a:pt x="1163" y="162"/>
                      <a:pt x="1161" y="164"/>
                      <a:pt x="1160" y="167"/>
                    </a:cubicBezTo>
                    <a:cubicBezTo>
                      <a:pt x="1159" y="168"/>
                      <a:pt x="1158" y="169"/>
                      <a:pt x="1157" y="170"/>
                    </a:cubicBezTo>
                    <a:cubicBezTo>
                      <a:pt x="1154" y="174"/>
                      <a:pt x="1151" y="177"/>
                      <a:pt x="1148" y="181"/>
                    </a:cubicBezTo>
                    <a:cubicBezTo>
                      <a:pt x="1148" y="182"/>
                      <a:pt x="1147" y="182"/>
                      <a:pt x="1146" y="183"/>
                    </a:cubicBezTo>
                    <a:cubicBezTo>
                      <a:pt x="1144" y="186"/>
                      <a:pt x="1141" y="189"/>
                      <a:pt x="1139" y="192"/>
                    </a:cubicBezTo>
                    <a:cubicBezTo>
                      <a:pt x="1138" y="193"/>
                      <a:pt x="1137" y="194"/>
                      <a:pt x="1136" y="195"/>
                    </a:cubicBezTo>
                    <a:cubicBezTo>
                      <a:pt x="1133" y="198"/>
                      <a:pt x="1130" y="200"/>
                      <a:pt x="1128" y="203"/>
                    </a:cubicBezTo>
                    <a:cubicBezTo>
                      <a:pt x="1127" y="204"/>
                      <a:pt x="1126" y="205"/>
                      <a:pt x="1125" y="206"/>
                    </a:cubicBezTo>
                    <a:cubicBezTo>
                      <a:pt x="1122" y="209"/>
                      <a:pt x="1118" y="213"/>
                      <a:pt x="1114" y="216"/>
                    </a:cubicBezTo>
                    <a:cubicBezTo>
                      <a:pt x="1113" y="217"/>
                      <a:pt x="1112" y="219"/>
                      <a:pt x="1110" y="220"/>
                    </a:cubicBezTo>
                    <a:cubicBezTo>
                      <a:pt x="1108" y="221"/>
                      <a:pt x="1107" y="223"/>
                      <a:pt x="1105" y="225"/>
                    </a:cubicBezTo>
                    <a:cubicBezTo>
                      <a:pt x="1103" y="226"/>
                      <a:pt x="1102" y="227"/>
                      <a:pt x="1100" y="228"/>
                    </a:cubicBezTo>
                    <a:cubicBezTo>
                      <a:pt x="1099" y="230"/>
                      <a:pt x="1097" y="232"/>
                      <a:pt x="1095" y="233"/>
                    </a:cubicBezTo>
                    <a:cubicBezTo>
                      <a:pt x="1093" y="234"/>
                      <a:pt x="1092" y="236"/>
                      <a:pt x="1090" y="237"/>
                    </a:cubicBezTo>
                    <a:cubicBezTo>
                      <a:pt x="1088" y="238"/>
                      <a:pt x="1086" y="240"/>
                      <a:pt x="1085" y="241"/>
                    </a:cubicBezTo>
                    <a:cubicBezTo>
                      <a:pt x="1083" y="243"/>
                      <a:pt x="1081" y="244"/>
                      <a:pt x="1079" y="245"/>
                    </a:cubicBezTo>
                    <a:cubicBezTo>
                      <a:pt x="1078" y="247"/>
                      <a:pt x="1076" y="248"/>
                      <a:pt x="1074" y="250"/>
                    </a:cubicBezTo>
                    <a:cubicBezTo>
                      <a:pt x="1072" y="251"/>
                      <a:pt x="1070" y="252"/>
                      <a:pt x="1068" y="254"/>
                    </a:cubicBezTo>
                    <a:cubicBezTo>
                      <a:pt x="1066" y="255"/>
                      <a:pt x="1065" y="256"/>
                      <a:pt x="1062" y="258"/>
                    </a:cubicBezTo>
                    <a:cubicBezTo>
                      <a:pt x="1061" y="259"/>
                      <a:pt x="1059" y="260"/>
                      <a:pt x="1057" y="262"/>
                    </a:cubicBezTo>
                    <a:cubicBezTo>
                      <a:pt x="1055" y="263"/>
                      <a:pt x="1053" y="264"/>
                      <a:pt x="1051" y="266"/>
                    </a:cubicBezTo>
                    <a:cubicBezTo>
                      <a:pt x="1049" y="267"/>
                      <a:pt x="1047" y="268"/>
                      <a:pt x="1045" y="270"/>
                    </a:cubicBezTo>
                    <a:cubicBezTo>
                      <a:pt x="1043" y="271"/>
                      <a:pt x="1041" y="272"/>
                      <a:pt x="1039" y="274"/>
                    </a:cubicBezTo>
                    <a:cubicBezTo>
                      <a:pt x="1037" y="275"/>
                      <a:pt x="1035" y="276"/>
                      <a:pt x="1033" y="277"/>
                    </a:cubicBezTo>
                    <a:cubicBezTo>
                      <a:pt x="1031" y="279"/>
                      <a:pt x="1029" y="280"/>
                      <a:pt x="1026" y="281"/>
                    </a:cubicBezTo>
                    <a:cubicBezTo>
                      <a:pt x="1023" y="284"/>
                      <a:pt x="1019" y="286"/>
                      <a:pt x="1016" y="288"/>
                    </a:cubicBezTo>
                    <a:cubicBezTo>
                      <a:pt x="959" y="321"/>
                      <a:pt x="959" y="321"/>
                      <a:pt x="959" y="321"/>
                    </a:cubicBezTo>
                    <a:cubicBezTo>
                      <a:pt x="954" y="324"/>
                      <a:pt x="949" y="327"/>
                      <a:pt x="943" y="330"/>
                    </a:cubicBezTo>
                    <a:cubicBezTo>
                      <a:pt x="942" y="330"/>
                      <a:pt x="941" y="331"/>
                      <a:pt x="939" y="332"/>
                    </a:cubicBezTo>
                    <a:cubicBezTo>
                      <a:pt x="934" y="335"/>
                      <a:pt x="928" y="338"/>
                      <a:pt x="923" y="340"/>
                    </a:cubicBezTo>
                    <a:cubicBezTo>
                      <a:pt x="923" y="340"/>
                      <a:pt x="923" y="340"/>
                      <a:pt x="923" y="340"/>
                    </a:cubicBezTo>
                    <a:cubicBezTo>
                      <a:pt x="917" y="343"/>
                      <a:pt x="911" y="346"/>
                      <a:pt x="906" y="349"/>
                    </a:cubicBezTo>
                    <a:cubicBezTo>
                      <a:pt x="904" y="349"/>
                      <a:pt x="903" y="350"/>
                      <a:pt x="901" y="351"/>
                    </a:cubicBezTo>
                    <a:cubicBezTo>
                      <a:pt x="896" y="353"/>
                      <a:pt x="890" y="356"/>
                      <a:pt x="884" y="359"/>
                    </a:cubicBezTo>
                    <a:cubicBezTo>
                      <a:pt x="884" y="359"/>
                      <a:pt x="884" y="359"/>
                      <a:pt x="884" y="359"/>
                    </a:cubicBezTo>
                    <a:cubicBezTo>
                      <a:pt x="878" y="361"/>
                      <a:pt x="872" y="364"/>
                      <a:pt x="866" y="366"/>
                    </a:cubicBezTo>
                    <a:cubicBezTo>
                      <a:pt x="865" y="367"/>
                      <a:pt x="863" y="367"/>
                      <a:pt x="862" y="368"/>
                    </a:cubicBezTo>
                    <a:cubicBezTo>
                      <a:pt x="856" y="370"/>
                      <a:pt x="850" y="373"/>
                      <a:pt x="844" y="375"/>
                    </a:cubicBezTo>
                    <a:cubicBezTo>
                      <a:pt x="843" y="375"/>
                      <a:pt x="843" y="375"/>
                      <a:pt x="843" y="375"/>
                    </a:cubicBezTo>
                    <a:cubicBezTo>
                      <a:pt x="837" y="377"/>
                      <a:pt x="831" y="380"/>
                      <a:pt x="825" y="382"/>
                    </a:cubicBezTo>
                    <a:cubicBezTo>
                      <a:pt x="824" y="382"/>
                      <a:pt x="822" y="383"/>
                      <a:pt x="820" y="383"/>
                    </a:cubicBezTo>
                    <a:cubicBezTo>
                      <a:pt x="814" y="386"/>
                      <a:pt x="808" y="388"/>
                      <a:pt x="802" y="390"/>
                    </a:cubicBezTo>
                    <a:cubicBezTo>
                      <a:pt x="801" y="390"/>
                      <a:pt x="800" y="390"/>
                      <a:pt x="800" y="390"/>
                    </a:cubicBezTo>
                    <a:cubicBezTo>
                      <a:pt x="795" y="392"/>
                      <a:pt x="791" y="393"/>
                      <a:pt x="786" y="394"/>
                    </a:cubicBezTo>
                    <a:cubicBezTo>
                      <a:pt x="785" y="395"/>
                      <a:pt x="783" y="395"/>
                      <a:pt x="781" y="396"/>
                    </a:cubicBezTo>
                    <a:cubicBezTo>
                      <a:pt x="778" y="397"/>
                      <a:pt x="774" y="398"/>
                      <a:pt x="771" y="399"/>
                    </a:cubicBezTo>
                    <a:cubicBezTo>
                      <a:pt x="769" y="400"/>
                      <a:pt x="767" y="400"/>
                      <a:pt x="765" y="401"/>
                    </a:cubicBezTo>
                    <a:cubicBezTo>
                      <a:pt x="762" y="402"/>
                      <a:pt x="759" y="402"/>
                      <a:pt x="755" y="403"/>
                    </a:cubicBezTo>
                    <a:cubicBezTo>
                      <a:pt x="753" y="404"/>
                      <a:pt x="751" y="404"/>
                      <a:pt x="749" y="405"/>
                    </a:cubicBezTo>
                    <a:cubicBezTo>
                      <a:pt x="746" y="406"/>
                      <a:pt x="743" y="407"/>
                      <a:pt x="740" y="407"/>
                    </a:cubicBezTo>
                    <a:cubicBezTo>
                      <a:pt x="737" y="408"/>
                      <a:pt x="735" y="408"/>
                      <a:pt x="733" y="409"/>
                    </a:cubicBezTo>
                    <a:cubicBezTo>
                      <a:pt x="730" y="410"/>
                      <a:pt x="727" y="410"/>
                      <a:pt x="724" y="411"/>
                    </a:cubicBezTo>
                    <a:cubicBezTo>
                      <a:pt x="721" y="412"/>
                      <a:pt x="719" y="412"/>
                      <a:pt x="717" y="413"/>
                    </a:cubicBezTo>
                    <a:cubicBezTo>
                      <a:pt x="714" y="413"/>
                      <a:pt x="711" y="414"/>
                      <a:pt x="708" y="415"/>
                    </a:cubicBezTo>
                    <a:cubicBezTo>
                      <a:pt x="705" y="415"/>
                      <a:pt x="703" y="416"/>
                      <a:pt x="701" y="416"/>
                    </a:cubicBezTo>
                    <a:cubicBezTo>
                      <a:pt x="697" y="417"/>
                      <a:pt x="694" y="418"/>
                      <a:pt x="691" y="418"/>
                    </a:cubicBezTo>
                    <a:cubicBezTo>
                      <a:pt x="689" y="419"/>
                      <a:pt x="687" y="419"/>
                      <a:pt x="684" y="420"/>
                    </a:cubicBezTo>
                    <a:cubicBezTo>
                      <a:pt x="681" y="420"/>
                      <a:pt x="678" y="421"/>
                      <a:pt x="674" y="421"/>
                    </a:cubicBezTo>
                    <a:cubicBezTo>
                      <a:pt x="672" y="422"/>
                      <a:pt x="670" y="422"/>
                      <a:pt x="668" y="423"/>
                    </a:cubicBezTo>
                    <a:cubicBezTo>
                      <a:pt x="662" y="424"/>
                      <a:pt x="655" y="425"/>
                      <a:pt x="648" y="426"/>
                    </a:cubicBezTo>
                    <a:cubicBezTo>
                      <a:pt x="647" y="426"/>
                      <a:pt x="645" y="426"/>
                      <a:pt x="644" y="427"/>
                    </a:cubicBezTo>
                    <a:cubicBezTo>
                      <a:pt x="639" y="428"/>
                      <a:pt x="633" y="428"/>
                      <a:pt x="628" y="429"/>
                    </a:cubicBezTo>
                    <a:cubicBezTo>
                      <a:pt x="626" y="429"/>
                      <a:pt x="624" y="430"/>
                      <a:pt x="622" y="430"/>
                    </a:cubicBezTo>
                    <a:cubicBezTo>
                      <a:pt x="616" y="431"/>
                      <a:pt x="609" y="432"/>
                      <a:pt x="602" y="432"/>
                    </a:cubicBezTo>
                    <a:cubicBezTo>
                      <a:pt x="602" y="432"/>
                      <a:pt x="601" y="433"/>
                      <a:pt x="601" y="433"/>
                    </a:cubicBezTo>
                    <a:cubicBezTo>
                      <a:pt x="594" y="433"/>
                      <a:pt x="588" y="434"/>
                      <a:pt x="582" y="435"/>
                    </a:cubicBezTo>
                    <a:cubicBezTo>
                      <a:pt x="580" y="435"/>
                      <a:pt x="578" y="435"/>
                      <a:pt x="575" y="435"/>
                    </a:cubicBezTo>
                    <a:cubicBezTo>
                      <a:pt x="572" y="436"/>
                      <a:pt x="568" y="436"/>
                      <a:pt x="564" y="436"/>
                    </a:cubicBezTo>
                    <a:cubicBezTo>
                      <a:pt x="562" y="437"/>
                      <a:pt x="559" y="437"/>
                      <a:pt x="557" y="437"/>
                    </a:cubicBezTo>
                    <a:cubicBezTo>
                      <a:pt x="553" y="437"/>
                      <a:pt x="549" y="438"/>
                      <a:pt x="545" y="438"/>
                    </a:cubicBezTo>
                    <a:cubicBezTo>
                      <a:pt x="543" y="438"/>
                      <a:pt x="541" y="438"/>
                      <a:pt x="539" y="438"/>
                    </a:cubicBezTo>
                    <a:cubicBezTo>
                      <a:pt x="533" y="439"/>
                      <a:pt x="527" y="439"/>
                      <a:pt x="521" y="439"/>
                    </a:cubicBezTo>
                    <a:cubicBezTo>
                      <a:pt x="520" y="439"/>
                      <a:pt x="520" y="439"/>
                      <a:pt x="519" y="439"/>
                    </a:cubicBezTo>
                    <a:cubicBezTo>
                      <a:pt x="514" y="440"/>
                      <a:pt x="508" y="440"/>
                      <a:pt x="502" y="440"/>
                    </a:cubicBezTo>
                    <a:cubicBezTo>
                      <a:pt x="497" y="440"/>
                      <a:pt x="492" y="440"/>
                      <a:pt x="488" y="441"/>
                    </a:cubicBezTo>
                    <a:cubicBezTo>
                      <a:pt x="477" y="441"/>
                      <a:pt x="466" y="441"/>
                      <a:pt x="456" y="441"/>
                    </a:cubicBezTo>
                    <a:cubicBezTo>
                      <a:pt x="452" y="441"/>
                      <a:pt x="449" y="441"/>
                      <a:pt x="446" y="441"/>
                    </a:cubicBezTo>
                    <a:cubicBezTo>
                      <a:pt x="438" y="441"/>
                      <a:pt x="431" y="441"/>
                      <a:pt x="423" y="440"/>
                    </a:cubicBezTo>
                    <a:cubicBezTo>
                      <a:pt x="422" y="440"/>
                      <a:pt x="420" y="440"/>
                      <a:pt x="419" y="440"/>
                    </a:cubicBezTo>
                    <a:cubicBezTo>
                      <a:pt x="409" y="440"/>
                      <a:pt x="400" y="439"/>
                      <a:pt x="390" y="439"/>
                    </a:cubicBezTo>
                    <a:cubicBezTo>
                      <a:pt x="389" y="439"/>
                      <a:pt x="387" y="439"/>
                      <a:pt x="386" y="439"/>
                    </a:cubicBezTo>
                    <a:cubicBezTo>
                      <a:pt x="376" y="438"/>
                      <a:pt x="367" y="437"/>
                      <a:pt x="357" y="437"/>
                    </a:cubicBezTo>
                    <a:cubicBezTo>
                      <a:pt x="356" y="437"/>
                      <a:pt x="355" y="436"/>
                      <a:pt x="354" y="436"/>
                    </a:cubicBezTo>
                    <a:cubicBezTo>
                      <a:pt x="344" y="436"/>
                      <a:pt x="334" y="435"/>
                      <a:pt x="324" y="433"/>
                    </a:cubicBezTo>
                    <a:cubicBezTo>
                      <a:pt x="324" y="433"/>
                      <a:pt x="324" y="433"/>
                      <a:pt x="324" y="433"/>
                    </a:cubicBezTo>
                    <a:cubicBezTo>
                      <a:pt x="314" y="432"/>
                      <a:pt x="304" y="431"/>
                      <a:pt x="294" y="430"/>
                    </a:cubicBezTo>
                    <a:cubicBezTo>
                      <a:pt x="293" y="430"/>
                      <a:pt x="292" y="429"/>
                      <a:pt x="291" y="429"/>
                    </a:cubicBezTo>
                    <a:cubicBezTo>
                      <a:pt x="282" y="428"/>
                      <a:pt x="272" y="427"/>
                      <a:pt x="263" y="425"/>
                    </a:cubicBezTo>
                    <a:cubicBezTo>
                      <a:pt x="262" y="425"/>
                      <a:pt x="260" y="424"/>
                      <a:pt x="259" y="424"/>
                    </a:cubicBezTo>
                    <a:cubicBezTo>
                      <a:pt x="250" y="423"/>
                      <a:pt x="241" y="421"/>
                      <a:pt x="232" y="419"/>
                    </a:cubicBezTo>
                    <a:cubicBezTo>
                      <a:pt x="230" y="419"/>
                      <a:pt x="228" y="419"/>
                      <a:pt x="227" y="418"/>
                    </a:cubicBezTo>
                    <a:cubicBezTo>
                      <a:pt x="218" y="417"/>
                      <a:pt x="209" y="415"/>
                      <a:pt x="200" y="413"/>
                    </a:cubicBezTo>
                    <a:cubicBezTo>
                      <a:pt x="199" y="412"/>
                      <a:pt x="198" y="412"/>
                      <a:pt x="197" y="412"/>
                    </a:cubicBezTo>
                    <a:cubicBezTo>
                      <a:pt x="188" y="410"/>
                      <a:pt x="180" y="408"/>
                      <a:pt x="172" y="406"/>
                    </a:cubicBezTo>
                    <a:cubicBezTo>
                      <a:pt x="170" y="405"/>
                      <a:pt x="169" y="405"/>
                      <a:pt x="167" y="405"/>
                    </a:cubicBezTo>
                    <a:cubicBezTo>
                      <a:pt x="159" y="402"/>
                      <a:pt x="150" y="400"/>
                      <a:pt x="142" y="398"/>
                    </a:cubicBezTo>
                    <a:cubicBezTo>
                      <a:pt x="139" y="397"/>
                      <a:pt x="137" y="396"/>
                      <a:pt x="134" y="395"/>
                    </a:cubicBezTo>
                    <a:cubicBezTo>
                      <a:pt x="128" y="394"/>
                      <a:pt x="122" y="392"/>
                      <a:pt x="115" y="390"/>
                    </a:cubicBezTo>
                    <a:cubicBezTo>
                      <a:pt x="113" y="389"/>
                      <a:pt x="110" y="388"/>
                      <a:pt x="107" y="387"/>
                    </a:cubicBezTo>
                    <a:cubicBezTo>
                      <a:pt x="100" y="384"/>
                      <a:pt x="93" y="382"/>
                      <a:pt x="85" y="379"/>
                    </a:cubicBezTo>
                    <a:cubicBezTo>
                      <a:pt x="84" y="379"/>
                      <a:pt x="83" y="379"/>
                      <a:pt x="82" y="378"/>
                    </a:cubicBezTo>
                    <a:cubicBezTo>
                      <a:pt x="73" y="375"/>
                      <a:pt x="65" y="372"/>
                      <a:pt x="57" y="369"/>
                    </a:cubicBezTo>
                    <a:cubicBezTo>
                      <a:pt x="55" y="368"/>
                      <a:pt x="54" y="367"/>
                      <a:pt x="53" y="367"/>
                    </a:cubicBezTo>
                    <a:cubicBezTo>
                      <a:pt x="45" y="364"/>
                      <a:pt x="37" y="360"/>
                      <a:pt x="29" y="357"/>
                    </a:cubicBezTo>
                    <a:cubicBezTo>
                      <a:pt x="28" y="357"/>
                      <a:pt x="27" y="356"/>
                      <a:pt x="27" y="356"/>
                    </a:cubicBezTo>
                    <a:cubicBezTo>
                      <a:pt x="18" y="352"/>
                      <a:pt x="10" y="349"/>
                      <a:pt x="2" y="345"/>
                    </a:cubicBezTo>
                    <a:cubicBezTo>
                      <a:pt x="0" y="1137"/>
                      <a:pt x="0" y="1137"/>
                      <a:pt x="0" y="1137"/>
                    </a:cubicBezTo>
                    <a:cubicBezTo>
                      <a:pt x="8" y="1141"/>
                      <a:pt x="16" y="1145"/>
                      <a:pt x="24" y="1148"/>
                    </a:cubicBezTo>
                    <a:cubicBezTo>
                      <a:pt x="25" y="1149"/>
                      <a:pt x="26" y="1149"/>
                      <a:pt x="27" y="1149"/>
                    </a:cubicBezTo>
                    <a:cubicBezTo>
                      <a:pt x="35" y="1153"/>
                      <a:pt x="43" y="1156"/>
                      <a:pt x="51" y="1159"/>
                    </a:cubicBezTo>
                    <a:cubicBezTo>
                      <a:pt x="52" y="1160"/>
                      <a:pt x="53" y="1160"/>
                      <a:pt x="54" y="1161"/>
                    </a:cubicBezTo>
                    <a:cubicBezTo>
                      <a:pt x="56" y="1161"/>
                      <a:pt x="57" y="1162"/>
                      <a:pt x="58" y="1162"/>
                    </a:cubicBezTo>
                    <a:cubicBezTo>
                      <a:pt x="65" y="1165"/>
                      <a:pt x="72" y="1168"/>
                      <a:pt x="80" y="1170"/>
                    </a:cubicBezTo>
                    <a:cubicBezTo>
                      <a:pt x="81" y="1171"/>
                      <a:pt x="82" y="1171"/>
                      <a:pt x="83" y="1172"/>
                    </a:cubicBezTo>
                    <a:cubicBezTo>
                      <a:pt x="90" y="1174"/>
                      <a:pt x="98" y="1177"/>
                      <a:pt x="105" y="1179"/>
                    </a:cubicBezTo>
                    <a:cubicBezTo>
                      <a:pt x="108" y="1180"/>
                      <a:pt x="110" y="1181"/>
                      <a:pt x="113" y="1182"/>
                    </a:cubicBezTo>
                    <a:cubicBezTo>
                      <a:pt x="119" y="1184"/>
                      <a:pt x="126" y="1186"/>
                      <a:pt x="132" y="1188"/>
                    </a:cubicBezTo>
                    <a:cubicBezTo>
                      <a:pt x="135" y="1189"/>
                      <a:pt x="137" y="1189"/>
                      <a:pt x="140" y="1190"/>
                    </a:cubicBezTo>
                    <a:cubicBezTo>
                      <a:pt x="141" y="1190"/>
                      <a:pt x="142" y="1191"/>
                      <a:pt x="143" y="1191"/>
                    </a:cubicBezTo>
                    <a:cubicBezTo>
                      <a:pt x="151" y="1193"/>
                      <a:pt x="158" y="1195"/>
                      <a:pt x="165" y="1197"/>
                    </a:cubicBezTo>
                    <a:cubicBezTo>
                      <a:pt x="166" y="1197"/>
                      <a:pt x="168" y="1198"/>
                      <a:pt x="170" y="1198"/>
                    </a:cubicBezTo>
                    <a:cubicBezTo>
                      <a:pt x="178" y="1200"/>
                      <a:pt x="186" y="1202"/>
                      <a:pt x="194" y="1204"/>
                    </a:cubicBezTo>
                    <a:cubicBezTo>
                      <a:pt x="195" y="1204"/>
                      <a:pt x="196" y="1205"/>
                      <a:pt x="197" y="1205"/>
                    </a:cubicBezTo>
                    <a:cubicBezTo>
                      <a:pt x="204" y="1206"/>
                      <a:pt x="211" y="1208"/>
                      <a:pt x="218" y="1209"/>
                    </a:cubicBezTo>
                    <a:cubicBezTo>
                      <a:pt x="220" y="1210"/>
                      <a:pt x="222" y="1210"/>
                      <a:pt x="225" y="1211"/>
                    </a:cubicBezTo>
                    <a:cubicBezTo>
                      <a:pt x="226" y="1211"/>
                      <a:pt x="228" y="1211"/>
                      <a:pt x="229" y="1212"/>
                    </a:cubicBezTo>
                    <a:cubicBezTo>
                      <a:pt x="238" y="1213"/>
                      <a:pt x="247" y="1215"/>
                      <a:pt x="256" y="1217"/>
                    </a:cubicBezTo>
                    <a:cubicBezTo>
                      <a:pt x="258" y="1217"/>
                      <a:pt x="259" y="1217"/>
                      <a:pt x="261" y="1217"/>
                    </a:cubicBezTo>
                    <a:cubicBezTo>
                      <a:pt x="270" y="1219"/>
                      <a:pt x="279" y="1220"/>
                      <a:pt x="288" y="1221"/>
                    </a:cubicBezTo>
                    <a:cubicBezTo>
                      <a:pt x="288" y="1222"/>
                      <a:pt x="288" y="1222"/>
                      <a:pt x="289" y="1222"/>
                    </a:cubicBezTo>
                    <a:cubicBezTo>
                      <a:pt x="290" y="1222"/>
                      <a:pt x="291" y="1222"/>
                      <a:pt x="291" y="1222"/>
                    </a:cubicBezTo>
                    <a:cubicBezTo>
                      <a:pt x="301" y="1223"/>
                      <a:pt x="311" y="1225"/>
                      <a:pt x="322" y="1226"/>
                    </a:cubicBezTo>
                    <a:cubicBezTo>
                      <a:pt x="322" y="1226"/>
                      <a:pt x="322" y="1226"/>
                      <a:pt x="322" y="1226"/>
                    </a:cubicBezTo>
                    <a:cubicBezTo>
                      <a:pt x="332" y="1227"/>
                      <a:pt x="342" y="1228"/>
                      <a:pt x="352" y="1229"/>
                    </a:cubicBezTo>
                    <a:cubicBezTo>
                      <a:pt x="353" y="1229"/>
                      <a:pt x="354" y="1229"/>
                      <a:pt x="355" y="1229"/>
                    </a:cubicBezTo>
                    <a:cubicBezTo>
                      <a:pt x="355" y="1229"/>
                      <a:pt x="356" y="1229"/>
                      <a:pt x="356" y="1229"/>
                    </a:cubicBezTo>
                    <a:cubicBezTo>
                      <a:pt x="365" y="1230"/>
                      <a:pt x="375" y="1231"/>
                      <a:pt x="384" y="1231"/>
                    </a:cubicBezTo>
                    <a:cubicBezTo>
                      <a:pt x="385" y="1231"/>
                      <a:pt x="386" y="1231"/>
                      <a:pt x="388" y="1231"/>
                    </a:cubicBezTo>
                    <a:cubicBezTo>
                      <a:pt x="397" y="1232"/>
                      <a:pt x="407" y="1232"/>
                      <a:pt x="417" y="1233"/>
                    </a:cubicBezTo>
                    <a:cubicBezTo>
                      <a:pt x="418" y="1233"/>
                      <a:pt x="420" y="1233"/>
                      <a:pt x="421" y="1233"/>
                    </a:cubicBezTo>
                    <a:cubicBezTo>
                      <a:pt x="423" y="1233"/>
                      <a:pt x="424" y="1233"/>
                      <a:pt x="426" y="1233"/>
                    </a:cubicBezTo>
                    <a:cubicBezTo>
                      <a:pt x="432" y="1233"/>
                      <a:pt x="437" y="1233"/>
                      <a:pt x="443" y="1233"/>
                    </a:cubicBezTo>
                    <a:cubicBezTo>
                      <a:pt x="447" y="1233"/>
                      <a:pt x="450" y="1233"/>
                      <a:pt x="454" y="1233"/>
                    </a:cubicBezTo>
                    <a:cubicBezTo>
                      <a:pt x="464" y="1233"/>
                      <a:pt x="475" y="1233"/>
                      <a:pt x="485" y="1233"/>
                    </a:cubicBezTo>
                    <a:cubicBezTo>
                      <a:pt x="490" y="1233"/>
                      <a:pt x="494" y="1233"/>
                      <a:pt x="499" y="1233"/>
                    </a:cubicBezTo>
                    <a:cubicBezTo>
                      <a:pt x="499" y="1232"/>
                      <a:pt x="500" y="1232"/>
                      <a:pt x="500" y="1232"/>
                    </a:cubicBezTo>
                    <a:cubicBezTo>
                      <a:pt x="506" y="1232"/>
                      <a:pt x="511" y="1232"/>
                      <a:pt x="517" y="1232"/>
                    </a:cubicBezTo>
                    <a:cubicBezTo>
                      <a:pt x="517" y="1232"/>
                      <a:pt x="518" y="1232"/>
                      <a:pt x="518" y="1232"/>
                    </a:cubicBezTo>
                    <a:cubicBezTo>
                      <a:pt x="525" y="1231"/>
                      <a:pt x="531" y="1231"/>
                      <a:pt x="537" y="1231"/>
                    </a:cubicBezTo>
                    <a:cubicBezTo>
                      <a:pt x="539" y="1230"/>
                      <a:pt x="540" y="1230"/>
                      <a:pt x="542" y="1230"/>
                    </a:cubicBezTo>
                    <a:cubicBezTo>
                      <a:pt x="547" y="1230"/>
                      <a:pt x="551" y="1230"/>
                      <a:pt x="555" y="1229"/>
                    </a:cubicBezTo>
                    <a:cubicBezTo>
                      <a:pt x="557" y="1229"/>
                      <a:pt x="559" y="1229"/>
                      <a:pt x="562" y="1229"/>
                    </a:cubicBezTo>
                    <a:cubicBezTo>
                      <a:pt x="565" y="1228"/>
                      <a:pt x="569" y="1228"/>
                      <a:pt x="573" y="1228"/>
                    </a:cubicBezTo>
                    <a:cubicBezTo>
                      <a:pt x="574" y="1228"/>
                      <a:pt x="576" y="1227"/>
                      <a:pt x="577" y="1227"/>
                    </a:cubicBezTo>
                    <a:cubicBezTo>
                      <a:pt x="578" y="1227"/>
                      <a:pt x="579" y="1227"/>
                      <a:pt x="580" y="1227"/>
                    </a:cubicBezTo>
                    <a:cubicBezTo>
                      <a:pt x="586" y="1226"/>
                      <a:pt x="592" y="1226"/>
                      <a:pt x="598" y="1225"/>
                    </a:cubicBezTo>
                    <a:cubicBezTo>
                      <a:pt x="599" y="1225"/>
                      <a:pt x="600" y="1225"/>
                      <a:pt x="600" y="1225"/>
                    </a:cubicBezTo>
                    <a:cubicBezTo>
                      <a:pt x="607" y="1224"/>
                      <a:pt x="613" y="1223"/>
                      <a:pt x="620" y="1222"/>
                    </a:cubicBezTo>
                    <a:cubicBezTo>
                      <a:pt x="622" y="1222"/>
                      <a:pt x="624" y="1222"/>
                      <a:pt x="626" y="1221"/>
                    </a:cubicBezTo>
                    <a:cubicBezTo>
                      <a:pt x="631" y="1221"/>
                      <a:pt x="636" y="1220"/>
                      <a:pt x="642" y="1219"/>
                    </a:cubicBezTo>
                    <a:cubicBezTo>
                      <a:pt x="643" y="1219"/>
                      <a:pt x="645" y="1219"/>
                      <a:pt x="646" y="1218"/>
                    </a:cubicBezTo>
                    <a:cubicBezTo>
                      <a:pt x="653" y="1217"/>
                      <a:pt x="659" y="1216"/>
                      <a:pt x="666" y="1215"/>
                    </a:cubicBezTo>
                    <a:cubicBezTo>
                      <a:pt x="666" y="1215"/>
                      <a:pt x="667" y="1215"/>
                      <a:pt x="667" y="1215"/>
                    </a:cubicBezTo>
                    <a:cubicBezTo>
                      <a:pt x="669" y="1214"/>
                      <a:pt x="670" y="1214"/>
                      <a:pt x="672" y="1214"/>
                    </a:cubicBezTo>
                    <a:cubicBezTo>
                      <a:pt x="675" y="1213"/>
                      <a:pt x="679" y="1213"/>
                      <a:pt x="682" y="1212"/>
                    </a:cubicBezTo>
                    <a:cubicBezTo>
                      <a:pt x="684" y="1212"/>
                      <a:pt x="687" y="1211"/>
                      <a:pt x="689" y="1211"/>
                    </a:cubicBezTo>
                    <a:cubicBezTo>
                      <a:pt x="692" y="1210"/>
                      <a:pt x="695" y="1209"/>
                      <a:pt x="698" y="1209"/>
                    </a:cubicBezTo>
                    <a:cubicBezTo>
                      <a:pt x="701" y="1208"/>
                      <a:pt x="703" y="1208"/>
                      <a:pt x="705" y="1207"/>
                    </a:cubicBezTo>
                    <a:cubicBezTo>
                      <a:pt x="708" y="1206"/>
                      <a:pt x="711" y="1206"/>
                      <a:pt x="715" y="1205"/>
                    </a:cubicBezTo>
                    <a:cubicBezTo>
                      <a:pt x="717" y="1205"/>
                      <a:pt x="719" y="1204"/>
                      <a:pt x="721" y="1204"/>
                    </a:cubicBezTo>
                    <a:cubicBezTo>
                      <a:pt x="725" y="1203"/>
                      <a:pt x="728" y="1202"/>
                      <a:pt x="731" y="1201"/>
                    </a:cubicBezTo>
                    <a:cubicBezTo>
                      <a:pt x="733" y="1201"/>
                      <a:pt x="735" y="1200"/>
                      <a:pt x="737" y="1200"/>
                    </a:cubicBezTo>
                    <a:cubicBezTo>
                      <a:pt x="741" y="1199"/>
                      <a:pt x="744" y="1198"/>
                      <a:pt x="747" y="1197"/>
                    </a:cubicBezTo>
                    <a:cubicBezTo>
                      <a:pt x="749" y="1197"/>
                      <a:pt x="751" y="1196"/>
                      <a:pt x="753" y="1196"/>
                    </a:cubicBezTo>
                    <a:cubicBezTo>
                      <a:pt x="756" y="1195"/>
                      <a:pt x="759" y="1194"/>
                      <a:pt x="763" y="1193"/>
                    </a:cubicBezTo>
                    <a:cubicBezTo>
                      <a:pt x="765" y="1192"/>
                      <a:pt x="767" y="1192"/>
                      <a:pt x="769" y="1191"/>
                    </a:cubicBezTo>
                    <a:cubicBezTo>
                      <a:pt x="772" y="1190"/>
                      <a:pt x="775" y="1189"/>
                      <a:pt x="779" y="1188"/>
                    </a:cubicBezTo>
                    <a:cubicBezTo>
                      <a:pt x="781" y="1188"/>
                      <a:pt x="782" y="1187"/>
                      <a:pt x="784" y="1187"/>
                    </a:cubicBezTo>
                    <a:cubicBezTo>
                      <a:pt x="789" y="1185"/>
                      <a:pt x="793" y="1184"/>
                      <a:pt x="798" y="1182"/>
                    </a:cubicBezTo>
                    <a:cubicBezTo>
                      <a:pt x="798" y="1182"/>
                      <a:pt x="799" y="1182"/>
                      <a:pt x="799" y="1182"/>
                    </a:cubicBezTo>
                    <a:cubicBezTo>
                      <a:pt x="799" y="1182"/>
                      <a:pt x="799" y="1182"/>
                      <a:pt x="799" y="1182"/>
                    </a:cubicBezTo>
                    <a:cubicBezTo>
                      <a:pt x="806" y="1180"/>
                      <a:pt x="812" y="1178"/>
                      <a:pt x="818" y="1176"/>
                    </a:cubicBezTo>
                    <a:cubicBezTo>
                      <a:pt x="820" y="1175"/>
                      <a:pt x="821" y="1175"/>
                      <a:pt x="823" y="1174"/>
                    </a:cubicBezTo>
                    <a:cubicBezTo>
                      <a:pt x="829" y="1172"/>
                      <a:pt x="835" y="1170"/>
                      <a:pt x="841" y="1167"/>
                    </a:cubicBezTo>
                    <a:cubicBezTo>
                      <a:pt x="841" y="1167"/>
                      <a:pt x="841" y="1167"/>
                      <a:pt x="841" y="1167"/>
                    </a:cubicBezTo>
                    <a:cubicBezTo>
                      <a:pt x="848" y="1165"/>
                      <a:pt x="854" y="1163"/>
                      <a:pt x="860" y="1160"/>
                    </a:cubicBezTo>
                    <a:cubicBezTo>
                      <a:pt x="861" y="1160"/>
                      <a:pt x="863" y="1159"/>
                      <a:pt x="864" y="1158"/>
                    </a:cubicBezTo>
                    <a:cubicBezTo>
                      <a:pt x="870" y="1156"/>
                      <a:pt x="876" y="1154"/>
                      <a:pt x="882" y="1151"/>
                    </a:cubicBezTo>
                    <a:cubicBezTo>
                      <a:pt x="882" y="1151"/>
                      <a:pt x="882" y="1151"/>
                      <a:pt x="882" y="1151"/>
                    </a:cubicBezTo>
                    <a:cubicBezTo>
                      <a:pt x="888" y="1148"/>
                      <a:pt x="894" y="1146"/>
                      <a:pt x="899" y="1143"/>
                    </a:cubicBezTo>
                    <a:cubicBezTo>
                      <a:pt x="901" y="1142"/>
                      <a:pt x="902" y="1142"/>
                      <a:pt x="904" y="1141"/>
                    </a:cubicBezTo>
                    <a:cubicBezTo>
                      <a:pt x="909" y="1138"/>
                      <a:pt x="915" y="1136"/>
                      <a:pt x="920" y="1133"/>
                    </a:cubicBezTo>
                    <a:cubicBezTo>
                      <a:pt x="920" y="1133"/>
                      <a:pt x="920" y="1133"/>
                      <a:pt x="920" y="1133"/>
                    </a:cubicBezTo>
                    <a:cubicBezTo>
                      <a:pt x="926" y="1130"/>
                      <a:pt x="931" y="1127"/>
                      <a:pt x="937" y="1124"/>
                    </a:cubicBezTo>
                    <a:cubicBezTo>
                      <a:pt x="938" y="1123"/>
                      <a:pt x="940" y="1123"/>
                      <a:pt x="941" y="1122"/>
                    </a:cubicBezTo>
                    <a:cubicBezTo>
                      <a:pt x="946" y="1119"/>
                      <a:pt x="952" y="1116"/>
                      <a:pt x="957" y="1113"/>
                    </a:cubicBezTo>
                    <a:cubicBezTo>
                      <a:pt x="1014" y="1080"/>
                      <a:pt x="1014" y="1080"/>
                      <a:pt x="1014" y="1080"/>
                    </a:cubicBezTo>
                    <a:cubicBezTo>
                      <a:pt x="1017" y="1078"/>
                      <a:pt x="1019" y="1077"/>
                      <a:pt x="1022" y="1075"/>
                    </a:cubicBezTo>
                    <a:cubicBezTo>
                      <a:pt x="1023" y="1075"/>
                      <a:pt x="1024" y="1074"/>
                      <a:pt x="1024" y="1074"/>
                    </a:cubicBezTo>
                    <a:cubicBezTo>
                      <a:pt x="1026" y="1072"/>
                      <a:pt x="1029" y="1071"/>
                      <a:pt x="1031" y="1070"/>
                    </a:cubicBezTo>
                    <a:cubicBezTo>
                      <a:pt x="1033" y="1069"/>
                      <a:pt x="1035" y="1067"/>
                      <a:pt x="1037" y="1066"/>
                    </a:cubicBezTo>
                    <a:cubicBezTo>
                      <a:pt x="1039" y="1065"/>
                      <a:pt x="1041" y="1063"/>
                      <a:pt x="1043" y="1062"/>
                    </a:cubicBezTo>
                    <a:cubicBezTo>
                      <a:pt x="1045" y="1061"/>
                      <a:pt x="1047" y="1059"/>
                      <a:pt x="1049" y="1058"/>
                    </a:cubicBezTo>
                    <a:cubicBezTo>
                      <a:pt x="1051" y="1057"/>
                      <a:pt x="1053" y="1055"/>
                      <a:pt x="1055" y="1054"/>
                    </a:cubicBezTo>
                    <a:cubicBezTo>
                      <a:pt x="1057" y="1053"/>
                      <a:pt x="1058" y="1051"/>
                      <a:pt x="1060" y="1050"/>
                    </a:cubicBezTo>
                    <a:cubicBezTo>
                      <a:pt x="1062" y="1049"/>
                      <a:pt x="1064" y="1047"/>
                      <a:pt x="1066" y="1046"/>
                    </a:cubicBezTo>
                    <a:cubicBezTo>
                      <a:pt x="1068" y="1045"/>
                      <a:pt x="1070" y="1043"/>
                      <a:pt x="1071" y="1042"/>
                    </a:cubicBezTo>
                    <a:cubicBezTo>
                      <a:pt x="1073" y="1041"/>
                      <a:pt x="1075" y="1039"/>
                      <a:pt x="1077" y="1038"/>
                    </a:cubicBezTo>
                    <a:cubicBezTo>
                      <a:pt x="1079" y="1036"/>
                      <a:pt x="1081" y="1035"/>
                      <a:pt x="1082" y="1034"/>
                    </a:cubicBezTo>
                    <a:cubicBezTo>
                      <a:pt x="1084" y="1032"/>
                      <a:pt x="1086" y="1031"/>
                      <a:pt x="1088" y="1029"/>
                    </a:cubicBezTo>
                    <a:cubicBezTo>
                      <a:pt x="1089" y="1028"/>
                      <a:pt x="1091" y="1027"/>
                      <a:pt x="1093" y="1025"/>
                    </a:cubicBezTo>
                    <a:cubicBezTo>
                      <a:pt x="1094" y="1024"/>
                      <a:pt x="1096" y="1022"/>
                      <a:pt x="1098" y="1021"/>
                    </a:cubicBezTo>
                    <a:cubicBezTo>
                      <a:pt x="1100" y="1020"/>
                      <a:pt x="1101" y="1018"/>
                      <a:pt x="1103" y="1017"/>
                    </a:cubicBezTo>
                    <a:cubicBezTo>
                      <a:pt x="1104" y="1015"/>
                      <a:pt x="1106" y="1014"/>
                      <a:pt x="1108" y="1012"/>
                    </a:cubicBezTo>
                    <a:cubicBezTo>
                      <a:pt x="1109" y="1011"/>
                      <a:pt x="1110" y="1010"/>
                      <a:pt x="1112" y="1009"/>
                    </a:cubicBezTo>
                    <a:cubicBezTo>
                      <a:pt x="1112" y="1008"/>
                      <a:pt x="1112" y="1008"/>
                      <a:pt x="1112" y="1008"/>
                    </a:cubicBezTo>
                    <a:cubicBezTo>
                      <a:pt x="1116" y="1005"/>
                      <a:pt x="1119" y="1001"/>
                      <a:pt x="1123" y="998"/>
                    </a:cubicBezTo>
                    <a:cubicBezTo>
                      <a:pt x="1124" y="997"/>
                      <a:pt x="1125" y="996"/>
                      <a:pt x="1126" y="995"/>
                    </a:cubicBezTo>
                    <a:cubicBezTo>
                      <a:pt x="1128" y="993"/>
                      <a:pt x="1131" y="990"/>
                      <a:pt x="1133" y="987"/>
                    </a:cubicBezTo>
                    <a:cubicBezTo>
                      <a:pt x="1134" y="986"/>
                      <a:pt x="1135" y="985"/>
                      <a:pt x="1136" y="984"/>
                    </a:cubicBezTo>
                    <a:cubicBezTo>
                      <a:pt x="1139" y="981"/>
                      <a:pt x="1142" y="978"/>
                      <a:pt x="1144" y="975"/>
                    </a:cubicBezTo>
                    <a:cubicBezTo>
                      <a:pt x="1145" y="975"/>
                      <a:pt x="1145" y="974"/>
                      <a:pt x="1146" y="973"/>
                    </a:cubicBezTo>
                    <a:cubicBezTo>
                      <a:pt x="1149" y="970"/>
                      <a:pt x="1152" y="966"/>
                      <a:pt x="1155" y="962"/>
                    </a:cubicBezTo>
                    <a:cubicBezTo>
                      <a:pt x="1156" y="962"/>
                      <a:pt x="1156" y="962"/>
                      <a:pt x="1156" y="962"/>
                    </a:cubicBezTo>
                    <a:cubicBezTo>
                      <a:pt x="1156" y="961"/>
                      <a:pt x="1157" y="960"/>
                      <a:pt x="1158" y="959"/>
                    </a:cubicBezTo>
                    <a:cubicBezTo>
                      <a:pt x="1159" y="957"/>
                      <a:pt x="1161" y="955"/>
                      <a:pt x="1162" y="953"/>
                    </a:cubicBezTo>
                    <a:cubicBezTo>
                      <a:pt x="1163" y="951"/>
                      <a:pt x="1164" y="950"/>
                      <a:pt x="1165" y="949"/>
                    </a:cubicBezTo>
                    <a:cubicBezTo>
                      <a:pt x="1167" y="947"/>
                      <a:pt x="1168" y="945"/>
                      <a:pt x="1169" y="943"/>
                    </a:cubicBezTo>
                    <a:cubicBezTo>
                      <a:pt x="1170" y="941"/>
                      <a:pt x="1171" y="940"/>
                      <a:pt x="1172" y="939"/>
                    </a:cubicBezTo>
                    <a:cubicBezTo>
                      <a:pt x="1173" y="937"/>
                      <a:pt x="1175" y="935"/>
                      <a:pt x="1176" y="932"/>
                    </a:cubicBezTo>
                    <a:cubicBezTo>
                      <a:pt x="1177" y="931"/>
                      <a:pt x="1178" y="930"/>
                      <a:pt x="1179" y="929"/>
                    </a:cubicBezTo>
                    <a:cubicBezTo>
                      <a:pt x="1180" y="926"/>
                      <a:pt x="1181" y="924"/>
                      <a:pt x="1182" y="922"/>
                    </a:cubicBezTo>
                    <a:cubicBezTo>
                      <a:pt x="1183" y="921"/>
                      <a:pt x="1184" y="920"/>
                      <a:pt x="1184" y="919"/>
                    </a:cubicBezTo>
                    <a:cubicBezTo>
                      <a:pt x="1185" y="918"/>
                      <a:pt x="1185" y="918"/>
                      <a:pt x="1185" y="918"/>
                    </a:cubicBezTo>
                    <a:cubicBezTo>
                      <a:pt x="1186" y="916"/>
                      <a:pt x="1187" y="914"/>
                      <a:pt x="1188" y="913"/>
                    </a:cubicBezTo>
                    <a:cubicBezTo>
                      <a:pt x="1188" y="911"/>
                      <a:pt x="1189" y="910"/>
                      <a:pt x="1190" y="909"/>
                    </a:cubicBezTo>
                    <a:cubicBezTo>
                      <a:pt x="1191" y="906"/>
                      <a:pt x="1192" y="904"/>
                      <a:pt x="1193" y="902"/>
                    </a:cubicBezTo>
                    <a:cubicBezTo>
                      <a:pt x="1193" y="901"/>
                      <a:pt x="1194" y="900"/>
                      <a:pt x="1195" y="899"/>
                    </a:cubicBezTo>
                    <a:cubicBezTo>
                      <a:pt x="1196" y="896"/>
                      <a:pt x="1197" y="893"/>
                      <a:pt x="1199" y="890"/>
                    </a:cubicBezTo>
                    <a:cubicBezTo>
                      <a:pt x="1199" y="889"/>
                      <a:pt x="1199" y="889"/>
                      <a:pt x="1199" y="889"/>
                    </a:cubicBezTo>
                    <a:cubicBezTo>
                      <a:pt x="1200" y="886"/>
                      <a:pt x="1202" y="882"/>
                      <a:pt x="1203" y="879"/>
                    </a:cubicBezTo>
                    <a:cubicBezTo>
                      <a:pt x="1203" y="879"/>
                      <a:pt x="1203" y="879"/>
                      <a:pt x="1203" y="879"/>
                    </a:cubicBezTo>
                    <a:cubicBezTo>
                      <a:pt x="1203" y="878"/>
                      <a:pt x="1204" y="877"/>
                      <a:pt x="1204" y="875"/>
                    </a:cubicBezTo>
                    <a:cubicBezTo>
                      <a:pt x="1205" y="873"/>
                      <a:pt x="1206" y="871"/>
                      <a:pt x="1206" y="869"/>
                    </a:cubicBezTo>
                    <a:cubicBezTo>
                      <a:pt x="1207" y="868"/>
                      <a:pt x="1207" y="867"/>
                      <a:pt x="1208" y="865"/>
                    </a:cubicBezTo>
                    <a:cubicBezTo>
                      <a:pt x="1208" y="863"/>
                      <a:pt x="1209" y="861"/>
                      <a:pt x="1209" y="860"/>
                    </a:cubicBezTo>
                    <a:cubicBezTo>
                      <a:pt x="1210" y="858"/>
                      <a:pt x="1210" y="857"/>
                      <a:pt x="1211" y="855"/>
                    </a:cubicBezTo>
                    <a:cubicBezTo>
                      <a:pt x="1211" y="853"/>
                      <a:pt x="1212" y="852"/>
                      <a:pt x="1212" y="850"/>
                    </a:cubicBezTo>
                    <a:cubicBezTo>
                      <a:pt x="1212" y="848"/>
                      <a:pt x="1213" y="847"/>
                      <a:pt x="1213" y="845"/>
                    </a:cubicBezTo>
                    <a:cubicBezTo>
                      <a:pt x="1213" y="843"/>
                      <a:pt x="1214" y="842"/>
                      <a:pt x="1214" y="840"/>
                    </a:cubicBezTo>
                    <a:cubicBezTo>
                      <a:pt x="1214" y="839"/>
                      <a:pt x="1214" y="839"/>
                      <a:pt x="1214" y="839"/>
                    </a:cubicBezTo>
                    <a:cubicBezTo>
                      <a:pt x="1215" y="838"/>
                      <a:pt x="1215" y="837"/>
                      <a:pt x="1215" y="835"/>
                    </a:cubicBezTo>
                    <a:cubicBezTo>
                      <a:pt x="1215" y="834"/>
                      <a:pt x="1216" y="832"/>
                      <a:pt x="1216" y="830"/>
                    </a:cubicBezTo>
                    <a:cubicBezTo>
                      <a:pt x="1216" y="828"/>
                      <a:pt x="1216" y="827"/>
                      <a:pt x="1217" y="825"/>
                    </a:cubicBezTo>
                    <a:cubicBezTo>
                      <a:pt x="1217" y="823"/>
                      <a:pt x="1217" y="822"/>
                      <a:pt x="1217" y="820"/>
                    </a:cubicBezTo>
                    <a:cubicBezTo>
                      <a:pt x="1218" y="818"/>
                      <a:pt x="1218" y="817"/>
                      <a:pt x="1218" y="815"/>
                    </a:cubicBezTo>
                    <a:cubicBezTo>
                      <a:pt x="1218" y="813"/>
                      <a:pt x="1218" y="812"/>
                      <a:pt x="1218" y="810"/>
                    </a:cubicBezTo>
                    <a:cubicBezTo>
                      <a:pt x="1219" y="808"/>
                      <a:pt x="1219" y="807"/>
                      <a:pt x="1219" y="805"/>
                    </a:cubicBezTo>
                    <a:cubicBezTo>
                      <a:pt x="1219" y="803"/>
                      <a:pt x="1219" y="802"/>
                      <a:pt x="1219" y="800"/>
                    </a:cubicBezTo>
                    <a:cubicBezTo>
                      <a:pt x="1219" y="799"/>
                      <a:pt x="1219" y="799"/>
                      <a:pt x="1219" y="798"/>
                    </a:cubicBezTo>
                    <a:cubicBezTo>
                      <a:pt x="1219" y="796"/>
                      <a:pt x="1219" y="794"/>
                      <a:pt x="1219" y="792"/>
                    </a:cubicBezTo>
                    <a:cubicBezTo>
                      <a:pt x="1221" y="0"/>
                      <a:pt x="1221" y="0"/>
                      <a:pt x="1221" y="0"/>
                    </a:cubicBezTo>
                    <a:cubicBezTo>
                      <a:pt x="1221" y="2"/>
                      <a:pt x="1221" y="5"/>
                      <a:pt x="1221" y="8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işľíḑe">
                <a:extLst>
                  <a:ext uri="{FF2B5EF4-FFF2-40B4-BE49-F238E27FC236}">
                    <a16:creationId xmlns:a16="http://schemas.microsoft.com/office/drawing/2014/main" id="{841FC446-3362-46B5-A619-81E8B6BF291E}"/>
                  </a:ext>
                </a:extLst>
              </p:cNvPr>
              <p:cNvSpPr/>
              <p:nvPr/>
            </p:nvSpPr>
            <p:spPr bwMode="auto">
              <a:xfrm>
                <a:off x="4006851" y="935037"/>
                <a:ext cx="4672013" cy="2701925"/>
              </a:xfrm>
              <a:custGeom>
                <a:avLst/>
                <a:gdLst>
                  <a:gd name="T0" fmla="*/ 1847 w 2125"/>
                  <a:gd name="T1" fmla="*/ 492 h 1230"/>
                  <a:gd name="T2" fmla="*/ 1850 w 2125"/>
                  <a:gd name="T3" fmla="*/ 1073 h 1230"/>
                  <a:gd name="T4" fmla="*/ 1793 w 2125"/>
                  <a:gd name="T5" fmla="*/ 1106 h 1230"/>
                  <a:gd name="T6" fmla="*/ 1322 w 2125"/>
                  <a:gd name="T7" fmla="*/ 1226 h 1230"/>
                  <a:gd name="T8" fmla="*/ 836 w 2125"/>
                  <a:gd name="T9" fmla="*/ 1130 h 1230"/>
                  <a:gd name="T10" fmla="*/ 888 w 2125"/>
                  <a:gd name="T11" fmla="*/ 1094 h 1230"/>
                  <a:gd name="T12" fmla="*/ 1318 w 2125"/>
                  <a:gd name="T13" fmla="*/ 1179 h 1230"/>
                  <a:gd name="T14" fmla="*/ 1736 w 2125"/>
                  <a:gd name="T15" fmla="*/ 1073 h 1230"/>
                  <a:gd name="T16" fmla="*/ 1793 w 2125"/>
                  <a:gd name="T17" fmla="*/ 1040 h 1230"/>
                  <a:gd name="T18" fmla="*/ 1790 w 2125"/>
                  <a:gd name="T19" fmla="*/ 525 h 1230"/>
                  <a:gd name="T20" fmla="*/ 1214 w 2125"/>
                  <a:gd name="T21" fmla="*/ 193 h 1230"/>
                  <a:gd name="T22" fmla="*/ 325 w 2125"/>
                  <a:gd name="T23" fmla="*/ 193 h 1230"/>
                  <a:gd name="T24" fmla="*/ 269 w 2125"/>
                  <a:gd name="T25" fmla="*/ 226 h 1230"/>
                  <a:gd name="T26" fmla="*/ 87 w 2125"/>
                  <a:gd name="T27" fmla="*/ 468 h 1230"/>
                  <a:gd name="T28" fmla="*/ 235 w 2125"/>
                  <a:gd name="T29" fmla="*/ 717 h 1230"/>
                  <a:gd name="T30" fmla="*/ 174 w 2125"/>
                  <a:gd name="T31" fmla="*/ 747 h 1230"/>
                  <a:gd name="T32" fmla="*/ 7 w 2125"/>
                  <a:gd name="T33" fmla="*/ 466 h 1230"/>
                  <a:gd name="T34" fmla="*/ 212 w 2125"/>
                  <a:gd name="T35" fmla="*/ 193 h 1230"/>
                  <a:gd name="T36" fmla="*/ 269 w 2125"/>
                  <a:gd name="T37" fmla="*/ 160 h 1230"/>
                  <a:gd name="T38" fmla="*/ 1271 w 2125"/>
                  <a:gd name="T39" fmla="*/ 160 h 1230"/>
                  <a:gd name="T40" fmla="*/ 1847 w 2125"/>
                  <a:gd name="T41" fmla="*/ 492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25" h="1230">
                    <a:moveTo>
                      <a:pt x="1847" y="492"/>
                    </a:moveTo>
                    <a:cubicBezTo>
                      <a:pt x="2124" y="652"/>
                      <a:pt x="2125" y="913"/>
                      <a:pt x="1850" y="1073"/>
                    </a:cubicBezTo>
                    <a:cubicBezTo>
                      <a:pt x="1793" y="1106"/>
                      <a:pt x="1793" y="1106"/>
                      <a:pt x="1793" y="1106"/>
                    </a:cubicBezTo>
                    <a:cubicBezTo>
                      <a:pt x="1667" y="1179"/>
                      <a:pt x="1500" y="1221"/>
                      <a:pt x="1322" y="1226"/>
                    </a:cubicBezTo>
                    <a:cubicBezTo>
                      <a:pt x="1144" y="1230"/>
                      <a:pt x="972" y="1196"/>
                      <a:pt x="836" y="1130"/>
                    </a:cubicBezTo>
                    <a:cubicBezTo>
                      <a:pt x="888" y="1094"/>
                      <a:pt x="888" y="1094"/>
                      <a:pt x="888" y="1094"/>
                    </a:cubicBezTo>
                    <a:cubicBezTo>
                      <a:pt x="1008" y="1153"/>
                      <a:pt x="1161" y="1183"/>
                      <a:pt x="1318" y="1179"/>
                    </a:cubicBezTo>
                    <a:cubicBezTo>
                      <a:pt x="1476" y="1176"/>
                      <a:pt x="1625" y="1138"/>
                      <a:pt x="1736" y="1073"/>
                    </a:cubicBezTo>
                    <a:cubicBezTo>
                      <a:pt x="1793" y="1040"/>
                      <a:pt x="1793" y="1040"/>
                      <a:pt x="1793" y="1040"/>
                    </a:cubicBezTo>
                    <a:cubicBezTo>
                      <a:pt x="2037" y="898"/>
                      <a:pt x="2036" y="667"/>
                      <a:pt x="1790" y="525"/>
                    </a:cubicBezTo>
                    <a:cubicBezTo>
                      <a:pt x="1214" y="193"/>
                      <a:pt x="1214" y="193"/>
                      <a:pt x="1214" y="193"/>
                    </a:cubicBezTo>
                    <a:cubicBezTo>
                      <a:pt x="968" y="51"/>
                      <a:pt x="570" y="51"/>
                      <a:pt x="325" y="193"/>
                    </a:cubicBezTo>
                    <a:cubicBezTo>
                      <a:pt x="269" y="226"/>
                      <a:pt x="269" y="226"/>
                      <a:pt x="269" y="226"/>
                    </a:cubicBezTo>
                    <a:cubicBezTo>
                      <a:pt x="157" y="290"/>
                      <a:pt x="92" y="377"/>
                      <a:pt x="87" y="468"/>
                    </a:cubicBezTo>
                    <a:cubicBezTo>
                      <a:pt x="81" y="559"/>
                      <a:pt x="133" y="648"/>
                      <a:pt x="235" y="717"/>
                    </a:cubicBezTo>
                    <a:cubicBezTo>
                      <a:pt x="174" y="747"/>
                      <a:pt x="174" y="747"/>
                      <a:pt x="174" y="747"/>
                    </a:cubicBezTo>
                    <a:cubicBezTo>
                      <a:pt x="59" y="669"/>
                      <a:pt x="0" y="569"/>
                      <a:pt x="7" y="466"/>
                    </a:cubicBezTo>
                    <a:cubicBezTo>
                      <a:pt x="13" y="363"/>
                      <a:pt x="86" y="266"/>
                      <a:pt x="212" y="193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544" y="0"/>
                      <a:pt x="994" y="0"/>
                      <a:pt x="1271" y="160"/>
                    </a:cubicBezTo>
                    <a:lnTo>
                      <a:pt x="1847" y="49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iŝḷidé">
                <a:extLst>
                  <a:ext uri="{FF2B5EF4-FFF2-40B4-BE49-F238E27FC236}">
                    <a16:creationId xmlns:a16="http://schemas.microsoft.com/office/drawing/2014/main" id="{33EF9D96-A7CA-410D-9FAB-E472A7C3C8BF}"/>
                  </a:ext>
                </a:extLst>
              </p:cNvPr>
              <p:cNvSpPr/>
              <p:nvPr/>
            </p:nvSpPr>
            <p:spPr bwMode="auto">
              <a:xfrm>
                <a:off x="4457701" y="1643063"/>
                <a:ext cx="1112838" cy="455613"/>
              </a:xfrm>
              <a:custGeom>
                <a:avLst/>
                <a:gdLst>
                  <a:gd name="T0" fmla="*/ 506 w 506"/>
                  <a:gd name="T1" fmla="*/ 24 h 208"/>
                  <a:gd name="T2" fmla="*/ 481 w 506"/>
                  <a:gd name="T3" fmla="*/ 1 h 208"/>
                  <a:gd name="T4" fmla="*/ 64 w 506"/>
                  <a:gd name="T5" fmla="*/ 118 h 208"/>
                  <a:gd name="T6" fmla="*/ 42 w 506"/>
                  <a:gd name="T7" fmla="*/ 131 h 208"/>
                  <a:gd name="T8" fmla="*/ 5 w 506"/>
                  <a:gd name="T9" fmla="*/ 161 h 208"/>
                  <a:gd name="T10" fmla="*/ 5 w 506"/>
                  <a:gd name="T11" fmla="*/ 189 h 208"/>
                  <a:gd name="T12" fmla="*/ 38 w 506"/>
                  <a:gd name="T13" fmla="*/ 200 h 208"/>
                  <a:gd name="T14" fmla="*/ 64 w 506"/>
                  <a:gd name="T15" fmla="*/ 184 h 208"/>
                  <a:gd name="T16" fmla="*/ 120 w 506"/>
                  <a:gd name="T17" fmla="*/ 151 h 208"/>
                  <a:gd name="T18" fmla="*/ 485 w 506"/>
                  <a:gd name="T19" fmla="*/ 47 h 208"/>
                  <a:gd name="T20" fmla="*/ 506 w 506"/>
                  <a:gd name="T21" fmla="*/ 2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6" h="208">
                    <a:moveTo>
                      <a:pt x="506" y="24"/>
                    </a:moveTo>
                    <a:cubicBezTo>
                      <a:pt x="506" y="11"/>
                      <a:pt x="495" y="0"/>
                      <a:pt x="481" y="1"/>
                    </a:cubicBezTo>
                    <a:cubicBezTo>
                      <a:pt x="328" y="11"/>
                      <a:pt x="180" y="50"/>
                      <a:pt x="64" y="118"/>
                    </a:cubicBezTo>
                    <a:cubicBezTo>
                      <a:pt x="56" y="122"/>
                      <a:pt x="49" y="126"/>
                      <a:pt x="42" y="131"/>
                    </a:cubicBezTo>
                    <a:cubicBezTo>
                      <a:pt x="28" y="138"/>
                      <a:pt x="13" y="147"/>
                      <a:pt x="5" y="161"/>
                    </a:cubicBezTo>
                    <a:cubicBezTo>
                      <a:pt x="0" y="170"/>
                      <a:pt x="0" y="180"/>
                      <a:pt x="5" y="189"/>
                    </a:cubicBezTo>
                    <a:cubicBezTo>
                      <a:pt x="11" y="202"/>
                      <a:pt x="26" y="208"/>
                      <a:pt x="38" y="200"/>
                    </a:cubicBezTo>
                    <a:cubicBezTo>
                      <a:pt x="46" y="194"/>
                      <a:pt x="55" y="189"/>
                      <a:pt x="64" y="184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222" y="91"/>
                      <a:pt x="351" y="57"/>
                      <a:pt x="485" y="47"/>
                    </a:cubicBezTo>
                    <a:cubicBezTo>
                      <a:pt x="497" y="46"/>
                      <a:pt x="506" y="36"/>
                      <a:pt x="506" y="2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îşļiḑè">
                <a:extLst>
                  <a:ext uri="{FF2B5EF4-FFF2-40B4-BE49-F238E27FC236}">
                    <a16:creationId xmlns:a16="http://schemas.microsoft.com/office/drawing/2014/main" id="{208816C8-9375-4B45-82CE-3CFF623E1D0A}"/>
                  </a:ext>
                </a:extLst>
              </p:cNvPr>
              <p:cNvSpPr/>
              <p:nvPr/>
            </p:nvSpPr>
            <p:spPr bwMode="auto">
              <a:xfrm>
                <a:off x="4930776" y="2039938"/>
                <a:ext cx="917575" cy="303213"/>
              </a:xfrm>
              <a:custGeom>
                <a:avLst/>
                <a:gdLst>
                  <a:gd name="T0" fmla="*/ 391 w 417"/>
                  <a:gd name="T1" fmla="*/ 1 h 138"/>
                  <a:gd name="T2" fmla="*/ 15 w 417"/>
                  <a:gd name="T3" fmla="*/ 84 h 138"/>
                  <a:gd name="T4" fmla="*/ 1 w 417"/>
                  <a:gd name="T5" fmla="*/ 108 h 138"/>
                  <a:gd name="T6" fmla="*/ 1 w 417"/>
                  <a:gd name="T7" fmla="*/ 112 h 138"/>
                  <a:gd name="T8" fmla="*/ 34 w 417"/>
                  <a:gd name="T9" fmla="*/ 131 h 138"/>
                  <a:gd name="T10" fmla="*/ 394 w 417"/>
                  <a:gd name="T11" fmla="*/ 47 h 138"/>
                  <a:gd name="T12" fmla="*/ 416 w 417"/>
                  <a:gd name="T13" fmla="*/ 22 h 138"/>
                  <a:gd name="T14" fmla="*/ 391 w 417"/>
                  <a:gd name="T15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7" h="138">
                    <a:moveTo>
                      <a:pt x="391" y="1"/>
                    </a:moveTo>
                    <a:cubicBezTo>
                      <a:pt x="260" y="8"/>
                      <a:pt x="129" y="36"/>
                      <a:pt x="15" y="84"/>
                    </a:cubicBezTo>
                    <a:cubicBezTo>
                      <a:pt x="6" y="88"/>
                      <a:pt x="0" y="97"/>
                      <a:pt x="1" y="108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3" y="128"/>
                      <a:pt x="19" y="138"/>
                      <a:pt x="34" y="131"/>
                    </a:cubicBezTo>
                    <a:cubicBezTo>
                      <a:pt x="142" y="82"/>
                      <a:pt x="268" y="54"/>
                      <a:pt x="394" y="47"/>
                    </a:cubicBezTo>
                    <a:cubicBezTo>
                      <a:pt x="407" y="46"/>
                      <a:pt x="417" y="35"/>
                      <a:pt x="416" y="22"/>
                    </a:cubicBezTo>
                    <a:cubicBezTo>
                      <a:pt x="415" y="9"/>
                      <a:pt x="404" y="0"/>
                      <a:pt x="391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ślïḑé">
                <a:extLst>
                  <a:ext uri="{FF2B5EF4-FFF2-40B4-BE49-F238E27FC236}">
                    <a16:creationId xmlns:a16="http://schemas.microsoft.com/office/drawing/2014/main" id="{4300CD3D-0F67-40EB-B636-F22DB3B5DE0D}"/>
                  </a:ext>
                </a:extLst>
              </p:cNvPr>
              <p:cNvSpPr/>
              <p:nvPr/>
            </p:nvSpPr>
            <p:spPr bwMode="auto">
              <a:xfrm>
                <a:off x="6608763" y="1739900"/>
                <a:ext cx="376238" cy="465138"/>
              </a:xfrm>
              <a:custGeom>
                <a:avLst/>
                <a:gdLst>
                  <a:gd name="T0" fmla="*/ 115 w 171"/>
                  <a:gd name="T1" fmla="*/ 212 h 212"/>
                  <a:gd name="T2" fmla="*/ 76 w 171"/>
                  <a:gd name="T3" fmla="*/ 201 h 212"/>
                  <a:gd name="T4" fmla="*/ 0 w 171"/>
                  <a:gd name="T5" fmla="*/ 70 h 212"/>
                  <a:gd name="T6" fmla="*/ 30 w 171"/>
                  <a:gd name="T7" fmla="*/ 11 h 212"/>
                  <a:gd name="T8" fmla="*/ 96 w 171"/>
                  <a:gd name="T9" fmla="*/ 16 h 212"/>
                  <a:gd name="T10" fmla="*/ 171 w 171"/>
                  <a:gd name="T11" fmla="*/ 146 h 212"/>
                  <a:gd name="T12" fmla="*/ 142 w 171"/>
                  <a:gd name="T13" fmla="*/ 206 h 212"/>
                  <a:gd name="T14" fmla="*/ 115 w 171"/>
                  <a:gd name="T15" fmla="*/ 212 h 212"/>
                  <a:gd name="T16" fmla="*/ 57 w 171"/>
                  <a:gd name="T17" fmla="*/ 44 h 212"/>
                  <a:gd name="T18" fmla="*/ 49 w 171"/>
                  <a:gd name="T19" fmla="*/ 46 h 212"/>
                  <a:gd name="T20" fmla="*/ 40 w 171"/>
                  <a:gd name="T21" fmla="*/ 71 h 212"/>
                  <a:gd name="T22" fmla="*/ 96 w 171"/>
                  <a:gd name="T23" fmla="*/ 166 h 212"/>
                  <a:gd name="T24" fmla="*/ 122 w 171"/>
                  <a:gd name="T25" fmla="*/ 171 h 212"/>
                  <a:gd name="T26" fmla="*/ 131 w 171"/>
                  <a:gd name="T27" fmla="*/ 146 h 212"/>
                  <a:gd name="T28" fmla="*/ 76 w 171"/>
                  <a:gd name="T29" fmla="*/ 50 h 212"/>
                  <a:gd name="T30" fmla="*/ 57 w 171"/>
                  <a:gd name="T31" fmla="*/ 4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" h="212">
                    <a:moveTo>
                      <a:pt x="115" y="212"/>
                    </a:moveTo>
                    <a:cubicBezTo>
                      <a:pt x="102" y="212"/>
                      <a:pt x="89" y="209"/>
                      <a:pt x="76" y="201"/>
                    </a:cubicBezTo>
                    <a:cubicBezTo>
                      <a:pt x="33" y="176"/>
                      <a:pt x="0" y="119"/>
                      <a:pt x="0" y="70"/>
                    </a:cubicBezTo>
                    <a:cubicBezTo>
                      <a:pt x="0" y="43"/>
                      <a:pt x="11" y="22"/>
                      <a:pt x="30" y="11"/>
                    </a:cubicBezTo>
                    <a:cubicBezTo>
                      <a:pt x="48" y="0"/>
                      <a:pt x="72" y="2"/>
                      <a:pt x="96" y="16"/>
                    </a:cubicBezTo>
                    <a:cubicBezTo>
                      <a:pt x="138" y="40"/>
                      <a:pt x="171" y="98"/>
                      <a:pt x="171" y="146"/>
                    </a:cubicBezTo>
                    <a:cubicBezTo>
                      <a:pt x="171" y="173"/>
                      <a:pt x="160" y="195"/>
                      <a:pt x="142" y="206"/>
                    </a:cubicBezTo>
                    <a:cubicBezTo>
                      <a:pt x="134" y="210"/>
                      <a:pt x="125" y="212"/>
                      <a:pt x="115" y="212"/>
                    </a:cubicBezTo>
                    <a:close/>
                    <a:moveTo>
                      <a:pt x="57" y="44"/>
                    </a:moveTo>
                    <a:cubicBezTo>
                      <a:pt x="54" y="44"/>
                      <a:pt x="51" y="45"/>
                      <a:pt x="49" y="46"/>
                    </a:cubicBezTo>
                    <a:cubicBezTo>
                      <a:pt x="44" y="49"/>
                      <a:pt x="40" y="58"/>
                      <a:pt x="40" y="71"/>
                    </a:cubicBezTo>
                    <a:cubicBezTo>
                      <a:pt x="40" y="105"/>
                      <a:pt x="65" y="149"/>
                      <a:pt x="96" y="166"/>
                    </a:cubicBezTo>
                    <a:cubicBezTo>
                      <a:pt x="106" y="172"/>
                      <a:pt x="116" y="174"/>
                      <a:pt x="122" y="171"/>
                    </a:cubicBezTo>
                    <a:cubicBezTo>
                      <a:pt x="128" y="168"/>
                      <a:pt x="131" y="158"/>
                      <a:pt x="131" y="146"/>
                    </a:cubicBezTo>
                    <a:cubicBezTo>
                      <a:pt x="131" y="112"/>
                      <a:pt x="106" y="68"/>
                      <a:pt x="76" y="50"/>
                    </a:cubicBezTo>
                    <a:cubicBezTo>
                      <a:pt x="69" y="46"/>
                      <a:pt x="62" y="44"/>
                      <a:pt x="57" y="4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íṩ1íḋê">
                <a:extLst>
                  <a:ext uri="{FF2B5EF4-FFF2-40B4-BE49-F238E27FC236}">
                    <a16:creationId xmlns:a16="http://schemas.microsoft.com/office/drawing/2014/main" id="{58556822-F85D-406C-B805-74E2F0B6A302}"/>
                  </a:ext>
                </a:extLst>
              </p:cNvPr>
              <p:cNvSpPr/>
              <p:nvPr/>
            </p:nvSpPr>
            <p:spPr bwMode="auto">
              <a:xfrm>
                <a:off x="3868738" y="2987675"/>
                <a:ext cx="1878013" cy="2135188"/>
              </a:xfrm>
              <a:custGeom>
                <a:avLst/>
                <a:gdLst>
                  <a:gd name="T0" fmla="*/ 852 w 854"/>
                  <a:gd name="T1" fmla="*/ 552 h 972"/>
                  <a:gd name="T2" fmla="*/ 850 w 854"/>
                  <a:gd name="T3" fmla="*/ 527 h 972"/>
                  <a:gd name="T4" fmla="*/ 844 w 854"/>
                  <a:gd name="T5" fmla="*/ 493 h 972"/>
                  <a:gd name="T6" fmla="*/ 838 w 854"/>
                  <a:gd name="T7" fmla="*/ 462 h 972"/>
                  <a:gd name="T8" fmla="*/ 829 w 854"/>
                  <a:gd name="T9" fmla="*/ 430 h 972"/>
                  <a:gd name="T10" fmla="*/ 818 w 854"/>
                  <a:gd name="T11" fmla="*/ 396 h 972"/>
                  <a:gd name="T12" fmla="*/ 807 w 854"/>
                  <a:gd name="T13" fmla="*/ 370 h 972"/>
                  <a:gd name="T14" fmla="*/ 792 w 854"/>
                  <a:gd name="T15" fmla="*/ 335 h 972"/>
                  <a:gd name="T16" fmla="*/ 778 w 854"/>
                  <a:gd name="T17" fmla="*/ 308 h 972"/>
                  <a:gd name="T18" fmla="*/ 755 w 854"/>
                  <a:gd name="T19" fmla="*/ 266 h 972"/>
                  <a:gd name="T20" fmla="*/ 734 w 854"/>
                  <a:gd name="T21" fmla="*/ 232 h 972"/>
                  <a:gd name="T22" fmla="*/ 702 w 854"/>
                  <a:gd name="T23" fmla="*/ 188 h 972"/>
                  <a:gd name="T24" fmla="*/ 677 w 854"/>
                  <a:gd name="T25" fmla="*/ 158 h 972"/>
                  <a:gd name="T26" fmla="*/ 652 w 854"/>
                  <a:gd name="T27" fmla="*/ 132 h 972"/>
                  <a:gd name="T28" fmla="*/ 630 w 854"/>
                  <a:gd name="T29" fmla="*/ 110 h 972"/>
                  <a:gd name="T30" fmla="*/ 607 w 854"/>
                  <a:gd name="T31" fmla="*/ 90 h 972"/>
                  <a:gd name="T32" fmla="*/ 583 w 854"/>
                  <a:gd name="T33" fmla="*/ 72 h 972"/>
                  <a:gd name="T34" fmla="*/ 556 w 854"/>
                  <a:gd name="T35" fmla="*/ 53 h 972"/>
                  <a:gd name="T36" fmla="*/ 526 w 854"/>
                  <a:gd name="T37" fmla="*/ 36 h 972"/>
                  <a:gd name="T38" fmla="*/ 504 w 854"/>
                  <a:gd name="T39" fmla="*/ 25 h 972"/>
                  <a:gd name="T40" fmla="*/ 473 w 854"/>
                  <a:gd name="T41" fmla="*/ 13 h 972"/>
                  <a:gd name="T42" fmla="*/ 449 w 854"/>
                  <a:gd name="T43" fmla="*/ 6 h 972"/>
                  <a:gd name="T44" fmla="*/ 426 w 854"/>
                  <a:gd name="T45" fmla="*/ 2 h 972"/>
                  <a:gd name="T46" fmla="*/ 400 w 854"/>
                  <a:gd name="T47" fmla="*/ 0 h 972"/>
                  <a:gd name="T48" fmla="*/ 377 w 854"/>
                  <a:gd name="T49" fmla="*/ 1 h 972"/>
                  <a:gd name="T50" fmla="*/ 351 w 854"/>
                  <a:gd name="T51" fmla="*/ 6 h 972"/>
                  <a:gd name="T52" fmla="*/ 327 w 854"/>
                  <a:gd name="T53" fmla="*/ 15 h 972"/>
                  <a:gd name="T54" fmla="*/ 24 w 854"/>
                  <a:gd name="T55" fmla="*/ 193 h 972"/>
                  <a:gd name="T56" fmla="*/ 59 w 854"/>
                  <a:gd name="T57" fmla="*/ 185 h 972"/>
                  <a:gd name="T58" fmla="*/ 93 w 854"/>
                  <a:gd name="T59" fmla="*/ 184 h 972"/>
                  <a:gd name="T60" fmla="*/ 128 w 854"/>
                  <a:gd name="T61" fmla="*/ 188 h 972"/>
                  <a:gd name="T62" fmla="*/ 162 w 854"/>
                  <a:gd name="T63" fmla="*/ 198 h 972"/>
                  <a:gd name="T64" fmla="*/ 195 w 854"/>
                  <a:gd name="T65" fmla="*/ 211 h 972"/>
                  <a:gd name="T66" fmla="*/ 241 w 854"/>
                  <a:gd name="T67" fmla="*/ 236 h 972"/>
                  <a:gd name="T68" fmla="*/ 285 w 854"/>
                  <a:gd name="T69" fmla="*/ 268 h 972"/>
                  <a:gd name="T70" fmla="*/ 321 w 854"/>
                  <a:gd name="T71" fmla="*/ 299 h 972"/>
                  <a:gd name="T72" fmla="*/ 358 w 854"/>
                  <a:gd name="T73" fmla="*/ 337 h 972"/>
                  <a:gd name="T74" fmla="*/ 400 w 854"/>
                  <a:gd name="T75" fmla="*/ 390 h 972"/>
                  <a:gd name="T76" fmla="*/ 440 w 854"/>
                  <a:gd name="T77" fmla="*/ 449 h 972"/>
                  <a:gd name="T78" fmla="*/ 475 w 854"/>
                  <a:gd name="T79" fmla="*/ 514 h 972"/>
                  <a:gd name="T80" fmla="*/ 494 w 854"/>
                  <a:gd name="T81" fmla="*/ 559 h 972"/>
                  <a:gd name="T82" fmla="*/ 514 w 854"/>
                  <a:gd name="T83" fmla="*/ 614 h 972"/>
                  <a:gd name="T84" fmla="*/ 525 w 854"/>
                  <a:gd name="T85" fmla="*/ 657 h 972"/>
                  <a:gd name="T86" fmla="*/ 535 w 854"/>
                  <a:gd name="T87" fmla="*/ 712 h 972"/>
                  <a:gd name="T88" fmla="*/ 538 w 854"/>
                  <a:gd name="T89" fmla="*/ 753 h 972"/>
                  <a:gd name="T90" fmla="*/ 536 w 854"/>
                  <a:gd name="T91" fmla="*/ 810 h 972"/>
                  <a:gd name="T92" fmla="*/ 529 w 854"/>
                  <a:gd name="T93" fmla="*/ 850 h 972"/>
                  <a:gd name="T94" fmla="*/ 518 w 854"/>
                  <a:gd name="T95" fmla="*/ 885 h 972"/>
                  <a:gd name="T96" fmla="*/ 501 w 854"/>
                  <a:gd name="T97" fmla="*/ 919 h 972"/>
                  <a:gd name="T98" fmla="*/ 484 w 854"/>
                  <a:gd name="T99" fmla="*/ 941 h 972"/>
                  <a:gd name="T100" fmla="*/ 459 w 854"/>
                  <a:gd name="T101" fmla="*/ 964 h 972"/>
                  <a:gd name="T102" fmla="*/ 762 w 854"/>
                  <a:gd name="T103" fmla="*/ 789 h 972"/>
                  <a:gd name="T104" fmla="*/ 790 w 854"/>
                  <a:gd name="T105" fmla="*/ 767 h 972"/>
                  <a:gd name="T106" fmla="*/ 809 w 854"/>
                  <a:gd name="T107" fmla="*/ 746 h 972"/>
                  <a:gd name="T108" fmla="*/ 823 w 854"/>
                  <a:gd name="T109" fmla="*/ 725 h 972"/>
                  <a:gd name="T110" fmla="*/ 835 w 854"/>
                  <a:gd name="T111" fmla="*/ 698 h 972"/>
                  <a:gd name="T112" fmla="*/ 842 w 854"/>
                  <a:gd name="T113" fmla="*/ 676 h 972"/>
                  <a:gd name="T114" fmla="*/ 849 w 854"/>
                  <a:gd name="T115" fmla="*/ 648 h 972"/>
                  <a:gd name="T116" fmla="*/ 852 w 854"/>
                  <a:gd name="T117" fmla="*/ 620 h 972"/>
                  <a:gd name="T118" fmla="*/ 854 w 854"/>
                  <a:gd name="T119" fmla="*/ 588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54" h="972">
                    <a:moveTo>
                      <a:pt x="853" y="573"/>
                    </a:moveTo>
                    <a:cubicBezTo>
                      <a:pt x="853" y="572"/>
                      <a:pt x="853" y="571"/>
                      <a:pt x="853" y="570"/>
                    </a:cubicBezTo>
                    <a:cubicBezTo>
                      <a:pt x="853" y="568"/>
                      <a:pt x="853" y="566"/>
                      <a:pt x="853" y="564"/>
                    </a:cubicBezTo>
                    <a:cubicBezTo>
                      <a:pt x="853" y="562"/>
                      <a:pt x="853" y="560"/>
                      <a:pt x="853" y="557"/>
                    </a:cubicBezTo>
                    <a:cubicBezTo>
                      <a:pt x="853" y="556"/>
                      <a:pt x="852" y="554"/>
                      <a:pt x="852" y="552"/>
                    </a:cubicBezTo>
                    <a:cubicBezTo>
                      <a:pt x="852" y="550"/>
                      <a:pt x="852" y="548"/>
                      <a:pt x="852" y="546"/>
                    </a:cubicBezTo>
                    <a:cubicBezTo>
                      <a:pt x="852" y="545"/>
                      <a:pt x="852" y="543"/>
                      <a:pt x="852" y="542"/>
                    </a:cubicBezTo>
                    <a:cubicBezTo>
                      <a:pt x="851" y="539"/>
                      <a:pt x="851" y="536"/>
                      <a:pt x="851" y="533"/>
                    </a:cubicBezTo>
                    <a:cubicBezTo>
                      <a:pt x="850" y="532"/>
                      <a:pt x="850" y="530"/>
                      <a:pt x="850" y="528"/>
                    </a:cubicBezTo>
                    <a:cubicBezTo>
                      <a:pt x="850" y="528"/>
                      <a:pt x="850" y="527"/>
                      <a:pt x="850" y="527"/>
                    </a:cubicBezTo>
                    <a:cubicBezTo>
                      <a:pt x="849" y="521"/>
                      <a:pt x="848" y="516"/>
                      <a:pt x="848" y="511"/>
                    </a:cubicBezTo>
                    <a:cubicBezTo>
                      <a:pt x="847" y="511"/>
                      <a:pt x="847" y="511"/>
                      <a:pt x="847" y="511"/>
                    </a:cubicBezTo>
                    <a:cubicBezTo>
                      <a:pt x="847" y="510"/>
                      <a:pt x="847" y="509"/>
                      <a:pt x="847" y="508"/>
                    </a:cubicBezTo>
                    <a:cubicBezTo>
                      <a:pt x="846" y="504"/>
                      <a:pt x="846" y="499"/>
                      <a:pt x="845" y="495"/>
                    </a:cubicBezTo>
                    <a:cubicBezTo>
                      <a:pt x="845" y="494"/>
                      <a:pt x="844" y="493"/>
                      <a:pt x="844" y="493"/>
                    </a:cubicBezTo>
                    <a:cubicBezTo>
                      <a:pt x="844" y="490"/>
                      <a:pt x="843" y="488"/>
                      <a:pt x="843" y="486"/>
                    </a:cubicBezTo>
                    <a:cubicBezTo>
                      <a:pt x="843" y="484"/>
                      <a:pt x="842" y="481"/>
                      <a:pt x="841" y="479"/>
                    </a:cubicBezTo>
                    <a:cubicBezTo>
                      <a:pt x="841" y="477"/>
                      <a:pt x="841" y="476"/>
                      <a:pt x="840" y="474"/>
                    </a:cubicBezTo>
                    <a:cubicBezTo>
                      <a:pt x="840" y="472"/>
                      <a:pt x="839" y="470"/>
                      <a:pt x="839" y="467"/>
                    </a:cubicBezTo>
                    <a:cubicBezTo>
                      <a:pt x="838" y="466"/>
                      <a:pt x="838" y="464"/>
                      <a:pt x="838" y="462"/>
                    </a:cubicBezTo>
                    <a:cubicBezTo>
                      <a:pt x="837" y="460"/>
                      <a:pt x="836" y="458"/>
                      <a:pt x="836" y="456"/>
                    </a:cubicBezTo>
                    <a:cubicBezTo>
                      <a:pt x="835" y="453"/>
                      <a:pt x="835" y="451"/>
                      <a:pt x="834" y="449"/>
                    </a:cubicBezTo>
                    <a:cubicBezTo>
                      <a:pt x="834" y="448"/>
                      <a:pt x="834" y="446"/>
                      <a:pt x="833" y="445"/>
                    </a:cubicBezTo>
                    <a:cubicBezTo>
                      <a:pt x="832" y="442"/>
                      <a:pt x="831" y="439"/>
                      <a:pt x="831" y="436"/>
                    </a:cubicBezTo>
                    <a:cubicBezTo>
                      <a:pt x="830" y="434"/>
                      <a:pt x="829" y="432"/>
                      <a:pt x="829" y="430"/>
                    </a:cubicBezTo>
                    <a:cubicBezTo>
                      <a:pt x="829" y="430"/>
                      <a:pt x="829" y="429"/>
                      <a:pt x="828" y="429"/>
                    </a:cubicBezTo>
                    <a:cubicBezTo>
                      <a:pt x="827" y="423"/>
                      <a:pt x="825" y="418"/>
                      <a:pt x="823" y="412"/>
                    </a:cubicBezTo>
                    <a:cubicBezTo>
                      <a:pt x="823" y="412"/>
                      <a:pt x="823" y="412"/>
                      <a:pt x="823" y="412"/>
                    </a:cubicBezTo>
                    <a:cubicBezTo>
                      <a:pt x="823" y="412"/>
                      <a:pt x="823" y="411"/>
                      <a:pt x="823" y="411"/>
                    </a:cubicBezTo>
                    <a:cubicBezTo>
                      <a:pt x="821" y="406"/>
                      <a:pt x="819" y="401"/>
                      <a:pt x="818" y="396"/>
                    </a:cubicBezTo>
                    <a:cubicBezTo>
                      <a:pt x="817" y="396"/>
                      <a:pt x="817" y="395"/>
                      <a:pt x="817" y="394"/>
                    </a:cubicBezTo>
                    <a:cubicBezTo>
                      <a:pt x="816" y="392"/>
                      <a:pt x="815" y="391"/>
                      <a:pt x="815" y="389"/>
                    </a:cubicBezTo>
                    <a:cubicBezTo>
                      <a:pt x="814" y="386"/>
                      <a:pt x="813" y="384"/>
                      <a:pt x="812" y="381"/>
                    </a:cubicBezTo>
                    <a:cubicBezTo>
                      <a:pt x="811" y="379"/>
                      <a:pt x="810" y="378"/>
                      <a:pt x="810" y="376"/>
                    </a:cubicBezTo>
                    <a:cubicBezTo>
                      <a:pt x="809" y="374"/>
                      <a:pt x="808" y="372"/>
                      <a:pt x="807" y="370"/>
                    </a:cubicBezTo>
                    <a:cubicBezTo>
                      <a:pt x="807" y="369"/>
                      <a:pt x="806" y="367"/>
                      <a:pt x="806" y="366"/>
                    </a:cubicBezTo>
                    <a:cubicBezTo>
                      <a:pt x="804" y="363"/>
                      <a:pt x="803" y="360"/>
                      <a:pt x="802" y="357"/>
                    </a:cubicBezTo>
                    <a:cubicBezTo>
                      <a:pt x="801" y="355"/>
                      <a:pt x="801" y="354"/>
                      <a:pt x="800" y="352"/>
                    </a:cubicBezTo>
                    <a:cubicBezTo>
                      <a:pt x="800" y="352"/>
                      <a:pt x="799" y="351"/>
                      <a:pt x="799" y="351"/>
                    </a:cubicBezTo>
                    <a:cubicBezTo>
                      <a:pt x="797" y="346"/>
                      <a:pt x="795" y="341"/>
                      <a:pt x="792" y="335"/>
                    </a:cubicBezTo>
                    <a:cubicBezTo>
                      <a:pt x="792" y="335"/>
                      <a:pt x="792" y="335"/>
                      <a:pt x="792" y="335"/>
                    </a:cubicBezTo>
                    <a:cubicBezTo>
                      <a:pt x="791" y="333"/>
                      <a:pt x="791" y="332"/>
                      <a:pt x="790" y="331"/>
                    </a:cubicBezTo>
                    <a:cubicBezTo>
                      <a:pt x="788" y="327"/>
                      <a:pt x="786" y="323"/>
                      <a:pt x="784" y="319"/>
                    </a:cubicBezTo>
                    <a:cubicBezTo>
                      <a:pt x="784" y="318"/>
                      <a:pt x="784" y="318"/>
                      <a:pt x="783" y="317"/>
                    </a:cubicBezTo>
                    <a:cubicBezTo>
                      <a:pt x="782" y="314"/>
                      <a:pt x="780" y="311"/>
                      <a:pt x="778" y="308"/>
                    </a:cubicBezTo>
                    <a:cubicBezTo>
                      <a:pt x="777" y="305"/>
                      <a:pt x="776" y="302"/>
                      <a:pt x="774" y="300"/>
                    </a:cubicBezTo>
                    <a:cubicBezTo>
                      <a:pt x="774" y="299"/>
                      <a:pt x="774" y="299"/>
                      <a:pt x="774" y="299"/>
                    </a:cubicBezTo>
                    <a:cubicBezTo>
                      <a:pt x="769" y="290"/>
                      <a:pt x="765" y="282"/>
                      <a:pt x="760" y="274"/>
                    </a:cubicBezTo>
                    <a:cubicBezTo>
                      <a:pt x="760" y="274"/>
                      <a:pt x="759" y="273"/>
                      <a:pt x="759" y="272"/>
                    </a:cubicBezTo>
                    <a:cubicBezTo>
                      <a:pt x="758" y="270"/>
                      <a:pt x="756" y="268"/>
                      <a:pt x="755" y="266"/>
                    </a:cubicBezTo>
                    <a:cubicBezTo>
                      <a:pt x="753" y="263"/>
                      <a:pt x="751" y="260"/>
                      <a:pt x="749" y="256"/>
                    </a:cubicBezTo>
                    <a:cubicBezTo>
                      <a:pt x="748" y="254"/>
                      <a:pt x="746" y="251"/>
                      <a:pt x="744" y="248"/>
                    </a:cubicBezTo>
                    <a:cubicBezTo>
                      <a:pt x="742" y="245"/>
                      <a:pt x="740" y="241"/>
                      <a:pt x="738" y="238"/>
                    </a:cubicBezTo>
                    <a:cubicBezTo>
                      <a:pt x="737" y="237"/>
                      <a:pt x="736" y="236"/>
                      <a:pt x="736" y="235"/>
                    </a:cubicBezTo>
                    <a:cubicBezTo>
                      <a:pt x="735" y="234"/>
                      <a:pt x="734" y="233"/>
                      <a:pt x="734" y="232"/>
                    </a:cubicBezTo>
                    <a:cubicBezTo>
                      <a:pt x="728" y="224"/>
                      <a:pt x="722" y="215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1" y="201"/>
                      <a:pt x="707" y="195"/>
                      <a:pt x="702" y="189"/>
                    </a:cubicBezTo>
                    <a:cubicBezTo>
                      <a:pt x="702" y="188"/>
                      <a:pt x="702" y="188"/>
                      <a:pt x="702" y="188"/>
                    </a:cubicBezTo>
                    <a:cubicBezTo>
                      <a:pt x="698" y="184"/>
                      <a:pt x="695" y="180"/>
                      <a:pt x="692" y="176"/>
                    </a:cubicBezTo>
                    <a:cubicBezTo>
                      <a:pt x="691" y="175"/>
                      <a:pt x="690" y="174"/>
                      <a:pt x="690" y="173"/>
                    </a:cubicBezTo>
                    <a:cubicBezTo>
                      <a:pt x="690" y="173"/>
                      <a:pt x="690" y="173"/>
                      <a:pt x="690" y="173"/>
                    </a:cubicBezTo>
                    <a:cubicBezTo>
                      <a:pt x="686" y="168"/>
                      <a:pt x="681" y="164"/>
                      <a:pt x="677" y="159"/>
                    </a:cubicBezTo>
                    <a:cubicBezTo>
                      <a:pt x="677" y="158"/>
                      <a:pt x="677" y="158"/>
                      <a:pt x="677" y="158"/>
                    </a:cubicBezTo>
                    <a:cubicBezTo>
                      <a:pt x="675" y="157"/>
                      <a:pt x="674" y="156"/>
                      <a:pt x="673" y="154"/>
                    </a:cubicBezTo>
                    <a:cubicBezTo>
                      <a:pt x="670" y="151"/>
                      <a:pt x="668" y="148"/>
                      <a:pt x="665" y="145"/>
                    </a:cubicBezTo>
                    <a:cubicBezTo>
                      <a:pt x="665" y="145"/>
                      <a:pt x="664" y="144"/>
                      <a:pt x="664" y="144"/>
                    </a:cubicBezTo>
                    <a:cubicBezTo>
                      <a:pt x="662" y="142"/>
                      <a:pt x="660" y="140"/>
                      <a:pt x="658" y="138"/>
                    </a:cubicBezTo>
                    <a:cubicBezTo>
                      <a:pt x="656" y="136"/>
                      <a:pt x="654" y="134"/>
                      <a:pt x="652" y="132"/>
                    </a:cubicBezTo>
                    <a:cubicBezTo>
                      <a:pt x="651" y="131"/>
                      <a:pt x="651" y="130"/>
                      <a:pt x="650" y="130"/>
                    </a:cubicBezTo>
                    <a:cubicBezTo>
                      <a:pt x="648" y="128"/>
                      <a:pt x="646" y="126"/>
                      <a:pt x="644" y="124"/>
                    </a:cubicBezTo>
                    <a:cubicBezTo>
                      <a:pt x="642" y="122"/>
                      <a:pt x="641" y="120"/>
                      <a:pt x="639" y="119"/>
                    </a:cubicBezTo>
                    <a:cubicBezTo>
                      <a:pt x="638" y="118"/>
                      <a:pt x="637" y="117"/>
                      <a:pt x="636" y="116"/>
                    </a:cubicBezTo>
                    <a:cubicBezTo>
                      <a:pt x="634" y="114"/>
                      <a:pt x="632" y="112"/>
                      <a:pt x="630" y="110"/>
                    </a:cubicBezTo>
                    <a:cubicBezTo>
                      <a:pt x="628" y="109"/>
                      <a:pt x="627" y="107"/>
                      <a:pt x="625" y="106"/>
                    </a:cubicBezTo>
                    <a:cubicBezTo>
                      <a:pt x="624" y="105"/>
                      <a:pt x="623" y="104"/>
                      <a:pt x="622" y="103"/>
                    </a:cubicBezTo>
                    <a:cubicBezTo>
                      <a:pt x="619" y="101"/>
                      <a:pt x="617" y="99"/>
                      <a:pt x="615" y="97"/>
                    </a:cubicBezTo>
                    <a:cubicBezTo>
                      <a:pt x="614" y="96"/>
                      <a:pt x="612" y="95"/>
                      <a:pt x="611" y="94"/>
                    </a:cubicBezTo>
                    <a:cubicBezTo>
                      <a:pt x="610" y="93"/>
                      <a:pt x="608" y="91"/>
                      <a:pt x="607" y="90"/>
                    </a:cubicBezTo>
                    <a:cubicBezTo>
                      <a:pt x="605" y="88"/>
                      <a:pt x="603" y="87"/>
                      <a:pt x="600" y="85"/>
                    </a:cubicBezTo>
                    <a:cubicBezTo>
                      <a:pt x="599" y="84"/>
                      <a:pt x="598" y="83"/>
                      <a:pt x="597" y="82"/>
                    </a:cubicBezTo>
                    <a:cubicBezTo>
                      <a:pt x="595" y="81"/>
                      <a:pt x="593" y="80"/>
                      <a:pt x="592" y="78"/>
                    </a:cubicBezTo>
                    <a:cubicBezTo>
                      <a:pt x="590" y="77"/>
                      <a:pt x="588" y="75"/>
                      <a:pt x="586" y="74"/>
                    </a:cubicBezTo>
                    <a:cubicBezTo>
                      <a:pt x="585" y="73"/>
                      <a:pt x="584" y="72"/>
                      <a:pt x="583" y="72"/>
                    </a:cubicBezTo>
                    <a:cubicBezTo>
                      <a:pt x="581" y="70"/>
                      <a:pt x="578" y="68"/>
                      <a:pt x="576" y="67"/>
                    </a:cubicBezTo>
                    <a:cubicBezTo>
                      <a:pt x="574" y="65"/>
                      <a:pt x="573" y="64"/>
                      <a:pt x="571" y="63"/>
                    </a:cubicBezTo>
                    <a:cubicBezTo>
                      <a:pt x="570" y="63"/>
                      <a:pt x="570" y="62"/>
                      <a:pt x="570" y="62"/>
                    </a:cubicBezTo>
                    <a:cubicBezTo>
                      <a:pt x="565" y="59"/>
                      <a:pt x="561" y="56"/>
                      <a:pt x="556" y="53"/>
                    </a:cubicBezTo>
                    <a:cubicBezTo>
                      <a:pt x="556" y="53"/>
                      <a:pt x="556" y="53"/>
                      <a:pt x="556" y="53"/>
                    </a:cubicBezTo>
                    <a:cubicBezTo>
                      <a:pt x="555" y="52"/>
                      <a:pt x="555" y="52"/>
                      <a:pt x="555" y="52"/>
                    </a:cubicBezTo>
                    <a:cubicBezTo>
                      <a:pt x="551" y="50"/>
                      <a:pt x="547" y="47"/>
                      <a:pt x="543" y="45"/>
                    </a:cubicBezTo>
                    <a:cubicBezTo>
                      <a:pt x="542" y="44"/>
                      <a:pt x="541" y="44"/>
                      <a:pt x="540" y="43"/>
                    </a:cubicBezTo>
                    <a:cubicBezTo>
                      <a:pt x="536" y="41"/>
                      <a:pt x="533" y="39"/>
                      <a:pt x="530" y="38"/>
                    </a:cubicBezTo>
                    <a:cubicBezTo>
                      <a:pt x="528" y="37"/>
                      <a:pt x="527" y="36"/>
                      <a:pt x="526" y="36"/>
                    </a:cubicBezTo>
                    <a:cubicBezTo>
                      <a:pt x="524" y="35"/>
                      <a:pt x="523" y="34"/>
                      <a:pt x="521" y="33"/>
                    </a:cubicBezTo>
                    <a:cubicBezTo>
                      <a:pt x="520" y="32"/>
                      <a:pt x="518" y="32"/>
                      <a:pt x="517" y="31"/>
                    </a:cubicBezTo>
                    <a:cubicBezTo>
                      <a:pt x="515" y="30"/>
                      <a:pt x="513" y="29"/>
                      <a:pt x="511" y="28"/>
                    </a:cubicBezTo>
                    <a:cubicBezTo>
                      <a:pt x="509" y="27"/>
                      <a:pt x="507" y="26"/>
                      <a:pt x="506" y="26"/>
                    </a:cubicBezTo>
                    <a:cubicBezTo>
                      <a:pt x="505" y="26"/>
                      <a:pt x="505" y="25"/>
                      <a:pt x="504" y="25"/>
                    </a:cubicBezTo>
                    <a:cubicBezTo>
                      <a:pt x="500" y="23"/>
                      <a:pt x="496" y="21"/>
                      <a:pt x="492" y="20"/>
                    </a:cubicBezTo>
                    <a:cubicBezTo>
                      <a:pt x="491" y="20"/>
                      <a:pt x="491" y="20"/>
                      <a:pt x="491" y="20"/>
                    </a:cubicBezTo>
                    <a:cubicBezTo>
                      <a:pt x="487" y="18"/>
                      <a:pt x="483" y="16"/>
                      <a:pt x="479" y="15"/>
                    </a:cubicBezTo>
                    <a:cubicBezTo>
                      <a:pt x="478" y="15"/>
                      <a:pt x="478" y="14"/>
                      <a:pt x="477" y="14"/>
                    </a:cubicBezTo>
                    <a:cubicBezTo>
                      <a:pt x="476" y="14"/>
                      <a:pt x="474" y="13"/>
                      <a:pt x="473" y="13"/>
                    </a:cubicBezTo>
                    <a:cubicBezTo>
                      <a:pt x="470" y="12"/>
                      <a:pt x="468" y="11"/>
                      <a:pt x="466" y="11"/>
                    </a:cubicBezTo>
                    <a:cubicBezTo>
                      <a:pt x="465" y="10"/>
                      <a:pt x="464" y="10"/>
                      <a:pt x="463" y="10"/>
                    </a:cubicBezTo>
                    <a:cubicBezTo>
                      <a:pt x="461" y="9"/>
                      <a:pt x="459" y="9"/>
                      <a:pt x="457" y="8"/>
                    </a:cubicBezTo>
                    <a:cubicBezTo>
                      <a:pt x="456" y="8"/>
                      <a:pt x="455" y="7"/>
                      <a:pt x="453" y="7"/>
                    </a:cubicBezTo>
                    <a:cubicBezTo>
                      <a:pt x="452" y="7"/>
                      <a:pt x="450" y="6"/>
                      <a:pt x="449" y="6"/>
                    </a:cubicBezTo>
                    <a:cubicBezTo>
                      <a:pt x="447" y="6"/>
                      <a:pt x="445" y="5"/>
                      <a:pt x="443" y="5"/>
                    </a:cubicBezTo>
                    <a:cubicBezTo>
                      <a:pt x="442" y="5"/>
                      <a:pt x="441" y="4"/>
                      <a:pt x="440" y="4"/>
                    </a:cubicBezTo>
                    <a:cubicBezTo>
                      <a:pt x="438" y="4"/>
                      <a:pt x="437" y="4"/>
                      <a:pt x="435" y="3"/>
                    </a:cubicBezTo>
                    <a:cubicBezTo>
                      <a:pt x="433" y="3"/>
                      <a:pt x="431" y="3"/>
                      <a:pt x="429" y="2"/>
                    </a:cubicBezTo>
                    <a:cubicBezTo>
                      <a:pt x="428" y="2"/>
                      <a:pt x="427" y="2"/>
                      <a:pt x="426" y="2"/>
                    </a:cubicBezTo>
                    <a:cubicBezTo>
                      <a:pt x="425" y="2"/>
                      <a:pt x="423" y="2"/>
                      <a:pt x="421" y="1"/>
                    </a:cubicBezTo>
                    <a:cubicBezTo>
                      <a:pt x="419" y="1"/>
                      <a:pt x="417" y="1"/>
                      <a:pt x="414" y="1"/>
                    </a:cubicBezTo>
                    <a:cubicBezTo>
                      <a:pt x="414" y="1"/>
                      <a:pt x="413" y="1"/>
                      <a:pt x="412" y="1"/>
                    </a:cubicBezTo>
                    <a:cubicBezTo>
                      <a:pt x="411" y="0"/>
                      <a:pt x="409" y="0"/>
                      <a:pt x="408" y="0"/>
                    </a:cubicBezTo>
                    <a:cubicBezTo>
                      <a:pt x="405" y="0"/>
                      <a:pt x="403" y="0"/>
                      <a:pt x="400" y="0"/>
                    </a:cubicBezTo>
                    <a:cubicBezTo>
                      <a:pt x="399" y="0"/>
                      <a:pt x="398" y="0"/>
                      <a:pt x="398" y="0"/>
                    </a:cubicBezTo>
                    <a:cubicBezTo>
                      <a:pt x="395" y="0"/>
                      <a:pt x="392" y="0"/>
                      <a:pt x="389" y="0"/>
                    </a:cubicBezTo>
                    <a:cubicBezTo>
                      <a:pt x="389" y="0"/>
                      <a:pt x="388" y="0"/>
                      <a:pt x="388" y="0"/>
                    </a:cubicBezTo>
                    <a:cubicBezTo>
                      <a:pt x="386" y="0"/>
                      <a:pt x="383" y="1"/>
                      <a:pt x="381" y="1"/>
                    </a:cubicBezTo>
                    <a:cubicBezTo>
                      <a:pt x="380" y="1"/>
                      <a:pt x="379" y="1"/>
                      <a:pt x="377" y="1"/>
                    </a:cubicBezTo>
                    <a:cubicBezTo>
                      <a:pt x="376" y="1"/>
                      <a:pt x="375" y="2"/>
                      <a:pt x="374" y="2"/>
                    </a:cubicBezTo>
                    <a:cubicBezTo>
                      <a:pt x="370" y="2"/>
                      <a:pt x="367" y="3"/>
                      <a:pt x="363" y="3"/>
                    </a:cubicBezTo>
                    <a:cubicBezTo>
                      <a:pt x="363" y="4"/>
                      <a:pt x="363" y="4"/>
                      <a:pt x="363" y="4"/>
                    </a:cubicBezTo>
                    <a:cubicBezTo>
                      <a:pt x="362" y="4"/>
                      <a:pt x="361" y="4"/>
                      <a:pt x="360" y="4"/>
                    </a:cubicBezTo>
                    <a:cubicBezTo>
                      <a:pt x="357" y="5"/>
                      <a:pt x="354" y="6"/>
                      <a:pt x="351" y="6"/>
                    </a:cubicBezTo>
                    <a:cubicBezTo>
                      <a:pt x="350" y="7"/>
                      <a:pt x="348" y="7"/>
                      <a:pt x="347" y="8"/>
                    </a:cubicBezTo>
                    <a:cubicBezTo>
                      <a:pt x="345" y="8"/>
                      <a:pt x="343" y="9"/>
                      <a:pt x="341" y="9"/>
                    </a:cubicBezTo>
                    <a:cubicBezTo>
                      <a:pt x="341" y="10"/>
                      <a:pt x="340" y="10"/>
                      <a:pt x="340" y="10"/>
                    </a:cubicBezTo>
                    <a:cubicBezTo>
                      <a:pt x="337" y="11"/>
                      <a:pt x="334" y="12"/>
                      <a:pt x="331" y="13"/>
                    </a:cubicBezTo>
                    <a:cubicBezTo>
                      <a:pt x="330" y="14"/>
                      <a:pt x="329" y="15"/>
                      <a:pt x="327" y="15"/>
                    </a:cubicBezTo>
                    <a:cubicBezTo>
                      <a:pt x="323" y="17"/>
                      <a:pt x="319" y="19"/>
                      <a:pt x="316" y="2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4" y="202"/>
                      <a:pt x="8" y="200"/>
                      <a:pt x="12" y="198"/>
                    </a:cubicBezTo>
                    <a:cubicBezTo>
                      <a:pt x="13" y="198"/>
                      <a:pt x="15" y="197"/>
                      <a:pt x="16" y="197"/>
                    </a:cubicBezTo>
                    <a:cubicBezTo>
                      <a:pt x="19" y="195"/>
                      <a:pt x="22" y="194"/>
                      <a:pt x="24" y="193"/>
                    </a:cubicBezTo>
                    <a:cubicBezTo>
                      <a:pt x="27" y="192"/>
                      <a:pt x="29" y="192"/>
                      <a:pt x="31" y="191"/>
                    </a:cubicBezTo>
                    <a:cubicBezTo>
                      <a:pt x="33" y="191"/>
                      <a:pt x="34" y="190"/>
                      <a:pt x="36" y="190"/>
                    </a:cubicBezTo>
                    <a:cubicBezTo>
                      <a:pt x="39" y="189"/>
                      <a:pt x="42" y="188"/>
                      <a:pt x="45" y="187"/>
                    </a:cubicBezTo>
                    <a:cubicBezTo>
                      <a:pt x="46" y="187"/>
                      <a:pt x="47" y="187"/>
                      <a:pt x="48" y="187"/>
                    </a:cubicBezTo>
                    <a:cubicBezTo>
                      <a:pt x="51" y="186"/>
                      <a:pt x="55" y="185"/>
                      <a:pt x="59" y="185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5" y="184"/>
                      <a:pt x="69" y="184"/>
                      <a:pt x="73" y="184"/>
                    </a:cubicBezTo>
                    <a:cubicBezTo>
                      <a:pt x="73" y="184"/>
                      <a:pt x="73" y="184"/>
                      <a:pt x="74" y="183"/>
                    </a:cubicBezTo>
                    <a:cubicBezTo>
                      <a:pt x="77" y="183"/>
                      <a:pt x="81" y="183"/>
                      <a:pt x="85" y="183"/>
                    </a:cubicBezTo>
                    <a:cubicBezTo>
                      <a:pt x="87" y="183"/>
                      <a:pt x="90" y="183"/>
                      <a:pt x="93" y="184"/>
                    </a:cubicBezTo>
                    <a:cubicBezTo>
                      <a:pt x="95" y="184"/>
                      <a:pt x="97" y="184"/>
                      <a:pt x="99" y="184"/>
                    </a:cubicBezTo>
                    <a:cubicBezTo>
                      <a:pt x="101" y="184"/>
                      <a:pt x="104" y="184"/>
                      <a:pt x="106" y="185"/>
                    </a:cubicBezTo>
                    <a:cubicBezTo>
                      <a:pt x="108" y="185"/>
                      <a:pt x="111" y="185"/>
                      <a:pt x="113" y="186"/>
                    </a:cubicBezTo>
                    <a:cubicBezTo>
                      <a:pt x="116" y="186"/>
                      <a:pt x="118" y="186"/>
                      <a:pt x="120" y="187"/>
                    </a:cubicBezTo>
                    <a:cubicBezTo>
                      <a:pt x="122" y="187"/>
                      <a:pt x="125" y="188"/>
                      <a:pt x="128" y="188"/>
                    </a:cubicBezTo>
                    <a:cubicBezTo>
                      <a:pt x="130" y="188"/>
                      <a:pt x="132" y="189"/>
                      <a:pt x="133" y="189"/>
                    </a:cubicBezTo>
                    <a:cubicBezTo>
                      <a:pt x="136" y="190"/>
                      <a:pt x="139" y="191"/>
                      <a:pt x="142" y="192"/>
                    </a:cubicBezTo>
                    <a:cubicBezTo>
                      <a:pt x="144" y="192"/>
                      <a:pt x="146" y="192"/>
                      <a:pt x="148" y="193"/>
                    </a:cubicBezTo>
                    <a:cubicBezTo>
                      <a:pt x="151" y="194"/>
                      <a:pt x="154" y="195"/>
                      <a:pt x="157" y="196"/>
                    </a:cubicBezTo>
                    <a:cubicBezTo>
                      <a:pt x="159" y="197"/>
                      <a:pt x="160" y="197"/>
                      <a:pt x="162" y="198"/>
                    </a:cubicBezTo>
                    <a:cubicBezTo>
                      <a:pt x="167" y="199"/>
                      <a:pt x="171" y="201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81" y="205"/>
                      <a:pt x="186" y="207"/>
                      <a:pt x="191" y="209"/>
                    </a:cubicBezTo>
                    <a:cubicBezTo>
                      <a:pt x="192" y="210"/>
                      <a:pt x="194" y="210"/>
                      <a:pt x="195" y="211"/>
                    </a:cubicBezTo>
                    <a:cubicBezTo>
                      <a:pt x="199" y="213"/>
                      <a:pt x="202" y="214"/>
                      <a:pt x="206" y="216"/>
                    </a:cubicBezTo>
                    <a:cubicBezTo>
                      <a:pt x="207" y="217"/>
                      <a:pt x="209" y="218"/>
                      <a:pt x="211" y="219"/>
                    </a:cubicBezTo>
                    <a:cubicBezTo>
                      <a:pt x="215" y="221"/>
                      <a:pt x="220" y="224"/>
                      <a:pt x="224" y="226"/>
                    </a:cubicBezTo>
                    <a:cubicBezTo>
                      <a:pt x="230" y="229"/>
                      <a:pt x="235" y="233"/>
                      <a:pt x="240" y="236"/>
                    </a:cubicBezTo>
                    <a:cubicBezTo>
                      <a:pt x="241" y="236"/>
                      <a:pt x="241" y="236"/>
                      <a:pt x="241" y="236"/>
                    </a:cubicBezTo>
                    <a:cubicBezTo>
                      <a:pt x="246" y="240"/>
                      <a:pt x="251" y="243"/>
                      <a:pt x="256" y="246"/>
                    </a:cubicBezTo>
                    <a:cubicBezTo>
                      <a:pt x="257" y="247"/>
                      <a:pt x="259" y="249"/>
                      <a:pt x="261" y="250"/>
                    </a:cubicBezTo>
                    <a:cubicBezTo>
                      <a:pt x="264" y="252"/>
                      <a:pt x="267" y="254"/>
                      <a:pt x="270" y="257"/>
                    </a:cubicBezTo>
                    <a:cubicBezTo>
                      <a:pt x="272" y="258"/>
                      <a:pt x="274" y="260"/>
                      <a:pt x="276" y="261"/>
                    </a:cubicBezTo>
                    <a:cubicBezTo>
                      <a:pt x="279" y="264"/>
                      <a:pt x="282" y="266"/>
                      <a:pt x="285" y="268"/>
                    </a:cubicBezTo>
                    <a:cubicBezTo>
                      <a:pt x="287" y="270"/>
                      <a:pt x="289" y="272"/>
                      <a:pt x="291" y="273"/>
                    </a:cubicBezTo>
                    <a:cubicBezTo>
                      <a:pt x="294" y="276"/>
                      <a:pt x="297" y="278"/>
                      <a:pt x="300" y="280"/>
                    </a:cubicBezTo>
                    <a:cubicBezTo>
                      <a:pt x="302" y="282"/>
                      <a:pt x="304" y="284"/>
                      <a:pt x="306" y="286"/>
                    </a:cubicBezTo>
                    <a:cubicBezTo>
                      <a:pt x="309" y="288"/>
                      <a:pt x="312" y="291"/>
                      <a:pt x="314" y="293"/>
                    </a:cubicBezTo>
                    <a:cubicBezTo>
                      <a:pt x="316" y="295"/>
                      <a:pt x="319" y="297"/>
                      <a:pt x="321" y="299"/>
                    </a:cubicBezTo>
                    <a:cubicBezTo>
                      <a:pt x="323" y="302"/>
                      <a:pt x="326" y="304"/>
                      <a:pt x="329" y="307"/>
                    </a:cubicBezTo>
                    <a:cubicBezTo>
                      <a:pt x="331" y="309"/>
                      <a:pt x="333" y="311"/>
                      <a:pt x="335" y="313"/>
                    </a:cubicBezTo>
                    <a:cubicBezTo>
                      <a:pt x="337" y="316"/>
                      <a:pt x="340" y="319"/>
                      <a:pt x="343" y="321"/>
                    </a:cubicBezTo>
                    <a:cubicBezTo>
                      <a:pt x="345" y="323"/>
                      <a:pt x="346" y="325"/>
                      <a:pt x="348" y="327"/>
                    </a:cubicBezTo>
                    <a:cubicBezTo>
                      <a:pt x="351" y="330"/>
                      <a:pt x="355" y="334"/>
                      <a:pt x="358" y="337"/>
                    </a:cubicBezTo>
                    <a:cubicBezTo>
                      <a:pt x="359" y="339"/>
                      <a:pt x="360" y="340"/>
                      <a:pt x="361" y="342"/>
                    </a:cubicBezTo>
                    <a:cubicBezTo>
                      <a:pt x="366" y="347"/>
                      <a:pt x="370" y="352"/>
                      <a:pt x="374" y="357"/>
                    </a:cubicBezTo>
                    <a:cubicBezTo>
                      <a:pt x="375" y="357"/>
                      <a:pt x="376" y="358"/>
                      <a:pt x="376" y="359"/>
                    </a:cubicBezTo>
                    <a:cubicBezTo>
                      <a:pt x="380" y="363"/>
                      <a:pt x="383" y="368"/>
                      <a:pt x="387" y="372"/>
                    </a:cubicBezTo>
                    <a:cubicBezTo>
                      <a:pt x="391" y="378"/>
                      <a:pt x="396" y="384"/>
                      <a:pt x="400" y="390"/>
                    </a:cubicBezTo>
                    <a:cubicBezTo>
                      <a:pt x="406" y="398"/>
                      <a:pt x="412" y="407"/>
                      <a:pt x="418" y="415"/>
                    </a:cubicBezTo>
                    <a:cubicBezTo>
                      <a:pt x="420" y="417"/>
                      <a:pt x="421" y="419"/>
                      <a:pt x="422" y="421"/>
                    </a:cubicBezTo>
                    <a:cubicBezTo>
                      <a:pt x="424" y="425"/>
                      <a:pt x="426" y="428"/>
                      <a:pt x="429" y="431"/>
                    </a:cubicBezTo>
                    <a:cubicBezTo>
                      <a:pt x="430" y="434"/>
                      <a:pt x="432" y="437"/>
                      <a:pt x="434" y="440"/>
                    </a:cubicBezTo>
                    <a:cubicBezTo>
                      <a:pt x="436" y="443"/>
                      <a:pt x="438" y="446"/>
                      <a:pt x="440" y="449"/>
                    </a:cubicBezTo>
                    <a:cubicBezTo>
                      <a:pt x="442" y="452"/>
                      <a:pt x="443" y="455"/>
                      <a:pt x="445" y="458"/>
                    </a:cubicBezTo>
                    <a:cubicBezTo>
                      <a:pt x="449" y="466"/>
                      <a:pt x="454" y="474"/>
                      <a:pt x="458" y="482"/>
                    </a:cubicBezTo>
                    <a:cubicBezTo>
                      <a:pt x="460" y="485"/>
                      <a:pt x="462" y="488"/>
                      <a:pt x="463" y="491"/>
                    </a:cubicBezTo>
                    <a:cubicBezTo>
                      <a:pt x="465" y="494"/>
                      <a:pt x="466" y="497"/>
                      <a:pt x="468" y="500"/>
                    </a:cubicBezTo>
                    <a:cubicBezTo>
                      <a:pt x="470" y="505"/>
                      <a:pt x="472" y="509"/>
                      <a:pt x="475" y="514"/>
                    </a:cubicBezTo>
                    <a:cubicBezTo>
                      <a:pt x="475" y="515"/>
                      <a:pt x="476" y="517"/>
                      <a:pt x="477" y="518"/>
                    </a:cubicBezTo>
                    <a:cubicBezTo>
                      <a:pt x="479" y="524"/>
                      <a:pt x="482" y="530"/>
                      <a:pt x="485" y="536"/>
                    </a:cubicBezTo>
                    <a:cubicBezTo>
                      <a:pt x="485" y="537"/>
                      <a:pt x="486" y="539"/>
                      <a:pt x="487" y="540"/>
                    </a:cubicBezTo>
                    <a:cubicBezTo>
                      <a:pt x="488" y="545"/>
                      <a:pt x="490" y="549"/>
                      <a:pt x="492" y="553"/>
                    </a:cubicBezTo>
                    <a:cubicBezTo>
                      <a:pt x="493" y="555"/>
                      <a:pt x="494" y="557"/>
                      <a:pt x="494" y="559"/>
                    </a:cubicBezTo>
                    <a:cubicBezTo>
                      <a:pt x="496" y="563"/>
                      <a:pt x="498" y="568"/>
                      <a:pt x="499" y="572"/>
                    </a:cubicBezTo>
                    <a:cubicBezTo>
                      <a:pt x="500" y="574"/>
                      <a:pt x="501" y="576"/>
                      <a:pt x="501" y="577"/>
                    </a:cubicBezTo>
                    <a:cubicBezTo>
                      <a:pt x="503" y="583"/>
                      <a:pt x="505" y="589"/>
                      <a:pt x="507" y="594"/>
                    </a:cubicBezTo>
                    <a:cubicBezTo>
                      <a:pt x="507" y="595"/>
                      <a:pt x="508" y="595"/>
                      <a:pt x="508" y="595"/>
                    </a:cubicBezTo>
                    <a:cubicBezTo>
                      <a:pt x="510" y="602"/>
                      <a:pt x="512" y="608"/>
                      <a:pt x="514" y="614"/>
                    </a:cubicBezTo>
                    <a:cubicBezTo>
                      <a:pt x="514" y="616"/>
                      <a:pt x="515" y="618"/>
                      <a:pt x="515" y="620"/>
                    </a:cubicBezTo>
                    <a:cubicBezTo>
                      <a:pt x="517" y="624"/>
                      <a:pt x="518" y="628"/>
                      <a:pt x="519" y="632"/>
                    </a:cubicBezTo>
                    <a:cubicBezTo>
                      <a:pt x="519" y="634"/>
                      <a:pt x="520" y="637"/>
                      <a:pt x="521" y="639"/>
                    </a:cubicBezTo>
                    <a:cubicBezTo>
                      <a:pt x="522" y="643"/>
                      <a:pt x="523" y="647"/>
                      <a:pt x="524" y="651"/>
                    </a:cubicBezTo>
                    <a:cubicBezTo>
                      <a:pt x="524" y="653"/>
                      <a:pt x="525" y="655"/>
                      <a:pt x="525" y="657"/>
                    </a:cubicBezTo>
                    <a:cubicBezTo>
                      <a:pt x="526" y="662"/>
                      <a:pt x="527" y="666"/>
                      <a:pt x="528" y="670"/>
                    </a:cubicBezTo>
                    <a:cubicBezTo>
                      <a:pt x="528" y="672"/>
                      <a:pt x="529" y="674"/>
                      <a:pt x="529" y="676"/>
                    </a:cubicBezTo>
                    <a:cubicBezTo>
                      <a:pt x="530" y="681"/>
                      <a:pt x="531" y="686"/>
                      <a:pt x="532" y="692"/>
                    </a:cubicBezTo>
                    <a:cubicBezTo>
                      <a:pt x="532" y="692"/>
                      <a:pt x="532" y="693"/>
                      <a:pt x="532" y="694"/>
                    </a:cubicBezTo>
                    <a:cubicBezTo>
                      <a:pt x="533" y="700"/>
                      <a:pt x="534" y="706"/>
                      <a:pt x="535" y="712"/>
                    </a:cubicBezTo>
                    <a:cubicBezTo>
                      <a:pt x="535" y="713"/>
                      <a:pt x="535" y="715"/>
                      <a:pt x="535" y="717"/>
                    </a:cubicBezTo>
                    <a:cubicBezTo>
                      <a:pt x="536" y="721"/>
                      <a:pt x="536" y="725"/>
                      <a:pt x="537" y="729"/>
                    </a:cubicBezTo>
                    <a:cubicBezTo>
                      <a:pt x="537" y="731"/>
                      <a:pt x="537" y="733"/>
                      <a:pt x="537" y="735"/>
                    </a:cubicBezTo>
                    <a:cubicBezTo>
                      <a:pt x="537" y="739"/>
                      <a:pt x="538" y="743"/>
                      <a:pt x="538" y="747"/>
                    </a:cubicBezTo>
                    <a:cubicBezTo>
                      <a:pt x="538" y="749"/>
                      <a:pt x="538" y="751"/>
                      <a:pt x="538" y="753"/>
                    </a:cubicBezTo>
                    <a:cubicBezTo>
                      <a:pt x="538" y="759"/>
                      <a:pt x="538" y="765"/>
                      <a:pt x="538" y="770"/>
                    </a:cubicBezTo>
                    <a:cubicBezTo>
                      <a:pt x="538" y="776"/>
                      <a:pt x="538" y="782"/>
                      <a:pt x="538" y="787"/>
                    </a:cubicBezTo>
                    <a:cubicBezTo>
                      <a:pt x="538" y="789"/>
                      <a:pt x="538" y="791"/>
                      <a:pt x="538" y="792"/>
                    </a:cubicBezTo>
                    <a:cubicBezTo>
                      <a:pt x="537" y="796"/>
                      <a:pt x="537" y="800"/>
                      <a:pt x="537" y="804"/>
                    </a:cubicBezTo>
                    <a:cubicBezTo>
                      <a:pt x="537" y="806"/>
                      <a:pt x="536" y="808"/>
                      <a:pt x="536" y="810"/>
                    </a:cubicBezTo>
                    <a:cubicBezTo>
                      <a:pt x="536" y="813"/>
                      <a:pt x="535" y="817"/>
                      <a:pt x="535" y="820"/>
                    </a:cubicBezTo>
                    <a:cubicBezTo>
                      <a:pt x="535" y="822"/>
                      <a:pt x="534" y="824"/>
                      <a:pt x="534" y="827"/>
                    </a:cubicBezTo>
                    <a:cubicBezTo>
                      <a:pt x="533" y="830"/>
                      <a:pt x="533" y="832"/>
                      <a:pt x="532" y="835"/>
                    </a:cubicBezTo>
                    <a:cubicBezTo>
                      <a:pt x="532" y="838"/>
                      <a:pt x="531" y="840"/>
                      <a:pt x="531" y="843"/>
                    </a:cubicBezTo>
                    <a:cubicBezTo>
                      <a:pt x="530" y="845"/>
                      <a:pt x="530" y="848"/>
                      <a:pt x="529" y="850"/>
                    </a:cubicBezTo>
                    <a:cubicBezTo>
                      <a:pt x="529" y="853"/>
                      <a:pt x="528" y="856"/>
                      <a:pt x="527" y="859"/>
                    </a:cubicBezTo>
                    <a:cubicBezTo>
                      <a:pt x="526" y="861"/>
                      <a:pt x="526" y="863"/>
                      <a:pt x="525" y="865"/>
                    </a:cubicBezTo>
                    <a:cubicBezTo>
                      <a:pt x="524" y="869"/>
                      <a:pt x="523" y="872"/>
                      <a:pt x="522" y="875"/>
                    </a:cubicBezTo>
                    <a:cubicBezTo>
                      <a:pt x="521" y="878"/>
                      <a:pt x="520" y="880"/>
                      <a:pt x="520" y="882"/>
                    </a:cubicBezTo>
                    <a:cubicBezTo>
                      <a:pt x="519" y="883"/>
                      <a:pt x="519" y="884"/>
                      <a:pt x="518" y="885"/>
                    </a:cubicBezTo>
                    <a:cubicBezTo>
                      <a:pt x="517" y="888"/>
                      <a:pt x="516" y="891"/>
                      <a:pt x="514" y="895"/>
                    </a:cubicBezTo>
                    <a:cubicBezTo>
                      <a:pt x="514" y="895"/>
                      <a:pt x="514" y="896"/>
                      <a:pt x="513" y="897"/>
                    </a:cubicBezTo>
                    <a:cubicBezTo>
                      <a:pt x="511" y="901"/>
                      <a:pt x="509" y="905"/>
                      <a:pt x="507" y="908"/>
                    </a:cubicBezTo>
                    <a:cubicBezTo>
                      <a:pt x="507" y="908"/>
                      <a:pt x="507" y="908"/>
                      <a:pt x="507" y="908"/>
                    </a:cubicBezTo>
                    <a:cubicBezTo>
                      <a:pt x="505" y="912"/>
                      <a:pt x="503" y="916"/>
                      <a:pt x="501" y="919"/>
                    </a:cubicBezTo>
                    <a:cubicBezTo>
                      <a:pt x="500" y="920"/>
                      <a:pt x="500" y="921"/>
                      <a:pt x="499" y="922"/>
                    </a:cubicBezTo>
                    <a:cubicBezTo>
                      <a:pt x="497" y="924"/>
                      <a:pt x="496" y="927"/>
                      <a:pt x="494" y="929"/>
                    </a:cubicBezTo>
                    <a:cubicBezTo>
                      <a:pt x="493" y="930"/>
                      <a:pt x="492" y="931"/>
                      <a:pt x="492" y="932"/>
                    </a:cubicBezTo>
                    <a:cubicBezTo>
                      <a:pt x="490" y="935"/>
                      <a:pt x="488" y="937"/>
                      <a:pt x="486" y="939"/>
                    </a:cubicBezTo>
                    <a:cubicBezTo>
                      <a:pt x="485" y="940"/>
                      <a:pt x="485" y="941"/>
                      <a:pt x="484" y="941"/>
                    </a:cubicBezTo>
                    <a:cubicBezTo>
                      <a:pt x="481" y="944"/>
                      <a:pt x="479" y="947"/>
                      <a:pt x="476" y="950"/>
                    </a:cubicBezTo>
                    <a:cubicBezTo>
                      <a:pt x="476" y="950"/>
                      <a:pt x="475" y="950"/>
                      <a:pt x="475" y="951"/>
                    </a:cubicBezTo>
                    <a:cubicBezTo>
                      <a:pt x="473" y="953"/>
                      <a:pt x="470" y="955"/>
                      <a:pt x="468" y="957"/>
                    </a:cubicBezTo>
                    <a:cubicBezTo>
                      <a:pt x="467" y="958"/>
                      <a:pt x="466" y="959"/>
                      <a:pt x="465" y="959"/>
                    </a:cubicBezTo>
                    <a:cubicBezTo>
                      <a:pt x="463" y="961"/>
                      <a:pt x="461" y="963"/>
                      <a:pt x="459" y="964"/>
                    </a:cubicBezTo>
                    <a:cubicBezTo>
                      <a:pt x="458" y="965"/>
                      <a:pt x="457" y="966"/>
                      <a:pt x="456" y="966"/>
                    </a:cubicBezTo>
                    <a:cubicBezTo>
                      <a:pt x="453" y="968"/>
                      <a:pt x="450" y="970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762" y="789"/>
                      <a:pt x="762" y="789"/>
                      <a:pt x="762" y="789"/>
                    </a:cubicBezTo>
                    <a:cubicBezTo>
                      <a:pt x="765" y="787"/>
                      <a:pt x="768" y="785"/>
                      <a:pt x="771" y="783"/>
                    </a:cubicBezTo>
                    <a:cubicBezTo>
                      <a:pt x="772" y="782"/>
                      <a:pt x="773" y="782"/>
                      <a:pt x="774" y="781"/>
                    </a:cubicBezTo>
                    <a:cubicBezTo>
                      <a:pt x="776" y="779"/>
                      <a:pt x="778" y="778"/>
                      <a:pt x="780" y="776"/>
                    </a:cubicBezTo>
                    <a:cubicBezTo>
                      <a:pt x="781" y="775"/>
                      <a:pt x="782" y="775"/>
                      <a:pt x="783" y="774"/>
                    </a:cubicBezTo>
                    <a:cubicBezTo>
                      <a:pt x="785" y="772"/>
                      <a:pt x="788" y="770"/>
                      <a:pt x="790" y="767"/>
                    </a:cubicBezTo>
                    <a:cubicBezTo>
                      <a:pt x="791" y="767"/>
                      <a:pt x="791" y="767"/>
                      <a:pt x="791" y="766"/>
                    </a:cubicBezTo>
                    <a:cubicBezTo>
                      <a:pt x="794" y="764"/>
                      <a:pt x="797" y="761"/>
                      <a:pt x="799" y="758"/>
                    </a:cubicBezTo>
                    <a:cubicBezTo>
                      <a:pt x="800" y="757"/>
                      <a:pt x="801" y="757"/>
                      <a:pt x="801" y="756"/>
                    </a:cubicBezTo>
                    <a:cubicBezTo>
                      <a:pt x="803" y="754"/>
                      <a:pt x="805" y="751"/>
                      <a:pt x="807" y="749"/>
                    </a:cubicBezTo>
                    <a:cubicBezTo>
                      <a:pt x="808" y="748"/>
                      <a:pt x="808" y="747"/>
                      <a:pt x="809" y="746"/>
                    </a:cubicBezTo>
                    <a:cubicBezTo>
                      <a:pt x="811" y="744"/>
                      <a:pt x="813" y="741"/>
                      <a:pt x="814" y="738"/>
                    </a:cubicBezTo>
                    <a:cubicBezTo>
                      <a:pt x="815" y="738"/>
                      <a:pt x="815" y="737"/>
                      <a:pt x="816" y="736"/>
                    </a:cubicBezTo>
                    <a:cubicBezTo>
                      <a:pt x="816" y="736"/>
                      <a:pt x="816" y="736"/>
                      <a:pt x="816" y="736"/>
                    </a:cubicBezTo>
                    <a:cubicBezTo>
                      <a:pt x="818" y="732"/>
                      <a:pt x="821" y="729"/>
                      <a:pt x="823" y="725"/>
                    </a:cubicBezTo>
                    <a:cubicBezTo>
                      <a:pt x="823" y="725"/>
                      <a:pt x="823" y="725"/>
                      <a:pt x="823" y="725"/>
                    </a:cubicBezTo>
                    <a:cubicBezTo>
                      <a:pt x="825" y="722"/>
                      <a:pt x="826" y="718"/>
                      <a:pt x="828" y="714"/>
                    </a:cubicBezTo>
                    <a:cubicBezTo>
                      <a:pt x="829" y="713"/>
                      <a:pt x="829" y="713"/>
                      <a:pt x="829" y="713"/>
                    </a:cubicBezTo>
                    <a:cubicBezTo>
                      <a:pt x="829" y="713"/>
                      <a:pt x="829" y="712"/>
                      <a:pt x="829" y="711"/>
                    </a:cubicBezTo>
                    <a:cubicBezTo>
                      <a:pt x="831" y="708"/>
                      <a:pt x="832" y="705"/>
                      <a:pt x="834" y="701"/>
                    </a:cubicBezTo>
                    <a:cubicBezTo>
                      <a:pt x="834" y="700"/>
                      <a:pt x="834" y="699"/>
                      <a:pt x="835" y="698"/>
                    </a:cubicBezTo>
                    <a:cubicBezTo>
                      <a:pt x="835" y="698"/>
                      <a:pt x="835" y="697"/>
                      <a:pt x="836" y="696"/>
                    </a:cubicBezTo>
                    <a:cubicBezTo>
                      <a:pt x="836" y="695"/>
                      <a:pt x="837" y="694"/>
                      <a:pt x="837" y="692"/>
                    </a:cubicBezTo>
                    <a:cubicBezTo>
                      <a:pt x="838" y="689"/>
                      <a:pt x="839" y="686"/>
                      <a:pt x="840" y="682"/>
                    </a:cubicBezTo>
                    <a:cubicBezTo>
                      <a:pt x="841" y="681"/>
                      <a:pt x="841" y="680"/>
                      <a:pt x="841" y="680"/>
                    </a:cubicBezTo>
                    <a:cubicBezTo>
                      <a:pt x="842" y="678"/>
                      <a:pt x="842" y="677"/>
                      <a:pt x="842" y="676"/>
                    </a:cubicBezTo>
                    <a:cubicBezTo>
                      <a:pt x="843" y="673"/>
                      <a:pt x="844" y="670"/>
                      <a:pt x="845" y="667"/>
                    </a:cubicBezTo>
                    <a:cubicBezTo>
                      <a:pt x="845" y="666"/>
                      <a:pt x="845" y="665"/>
                      <a:pt x="845" y="664"/>
                    </a:cubicBezTo>
                    <a:cubicBezTo>
                      <a:pt x="846" y="662"/>
                      <a:pt x="846" y="661"/>
                      <a:pt x="846" y="660"/>
                    </a:cubicBezTo>
                    <a:cubicBezTo>
                      <a:pt x="847" y="657"/>
                      <a:pt x="847" y="655"/>
                      <a:pt x="848" y="652"/>
                    </a:cubicBezTo>
                    <a:cubicBezTo>
                      <a:pt x="848" y="651"/>
                      <a:pt x="848" y="649"/>
                      <a:pt x="849" y="648"/>
                    </a:cubicBezTo>
                    <a:cubicBezTo>
                      <a:pt x="849" y="647"/>
                      <a:pt x="849" y="645"/>
                      <a:pt x="849" y="643"/>
                    </a:cubicBezTo>
                    <a:cubicBezTo>
                      <a:pt x="850" y="641"/>
                      <a:pt x="850" y="639"/>
                      <a:pt x="850" y="637"/>
                    </a:cubicBezTo>
                    <a:cubicBezTo>
                      <a:pt x="850" y="635"/>
                      <a:pt x="851" y="634"/>
                      <a:pt x="851" y="633"/>
                    </a:cubicBezTo>
                    <a:cubicBezTo>
                      <a:pt x="851" y="631"/>
                      <a:pt x="851" y="629"/>
                      <a:pt x="851" y="627"/>
                    </a:cubicBezTo>
                    <a:cubicBezTo>
                      <a:pt x="852" y="625"/>
                      <a:pt x="852" y="623"/>
                      <a:pt x="852" y="620"/>
                    </a:cubicBezTo>
                    <a:cubicBezTo>
                      <a:pt x="852" y="620"/>
                      <a:pt x="852" y="619"/>
                      <a:pt x="852" y="618"/>
                    </a:cubicBezTo>
                    <a:cubicBezTo>
                      <a:pt x="853" y="615"/>
                      <a:pt x="853" y="612"/>
                      <a:pt x="853" y="609"/>
                    </a:cubicBezTo>
                    <a:cubicBezTo>
                      <a:pt x="853" y="607"/>
                      <a:pt x="853" y="606"/>
                      <a:pt x="853" y="604"/>
                    </a:cubicBezTo>
                    <a:cubicBezTo>
                      <a:pt x="853" y="604"/>
                      <a:pt x="853" y="603"/>
                      <a:pt x="853" y="603"/>
                    </a:cubicBezTo>
                    <a:cubicBezTo>
                      <a:pt x="853" y="598"/>
                      <a:pt x="854" y="593"/>
                      <a:pt x="854" y="588"/>
                    </a:cubicBezTo>
                    <a:cubicBezTo>
                      <a:pt x="854" y="587"/>
                      <a:pt x="854" y="587"/>
                      <a:pt x="854" y="587"/>
                    </a:cubicBezTo>
                    <a:cubicBezTo>
                      <a:pt x="854" y="582"/>
                      <a:pt x="854" y="577"/>
                      <a:pt x="853" y="57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ís1îḑê">
                <a:extLst>
                  <a:ext uri="{FF2B5EF4-FFF2-40B4-BE49-F238E27FC236}">
                    <a16:creationId xmlns:a16="http://schemas.microsoft.com/office/drawing/2014/main" id="{3B2C45FD-D9D8-4446-A727-12188272977B}"/>
                  </a:ext>
                </a:extLst>
              </p:cNvPr>
              <p:cNvSpPr/>
              <p:nvPr/>
            </p:nvSpPr>
            <p:spPr bwMode="auto">
              <a:xfrm>
                <a:off x="3667126" y="3265488"/>
                <a:ext cx="1387475" cy="2030413"/>
              </a:xfrm>
              <a:custGeom>
                <a:avLst/>
                <a:gdLst>
                  <a:gd name="T0" fmla="*/ 316 w 631"/>
                  <a:gd name="T1" fmla="*/ 100 h 925"/>
                  <a:gd name="T2" fmla="*/ 630 w 631"/>
                  <a:gd name="T3" fmla="*/ 644 h 925"/>
                  <a:gd name="T4" fmla="*/ 314 w 631"/>
                  <a:gd name="T5" fmla="*/ 824 h 925"/>
                  <a:gd name="T6" fmla="*/ 0 w 631"/>
                  <a:gd name="T7" fmla="*/ 280 h 925"/>
                  <a:gd name="T8" fmla="*/ 316 w 631"/>
                  <a:gd name="T9" fmla="*/ 10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1" h="925">
                    <a:moveTo>
                      <a:pt x="316" y="100"/>
                    </a:moveTo>
                    <a:cubicBezTo>
                      <a:pt x="490" y="201"/>
                      <a:pt x="631" y="444"/>
                      <a:pt x="630" y="644"/>
                    </a:cubicBezTo>
                    <a:cubicBezTo>
                      <a:pt x="630" y="844"/>
                      <a:pt x="488" y="925"/>
                      <a:pt x="314" y="824"/>
                    </a:cubicBezTo>
                    <a:cubicBezTo>
                      <a:pt x="140" y="724"/>
                      <a:pt x="0" y="480"/>
                      <a:pt x="0" y="280"/>
                    </a:cubicBezTo>
                    <a:cubicBezTo>
                      <a:pt x="1" y="81"/>
                      <a:pt x="143" y="0"/>
                      <a:pt x="316" y="10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iṧ1ïḓe">
                <a:extLst>
                  <a:ext uri="{FF2B5EF4-FFF2-40B4-BE49-F238E27FC236}">
                    <a16:creationId xmlns:a16="http://schemas.microsoft.com/office/drawing/2014/main" id="{C2715F88-82A6-4C03-8681-CFB2CED4ED78}"/>
                  </a:ext>
                </a:extLst>
              </p:cNvPr>
              <p:cNvSpPr/>
              <p:nvPr/>
            </p:nvSpPr>
            <p:spPr bwMode="auto">
              <a:xfrm>
                <a:off x="3795713" y="3455988"/>
                <a:ext cx="1128713" cy="1649413"/>
              </a:xfrm>
              <a:custGeom>
                <a:avLst/>
                <a:gdLst>
                  <a:gd name="T0" fmla="*/ 257 w 513"/>
                  <a:gd name="T1" fmla="*/ 82 h 751"/>
                  <a:gd name="T2" fmla="*/ 512 w 513"/>
                  <a:gd name="T3" fmla="*/ 523 h 751"/>
                  <a:gd name="T4" fmla="*/ 256 w 513"/>
                  <a:gd name="T5" fmla="*/ 669 h 751"/>
                  <a:gd name="T6" fmla="*/ 1 w 513"/>
                  <a:gd name="T7" fmla="*/ 228 h 751"/>
                  <a:gd name="T8" fmla="*/ 257 w 513"/>
                  <a:gd name="T9" fmla="*/ 82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751">
                    <a:moveTo>
                      <a:pt x="257" y="82"/>
                    </a:moveTo>
                    <a:cubicBezTo>
                      <a:pt x="398" y="163"/>
                      <a:pt x="513" y="361"/>
                      <a:pt x="512" y="523"/>
                    </a:cubicBezTo>
                    <a:cubicBezTo>
                      <a:pt x="512" y="685"/>
                      <a:pt x="397" y="751"/>
                      <a:pt x="256" y="669"/>
                    </a:cubicBezTo>
                    <a:cubicBezTo>
                      <a:pt x="114" y="588"/>
                      <a:pt x="0" y="390"/>
                      <a:pt x="1" y="228"/>
                    </a:cubicBezTo>
                    <a:cubicBezTo>
                      <a:pt x="1" y="65"/>
                      <a:pt x="116" y="0"/>
                      <a:pt x="257" y="8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" name="ïṩḷíḋè">
                <a:extLst>
                  <a:ext uri="{FF2B5EF4-FFF2-40B4-BE49-F238E27FC236}">
                    <a16:creationId xmlns:a16="http://schemas.microsoft.com/office/drawing/2014/main" id="{9C42F579-C8C4-46E5-957F-0918B17F3E83}"/>
                  </a:ext>
                </a:extLst>
              </p:cNvPr>
              <p:cNvSpPr/>
              <p:nvPr/>
            </p:nvSpPr>
            <p:spPr bwMode="auto">
              <a:xfrm>
                <a:off x="3895726" y="3600450"/>
                <a:ext cx="930275" cy="1358900"/>
              </a:xfrm>
              <a:custGeom>
                <a:avLst/>
                <a:gdLst>
                  <a:gd name="T0" fmla="*/ 212 w 423"/>
                  <a:gd name="T1" fmla="*/ 67 h 619"/>
                  <a:gd name="T2" fmla="*/ 422 w 423"/>
                  <a:gd name="T3" fmla="*/ 431 h 619"/>
                  <a:gd name="T4" fmla="*/ 211 w 423"/>
                  <a:gd name="T5" fmla="*/ 552 h 619"/>
                  <a:gd name="T6" fmla="*/ 1 w 423"/>
                  <a:gd name="T7" fmla="*/ 188 h 619"/>
                  <a:gd name="T8" fmla="*/ 212 w 423"/>
                  <a:gd name="T9" fmla="*/ 6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619">
                    <a:moveTo>
                      <a:pt x="212" y="67"/>
                    </a:moveTo>
                    <a:cubicBezTo>
                      <a:pt x="329" y="134"/>
                      <a:pt x="423" y="297"/>
                      <a:pt x="422" y="431"/>
                    </a:cubicBezTo>
                    <a:cubicBezTo>
                      <a:pt x="422" y="565"/>
                      <a:pt x="327" y="619"/>
                      <a:pt x="211" y="552"/>
                    </a:cubicBezTo>
                    <a:cubicBezTo>
                      <a:pt x="94" y="484"/>
                      <a:pt x="0" y="321"/>
                      <a:pt x="1" y="188"/>
                    </a:cubicBezTo>
                    <a:cubicBezTo>
                      <a:pt x="1" y="54"/>
                      <a:pt x="96" y="0"/>
                      <a:pt x="212" y="67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îŝlïḑé">
                <a:extLst>
                  <a:ext uri="{FF2B5EF4-FFF2-40B4-BE49-F238E27FC236}">
                    <a16:creationId xmlns:a16="http://schemas.microsoft.com/office/drawing/2014/main" id="{2F0C50A5-0326-472D-8207-60AA98BA4DC2}"/>
                  </a:ext>
                </a:extLst>
              </p:cNvPr>
              <p:cNvSpPr/>
              <p:nvPr/>
            </p:nvSpPr>
            <p:spPr bwMode="auto">
              <a:xfrm>
                <a:off x="4078288" y="3867150"/>
                <a:ext cx="565150" cy="827088"/>
              </a:xfrm>
              <a:custGeom>
                <a:avLst/>
                <a:gdLst>
                  <a:gd name="T0" fmla="*/ 129 w 257"/>
                  <a:gd name="T1" fmla="*/ 41 h 377"/>
                  <a:gd name="T2" fmla="*/ 257 w 257"/>
                  <a:gd name="T3" fmla="*/ 262 h 377"/>
                  <a:gd name="T4" fmla="*/ 128 w 257"/>
                  <a:gd name="T5" fmla="*/ 336 h 377"/>
                  <a:gd name="T6" fmla="*/ 0 w 257"/>
                  <a:gd name="T7" fmla="*/ 114 h 377"/>
                  <a:gd name="T8" fmla="*/ 129 w 257"/>
                  <a:gd name="T9" fmla="*/ 4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7" h="377">
                    <a:moveTo>
                      <a:pt x="129" y="41"/>
                    </a:moveTo>
                    <a:cubicBezTo>
                      <a:pt x="200" y="82"/>
                      <a:pt x="257" y="181"/>
                      <a:pt x="257" y="262"/>
                    </a:cubicBezTo>
                    <a:cubicBezTo>
                      <a:pt x="257" y="344"/>
                      <a:pt x="199" y="377"/>
                      <a:pt x="128" y="336"/>
                    </a:cubicBezTo>
                    <a:cubicBezTo>
                      <a:pt x="57" y="295"/>
                      <a:pt x="0" y="196"/>
                      <a:pt x="0" y="114"/>
                    </a:cubicBezTo>
                    <a:cubicBezTo>
                      <a:pt x="0" y="33"/>
                      <a:pt x="58" y="0"/>
                      <a:pt x="129" y="4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ïṡľîde">
                <a:extLst>
                  <a:ext uri="{FF2B5EF4-FFF2-40B4-BE49-F238E27FC236}">
                    <a16:creationId xmlns:a16="http://schemas.microsoft.com/office/drawing/2014/main" id="{84C27AED-C42D-4EE4-A889-63E09D01F5B7}"/>
                  </a:ext>
                </a:extLst>
              </p:cNvPr>
              <p:cNvSpPr/>
              <p:nvPr/>
            </p:nvSpPr>
            <p:spPr bwMode="auto">
              <a:xfrm>
                <a:off x="4433888" y="3989388"/>
                <a:ext cx="177800" cy="257175"/>
              </a:xfrm>
              <a:custGeom>
                <a:avLst/>
                <a:gdLst>
                  <a:gd name="T0" fmla="*/ 41 w 81"/>
                  <a:gd name="T1" fmla="*/ 12 h 117"/>
                  <a:gd name="T2" fmla="*/ 80 w 81"/>
                  <a:gd name="T3" fmla="*/ 81 h 117"/>
                  <a:gd name="T4" fmla="*/ 40 w 81"/>
                  <a:gd name="T5" fmla="*/ 104 h 117"/>
                  <a:gd name="T6" fmla="*/ 0 w 81"/>
                  <a:gd name="T7" fmla="*/ 35 h 117"/>
                  <a:gd name="T8" fmla="*/ 41 w 81"/>
                  <a:gd name="T9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17">
                    <a:moveTo>
                      <a:pt x="41" y="12"/>
                    </a:moveTo>
                    <a:cubicBezTo>
                      <a:pt x="63" y="25"/>
                      <a:pt x="81" y="56"/>
                      <a:pt x="80" y="81"/>
                    </a:cubicBezTo>
                    <a:cubicBezTo>
                      <a:pt x="80" y="107"/>
                      <a:pt x="62" y="117"/>
                      <a:pt x="40" y="104"/>
                    </a:cubicBezTo>
                    <a:cubicBezTo>
                      <a:pt x="18" y="91"/>
                      <a:pt x="0" y="61"/>
                      <a:pt x="0" y="35"/>
                    </a:cubicBezTo>
                    <a:cubicBezTo>
                      <a:pt x="1" y="10"/>
                      <a:pt x="19" y="0"/>
                      <a:pt x="41" y="12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33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316139E6-695A-4024-85CB-22303E8D9912}"/>
                </a:ext>
              </a:extLst>
            </p:cNvPr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1981308" y="2209832"/>
              <a:ext cx="914376" cy="913050"/>
              <a:chOff x="3906838" y="1244601"/>
              <a:chExt cx="4376738" cy="4370387"/>
            </a:xfrm>
          </p:grpSpPr>
          <p:sp>
            <p:nvSpPr>
              <p:cNvPr id="34" name="iŝľïḑê">
                <a:extLst>
                  <a:ext uri="{FF2B5EF4-FFF2-40B4-BE49-F238E27FC236}">
                    <a16:creationId xmlns:a16="http://schemas.microsoft.com/office/drawing/2014/main" id="{640F84A8-E3D1-4451-B2E8-6F947E90F198}"/>
                  </a:ext>
                </a:extLst>
              </p:cNvPr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îṧlïdê">
                <a:extLst>
                  <a:ext uri="{FF2B5EF4-FFF2-40B4-BE49-F238E27FC236}">
                    <a16:creationId xmlns:a16="http://schemas.microsoft.com/office/drawing/2014/main" id="{26EAC95D-BCB9-41D1-A046-DD7C26D41539}"/>
                  </a:ext>
                </a:extLst>
              </p:cNvPr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iŝļide">
                <a:extLst>
                  <a:ext uri="{FF2B5EF4-FFF2-40B4-BE49-F238E27FC236}">
                    <a16:creationId xmlns:a16="http://schemas.microsoft.com/office/drawing/2014/main" id="{49B148E2-5221-4CC7-ADEB-C0367BF8E3A9}"/>
                  </a:ext>
                </a:extLst>
              </p:cNvPr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ïşlîďé">
                <a:extLst>
                  <a:ext uri="{FF2B5EF4-FFF2-40B4-BE49-F238E27FC236}">
                    <a16:creationId xmlns:a16="http://schemas.microsoft.com/office/drawing/2014/main" id="{73289AC9-583B-4555-8925-EAEF7DA0E00C}"/>
                  </a:ext>
                </a:extLst>
              </p:cNvPr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îṣļíďe">
                <a:extLst>
                  <a:ext uri="{FF2B5EF4-FFF2-40B4-BE49-F238E27FC236}">
                    <a16:creationId xmlns:a16="http://schemas.microsoft.com/office/drawing/2014/main" id="{A87F3D4B-E801-4EB5-8157-FDDF5F4D9877}"/>
                  </a:ext>
                </a:extLst>
              </p:cNvPr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íṡḷiḓe">
                <a:extLst>
                  <a:ext uri="{FF2B5EF4-FFF2-40B4-BE49-F238E27FC236}">
                    <a16:creationId xmlns:a16="http://schemas.microsoft.com/office/drawing/2014/main" id="{A03A1015-2437-40AB-96E3-45B9D9FA6C6D}"/>
                  </a:ext>
                </a:extLst>
              </p:cNvPr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îšḻïďè">
                <a:extLst>
                  <a:ext uri="{FF2B5EF4-FFF2-40B4-BE49-F238E27FC236}">
                    <a16:creationId xmlns:a16="http://schemas.microsoft.com/office/drawing/2014/main" id="{82CE10EB-D0D1-4BA1-A67B-92F8C541EDED}"/>
                  </a:ext>
                </a:extLst>
              </p:cNvPr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iŝļíḑê">
                <a:extLst>
                  <a:ext uri="{FF2B5EF4-FFF2-40B4-BE49-F238E27FC236}">
                    <a16:creationId xmlns:a16="http://schemas.microsoft.com/office/drawing/2014/main" id="{188FD955-F95B-49D0-909B-2260C5774B07}"/>
                  </a:ext>
                </a:extLst>
              </p:cNvPr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iŝľiḓe">
                <a:extLst>
                  <a:ext uri="{FF2B5EF4-FFF2-40B4-BE49-F238E27FC236}">
                    <a16:creationId xmlns:a16="http://schemas.microsoft.com/office/drawing/2014/main" id="{3708C7D3-056A-499F-82CA-F64BD85D5DAB}"/>
                  </a:ext>
                </a:extLst>
              </p:cNvPr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ïśḷïḋe">
                <a:extLst>
                  <a:ext uri="{FF2B5EF4-FFF2-40B4-BE49-F238E27FC236}">
                    <a16:creationId xmlns:a16="http://schemas.microsoft.com/office/drawing/2014/main" id="{EDCE83F6-8651-4226-92D2-ABCA16B7AC4C}"/>
                  </a:ext>
                </a:extLst>
              </p:cNvPr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ísḻiḍé">
                <a:extLst>
                  <a:ext uri="{FF2B5EF4-FFF2-40B4-BE49-F238E27FC236}">
                    <a16:creationId xmlns:a16="http://schemas.microsoft.com/office/drawing/2014/main" id="{D1564255-774F-4372-A919-F1CA14A4FED7}"/>
                  </a:ext>
                </a:extLst>
              </p:cNvPr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" name="i$ḻíḍe">
                <a:extLst>
                  <a:ext uri="{FF2B5EF4-FFF2-40B4-BE49-F238E27FC236}">
                    <a16:creationId xmlns:a16="http://schemas.microsoft.com/office/drawing/2014/main" id="{291AEC17-D777-4B2D-A4D0-D1F92D14DCDC}"/>
                  </a:ext>
                </a:extLst>
              </p:cNvPr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" name="íS1ïḓe">
                <a:extLst>
                  <a:ext uri="{FF2B5EF4-FFF2-40B4-BE49-F238E27FC236}">
                    <a16:creationId xmlns:a16="http://schemas.microsoft.com/office/drawing/2014/main" id="{34A9CE59-5C81-415B-97D9-9DD67F627C79}"/>
                  </a:ext>
                </a:extLst>
              </p:cNvPr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ïśḻîḋe">
                <a:extLst>
                  <a:ext uri="{FF2B5EF4-FFF2-40B4-BE49-F238E27FC236}">
                    <a16:creationId xmlns:a16="http://schemas.microsoft.com/office/drawing/2014/main" id="{8D3BB1CF-CC57-4A0E-A8BD-DC102473604D}"/>
                  </a:ext>
                </a:extLst>
              </p:cNvPr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pic>
          <p:nvPicPr>
            <p:cNvPr id="49" name="图片 48" descr="图片包含 游戏机, 食物&#10;&#10;描述已自动生成">
              <a:extLst>
                <a:ext uri="{FF2B5EF4-FFF2-40B4-BE49-F238E27FC236}">
                  <a16:creationId xmlns:a16="http://schemas.microsoft.com/office/drawing/2014/main" id="{EA0F0880-46AA-4771-8579-93FC701C681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1337454">
              <a:off x="7698373" y="4359750"/>
              <a:ext cx="2508787" cy="2151285"/>
            </a:xfrm>
            <a:prstGeom prst="rect">
              <a:avLst/>
            </a:prstGeom>
          </p:spPr>
        </p:pic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78035677-E9AF-4561-B9CA-A855B1F2A2BB}"/>
                </a:ext>
              </a:extLst>
            </p:cNvPr>
            <p:cNvGrpSpPr/>
            <p:nvPr/>
          </p:nvGrpSpPr>
          <p:grpSpPr>
            <a:xfrm>
              <a:off x="2019407" y="5029158"/>
              <a:ext cx="914376" cy="913050"/>
              <a:chOff x="2057506" y="4876762"/>
              <a:chExt cx="914376" cy="913050"/>
            </a:xfrm>
          </p:grpSpPr>
          <p:sp>
            <p:nvSpPr>
              <p:cNvPr id="53" name="iŝľïḑê">
                <a:extLst>
                  <a:ext uri="{FF2B5EF4-FFF2-40B4-BE49-F238E27FC236}">
                    <a16:creationId xmlns:a16="http://schemas.microsoft.com/office/drawing/2014/main" id="{5EECED6A-43F5-4FC9-8F8C-E4288E05F90F}"/>
                  </a:ext>
                </a:extLst>
              </p:cNvPr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" name="îṧlïdê">
                <a:extLst>
                  <a:ext uri="{FF2B5EF4-FFF2-40B4-BE49-F238E27FC236}">
                    <a16:creationId xmlns:a16="http://schemas.microsoft.com/office/drawing/2014/main" id="{BE23D1E5-596E-4322-A0B6-CC78FAC6F614}"/>
                  </a:ext>
                </a:extLst>
              </p:cNvPr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" name="iŝļide">
                <a:extLst>
                  <a:ext uri="{FF2B5EF4-FFF2-40B4-BE49-F238E27FC236}">
                    <a16:creationId xmlns:a16="http://schemas.microsoft.com/office/drawing/2014/main" id="{32F81EB0-69DE-467E-B7F9-5FA574D5B63B}"/>
                  </a:ext>
                </a:extLst>
              </p:cNvPr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" name="ïşlîďé">
                <a:extLst>
                  <a:ext uri="{FF2B5EF4-FFF2-40B4-BE49-F238E27FC236}">
                    <a16:creationId xmlns:a16="http://schemas.microsoft.com/office/drawing/2014/main" id="{4A2E7DDE-1B85-4EC7-8A16-C60CB330E579}"/>
                  </a:ext>
                </a:extLst>
              </p:cNvPr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57" name="îṣļíďe">
                <a:extLst>
                  <a:ext uri="{FF2B5EF4-FFF2-40B4-BE49-F238E27FC236}">
                    <a16:creationId xmlns:a16="http://schemas.microsoft.com/office/drawing/2014/main" id="{EC842F18-1701-40F0-9807-5CE0AE2CC185}"/>
                  </a:ext>
                </a:extLst>
              </p:cNvPr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" name="íṡḷiḓe">
                <a:extLst>
                  <a:ext uri="{FF2B5EF4-FFF2-40B4-BE49-F238E27FC236}">
                    <a16:creationId xmlns:a16="http://schemas.microsoft.com/office/drawing/2014/main" id="{6682D9D6-2546-4A60-9E6F-6756260C85B1}"/>
                  </a:ext>
                </a:extLst>
              </p:cNvPr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" name="îšḻïďè">
                <a:extLst>
                  <a:ext uri="{FF2B5EF4-FFF2-40B4-BE49-F238E27FC236}">
                    <a16:creationId xmlns:a16="http://schemas.microsoft.com/office/drawing/2014/main" id="{5FA2C1F5-152D-4484-A1B0-BAB69F4A9879}"/>
                  </a:ext>
                </a:extLst>
              </p:cNvPr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" name="iŝļíḑê">
                <a:extLst>
                  <a:ext uri="{FF2B5EF4-FFF2-40B4-BE49-F238E27FC236}">
                    <a16:creationId xmlns:a16="http://schemas.microsoft.com/office/drawing/2014/main" id="{04E4DA25-E950-4AB7-95B4-D0C017218AF5}"/>
                  </a:ext>
                </a:extLst>
              </p:cNvPr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" name="iŝľiḓe">
                <a:extLst>
                  <a:ext uri="{FF2B5EF4-FFF2-40B4-BE49-F238E27FC236}">
                    <a16:creationId xmlns:a16="http://schemas.microsoft.com/office/drawing/2014/main" id="{2E903E0B-A6CB-4F19-B95E-A20650CADCAF}"/>
                  </a:ext>
                </a:extLst>
              </p:cNvPr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" name="ïśḷïḋe">
                <a:extLst>
                  <a:ext uri="{FF2B5EF4-FFF2-40B4-BE49-F238E27FC236}">
                    <a16:creationId xmlns:a16="http://schemas.microsoft.com/office/drawing/2014/main" id="{3386DB08-A671-4542-B4A3-56F2C68242DC}"/>
                  </a:ext>
                </a:extLst>
              </p:cNvPr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" name="ísḻiḍé">
                <a:extLst>
                  <a:ext uri="{FF2B5EF4-FFF2-40B4-BE49-F238E27FC236}">
                    <a16:creationId xmlns:a16="http://schemas.microsoft.com/office/drawing/2014/main" id="{4010C486-9F79-4690-A3CA-7C01B0D68916}"/>
                  </a:ext>
                </a:extLst>
              </p:cNvPr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4" name="i$ḻíḍe">
                <a:extLst>
                  <a:ext uri="{FF2B5EF4-FFF2-40B4-BE49-F238E27FC236}">
                    <a16:creationId xmlns:a16="http://schemas.microsoft.com/office/drawing/2014/main" id="{3CAC5F52-867D-4C68-952D-AFB74C2ED302}"/>
                  </a:ext>
                </a:extLst>
              </p:cNvPr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5" name="íS1ïḓe">
                <a:extLst>
                  <a:ext uri="{FF2B5EF4-FFF2-40B4-BE49-F238E27FC236}">
                    <a16:creationId xmlns:a16="http://schemas.microsoft.com/office/drawing/2014/main" id="{2B438AF8-5B1D-452B-A53C-6173B64C56CE}"/>
                  </a:ext>
                </a:extLst>
              </p:cNvPr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6" name="ïśḻîḋe">
                <a:extLst>
                  <a:ext uri="{FF2B5EF4-FFF2-40B4-BE49-F238E27FC236}">
                    <a16:creationId xmlns:a16="http://schemas.microsoft.com/office/drawing/2014/main" id="{B2045B4B-30AD-43F4-AC60-CEF8938AE05A}"/>
                  </a:ext>
                </a:extLst>
              </p:cNvPr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2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BFE10BFA-7A20-4430-9C99-377784C7E8B0}"/>
                </a:ext>
              </a:extLst>
            </p:cNvPr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>
            <a:xfrm rot="10800000">
              <a:off x="8915326" y="2057436"/>
              <a:ext cx="381543" cy="380990"/>
              <a:chOff x="3906838" y="1244601"/>
              <a:chExt cx="4376738" cy="4370387"/>
            </a:xfrm>
          </p:grpSpPr>
          <p:sp>
            <p:nvSpPr>
              <p:cNvPr id="83" name="iŝľïḑê">
                <a:extLst>
                  <a:ext uri="{FF2B5EF4-FFF2-40B4-BE49-F238E27FC236}">
                    <a16:creationId xmlns:a16="http://schemas.microsoft.com/office/drawing/2014/main" id="{B73217DE-4C4B-4F32-B6E5-192EC244A8C9}"/>
                  </a:ext>
                </a:extLst>
              </p:cNvPr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4" name="îṧlïdê">
                <a:extLst>
                  <a:ext uri="{FF2B5EF4-FFF2-40B4-BE49-F238E27FC236}">
                    <a16:creationId xmlns:a16="http://schemas.microsoft.com/office/drawing/2014/main" id="{2AC135F3-1F09-435A-AE84-93AB78B1507A}"/>
                  </a:ext>
                </a:extLst>
              </p:cNvPr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5" name="iŝļide">
                <a:extLst>
                  <a:ext uri="{FF2B5EF4-FFF2-40B4-BE49-F238E27FC236}">
                    <a16:creationId xmlns:a16="http://schemas.microsoft.com/office/drawing/2014/main" id="{D83555CA-375A-4F36-AAA5-B486CC03AE6E}"/>
                  </a:ext>
                </a:extLst>
              </p:cNvPr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" name="ïşlîďé">
                <a:extLst>
                  <a:ext uri="{FF2B5EF4-FFF2-40B4-BE49-F238E27FC236}">
                    <a16:creationId xmlns:a16="http://schemas.microsoft.com/office/drawing/2014/main" id="{83F9FAC0-A0DE-4439-B580-3632E2154168}"/>
                  </a:ext>
                </a:extLst>
              </p:cNvPr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" name="îṣļíďe">
                <a:extLst>
                  <a:ext uri="{FF2B5EF4-FFF2-40B4-BE49-F238E27FC236}">
                    <a16:creationId xmlns:a16="http://schemas.microsoft.com/office/drawing/2014/main" id="{7FAC231C-3667-42CE-89A8-510BAD86E02E}"/>
                  </a:ext>
                </a:extLst>
              </p:cNvPr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8" name="íṡḷiḓe">
                <a:extLst>
                  <a:ext uri="{FF2B5EF4-FFF2-40B4-BE49-F238E27FC236}">
                    <a16:creationId xmlns:a16="http://schemas.microsoft.com/office/drawing/2014/main" id="{FFD6D75B-502E-4BE4-B036-1F801F2069DA}"/>
                  </a:ext>
                </a:extLst>
              </p:cNvPr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9" name="îšḻïďè">
                <a:extLst>
                  <a:ext uri="{FF2B5EF4-FFF2-40B4-BE49-F238E27FC236}">
                    <a16:creationId xmlns:a16="http://schemas.microsoft.com/office/drawing/2014/main" id="{FEEC7A8B-6DA1-4723-B2A9-74E545CCEDB6}"/>
                  </a:ext>
                </a:extLst>
              </p:cNvPr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0" name="iŝļíḑê">
                <a:extLst>
                  <a:ext uri="{FF2B5EF4-FFF2-40B4-BE49-F238E27FC236}">
                    <a16:creationId xmlns:a16="http://schemas.microsoft.com/office/drawing/2014/main" id="{3FF9986B-03E0-49A1-9907-84D5F0C3B6DA}"/>
                  </a:ext>
                </a:extLst>
              </p:cNvPr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1" name="iŝľiḓe">
                <a:extLst>
                  <a:ext uri="{FF2B5EF4-FFF2-40B4-BE49-F238E27FC236}">
                    <a16:creationId xmlns:a16="http://schemas.microsoft.com/office/drawing/2014/main" id="{4050ABA1-1360-42E4-A4E9-E7AAB223B68C}"/>
                  </a:ext>
                </a:extLst>
              </p:cNvPr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2" name="ïśḷïḋe">
                <a:extLst>
                  <a:ext uri="{FF2B5EF4-FFF2-40B4-BE49-F238E27FC236}">
                    <a16:creationId xmlns:a16="http://schemas.microsoft.com/office/drawing/2014/main" id="{0396BBEE-D7F4-4A87-8A9C-2BFF63C57E7C}"/>
                  </a:ext>
                </a:extLst>
              </p:cNvPr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3" name="ísḻiḍé">
                <a:extLst>
                  <a:ext uri="{FF2B5EF4-FFF2-40B4-BE49-F238E27FC236}">
                    <a16:creationId xmlns:a16="http://schemas.microsoft.com/office/drawing/2014/main" id="{60367CE9-8429-439E-B749-F5552827E057}"/>
                  </a:ext>
                </a:extLst>
              </p:cNvPr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4" name="i$ḻíḍe">
                <a:extLst>
                  <a:ext uri="{FF2B5EF4-FFF2-40B4-BE49-F238E27FC236}">
                    <a16:creationId xmlns:a16="http://schemas.microsoft.com/office/drawing/2014/main" id="{B7D95A40-DCCF-4331-B592-9BABA2D82891}"/>
                  </a:ext>
                </a:extLst>
              </p:cNvPr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5" name="íS1ïḓe">
                <a:extLst>
                  <a:ext uri="{FF2B5EF4-FFF2-40B4-BE49-F238E27FC236}">
                    <a16:creationId xmlns:a16="http://schemas.microsoft.com/office/drawing/2014/main" id="{080D9A07-46EF-4D29-A8D3-0751BA96E927}"/>
                  </a:ext>
                </a:extLst>
              </p:cNvPr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6" name="ïśḻîḋe">
                <a:extLst>
                  <a:ext uri="{FF2B5EF4-FFF2-40B4-BE49-F238E27FC236}">
                    <a16:creationId xmlns:a16="http://schemas.microsoft.com/office/drawing/2014/main" id="{66CA2E0A-22FC-42DF-943F-FA77AFABC015}"/>
                  </a:ext>
                </a:extLst>
              </p:cNvPr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cxnSp>
          <p:nvCxnSpPr>
            <p:cNvPr id="98" name="直接连接符 97">
              <a:extLst>
                <a:ext uri="{FF2B5EF4-FFF2-40B4-BE49-F238E27FC236}">
                  <a16:creationId xmlns:a16="http://schemas.microsoft.com/office/drawing/2014/main" id="{189C088A-AAF3-4436-9B45-C3BB2FCE5451}"/>
                </a:ext>
              </a:extLst>
            </p:cNvPr>
            <p:cNvCxnSpPr>
              <a:cxnSpLocks/>
            </p:cNvCxnSpPr>
            <p:nvPr/>
          </p:nvCxnSpPr>
          <p:spPr>
            <a:xfrm>
              <a:off x="3200476" y="2590822"/>
              <a:ext cx="4648078" cy="380990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接连接符 99">
              <a:extLst>
                <a:ext uri="{FF2B5EF4-FFF2-40B4-BE49-F238E27FC236}">
                  <a16:creationId xmlns:a16="http://schemas.microsoft.com/office/drawing/2014/main" id="{B4F5F044-C6DB-437C-BAE8-F86BC6B4DE05}"/>
                </a:ext>
              </a:extLst>
            </p:cNvPr>
            <p:cNvCxnSpPr>
              <a:cxnSpLocks/>
            </p:cNvCxnSpPr>
            <p:nvPr/>
          </p:nvCxnSpPr>
          <p:spPr>
            <a:xfrm>
              <a:off x="3048080" y="2971812"/>
              <a:ext cx="4858203" cy="51275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>
              <a:extLst>
                <a:ext uri="{FF2B5EF4-FFF2-40B4-BE49-F238E27FC236}">
                  <a16:creationId xmlns:a16="http://schemas.microsoft.com/office/drawing/2014/main" id="{AD0423A2-4E91-4A48-949E-07481B7928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4916" y="2514625"/>
              <a:ext cx="540410" cy="281738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>
              <a:extLst>
                <a:ext uri="{FF2B5EF4-FFF2-40B4-BE49-F238E27FC236}">
                  <a16:creationId xmlns:a16="http://schemas.microsoft.com/office/drawing/2014/main" id="{F17C17E0-DB1B-4B0C-AA82-B64E2B5F52A4}"/>
                </a:ext>
              </a:extLst>
            </p:cNvPr>
            <p:cNvCxnSpPr>
              <a:cxnSpLocks/>
            </p:cNvCxnSpPr>
            <p:nvPr/>
          </p:nvCxnSpPr>
          <p:spPr>
            <a:xfrm>
              <a:off x="3200476" y="5257752"/>
              <a:ext cx="5867246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>
              <a:extLst>
                <a:ext uri="{FF2B5EF4-FFF2-40B4-BE49-F238E27FC236}">
                  <a16:creationId xmlns:a16="http://schemas.microsoft.com/office/drawing/2014/main" id="{2F8605D9-D17E-4599-A87D-1E321D2C61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71882" y="5486346"/>
              <a:ext cx="6095840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501C4E71-91E5-4402-BF60-D11EC6790218}"/>
                </a:ext>
              </a:extLst>
            </p:cNvPr>
            <p:cNvGrpSpPr/>
            <p:nvPr/>
          </p:nvGrpSpPr>
          <p:grpSpPr>
            <a:xfrm rot="10800000">
              <a:off x="9143920" y="5257752"/>
              <a:ext cx="380990" cy="380437"/>
              <a:chOff x="2057506" y="4876762"/>
              <a:chExt cx="914376" cy="913050"/>
            </a:xfrm>
          </p:grpSpPr>
          <p:sp>
            <p:nvSpPr>
              <p:cNvPr id="119" name="iŝľïḑê">
                <a:extLst>
                  <a:ext uri="{FF2B5EF4-FFF2-40B4-BE49-F238E27FC236}">
                    <a16:creationId xmlns:a16="http://schemas.microsoft.com/office/drawing/2014/main" id="{C9BB113F-84B7-4F72-8CA8-C82D370EE69A}"/>
                  </a:ext>
                </a:extLst>
              </p:cNvPr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0" name="îṧlïdê">
                <a:extLst>
                  <a:ext uri="{FF2B5EF4-FFF2-40B4-BE49-F238E27FC236}">
                    <a16:creationId xmlns:a16="http://schemas.microsoft.com/office/drawing/2014/main" id="{A6B2C4FE-45A5-49D9-92BD-B8907D960F37}"/>
                  </a:ext>
                </a:extLst>
              </p:cNvPr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1" name="iŝļide">
                <a:extLst>
                  <a:ext uri="{FF2B5EF4-FFF2-40B4-BE49-F238E27FC236}">
                    <a16:creationId xmlns:a16="http://schemas.microsoft.com/office/drawing/2014/main" id="{F11A3ADF-F992-42F9-921F-2C0C29B0DB05}"/>
                  </a:ext>
                </a:extLst>
              </p:cNvPr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2" name="ïşlîďé">
                <a:extLst>
                  <a:ext uri="{FF2B5EF4-FFF2-40B4-BE49-F238E27FC236}">
                    <a16:creationId xmlns:a16="http://schemas.microsoft.com/office/drawing/2014/main" id="{7B5F24CA-5824-4419-8DED-A6ABE0108E69}"/>
                  </a:ext>
                </a:extLst>
              </p:cNvPr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123" name="îṣļíďe">
                <a:extLst>
                  <a:ext uri="{FF2B5EF4-FFF2-40B4-BE49-F238E27FC236}">
                    <a16:creationId xmlns:a16="http://schemas.microsoft.com/office/drawing/2014/main" id="{6214CCFB-A262-4AEE-9730-2C7DF339326E}"/>
                  </a:ext>
                </a:extLst>
              </p:cNvPr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4" name="íṡḷiḓe">
                <a:extLst>
                  <a:ext uri="{FF2B5EF4-FFF2-40B4-BE49-F238E27FC236}">
                    <a16:creationId xmlns:a16="http://schemas.microsoft.com/office/drawing/2014/main" id="{5D2653FD-EBD1-44DD-B958-869B3808E609}"/>
                  </a:ext>
                </a:extLst>
              </p:cNvPr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5" name="îšḻïďè">
                <a:extLst>
                  <a:ext uri="{FF2B5EF4-FFF2-40B4-BE49-F238E27FC236}">
                    <a16:creationId xmlns:a16="http://schemas.microsoft.com/office/drawing/2014/main" id="{60D09212-10A7-4871-B5BE-9873DB7540F9}"/>
                  </a:ext>
                </a:extLst>
              </p:cNvPr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6" name="iŝļíḑê">
                <a:extLst>
                  <a:ext uri="{FF2B5EF4-FFF2-40B4-BE49-F238E27FC236}">
                    <a16:creationId xmlns:a16="http://schemas.microsoft.com/office/drawing/2014/main" id="{524E8525-23A6-40D8-B845-42015F153F80}"/>
                  </a:ext>
                </a:extLst>
              </p:cNvPr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7" name="iŝľiḓe">
                <a:extLst>
                  <a:ext uri="{FF2B5EF4-FFF2-40B4-BE49-F238E27FC236}">
                    <a16:creationId xmlns:a16="http://schemas.microsoft.com/office/drawing/2014/main" id="{11E33B66-8C65-43BB-9B81-BA68D856DA83}"/>
                  </a:ext>
                </a:extLst>
              </p:cNvPr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8" name="ïśḷïḋe">
                <a:extLst>
                  <a:ext uri="{FF2B5EF4-FFF2-40B4-BE49-F238E27FC236}">
                    <a16:creationId xmlns:a16="http://schemas.microsoft.com/office/drawing/2014/main" id="{35197E0B-B11F-41A2-9CB7-60DE73DC8653}"/>
                  </a:ext>
                </a:extLst>
              </p:cNvPr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9" name="ísḻiḍé">
                <a:extLst>
                  <a:ext uri="{FF2B5EF4-FFF2-40B4-BE49-F238E27FC236}">
                    <a16:creationId xmlns:a16="http://schemas.microsoft.com/office/drawing/2014/main" id="{0848D21F-82F4-4260-90FC-A2CD752097BB}"/>
                  </a:ext>
                </a:extLst>
              </p:cNvPr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0" name="i$ḻíḍe">
                <a:extLst>
                  <a:ext uri="{FF2B5EF4-FFF2-40B4-BE49-F238E27FC236}">
                    <a16:creationId xmlns:a16="http://schemas.microsoft.com/office/drawing/2014/main" id="{0CFD6C6C-9203-4628-BDE4-08BEBA71DB91}"/>
                  </a:ext>
                </a:extLst>
              </p:cNvPr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1" name="íS1ïḓe">
                <a:extLst>
                  <a:ext uri="{FF2B5EF4-FFF2-40B4-BE49-F238E27FC236}">
                    <a16:creationId xmlns:a16="http://schemas.microsoft.com/office/drawing/2014/main" id="{CEC1EB5C-DB2E-48AA-9A83-41C82E866075}"/>
                  </a:ext>
                </a:extLst>
              </p:cNvPr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2" name="ïśḻîḋe">
                <a:extLst>
                  <a:ext uri="{FF2B5EF4-FFF2-40B4-BE49-F238E27FC236}">
                    <a16:creationId xmlns:a16="http://schemas.microsoft.com/office/drawing/2014/main" id="{301205C5-B912-48F5-8253-B73E5B8E3FDB}"/>
                  </a:ext>
                </a:extLst>
              </p:cNvPr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5627EB9E-C20B-4BDC-9EE0-7503A8373096}"/>
                </a:ext>
              </a:extLst>
            </p:cNvPr>
            <p:cNvGrpSpPr/>
            <p:nvPr/>
          </p:nvGrpSpPr>
          <p:grpSpPr>
            <a:xfrm>
              <a:off x="1981308" y="3200406"/>
              <a:ext cx="957212" cy="1754970"/>
              <a:chOff x="2133704" y="3200406"/>
              <a:chExt cx="957212" cy="1754970"/>
            </a:xfrm>
          </p:grpSpPr>
          <p:sp>
            <p:nvSpPr>
              <p:cNvPr id="136" name="Text Box 6">
                <a:extLst>
                  <a:ext uri="{FF2B5EF4-FFF2-40B4-BE49-F238E27FC236}">
                    <a16:creationId xmlns:a16="http://schemas.microsoft.com/office/drawing/2014/main" id="{7D25EB89-2E11-41F0-8053-4BBA01E94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33704" y="3886188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物体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41" name="直接箭头连接符 140">
                <a:extLst>
                  <a:ext uri="{FF2B5EF4-FFF2-40B4-BE49-F238E27FC236}">
                    <a16:creationId xmlns:a16="http://schemas.microsoft.com/office/drawing/2014/main" id="{CBC68AD9-D82C-4D50-9851-A9522A1C5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12310" y="434337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接箭头连接符 141">
                <a:extLst>
                  <a:ext uri="{FF2B5EF4-FFF2-40B4-BE49-F238E27FC236}">
                    <a16:creationId xmlns:a16="http://schemas.microsoft.com/office/drawing/2014/main" id="{480A388A-A18E-49C7-B462-F9A4DA57813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12310" y="320040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" name="Text Box 6">
              <a:extLst>
                <a:ext uri="{FF2B5EF4-FFF2-40B4-BE49-F238E27FC236}">
                  <a16:creationId xmlns:a16="http://schemas.microsoft.com/office/drawing/2014/main" id="{609EBE87-36F4-467D-BFA1-8FDE5AAE5F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610" y="3991641"/>
              <a:ext cx="957212" cy="336855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光线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59" name="直接箭头连接符 158">
              <a:extLst>
                <a:ext uri="{FF2B5EF4-FFF2-40B4-BE49-F238E27FC236}">
                  <a16:creationId xmlns:a16="http://schemas.microsoft.com/office/drawing/2014/main" id="{72D23088-2BFF-41B3-BD26-1D839265EF6F}"/>
                </a:ext>
              </a:extLst>
            </p:cNvPr>
            <p:cNvCxnSpPr>
              <a:cxnSpLocks/>
            </p:cNvCxnSpPr>
            <p:nvPr/>
          </p:nvCxnSpPr>
          <p:spPr>
            <a:xfrm>
              <a:off x="4779216" y="4425554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箭头连接符 159">
              <a:extLst>
                <a:ext uri="{FF2B5EF4-FFF2-40B4-BE49-F238E27FC236}">
                  <a16:creationId xmlns:a16="http://schemas.microsoft.com/office/drawing/2014/main" id="{7557E397-88C9-4BC1-819F-D00D8C961E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779216" y="3136168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id="{2CCA879A-A83F-4149-B817-20D2FBAA68C4}"/>
                </a:ext>
              </a:extLst>
            </p:cNvPr>
            <p:cNvGrpSpPr/>
            <p:nvPr/>
          </p:nvGrpSpPr>
          <p:grpSpPr>
            <a:xfrm>
              <a:off x="6705584" y="3276604"/>
              <a:ext cx="1676356" cy="1971215"/>
              <a:chOff x="2133704" y="3134141"/>
              <a:chExt cx="957212" cy="1971215"/>
            </a:xfrm>
            <a:solidFill>
              <a:srgbClr val="FF99CC"/>
            </a:solidFill>
          </p:grpSpPr>
          <p:sp>
            <p:nvSpPr>
              <p:cNvPr id="162" name="Text Box 6">
                <a:extLst>
                  <a:ext uri="{FF2B5EF4-FFF2-40B4-BE49-F238E27FC236}">
                    <a16:creationId xmlns:a16="http://schemas.microsoft.com/office/drawing/2014/main" id="{5714EC77-9856-4BE8-82C1-001B6F0B04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33704" y="3909463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  <a:ln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晶状体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镜头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</a:p>
            </p:txBody>
          </p:sp>
          <p:cxnSp>
            <p:nvCxnSpPr>
              <p:cNvPr id="163" name="直接箭头连接符 162">
                <a:extLst>
                  <a:ext uri="{FF2B5EF4-FFF2-40B4-BE49-F238E27FC236}">
                    <a16:creationId xmlns:a16="http://schemas.microsoft.com/office/drawing/2014/main" id="{9623A70C-E7D7-49D8-AEE1-D479AAEF80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12310" y="4343376"/>
                <a:ext cx="261058" cy="761980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接箭头连接符 163">
                <a:extLst>
                  <a:ext uri="{FF2B5EF4-FFF2-40B4-BE49-F238E27FC236}">
                    <a16:creationId xmlns:a16="http://schemas.microsoft.com/office/drawing/2014/main" id="{CCF215B3-F14F-444F-A2A3-181DAD14E7BA}"/>
                  </a:ext>
                </a:extLst>
              </p:cNvPr>
              <p:cNvCxnSpPr>
                <a:cxnSpLocks/>
                <a:endCxn id="28" idx="2"/>
              </p:cNvCxnSpPr>
              <p:nvPr/>
            </p:nvCxnSpPr>
            <p:spPr>
              <a:xfrm flipV="1">
                <a:off x="2525291" y="3134141"/>
                <a:ext cx="161962" cy="678266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id="{2459383F-2B9B-4036-8AA2-B73870E0964E}"/>
                </a:ext>
              </a:extLst>
            </p:cNvPr>
            <p:cNvGrpSpPr/>
            <p:nvPr/>
          </p:nvGrpSpPr>
          <p:grpSpPr>
            <a:xfrm>
              <a:off x="9169989" y="2401924"/>
              <a:ext cx="1955080" cy="3008224"/>
              <a:chOff x="1974550" y="2259461"/>
              <a:chExt cx="1116365" cy="3008224"/>
            </a:xfrm>
          </p:grpSpPr>
          <p:sp>
            <p:nvSpPr>
              <p:cNvPr id="169" name="Text Box 6">
                <a:extLst>
                  <a:ext uri="{FF2B5EF4-FFF2-40B4-BE49-F238E27FC236}">
                    <a16:creationId xmlns:a16="http://schemas.microsoft.com/office/drawing/2014/main" id="{4A6F3C35-A403-4CDA-BC91-BB9CF818FE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33703" y="3896121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视网膜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底片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</a:p>
            </p:txBody>
          </p:sp>
          <p:cxnSp>
            <p:nvCxnSpPr>
              <p:cNvPr id="170" name="直接箭头连接符 169">
                <a:extLst>
                  <a:ext uri="{FF2B5EF4-FFF2-40B4-BE49-F238E27FC236}">
                    <a16:creationId xmlns:a16="http://schemas.microsoft.com/office/drawing/2014/main" id="{68C350DD-5B5C-4C14-969D-525B2333B0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177214" y="4343376"/>
                <a:ext cx="435096" cy="924309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直接箭头连接符 170">
                <a:extLst>
                  <a:ext uri="{FF2B5EF4-FFF2-40B4-BE49-F238E27FC236}">
                    <a16:creationId xmlns:a16="http://schemas.microsoft.com/office/drawing/2014/main" id="{EBE73E5C-0327-4653-8A06-6C5125D4C153}"/>
                  </a:ext>
                </a:extLst>
              </p:cNvPr>
              <p:cNvCxnSpPr>
                <a:cxnSpLocks/>
                <a:endCxn id="21" idx="0"/>
              </p:cNvCxnSpPr>
              <p:nvPr/>
            </p:nvCxnSpPr>
            <p:spPr>
              <a:xfrm flipH="1" flipV="1">
                <a:off x="1974550" y="2259461"/>
                <a:ext cx="550741" cy="1552946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9" name="矩形 108">
            <a:extLst>
              <a:ext uri="{FF2B5EF4-FFF2-40B4-BE49-F238E27FC236}">
                <a16:creationId xmlns:a16="http://schemas.microsoft.com/office/drawing/2014/main" id="{691B412B-EA7C-49D5-8151-CED5CC5A1D80}"/>
              </a:ext>
            </a:extLst>
          </p:cNvPr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27800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>
            <a:extLst>
              <a:ext uri="{FF2B5EF4-FFF2-40B4-BE49-F238E27FC236}">
                <a16:creationId xmlns:a16="http://schemas.microsoft.com/office/drawing/2014/main" id="{7CDFBA6F-4C59-4540-BE70-992752B2D2BE}"/>
              </a:ext>
            </a:extLst>
          </p:cNvPr>
          <p:cNvSpPr/>
          <p:nvPr/>
        </p:nvSpPr>
        <p:spPr>
          <a:xfrm>
            <a:off x="7350409" y="381080"/>
            <a:ext cx="4579709" cy="1036915"/>
          </a:xfrm>
          <a:prstGeom prst="rect">
            <a:avLst/>
          </a:prstGeom>
          <a:solidFill>
            <a:srgbClr val="23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1F80439D-0980-4BD0-99E8-25C84E8939D9}"/>
              </a:ext>
            </a:extLst>
          </p:cNvPr>
          <p:cNvSpPr/>
          <p:nvPr/>
        </p:nvSpPr>
        <p:spPr>
          <a:xfrm>
            <a:off x="7342196" y="435928"/>
            <a:ext cx="4320480" cy="9787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眼睛帮助我们观察和感知</a:t>
            </a:r>
            <a:endParaRPr lang="en-US" altLang="zh-CN" sz="288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五彩缤纷的世界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BD70A1-6CFA-42F6-8830-518B5B571ACF}"/>
              </a:ext>
            </a:extLst>
          </p:cNvPr>
          <p:cNvSpPr>
            <a:spLocks noChangeAspect="1"/>
          </p:cNvSpPr>
          <p:nvPr/>
        </p:nvSpPr>
        <p:spPr>
          <a:xfrm>
            <a:off x="4968052" y="381080"/>
            <a:ext cx="2282923" cy="4142232"/>
          </a:xfrm>
          <a:prstGeom prst="rect">
            <a:avLst/>
          </a:prstGeom>
          <a:blipFill dpi="0" rotWithShape="1">
            <a:blip r:embed="rId4"/>
            <a:srcRect/>
            <a:stretch>
              <a:fillRect l="-71454" t="-1936" r="-10478" b="-543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EDF96FA4-A1B1-41F4-A1FF-C7A2E8785BB2}"/>
              </a:ext>
            </a:extLst>
          </p:cNvPr>
          <p:cNvSpPr>
            <a:spLocks noChangeAspect="1"/>
          </p:cNvSpPr>
          <p:nvPr/>
        </p:nvSpPr>
        <p:spPr>
          <a:xfrm>
            <a:off x="2414536" y="4648129"/>
            <a:ext cx="4824434" cy="1684800"/>
          </a:xfrm>
          <a:prstGeom prst="rect">
            <a:avLst/>
          </a:prstGeom>
          <a:blipFill dpi="0" rotWithShape="1">
            <a:blip r:embed="rId5"/>
            <a:srcRect/>
            <a:stretch>
              <a:fillRect t="-50321" b="-49614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8553F296-EA67-430F-8CF8-5BB0AA519DE8}"/>
              </a:ext>
            </a:extLst>
          </p:cNvPr>
          <p:cNvSpPr>
            <a:spLocks noChangeAspect="1"/>
          </p:cNvSpPr>
          <p:nvPr/>
        </p:nvSpPr>
        <p:spPr>
          <a:xfrm>
            <a:off x="304952" y="381080"/>
            <a:ext cx="4571880" cy="4158836"/>
          </a:xfrm>
          <a:prstGeom prst="rect">
            <a:avLst/>
          </a:prstGeom>
          <a:blipFill dpi="0" rotWithShape="1">
            <a:blip r:embed="rId6"/>
            <a:srcRect/>
            <a:stretch>
              <a:fillRect l="-18489" r="-1838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11DDF2D7-926C-4F90-A513-B642FE556021}"/>
              </a:ext>
            </a:extLst>
          </p:cNvPr>
          <p:cNvSpPr>
            <a:spLocks/>
          </p:cNvSpPr>
          <p:nvPr/>
        </p:nvSpPr>
        <p:spPr>
          <a:xfrm>
            <a:off x="323278" y="4648129"/>
            <a:ext cx="2016000" cy="1684800"/>
          </a:xfrm>
          <a:prstGeom prst="rect">
            <a:avLst/>
          </a:prstGeom>
          <a:blipFill dpi="0" rotWithShape="1">
            <a:blip r:embed="rId7"/>
            <a:srcRect/>
            <a:stretch>
              <a:fillRect l="-7271" r="-717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A791FAAB-5D13-4AF5-8F8C-587AEF071EAE}"/>
              </a:ext>
            </a:extLst>
          </p:cNvPr>
          <p:cNvSpPr>
            <a:spLocks noChangeAspect="1"/>
          </p:cNvSpPr>
          <p:nvPr/>
        </p:nvSpPr>
        <p:spPr>
          <a:xfrm>
            <a:off x="7350663" y="1491887"/>
            <a:ext cx="4579200" cy="4882270"/>
          </a:xfrm>
          <a:prstGeom prst="rect">
            <a:avLst/>
          </a:prstGeom>
          <a:blipFill dpi="0" rotWithShape="1">
            <a:blip r:embed="rId8"/>
            <a:srcRect/>
            <a:stretch>
              <a:fillRect l="-67003" t="-847" r="-17015" b="-14308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dk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42131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A102F0A2-77D1-4136-B52B-BA93EEFC9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</a:p>
        </p:txBody>
      </p:sp>
      <p:sp>
        <p:nvSpPr>
          <p:cNvPr id="7" name="内容占位符 3">
            <a:extLst>
              <a:ext uri="{FF2B5EF4-FFF2-40B4-BE49-F238E27FC236}">
                <a16:creationId xmlns:a16="http://schemas.microsoft.com/office/drawing/2014/main" id="{715ABEC8-2388-4486-B90B-F3733B5FF808}"/>
              </a:ext>
            </a:extLst>
          </p:cNvPr>
          <p:cNvSpPr txBox="1">
            <a:spLocks/>
          </p:cNvSpPr>
          <p:nvPr/>
        </p:nvSpPr>
        <p:spPr>
          <a:xfrm>
            <a:off x="6786935" y="4724366"/>
            <a:ext cx="3809900" cy="114297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lvl="1" indent="-28800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外界光线进入眼睛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经过角膜、晶状体、玻璃体的折射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在视网膜上聚焦、成光学像</a:t>
            </a:r>
          </a:p>
        </p:txBody>
      </p:sp>
      <p:sp>
        <p:nvSpPr>
          <p:cNvPr id="8" name="内容占位符 3">
            <a:extLst>
              <a:ext uri="{FF2B5EF4-FFF2-40B4-BE49-F238E27FC236}">
                <a16:creationId xmlns:a16="http://schemas.microsoft.com/office/drawing/2014/main" id="{F9DB2A71-438A-4619-B35F-C8F624C23E0E}"/>
              </a:ext>
            </a:extLst>
          </p:cNvPr>
          <p:cNvSpPr txBox="1">
            <a:spLocks/>
          </p:cNvSpPr>
          <p:nvPr/>
        </p:nvSpPr>
        <p:spPr>
          <a:xfrm>
            <a:off x="1316546" y="4726039"/>
            <a:ext cx="4419484" cy="1065099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000" lvl="1" indent="-28800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视网膜上有十层细胞</a:t>
            </a:r>
            <a:endParaRPr lang="en-US" altLang="zh-CN" dirty="0"/>
          </a:p>
          <a:p>
            <a:pPr marL="288000" lvl="1" indent="-28800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将光学信息编码成电信号</a:t>
            </a:r>
            <a:endParaRPr lang="en-US" altLang="zh-CN" dirty="0"/>
          </a:p>
          <a:p>
            <a:pPr marL="288000" lvl="1" indent="-28800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光感受器</a:t>
            </a:r>
            <a:r>
              <a:rPr lang="en-US" altLang="zh-CN" dirty="0"/>
              <a:t>—</a:t>
            </a:r>
            <a:r>
              <a:rPr lang="zh-CN" altLang="en-US" dirty="0"/>
              <a:t>双极细胞</a:t>
            </a:r>
            <a:r>
              <a:rPr lang="en-US" altLang="zh-CN" dirty="0"/>
              <a:t>—</a:t>
            </a:r>
            <a:r>
              <a:rPr lang="zh-CN" altLang="en-US" dirty="0"/>
              <a:t>神经节细胞</a:t>
            </a:r>
            <a:r>
              <a:rPr lang="en-US" altLang="zh-CN" dirty="0"/>
              <a:t>—</a:t>
            </a:r>
            <a:r>
              <a:rPr lang="zh-CN" altLang="en-US" dirty="0"/>
              <a:t>视神经</a:t>
            </a:r>
            <a:endParaRPr lang="en-US" altLang="zh-CN" dirty="0"/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84691B02-3044-4C4B-9352-B31A08A098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294420">
            <a:off x="1619169" y="1501059"/>
            <a:ext cx="3814239" cy="309384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65428A3D-B852-478A-8760-96B21A33893E}"/>
              </a:ext>
            </a:extLst>
          </p:cNvPr>
          <p:cNvGrpSpPr/>
          <p:nvPr/>
        </p:nvGrpSpPr>
        <p:grpSpPr>
          <a:xfrm>
            <a:off x="6705584" y="1828842"/>
            <a:ext cx="3723396" cy="2614292"/>
            <a:chOff x="6715890" y="1752644"/>
            <a:chExt cx="3723396" cy="2614292"/>
          </a:xfrm>
        </p:grpSpPr>
        <p:pic>
          <p:nvPicPr>
            <p:cNvPr id="23" name="图片 22" descr="图片包含 游戏机, 镜子&#10;&#10;描述已自动生成">
              <a:extLst>
                <a:ext uri="{FF2B5EF4-FFF2-40B4-BE49-F238E27FC236}">
                  <a16:creationId xmlns:a16="http://schemas.microsoft.com/office/drawing/2014/main" id="{91C390A3-FE66-4035-94CD-E913124B9A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t="10389" b="21865"/>
            <a:stretch/>
          </p:blipFill>
          <p:spPr>
            <a:xfrm>
              <a:off x="6715890" y="1752644"/>
              <a:ext cx="3723396" cy="2133544"/>
            </a:xfrm>
            <a:prstGeom prst="rect">
              <a:avLst/>
            </a:prstGeom>
          </p:spPr>
        </p:pic>
        <p:pic>
          <p:nvPicPr>
            <p:cNvPr id="26" name="图片 25" descr="图片包含 游戏机, 镜子&#10;&#10;描述已自动生成">
              <a:extLst>
                <a:ext uri="{FF2B5EF4-FFF2-40B4-BE49-F238E27FC236}">
                  <a16:creationId xmlns:a16="http://schemas.microsoft.com/office/drawing/2014/main" id="{59F4CC7A-ABF7-484A-A94A-316342311DD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t="77299" r="38516" b="-1"/>
            <a:stretch/>
          </p:blipFill>
          <p:spPr>
            <a:xfrm>
              <a:off x="9143920" y="3962386"/>
              <a:ext cx="1295366" cy="404550"/>
            </a:xfrm>
            <a:prstGeom prst="rect">
              <a:avLst/>
            </a:prstGeom>
            <a:ln>
              <a:solidFill>
                <a:srgbClr val="EB010C"/>
              </a:solidFill>
            </a:ln>
          </p:spPr>
        </p:pic>
      </p:grpSp>
      <p:sp>
        <p:nvSpPr>
          <p:cNvPr id="11" name="矩形 10">
            <a:extLst>
              <a:ext uri="{FF2B5EF4-FFF2-40B4-BE49-F238E27FC236}">
                <a16:creationId xmlns:a16="http://schemas.microsoft.com/office/drawing/2014/main" id="{CB058817-A60A-46A0-A6F4-5AF4D886D246}"/>
              </a:ext>
            </a:extLst>
          </p:cNvPr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95923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CE45EE64-C1F0-4BF3-B7B5-2094BCF5B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EB81514A-CF71-4D38-8D71-9FCE81C34BA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04" t="20741" r="24444" b="17037"/>
          <a:stretch/>
        </p:blipFill>
        <p:spPr>
          <a:xfrm>
            <a:off x="8000950" y="1676446"/>
            <a:ext cx="2895524" cy="3474629"/>
          </a:xfrm>
          <a:prstGeom prst="rect">
            <a:avLst/>
          </a:prstGeom>
        </p:spPr>
      </p:pic>
      <p:grpSp>
        <p:nvGrpSpPr>
          <p:cNvPr id="132" name="组合 131">
            <a:extLst>
              <a:ext uri="{FF2B5EF4-FFF2-40B4-BE49-F238E27FC236}">
                <a16:creationId xmlns:a16="http://schemas.microsoft.com/office/drawing/2014/main" id="{07224E03-3EAF-4491-AC86-14085DE889E2}"/>
              </a:ext>
            </a:extLst>
          </p:cNvPr>
          <p:cNvGrpSpPr/>
          <p:nvPr/>
        </p:nvGrpSpPr>
        <p:grpSpPr>
          <a:xfrm>
            <a:off x="990734" y="1752644"/>
            <a:ext cx="6172038" cy="3023806"/>
            <a:chOff x="990734" y="1752644"/>
            <a:chExt cx="6172038" cy="3023806"/>
          </a:xfrm>
        </p:grpSpPr>
        <p:pic>
          <p:nvPicPr>
            <p:cNvPr id="9" name="Picture 2">
              <a:extLst>
                <a:ext uri="{FF2B5EF4-FFF2-40B4-BE49-F238E27FC236}">
                  <a16:creationId xmlns:a16="http://schemas.microsoft.com/office/drawing/2014/main" id="{2C7306C2-6AF4-4953-B4F6-2D11A68AA1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3567" y="1752644"/>
              <a:ext cx="2624357" cy="30238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直接连接符 11">
              <a:extLst>
                <a:ext uri="{FF2B5EF4-FFF2-40B4-BE49-F238E27FC236}">
                  <a16:creationId xmlns:a16="http://schemas.microsoft.com/office/drawing/2014/main" id="{1E57450F-ED92-4AA9-BFE6-9D8C62072E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11993" y="3077451"/>
              <a:ext cx="1502665" cy="445569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直接连接符 20">
              <a:extLst>
                <a:ext uri="{FF2B5EF4-FFF2-40B4-BE49-F238E27FC236}">
                  <a16:creationId xmlns:a16="http://schemas.microsoft.com/office/drawing/2014/main" id="{FCB3E2A3-CE4C-42B2-802A-74C27142C3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111993" y="3396489"/>
              <a:ext cx="1502665" cy="317953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64F5297C-A240-47FB-9331-014DB63D33F8}"/>
                </a:ext>
              </a:extLst>
            </p:cNvPr>
            <p:cNvGrpSpPr/>
            <p:nvPr/>
          </p:nvGrpSpPr>
          <p:grpSpPr>
            <a:xfrm>
              <a:off x="990734" y="3165192"/>
              <a:ext cx="1186501" cy="406964"/>
              <a:chOff x="2518795" y="2221935"/>
              <a:chExt cx="7154410" cy="2414130"/>
            </a:xfrm>
          </p:grpSpPr>
          <p:sp>
            <p:nvSpPr>
              <p:cNvPr id="93" name="íṧḻiḓè">
                <a:extLst>
                  <a:ext uri="{FF2B5EF4-FFF2-40B4-BE49-F238E27FC236}">
                    <a16:creationId xmlns:a16="http://schemas.microsoft.com/office/drawing/2014/main" id="{5A5B16B8-0107-44E2-B68C-41D6BF18044E}"/>
                  </a:ext>
                </a:extLst>
              </p:cNvPr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4" name="išliďè">
                <a:extLst>
                  <a:ext uri="{FF2B5EF4-FFF2-40B4-BE49-F238E27FC236}">
                    <a16:creationId xmlns:a16="http://schemas.microsoft.com/office/drawing/2014/main" id="{9CBE5706-A937-44A3-B553-7BE1AC62ADF7}"/>
                  </a:ext>
                </a:extLst>
              </p:cNvPr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5" name="ïṣ1ïḑé">
                <a:extLst>
                  <a:ext uri="{FF2B5EF4-FFF2-40B4-BE49-F238E27FC236}">
                    <a16:creationId xmlns:a16="http://schemas.microsoft.com/office/drawing/2014/main" id="{60409C56-A5DC-4517-A334-19CD1AE33C09}"/>
                  </a:ext>
                </a:extLst>
              </p:cNvPr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6" name="ïśľíḓe">
                <a:extLst>
                  <a:ext uri="{FF2B5EF4-FFF2-40B4-BE49-F238E27FC236}">
                    <a16:creationId xmlns:a16="http://schemas.microsoft.com/office/drawing/2014/main" id="{AECA1B2A-F20E-4E43-8D2B-155A7A3B96FF}"/>
                  </a:ext>
                </a:extLst>
              </p:cNvPr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7" name="íṣḷîdé">
                <a:extLst>
                  <a:ext uri="{FF2B5EF4-FFF2-40B4-BE49-F238E27FC236}">
                    <a16:creationId xmlns:a16="http://schemas.microsoft.com/office/drawing/2014/main" id="{F9D70E41-87A0-4CFC-A7EA-B6D171E1BE05}"/>
                  </a:ext>
                </a:extLst>
              </p:cNvPr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8" name="îşḷïdè">
                <a:extLst>
                  <a:ext uri="{FF2B5EF4-FFF2-40B4-BE49-F238E27FC236}">
                    <a16:creationId xmlns:a16="http://schemas.microsoft.com/office/drawing/2014/main" id="{567FDD60-402F-4C7D-A939-FD36190D7420}"/>
                  </a:ext>
                </a:extLst>
              </p:cNvPr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9" name="íṧlídè">
                <a:extLst>
                  <a:ext uri="{FF2B5EF4-FFF2-40B4-BE49-F238E27FC236}">
                    <a16:creationId xmlns:a16="http://schemas.microsoft.com/office/drawing/2014/main" id="{B4100C2F-936D-47FE-A350-1AA9C93000E0}"/>
                  </a:ext>
                </a:extLst>
              </p:cNvPr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0" name="işḻiḑé">
                <a:extLst>
                  <a:ext uri="{FF2B5EF4-FFF2-40B4-BE49-F238E27FC236}">
                    <a16:creationId xmlns:a16="http://schemas.microsoft.com/office/drawing/2014/main" id="{15273717-A8AE-4AB0-A3F5-398DD7F910C6}"/>
                  </a:ext>
                </a:extLst>
              </p:cNvPr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1" name="ïślîḍè">
                <a:extLst>
                  <a:ext uri="{FF2B5EF4-FFF2-40B4-BE49-F238E27FC236}">
                    <a16:creationId xmlns:a16="http://schemas.microsoft.com/office/drawing/2014/main" id="{EE380D67-0DBF-4FC8-9F45-29F96F8D6CF4}"/>
                  </a:ext>
                </a:extLst>
              </p:cNvPr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2" name="iş1îďe">
                <a:extLst>
                  <a:ext uri="{FF2B5EF4-FFF2-40B4-BE49-F238E27FC236}">
                    <a16:creationId xmlns:a16="http://schemas.microsoft.com/office/drawing/2014/main" id="{5F3C11EE-147F-4CF3-8880-BA02D3788F85}"/>
                  </a:ext>
                </a:extLst>
              </p:cNvPr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3" name="îṥḷîḍê">
                <a:extLst>
                  <a:ext uri="{FF2B5EF4-FFF2-40B4-BE49-F238E27FC236}">
                    <a16:creationId xmlns:a16="http://schemas.microsoft.com/office/drawing/2014/main" id="{0AE74CAB-30B5-4339-9C2F-EF9A08E1F0AE}"/>
                  </a:ext>
                </a:extLst>
              </p:cNvPr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4" name="îṧļîḓé">
                <a:extLst>
                  <a:ext uri="{FF2B5EF4-FFF2-40B4-BE49-F238E27FC236}">
                    <a16:creationId xmlns:a16="http://schemas.microsoft.com/office/drawing/2014/main" id="{EAE3748C-1802-4D25-AFFC-FF820028BCB7}"/>
                  </a:ext>
                </a:extLst>
              </p:cNvPr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5" name="íṥlïḋê">
                <a:extLst>
                  <a:ext uri="{FF2B5EF4-FFF2-40B4-BE49-F238E27FC236}">
                    <a16:creationId xmlns:a16="http://schemas.microsoft.com/office/drawing/2014/main" id="{34E8DF60-B349-4A20-A8DF-ED9E2CF93EBE}"/>
                  </a:ext>
                </a:extLst>
              </p:cNvPr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6" name="i$1íḓê">
                <a:extLst>
                  <a:ext uri="{FF2B5EF4-FFF2-40B4-BE49-F238E27FC236}">
                    <a16:creationId xmlns:a16="http://schemas.microsoft.com/office/drawing/2014/main" id="{B3A3C488-27FD-4112-AABD-1AAC0E5D6E60}"/>
                  </a:ext>
                </a:extLst>
              </p:cNvPr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7" name="íSļîďe">
                <a:extLst>
                  <a:ext uri="{FF2B5EF4-FFF2-40B4-BE49-F238E27FC236}">
                    <a16:creationId xmlns:a16="http://schemas.microsoft.com/office/drawing/2014/main" id="{B33FEF31-FE84-4643-AF9C-82F53DF1A792}"/>
                  </a:ext>
                </a:extLst>
              </p:cNvPr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8" name="íṥḻiḓé">
                <a:extLst>
                  <a:ext uri="{FF2B5EF4-FFF2-40B4-BE49-F238E27FC236}">
                    <a16:creationId xmlns:a16="http://schemas.microsoft.com/office/drawing/2014/main" id="{64A7E672-B259-47D3-84E3-716754E0A6C0}"/>
                  </a:ext>
                </a:extLst>
              </p:cNvPr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9" name="îṣľiḑé">
                <a:extLst>
                  <a:ext uri="{FF2B5EF4-FFF2-40B4-BE49-F238E27FC236}">
                    <a16:creationId xmlns:a16="http://schemas.microsoft.com/office/drawing/2014/main" id="{8B3BC693-F131-491B-B2B3-583520601DC3}"/>
                  </a:ext>
                </a:extLst>
              </p:cNvPr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0" name="ï$ļîḋê">
                <a:extLst>
                  <a:ext uri="{FF2B5EF4-FFF2-40B4-BE49-F238E27FC236}">
                    <a16:creationId xmlns:a16="http://schemas.microsoft.com/office/drawing/2014/main" id="{0548AD33-6BE1-420A-8F8E-551C5D3C79FA}"/>
                  </a:ext>
                </a:extLst>
              </p:cNvPr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1" name="isḷíḑê">
                <a:extLst>
                  <a:ext uri="{FF2B5EF4-FFF2-40B4-BE49-F238E27FC236}">
                    <a16:creationId xmlns:a16="http://schemas.microsoft.com/office/drawing/2014/main" id="{6433C008-2678-49E5-B819-913B9B342A9D}"/>
                  </a:ext>
                </a:extLst>
              </p:cNvPr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2" name="ïṡḷïḋè">
                <a:extLst>
                  <a:ext uri="{FF2B5EF4-FFF2-40B4-BE49-F238E27FC236}">
                    <a16:creationId xmlns:a16="http://schemas.microsoft.com/office/drawing/2014/main" id="{D903F83E-D507-4306-B8BB-D0170F1937BE}"/>
                  </a:ext>
                </a:extLst>
              </p:cNvPr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3" name="íSḻíḋe">
                <a:extLst>
                  <a:ext uri="{FF2B5EF4-FFF2-40B4-BE49-F238E27FC236}">
                    <a16:creationId xmlns:a16="http://schemas.microsoft.com/office/drawing/2014/main" id="{C9C25E7B-1EA1-42D9-8872-62AD6B00A433}"/>
                  </a:ext>
                </a:extLst>
              </p:cNvPr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4" name="ï$ḷîḋé">
                <a:extLst>
                  <a:ext uri="{FF2B5EF4-FFF2-40B4-BE49-F238E27FC236}">
                    <a16:creationId xmlns:a16="http://schemas.microsoft.com/office/drawing/2014/main" id="{18C0E70A-5C64-404D-959A-D999E34CEF9A}"/>
                  </a:ext>
                </a:extLst>
              </p:cNvPr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5" name="íSļíḋé">
                <a:extLst>
                  <a:ext uri="{FF2B5EF4-FFF2-40B4-BE49-F238E27FC236}">
                    <a16:creationId xmlns:a16="http://schemas.microsoft.com/office/drawing/2014/main" id="{31368BC3-DF6A-45CF-A927-15ECB5D33FD3}"/>
                  </a:ext>
                </a:extLst>
              </p:cNvPr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6" name="íṧḷîḍé">
                <a:extLst>
                  <a:ext uri="{FF2B5EF4-FFF2-40B4-BE49-F238E27FC236}">
                    <a16:creationId xmlns:a16="http://schemas.microsoft.com/office/drawing/2014/main" id="{4E53001D-53E3-40EB-9492-8FC8BE24631E}"/>
                  </a:ext>
                </a:extLst>
              </p:cNvPr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7" name="íSḻiḋè">
                <a:extLst>
                  <a:ext uri="{FF2B5EF4-FFF2-40B4-BE49-F238E27FC236}">
                    <a16:creationId xmlns:a16="http://schemas.microsoft.com/office/drawing/2014/main" id="{ECF01853-D38A-4A2D-AC06-C9F7964CA989}"/>
                  </a:ext>
                </a:extLst>
              </p:cNvPr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8" name="ïṧľïďé">
                <a:extLst>
                  <a:ext uri="{FF2B5EF4-FFF2-40B4-BE49-F238E27FC236}">
                    <a16:creationId xmlns:a16="http://schemas.microsoft.com/office/drawing/2014/main" id="{12E36D0A-145B-448F-BACF-E8ABE1A55468}"/>
                  </a:ext>
                </a:extLst>
              </p:cNvPr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9" name="ïṩḻíḓe">
                <a:extLst>
                  <a:ext uri="{FF2B5EF4-FFF2-40B4-BE49-F238E27FC236}">
                    <a16:creationId xmlns:a16="http://schemas.microsoft.com/office/drawing/2014/main" id="{7CBD75E6-F32F-4E83-BFCC-B668EBC23CD5}"/>
                  </a:ext>
                </a:extLst>
              </p:cNvPr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0" name="iṩḷidé">
                <a:extLst>
                  <a:ext uri="{FF2B5EF4-FFF2-40B4-BE49-F238E27FC236}">
                    <a16:creationId xmlns:a16="http://schemas.microsoft.com/office/drawing/2014/main" id="{C6329992-D749-4026-9D0A-BDBFDB411B68}"/>
                  </a:ext>
                </a:extLst>
              </p:cNvPr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1" name="iṥ1iḑè">
                <a:extLst>
                  <a:ext uri="{FF2B5EF4-FFF2-40B4-BE49-F238E27FC236}">
                    <a16:creationId xmlns:a16="http://schemas.microsoft.com/office/drawing/2014/main" id="{6655AED5-BC1F-4F20-BE45-2E2562D28890}"/>
                  </a:ext>
                </a:extLst>
              </p:cNvPr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2" name="îŝļidè">
                <a:extLst>
                  <a:ext uri="{FF2B5EF4-FFF2-40B4-BE49-F238E27FC236}">
                    <a16:creationId xmlns:a16="http://schemas.microsoft.com/office/drawing/2014/main" id="{37B577F1-9EE5-4F70-A008-D5DF79AD301B}"/>
                  </a:ext>
                </a:extLst>
              </p:cNvPr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3" name="iŝḻíḓé">
                <a:extLst>
                  <a:ext uri="{FF2B5EF4-FFF2-40B4-BE49-F238E27FC236}">
                    <a16:creationId xmlns:a16="http://schemas.microsoft.com/office/drawing/2014/main" id="{C2F50F91-3FAD-4790-B9C9-95994CF0924F}"/>
                  </a:ext>
                </a:extLst>
              </p:cNvPr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4" name="iś1iḑê">
                <a:extLst>
                  <a:ext uri="{FF2B5EF4-FFF2-40B4-BE49-F238E27FC236}">
                    <a16:creationId xmlns:a16="http://schemas.microsoft.com/office/drawing/2014/main" id="{9550D7B7-BF9F-458D-8E1C-2F0732970FE6}"/>
                  </a:ext>
                </a:extLst>
              </p:cNvPr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5" name="îṧ1îḍe">
                <a:extLst>
                  <a:ext uri="{FF2B5EF4-FFF2-40B4-BE49-F238E27FC236}">
                    <a16:creationId xmlns:a16="http://schemas.microsoft.com/office/drawing/2014/main" id="{C99C044D-A22D-41A7-AE3F-D9B55F6DB837}"/>
                  </a:ext>
                </a:extLst>
              </p:cNvPr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6" name="ïs1íďé">
                <a:extLst>
                  <a:ext uri="{FF2B5EF4-FFF2-40B4-BE49-F238E27FC236}">
                    <a16:creationId xmlns:a16="http://schemas.microsoft.com/office/drawing/2014/main" id="{EA665B88-40C7-4520-AC59-5ED43893017A}"/>
                  </a:ext>
                </a:extLst>
              </p:cNvPr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7" name="íŝ1ïḋe">
                <a:extLst>
                  <a:ext uri="{FF2B5EF4-FFF2-40B4-BE49-F238E27FC236}">
                    <a16:creationId xmlns:a16="http://schemas.microsoft.com/office/drawing/2014/main" id="{CE1E5B40-F18C-4F45-8E2A-C47C5B7ABBFC}"/>
                  </a:ext>
                </a:extLst>
              </p:cNvPr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8" name="iṥlîḋê">
                <a:extLst>
                  <a:ext uri="{FF2B5EF4-FFF2-40B4-BE49-F238E27FC236}">
                    <a16:creationId xmlns:a16="http://schemas.microsoft.com/office/drawing/2014/main" id="{DE867C64-3F71-408A-9A73-609BF74E0029}"/>
                  </a:ext>
                </a:extLst>
              </p:cNvPr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3" name="组合 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C69E2A61-6B37-41C3-AAAC-3AC356803253}"/>
                </a:ext>
              </a:extLst>
            </p:cNvPr>
            <p:cNvGrpSpPr/>
            <p:nvPr/>
          </p:nvGrpSpPr>
          <p:grpSpPr>
            <a:xfrm>
              <a:off x="5374815" y="3144172"/>
              <a:ext cx="702183" cy="240845"/>
              <a:chOff x="2518795" y="2221935"/>
              <a:chExt cx="7154410" cy="2414130"/>
            </a:xfrm>
          </p:grpSpPr>
          <p:sp>
            <p:nvSpPr>
              <p:cNvPr id="57" name="íṧḻiḓè">
                <a:extLst>
                  <a:ext uri="{FF2B5EF4-FFF2-40B4-BE49-F238E27FC236}">
                    <a16:creationId xmlns:a16="http://schemas.microsoft.com/office/drawing/2014/main" id="{E0D6F8C9-4C2A-4359-A9C3-0C157C0EC092}"/>
                  </a:ext>
                </a:extLst>
              </p:cNvPr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" name="išliďè">
                <a:extLst>
                  <a:ext uri="{FF2B5EF4-FFF2-40B4-BE49-F238E27FC236}">
                    <a16:creationId xmlns:a16="http://schemas.microsoft.com/office/drawing/2014/main" id="{90868ACB-A19A-46E7-8405-2E48A7F0CBFF}"/>
                  </a:ext>
                </a:extLst>
              </p:cNvPr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" name="ïṣ1ïḑé">
                <a:extLst>
                  <a:ext uri="{FF2B5EF4-FFF2-40B4-BE49-F238E27FC236}">
                    <a16:creationId xmlns:a16="http://schemas.microsoft.com/office/drawing/2014/main" id="{7C7E8D22-A60B-485A-9292-B2DC9CF42ACE}"/>
                  </a:ext>
                </a:extLst>
              </p:cNvPr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" name="ïśľíḓe">
                <a:extLst>
                  <a:ext uri="{FF2B5EF4-FFF2-40B4-BE49-F238E27FC236}">
                    <a16:creationId xmlns:a16="http://schemas.microsoft.com/office/drawing/2014/main" id="{B13A89C7-FA5A-4256-839F-F8068DE34E91}"/>
                  </a:ext>
                </a:extLst>
              </p:cNvPr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" name="íṣḷîdé">
                <a:extLst>
                  <a:ext uri="{FF2B5EF4-FFF2-40B4-BE49-F238E27FC236}">
                    <a16:creationId xmlns:a16="http://schemas.microsoft.com/office/drawing/2014/main" id="{3A76D1C9-E146-4A98-8192-1CED4845A121}"/>
                  </a:ext>
                </a:extLst>
              </p:cNvPr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" name="îşḷïdè">
                <a:extLst>
                  <a:ext uri="{FF2B5EF4-FFF2-40B4-BE49-F238E27FC236}">
                    <a16:creationId xmlns:a16="http://schemas.microsoft.com/office/drawing/2014/main" id="{5ABE8CBD-B4A6-4377-B45A-8883875CD4F4}"/>
                  </a:ext>
                </a:extLst>
              </p:cNvPr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" name="íṧlídè">
                <a:extLst>
                  <a:ext uri="{FF2B5EF4-FFF2-40B4-BE49-F238E27FC236}">
                    <a16:creationId xmlns:a16="http://schemas.microsoft.com/office/drawing/2014/main" id="{83341C4B-0F97-4C9F-9232-A6D89660B8E7}"/>
                  </a:ext>
                </a:extLst>
              </p:cNvPr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4" name="işḻiḑé">
                <a:extLst>
                  <a:ext uri="{FF2B5EF4-FFF2-40B4-BE49-F238E27FC236}">
                    <a16:creationId xmlns:a16="http://schemas.microsoft.com/office/drawing/2014/main" id="{82F80139-1F0E-4B79-992E-B501B5BD086B}"/>
                  </a:ext>
                </a:extLst>
              </p:cNvPr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5" name="ïślîḍè">
                <a:extLst>
                  <a:ext uri="{FF2B5EF4-FFF2-40B4-BE49-F238E27FC236}">
                    <a16:creationId xmlns:a16="http://schemas.microsoft.com/office/drawing/2014/main" id="{933123B4-7438-4178-8B43-DD29E908798E}"/>
                  </a:ext>
                </a:extLst>
              </p:cNvPr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6" name="iş1îďe">
                <a:extLst>
                  <a:ext uri="{FF2B5EF4-FFF2-40B4-BE49-F238E27FC236}">
                    <a16:creationId xmlns:a16="http://schemas.microsoft.com/office/drawing/2014/main" id="{CF4EAB30-6983-4E04-B6C9-4CCE706B7726}"/>
                  </a:ext>
                </a:extLst>
              </p:cNvPr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7" name="îṥḷîḍê">
                <a:extLst>
                  <a:ext uri="{FF2B5EF4-FFF2-40B4-BE49-F238E27FC236}">
                    <a16:creationId xmlns:a16="http://schemas.microsoft.com/office/drawing/2014/main" id="{02A5FC97-F918-4D2F-95FE-F5F73FC4A37D}"/>
                  </a:ext>
                </a:extLst>
              </p:cNvPr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8" name="îṧļîḓé">
                <a:extLst>
                  <a:ext uri="{FF2B5EF4-FFF2-40B4-BE49-F238E27FC236}">
                    <a16:creationId xmlns:a16="http://schemas.microsoft.com/office/drawing/2014/main" id="{A6482FA6-790D-4640-AAC0-4C9724695F15}"/>
                  </a:ext>
                </a:extLst>
              </p:cNvPr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9" name="íṥlïḋê">
                <a:extLst>
                  <a:ext uri="{FF2B5EF4-FFF2-40B4-BE49-F238E27FC236}">
                    <a16:creationId xmlns:a16="http://schemas.microsoft.com/office/drawing/2014/main" id="{3479C068-B62C-425C-8441-1BC542C7A58C}"/>
                  </a:ext>
                </a:extLst>
              </p:cNvPr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0" name="i$1íḓê">
                <a:extLst>
                  <a:ext uri="{FF2B5EF4-FFF2-40B4-BE49-F238E27FC236}">
                    <a16:creationId xmlns:a16="http://schemas.microsoft.com/office/drawing/2014/main" id="{154F208C-0FEC-425A-A353-CB48FE4DC672}"/>
                  </a:ext>
                </a:extLst>
              </p:cNvPr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1" name="íSļîďe">
                <a:extLst>
                  <a:ext uri="{FF2B5EF4-FFF2-40B4-BE49-F238E27FC236}">
                    <a16:creationId xmlns:a16="http://schemas.microsoft.com/office/drawing/2014/main" id="{A6160B88-93ED-45A2-B714-886E539B12C6}"/>
                  </a:ext>
                </a:extLst>
              </p:cNvPr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2" name="íṥḻiḓé">
                <a:extLst>
                  <a:ext uri="{FF2B5EF4-FFF2-40B4-BE49-F238E27FC236}">
                    <a16:creationId xmlns:a16="http://schemas.microsoft.com/office/drawing/2014/main" id="{AAAB7162-6035-4F6D-8BB3-E51306EAB98E}"/>
                  </a:ext>
                </a:extLst>
              </p:cNvPr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3" name="îṣľiḑé">
                <a:extLst>
                  <a:ext uri="{FF2B5EF4-FFF2-40B4-BE49-F238E27FC236}">
                    <a16:creationId xmlns:a16="http://schemas.microsoft.com/office/drawing/2014/main" id="{05081ECD-CA81-4218-ACC4-775867C19173}"/>
                  </a:ext>
                </a:extLst>
              </p:cNvPr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" name="ï$ļîḋê">
                <a:extLst>
                  <a:ext uri="{FF2B5EF4-FFF2-40B4-BE49-F238E27FC236}">
                    <a16:creationId xmlns:a16="http://schemas.microsoft.com/office/drawing/2014/main" id="{40B21EB8-CF08-48D3-AD60-1115BFE9996C}"/>
                  </a:ext>
                </a:extLst>
              </p:cNvPr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5" name="isḷíḑê">
                <a:extLst>
                  <a:ext uri="{FF2B5EF4-FFF2-40B4-BE49-F238E27FC236}">
                    <a16:creationId xmlns:a16="http://schemas.microsoft.com/office/drawing/2014/main" id="{26364FF1-899C-4230-85DD-057BA889647C}"/>
                  </a:ext>
                </a:extLst>
              </p:cNvPr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6" name="ïṡḷïḋè">
                <a:extLst>
                  <a:ext uri="{FF2B5EF4-FFF2-40B4-BE49-F238E27FC236}">
                    <a16:creationId xmlns:a16="http://schemas.microsoft.com/office/drawing/2014/main" id="{75A581ED-034E-4F06-8A71-C8A46A0D46C3}"/>
                  </a:ext>
                </a:extLst>
              </p:cNvPr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7" name="íSḻíḋe">
                <a:extLst>
                  <a:ext uri="{FF2B5EF4-FFF2-40B4-BE49-F238E27FC236}">
                    <a16:creationId xmlns:a16="http://schemas.microsoft.com/office/drawing/2014/main" id="{2258EAF6-20EB-4F26-A19F-69693E58E299}"/>
                  </a:ext>
                </a:extLst>
              </p:cNvPr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8" name="ï$ḷîḋé">
                <a:extLst>
                  <a:ext uri="{FF2B5EF4-FFF2-40B4-BE49-F238E27FC236}">
                    <a16:creationId xmlns:a16="http://schemas.microsoft.com/office/drawing/2014/main" id="{538C5EE6-ABE8-4F80-9559-458E78E797FD}"/>
                  </a:ext>
                </a:extLst>
              </p:cNvPr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9" name="íSļíḋé">
                <a:extLst>
                  <a:ext uri="{FF2B5EF4-FFF2-40B4-BE49-F238E27FC236}">
                    <a16:creationId xmlns:a16="http://schemas.microsoft.com/office/drawing/2014/main" id="{2B62B97A-96A6-42B0-B73E-1981938B8149}"/>
                  </a:ext>
                </a:extLst>
              </p:cNvPr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0" name="íṧḷîḍé">
                <a:extLst>
                  <a:ext uri="{FF2B5EF4-FFF2-40B4-BE49-F238E27FC236}">
                    <a16:creationId xmlns:a16="http://schemas.microsoft.com/office/drawing/2014/main" id="{67CBA532-B4EF-42E0-8D54-9E1D0D00EADB}"/>
                  </a:ext>
                </a:extLst>
              </p:cNvPr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1" name="íSḻiḋè">
                <a:extLst>
                  <a:ext uri="{FF2B5EF4-FFF2-40B4-BE49-F238E27FC236}">
                    <a16:creationId xmlns:a16="http://schemas.microsoft.com/office/drawing/2014/main" id="{45AE0AEE-6968-42ED-B8F9-A9FD0E71A421}"/>
                  </a:ext>
                </a:extLst>
              </p:cNvPr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2" name="ïṧľïďé">
                <a:extLst>
                  <a:ext uri="{FF2B5EF4-FFF2-40B4-BE49-F238E27FC236}">
                    <a16:creationId xmlns:a16="http://schemas.microsoft.com/office/drawing/2014/main" id="{3811F88C-A633-4EB5-A30F-00D50C550ECC}"/>
                  </a:ext>
                </a:extLst>
              </p:cNvPr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3" name="ïṩḻíḓe">
                <a:extLst>
                  <a:ext uri="{FF2B5EF4-FFF2-40B4-BE49-F238E27FC236}">
                    <a16:creationId xmlns:a16="http://schemas.microsoft.com/office/drawing/2014/main" id="{971B2833-D3EB-4B42-B191-2346BC66DD7C}"/>
                  </a:ext>
                </a:extLst>
              </p:cNvPr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4" name="iṩḷidé">
                <a:extLst>
                  <a:ext uri="{FF2B5EF4-FFF2-40B4-BE49-F238E27FC236}">
                    <a16:creationId xmlns:a16="http://schemas.microsoft.com/office/drawing/2014/main" id="{DD0D3067-E58D-4EE8-8EF8-2E071A58E2A2}"/>
                  </a:ext>
                </a:extLst>
              </p:cNvPr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5" name="iṥ1iḑè">
                <a:extLst>
                  <a:ext uri="{FF2B5EF4-FFF2-40B4-BE49-F238E27FC236}">
                    <a16:creationId xmlns:a16="http://schemas.microsoft.com/office/drawing/2014/main" id="{9B6699CC-4560-4388-B0EF-9026680544E0}"/>
                  </a:ext>
                </a:extLst>
              </p:cNvPr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" name="îŝļidè">
                <a:extLst>
                  <a:ext uri="{FF2B5EF4-FFF2-40B4-BE49-F238E27FC236}">
                    <a16:creationId xmlns:a16="http://schemas.microsoft.com/office/drawing/2014/main" id="{33D56941-58AE-4805-83F1-E035715E050B}"/>
                  </a:ext>
                </a:extLst>
              </p:cNvPr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" name="iŝḻíḓé">
                <a:extLst>
                  <a:ext uri="{FF2B5EF4-FFF2-40B4-BE49-F238E27FC236}">
                    <a16:creationId xmlns:a16="http://schemas.microsoft.com/office/drawing/2014/main" id="{BB335A15-FCBB-431B-979A-81E42E1A5E3C}"/>
                  </a:ext>
                </a:extLst>
              </p:cNvPr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8" name="iś1iḑê">
                <a:extLst>
                  <a:ext uri="{FF2B5EF4-FFF2-40B4-BE49-F238E27FC236}">
                    <a16:creationId xmlns:a16="http://schemas.microsoft.com/office/drawing/2014/main" id="{7866C88E-4865-431B-BAEA-70CADFCC5345}"/>
                  </a:ext>
                </a:extLst>
              </p:cNvPr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9" name="îṧ1îḍe">
                <a:extLst>
                  <a:ext uri="{FF2B5EF4-FFF2-40B4-BE49-F238E27FC236}">
                    <a16:creationId xmlns:a16="http://schemas.microsoft.com/office/drawing/2014/main" id="{9A0B5911-3587-4515-BE68-4C2AB5877764}"/>
                  </a:ext>
                </a:extLst>
              </p:cNvPr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0" name="ïs1íďé">
                <a:extLst>
                  <a:ext uri="{FF2B5EF4-FFF2-40B4-BE49-F238E27FC236}">
                    <a16:creationId xmlns:a16="http://schemas.microsoft.com/office/drawing/2014/main" id="{1D34159F-FD07-4C20-ACA8-98610BF03975}"/>
                  </a:ext>
                </a:extLst>
              </p:cNvPr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1" name="íŝ1ïḋe">
                <a:extLst>
                  <a:ext uri="{FF2B5EF4-FFF2-40B4-BE49-F238E27FC236}">
                    <a16:creationId xmlns:a16="http://schemas.microsoft.com/office/drawing/2014/main" id="{2C158147-41E3-4423-87F7-14415ED8146F}"/>
                  </a:ext>
                </a:extLst>
              </p:cNvPr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2" name="iṥlîḋê">
                <a:extLst>
                  <a:ext uri="{FF2B5EF4-FFF2-40B4-BE49-F238E27FC236}">
                    <a16:creationId xmlns:a16="http://schemas.microsoft.com/office/drawing/2014/main" id="{86E5BDAB-2B29-4BBF-83CC-97D37C7C7D3D}"/>
                  </a:ext>
                </a:extLst>
              </p:cNvPr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14" name="组合 1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818317B8-9FA6-463E-93F7-2F14D6E7511C}"/>
                </a:ext>
              </a:extLst>
            </p:cNvPr>
            <p:cNvGrpSpPr/>
            <p:nvPr/>
          </p:nvGrpSpPr>
          <p:grpSpPr>
            <a:xfrm rot="10800000">
              <a:off x="3568792" y="3144172"/>
              <a:ext cx="536747" cy="184101"/>
              <a:chOff x="2518795" y="2221935"/>
              <a:chExt cx="7154410" cy="2414130"/>
            </a:xfrm>
          </p:grpSpPr>
          <p:sp>
            <p:nvSpPr>
              <p:cNvPr id="21" name="íṧḻiḓè">
                <a:extLst>
                  <a:ext uri="{FF2B5EF4-FFF2-40B4-BE49-F238E27FC236}">
                    <a16:creationId xmlns:a16="http://schemas.microsoft.com/office/drawing/2014/main" id="{237C2D6D-22B4-4613-83A7-E7F0A2CFEB73}"/>
                  </a:ext>
                </a:extLst>
              </p:cNvPr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išliďè">
                <a:extLst>
                  <a:ext uri="{FF2B5EF4-FFF2-40B4-BE49-F238E27FC236}">
                    <a16:creationId xmlns:a16="http://schemas.microsoft.com/office/drawing/2014/main" id="{E6F30964-7105-4DDA-8EEB-24C979F81AFB}"/>
                  </a:ext>
                </a:extLst>
              </p:cNvPr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ïṣ1ïḑé">
                <a:extLst>
                  <a:ext uri="{FF2B5EF4-FFF2-40B4-BE49-F238E27FC236}">
                    <a16:creationId xmlns:a16="http://schemas.microsoft.com/office/drawing/2014/main" id="{F4DC3DD2-3427-4B8B-8EC7-9A342F2AF87C}"/>
                  </a:ext>
                </a:extLst>
              </p:cNvPr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śľíḓe">
                <a:extLst>
                  <a:ext uri="{FF2B5EF4-FFF2-40B4-BE49-F238E27FC236}">
                    <a16:creationId xmlns:a16="http://schemas.microsoft.com/office/drawing/2014/main" id="{89E5BBA5-407B-4C69-A4E5-AE99FC011138}"/>
                  </a:ext>
                </a:extLst>
              </p:cNvPr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íṣḷîdé">
                <a:extLst>
                  <a:ext uri="{FF2B5EF4-FFF2-40B4-BE49-F238E27FC236}">
                    <a16:creationId xmlns:a16="http://schemas.microsoft.com/office/drawing/2014/main" id="{4E54A34E-3CCC-4072-B932-7F0D7F2C1FFB}"/>
                  </a:ext>
                </a:extLst>
              </p:cNvPr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şḷïdè">
                <a:extLst>
                  <a:ext uri="{FF2B5EF4-FFF2-40B4-BE49-F238E27FC236}">
                    <a16:creationId xmlns:a16="http://schemas.microsoft.com/office/drawing/2014/main" id="{25D34EFA-25D4-45F5-8D3C-B7725DDD0AC0}"/>
                  </a:ext>
                </a:extLst>
              </p:cNvPr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íṧlídè">
                <a:extLst>
                  <a:ext uri="{FF2B5EF4-FFF2-40B4-BE49-F238E27FC236}">
                    <a16:creationId xmlns:a16="http://schemas.microsoft.com/office/drawing/2014/main" id="{7582816B-A557-4F79-B899-7E8FE5374347}"/>
                  </a:ext>
                </a:extLst>
              </p:cNvPr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işḻiḑé">
                <a:extLst>
                  <a:ext uri="{FF2B5EF4-FFF2-40B4-BE49-F238E27FC236}">
                    <a16:creationId xmlns:a16="http://schemas.microsoft.com/office/drawing/2014/main" id="{308089F9-BBE8-4B28-A15C-D83F7694AF0F}"/>
                  </a:ext>
                </a:extLst>
              </p:cNvPr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ïślîḍè">
                <a:extLst>
                  <a:ext uri="{FF2B5EF4-FFF2-40B4-BE49-F238E27FC236}">
                    <a16:creationId xmlns:a16="http://schemas.microsoft.com/office/drawing/2014/main" id="{9835AE6C-A968-4DEB-81E5-822F00308D93}"/>
                  </a:ext>
                </a:extLst>
              </p:cNvPr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" name="iş1îďe">
                <a:extLst>
                  <a:ext uri="{FF2B5EF4-FFF2-40B4-BE49-F238E27FC236}">
                    <a16:creationId xmlns:a16="http://schemas.microsoft.com/office/drawing/2014/main" id="{E8F0ECB9-AA5F-4A4D-A6AB-2D05D5C28542}"/>
                  </a:ext>
                </a:extLst>
              </p:cNvPr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îṥḷîḍê">
                <a:extLst>
                  <a:ext uri="{FF2B5EF4-FFF2-40B4-BE49-F238E27FC236}">
                    <a16:creationId xmlns:a16="http://schemas.microsoft.com/office/drawing/2014/main" id="{F4049949-340F-45D4-BAA4-B28E23B90B06}"/>
                  </a:ext>
                </a:extLst>
              </p:cNvPr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îṧļîḓé">
                <a:extLst>
                  <a:ext uri="{FF2B5EF4-FFF2-40B4-BE49-F238E27FC236}">
                    <a16:creationId xmlns:a16="http://schemas.microsoft.com/office/drawing/2014/main" id="{648B42B7-8287-496C-B14B-00D036680043}"/>
                  </a:ext>
                </a:extLst>
              </p:cNvPr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" name="íṥlïḋê">
                <a:extLst>
                  <a:ext uri="{FF2B5EF4-FFF2-40B4-BE49-F238E27FC236}">
                    <a16:creationId xmlns:a16="http://schemas.microsoft.com/office/drawing/2014/main" id="{1FFBD47E-CC07-4B91-90C2-1323B5C43453}"/>
                  </a:ext>
                </a:extLst>
              </p:cNvPr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i$1íḓê">
                <a:extLst>
                  <a:ext uri="{FF2B5EF4-FFF2-40B4-BE49-F238E27FC236}">
                    <a16:creationId xmlns:a16="http://schemas.microsoft.com/office/drawing/2014/main" id="{46887439-A8CC-40FB-9DD9-C8FD15B95A37}"/>
                  </a:ext>
                </a:extLst>
              </p:cNvPr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íSļîďe">
                <a:extLst>
                  <a:ext uri="{FF2B5EF4-FFF2-40B4-BE49-F238E27FC236}">
                    <a16:creationId xmlns:a16="http://schemas.microsoft.com/office/drawing/2014/main" id="{FEBDDD7F-9F7F-4CE6-AB1B-792BA5B9DB3B}"/>
                  </a:ext>
                </a:extLst>
              </p:cNvPr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íṥḻiḓé">
                <a:extLst>
                  <a:ext uri="{FF2B5EF4-FFF2-40B4-BE49-F238E27FC236}">
                    <a16:creationId xmlns:a16="http://schemas.microsoft.com/office/drawing/2014/main" id="{7FF336E1-847B-4435-809A-E641234EB89B}"/>
                  </a:ext>
                </a:extLst>
              </p:cNvPr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îṣľiḑé">
                <a:extLst>
                  <a:ext uri="{FF2B5EF4-FFF2-40B4-BE49-F238E27FC236}">
                    <a16:creationId xmlns:a16="http://schemas.microsoft.com/office/drawing/2014/main" id="{2EE55CF1-8745-408E-9CFA-0523C1A96BF3}"/>
                  </a:ext>
                </a:extLst>
              </p:cNvPr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ï$ļîḋê">
                <a:extLst>
                  <a:ext uri="{FF2B5EF4-FFF2-40B4-BE49-F238E27FC236}">
                    <a16:creationId xmlns:a16="http://schemas.microsoft.com/office/drawing/2014/main" id="{0781FDFC-CCC8-4B4A-9533-F82ECBD46841}"/>
                  </a:ext>
                </a:extLst>
              </p:cNvPr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isḷíḑê">
                <a:extLst>
                  <a:ext uri="{FF2B5EF4-FFF2-40B4-BE49-F238E27FC236}">
                    <a16:creationId xmlns:a16="http://schemas.microsoft.com/office/drawing/2014/main" id="{88CC4555-D93C-4C29-ADFB-70EDE4EC87CF}"/>
                  </a:ext>
                </a:extLst>
              </p:cNvPr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ïṡḷïḋè">
                <a:extLst>
                  <a:ext uri="{FF2B5EF4-FFF2-40B4-BE49-F238E27FC236}">
                    <a16:creationId xmlns:a16="http://schemas.microsoft.com/office/drawing/2014/main" id="{7C6D5EB6-A565-4B77-8CB5-0D536C595966}"/>
                  </a:ext>
                </a:extLst>
              </p:cNvPr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íSḻíḋe">
                <a:extLst>
                  <a:ext uri="{FF2B5EF4-FFF2-40B4-BE49-F238E27FC236}">
                    <a16:creationId xmlns:a16="http://schemas.microsoft.com/office/drawing/2014/main" id="{3738B682-4651-4E98-BFBF-CBAAA975B37D}"/>
                  </a:ext>
                </a:extLst>
              </p:cNvPr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ï$ḷîḋé">
                <a:extLst>
                  <a:ext uri="{FF2B5EF4-FFF2-40B4-BE49-F238E27FC236}">
                    <a16:creationId xmlns:a16="http://schemas.microsoft.com/office/drawing/2014/main" id="{7489181B-009A-47BF-9F47-246D65228837}"/>
                  </a:ext>
                </a:extLst>
              </p:cNvPr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íSļíḋé">
                <a:extLst>
                  <a:ext uri="{FF2B5EF4-FFF2-40B4-BE49-F238E27FC236}">
                    <a16:creationId xmlns:a16="http://schemas.microsoft.com/office/drawing/2014/main" id="{E8772AA4-93A3-49C8-AB07-E03200EF235D}"/>
                  </a:ext>
                </a:extLst>
              </p:cNvPr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íṧḷîḍé">
                <a:extLst>
                  <a:ext uri="{FF2B5EF4-FFF2-40B4-BE49-F238E27FC236}">
                    <a16:creationId xmlns:a16="http://schemas.microsoft.com/office/drawing/2014/main" id="{E6EEB856-AED5-4837-B90D-0D763C6AA579}"/>
                  </a:ext>
                </a:extLst>
              </p:cNvPr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" name="íSḻiḋè">
                <a:extLst>
                  <a:ext uri="{FF2B5EF4-FFF2-40B4-BE49-F238E27FC236}">
                    <a16:creationId xmlns:a16="http://schemas.microsoft.com/office/drawing/2014/main" id="{14431C1D-46D4-420A-A0D5-B6965979D15A}"/>
                  </a:ext>
                </a:extLst>
              </p:cNvPr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" name="ïṧľïďé">
                <a:extLst>
                  <a:ext uri="{FF2B5EF4-FFF2-40B4-BE49-F238E27FC236}">
                    <a16:creationId xmlns:a16="http://schemas.microsoft.com/office/drawing/2014/main" id="{EBFFB4AC-0729-40EF-B6E1-D47D82D3A4C7}"/>
                  </a:ext>
                </a:extLst>
              </p:cNvPr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ïṩḻíḓe">
                <a:extLst>
                  <a:ext uri="{FF2B5EF4-FFF2-40B4-BE49-F238E27FC236}">
                    <a16:creationId xmlns:a16="http://schemas.microsoft.com/office/drawing/2014/main" id="{18177A88-A8DC-4F88-968B-B77C402F6A54}"/>
                  </a:ext>
                </a:extLst>
              </p:cNvPr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" name="iṩḷidé">
                <a:extLst>
                  <a:ext uri="{FF2B5EF4-FFF2-40B4-BE49-F238E27FC236}">
                    <a16:creationId xmlns:a16="http://schemas.microsoft.com/office/drawing/2014/main" id="{335411F4-ED1C-4126-97CB-661E55064480}"/>
                  </a:ext>
                </a:extLst>
              </p:cNvPr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" name="iṥ1iḑè">
                <a:extLst>
                  <a:ext uri="{FF2B5EF4-FFF2-40B4-BE49-F238E27FC236}">
                    <a16:creationId xmlns:a16="http://schemas.microsoft.com/office/drawing/2014/main" id="{6B5A9425-E983-4026-930A-94F801066727}"/>
                  </a:ext>
                </a:extLst>
              </p:cNvPr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" name="îŝļidè">
                <a:extLst>
                  <a:ext uri="{FF2B5EF4-FFF2-40B4-BE49-F238E27FC236}">
                    <a16:creationId xmlns:a16="http://schemas.microsoft.com/office/drawing/2014/main" id="{1BC97146-23B7-4AE5-94BA-32908FD6C3AA}"/>
                  </a:ext>
                </a:extLst>
              </p:cNvPr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" name="iŝḻíḓé">
                <a:extLst>
                  <a:ext uri="{FF2B5EF4-FFF2-40B4-BE49-F238E27FC236}">
                    <a16:creationId xmlns:a16="http://schemas.microsoft.com/office/drawing/2014/main" id="{8341F1C6-EBDA-4536-9B6C-2B102BFF9B3C}"/>
                  </a:ext>
                </a:extLst>
              </p:cNvPr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" name="iś1iḑê">
                <a:extLst>
                  <a:ext uri="{FF2B5EF4-FFF2-40B4-BE49-F238E27FC236}">
                    <a16:creationId xmlns:a16="http://schemas.microsoft.com/office/drawing/2014/main" id="{7D890412-B952-4B30-B845-708359E5DA48}"/>
                  </a:ext>
                </a:extLst>
              </p:cNvPr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" name="îṧ1îḍe">
                <a:extLst>
                  <a:ext uri="{FF2B5EF4-FFF2-40B4-BE49-F238E27FC236}">
                    <a16:creationId xmlns:a16="http://schemas.microsoft.com/office/drawing/2014/main" id="{B7418194-2AD1-4929-AEE3-B2DEDCF1811F}"/>
                  </a:ext>
                </a:extLst>
              </p:cNvPr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" name="ïs1íďé">
                <a:extLst>
                  <a:ext uri="{FF2B5EF4-FFF2-40B4-BE49-F238E27FC236}">
                    <a16:creationId xmlns:a16="http://schemas.microsoft.com/office/drawing/2014/main" id="{3E45369E-6338-46EA-8E98-06E8ABC8B70D}"/>
                  </a:ext>
                </a:extLst>
              </p:cNvPr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" name="íŝ1ïḋe">
                <a:extLst>
                  <a:ext uri="{FF2B5EF4-FFF2-40B4-BE49-F238E27FC236}">
                    <a16:creationId xmlns:a16="http://schemas.microsoft.com/office/drawing/2014/main" id="{5F026945-F155-4ED8-BCA4-4F3432A864DA}"/>
                  </a:ext>
                </a:extLst>
              </p:cNvPr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" name="iṥlîḋê">
                <a:extLst>
                  <a:ext uri="{FF2B5EF4-FFF2-40B4-BE49-F238E27FC236}">
                    <a16:creationId xmlns:a16="http://schemas.microsoft.com/office/drawing/2014/main" id="{DF5A5F65-BEEE-47F9-837A-D0B513DE1E5B}"/>
                  </a:ext>
                </a:extLst>
              </p:cNvPr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B23A1AB5-735C-47BD-972E-7913F8AB03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774667" y="3460047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6B4FA040-443B-4F94-AB0F-8587C63E81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29070" y="434337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 Box 6">
              <a:extLst>
                <a:ext uri="{FF2B5EF4-FFF2-40B4-BE49-F238E27FC236}">
                  <a16:creationId xmlns:a16="http://schemas.microsoft.com/office/drawing/2014/main" id="{74AE2342-FC74-45EB-B3D0-DDE93DEF9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100" y="4114782"/>
              <a:ext cx="1116521" cy="359715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视神经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07EC21B9-9FAB-477E-861F-F1BDD11C1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15349" y="3333924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BC46E9D0-1BC9-4B62-8134-3DC7E85141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258087" y="412703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48E1E283-569B-487B-A17E-7CFDC1FEA1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024" y="3962386"/>
              <a:ext cx="1508748" cy="350526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枕叶视中枢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29" name="内容占位符 3">
            <a:extLst>
              <a:ext uri="{FF2B5EF4-FFF2-40B4-BE49-F238E27FC236}">
                <a16:creationId xmlns:a16="http://schemas.microsoft.com/office/drawing/2014/main" id="{648818E1-FB05-4A83-899F-B8E5B3D2C0FB}"/>
              </a:ext>
            </a:extLst>
          </p:cNvPr>
          <p:cNvSpPr txBox="1">
            <a:spLocks/>
          </p:cNvSpPr>
          <p:nvPr/>
        </p:nvSpPr>
        <p:spPr>
          <a:xfrm>
            <a:off x="7543762" y="5029158"/>
            <a:ext cx="3582355" cy="53338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lvl="1" indent="-288000" algn="r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大脑还整合了双眼的视觉信号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0" name="内容占位符 3">
            <a:extLst>
              <a:ext uri="{FF2B5EF4-FFF2-40B4-BE49-F238E27FC236}">
                <a16:creationId xmlns:a16="http://schemas.microsoft.com/office/drawing/2014/main" id="{AF48370F-DD13-4CB3-9150-B63B98E605E8}"/>
              </a:ext>
            </a:extLst>
          </p:cNvPr>
          <p:cNvSpPr txBox="1">
            <a:spLocks/>
          </p:cNvSpPr>
          <p:nvPr/>
        </p:nvSpPr>
        <p:spPr>
          <a:xfrm>
            <a:off x="1219328" y="5029158"/>
            <a:ext cx="5867246" cy="761980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000" lvl="1" indent="-28800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视神经就像“电线”将眼睛的信号传给大脑视觉中枢</a:t>
            </a:r>
            <a:r>
              <a:rPr lang="en-US" altLang="zh-CN" dirty="0"/>
              <a:t>(</a:t>
            </a:r>
            <a:r>
              <a:rPr lang="zh-CN" altLang="en-US" dirty="0"/>
              <a:t>枕叶</a:t>
            </a:r>
            <a:r>
              <a:rPr lang="en-US" altLang="zh-CN" dirty="0"/>
              <a:t>); </a:t>
            </a:r>
          </a:p>
          <a:p>
            <a:pPr marL="288000" lvl="1" indent="-28800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经过大脑信息处理</a:t>
            </a:r>
            <a:r>
              <a:rPr lang="en-US" altLang="zh-CN" dirty="0"/>
              <a:t>,</a:t>
            </a:r>
            <a:r>
              <a:rPr lang="zh-CN" altLang="en-US" dirty="0"/>
              <a:t>我们就“看”到了</a:t>
            </a:r>
            <a:r>
              <a:rPr lang="en-US" altLang="zh-CN" dirty="0"/>
              <a:t>; </a:t>
            </a:r>
          </a:p>
        </p:txBody>
      </p:sp>
      <p:sp>
        <p:nvSpPr>
          <p:cNvPr id="131" name="矩形 130">
            <a:extLst>
              <a:ext uri="{FF2B5EF4-FFF2-40B4-BE49-F238E27FC236}">
                <a16:creationId xmlns:a16="http://schemas.microsoft.com/office/drawing/2014/main" id="{F62102C7-60EB-4FCC-A664-49D49EA8016C}"/>
              </a:ext>
            </a:extLst>
          </p:cNvPr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4298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图片 86" descr="图片包含 人, 年轻, 女人, 对着&#10;&#10;描述已自动生成">
            <a:extLst>
              <a:ext uri="{FF2B5EF4-FFF2-40B4-BE49-F238E27FC236}">
                <a16:creationId xmlns:a16="http://schemas.microsoft.com/office/drawing/2014/main" id="{E0A66B66-1A7B-4146-8087-EE017FE2063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76" t="7842" r="8214" b="51487"/>
          <a:stretch/>
        </p:blipFill>
        <p:spPr>
          <a:xfrm>
            <a:off x="-1" y="2614863"/>
            <a:ext cx="12192001" cy="4243137"/>
          </a:xfrm>
          <a:prstGeom prst="rect">
            <a:avLst/>
          </a:prstGeom>
        </p:spPr>
      </p:pic>
      <p:sp>
        <p:nvSpPr>
          <p:cNvPr id="13" name="Text Box 6">
            <a:extLst>
              <a:ext uri="{FF2B5EF4-FFF2-40B4-BE49-F238E27FC236}">
                <a16:creationId xmlns:a16="http://schemas.microsoft.com/office/drawing/2014/main" id="{FC2A6841-5E18-4743-992A-3E6B45701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84" y="68587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怎样算拥有一双好眼睛？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EF1FAC8C-4AED-41F2-B3ED-A509FE45C32C}"/>
              </a:ext>
            </a:extLst>
          </p:cNvPr>
          <p:cNvSpPr/>
          <p:nvPr/>
        </p:nvSpPr>
        <p:spPr>
          <a:xfrm>
            <a:off x="3763719" y="1133135"/>
            <a:ext cx="466456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IS THE STANDARD TO HAVE A  PAIR OF HEALTHY EYES?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6CA043B6-D14E-4EB7-9EF8-037FE9B30A5A}"/>
              </a:ext>
            </a:extLst>
          </p:cNvPr>
          <p:cNvGrpSpPr/>
          <p:nvPr/>
        </p:nvGrpSpPr>
        <p:grpSpPr>
          <a:xfrm>
            <a:off x="1752714" y="1752644"/>
            <a:ext cx="8610374" cy="609584"/>
            <a:chOff x="1752713" y="1981238"/>
            <a:chExt cx="8610374" cy="609584"/>
          </a:xfrm>
        </p:grpSpPr>
        <p:grpSp>
          <p:nvGrpSpPr>
            <p:cNvPr id="192" name="组合 191">
              <a:extLst>
                <a:ext uri="{FF2B5EF4-FFF2-40B4-BE49-F238E27FC236}">
                  <a16:creationId xmlns:a16="http://schemas.microsoft.com/office/drawing/2014/main" id="{8DF23109-2135-4F73-8B08-28746391A17F}"/>
                </a:ext>
              </a:extLst>
            </p:cNvPr>
            <p:cNvGrpSpPr/>
            <p:nvPr/>
          </p:nvGrpSpPr>
          <p:grpSpPr>
            <a:xfrm>
              <a:off x="1752713" y="1981238"/>
              <a:ext cx="1904949" cy="609584"/>
              <a:chOff x="1143129" y="1828842"/>
              <a:chExt cx="1904949" cy="609584"/>
            </a:xfrm>
          </p:grpSpPr>
          <p:sp>
            <p:nvSpPr>
              <p:cNvPr id="81" name="Text Box 6">
                <a:extLst>
                  <a:ext uri="{FF2B5EF4-FFF2-40B4-BE49-F238E27FC236}">
                    <a16:creationId xmlns:a16="http://schemas.microsoft.com/office/drawing/2014/main" id="{757B5F93-FD0B-4A11-9CCC-2CB50902E9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129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看得美丽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15" name="组合 1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586408DA-3E3C-4B3E-B839-60840EAFC2E6}"/>
                  </a:ext>
                </a:extLst>
              </p:cNvPr>
              <p:cNvGrpSpPr/>
              <p:nvPr/>
            </p:nvGrpSpPr>
            <p:grpSpPr>
              <a:xfrm>
                <a:off x="1363650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16" name="íṡlïḑê">
                  <a:extLst>
                    <a:ext uri="{FF2B5EF4-FFF2-40B4-BE49-F238E27FC236}">
                      <a16:creationId xmlns:a16="http://schemas.microsoft.com/office/drawing/2014/main" id="{E80278A6-5270-4557-A818-24D36CBDF125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" name="ïṧļiḋé">
                  <a:extLst>
                    <a:ext uri="{FF2B5EF4-FFF2-40B4-BE49-F238E27FC236}">
                      <a16:creationId xmlns:a16="http://schemas.microsoft.com/office/drawing/2014/main" id="{4F8E94E8-6401-49BA-A097-CD5D42724EFE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" name="íšḻiḑe">
                  <a:extLst>
                    <a:ext uri="{FF2B5EF4-FFF2-40B4-BE49-F238E27FC236}">
                      <a16:creationId xmlns:a16="http://schemas.microsoft.com/office/drawing/2014/main" id="{9C7A67ED-9389-4B8B-8FB0-8B30C15C5F63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" name="iṡ1iďê">
                  <a:extLst>
                    <a:ext uri="{FF2B5EF4-FFF2-40B4-BE49-F238E27FC236}">
                      <a16:creationId xmlns:a16="http://schemas.microsoft.com/office/drawing/2014/main" id="{AD87EFD6-A1AA-4BD6-87B7-3CC3679B4F31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" name="îŝļíḋê">
                  <a:extLst>
                    <a:ext uri="{FF2B5EF4-FFF2-40B4-BE49-F238E27FC236}">
                      <a16:creationId xmlns:a16="http://schemas.microsoft.com/office/drawing/2014/main" id="{82757F1C-5706-429F-B3C2-97F0564B8457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" name="isḷîḋe">
                  <a:extLst>
                    <a:ext uri="{FF2B5EF4-FFF2-40B4-BE49-F238E27FC236}">
                      <a16:creationId xmlns:a16="http://schemas.microsoft.com/office/drawing/2014/main" id="{C95E75A2-7405-47FE-93F6-3046F53078B6}"/>
                    </a:ext>
                  </a:extLst>
                </p:cNvPr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" name="isḻïďe">
                  <a:extLst>
                    <a:ext uri="{FF2B5EF4-FFF2-40B4-BE49-F238E27FC236}">
                      <a16:creationId xmlns:a16="http://schemas.microsoft.com/office/drawing/2014/main" id="{15A7B9C6-E2EC-4633-A635-4AAE3FE034C9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" name="îṩḻîďe">
                  <a:extLst>
                    <a:ext uri="{FF2B5EF4-FFF2-40B4-BE49-F238E27FC236}">
                      <a16:creationId xmlns:a16="http://schemas.microsoft.com/office/drawing/2014/main" id="{30F87437-7A55-4D22-BBC6-586765C0C446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" name="í$ļiďé">
                  <a:extLst>
                    <a:ext uri="{FF2B5EF4-FFF2-40B4-BE49-F238E27FC236}">
                      <a16:creationId xmlns:a16="http://schemas.microsoft.com/office/drawing/2014/main" id="{DED467DA-D7E3-4A6C-95F9-33222C18B51E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" name="ïśļiḍê">
                  <a:extLst>
                    <a:ext uri="{FF2B5EF4-FFF2-40B4-BE49-F238E27FC236}">
                      <a16:creationId xmlns:a16="http://schemas.microsoft.com/office/drawing/2014/main" id="{D8283BB5-F265-48D0-823E-4D64AE0486E3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" name="íṥļïde">
                  <a:extLst>
                    <a:ext uri="{FF2B5EF4-FFF2-40B4-BE49-F238E27FC236}">
                      <a16:creationId xmlns:a16="http://schemas.microsoft.com/office/drawing/2014/main" id="{367F9B2E-F70A-432D-869D-7858F59BE173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" name="ïṣḷïdè">
                  <a:extLst>
                    <a:ext uri="{FF2B5EF4-FFF2-40B4-BE49-F238E27FC236}">
                      <a16:creationId xmlns:a16="http://schemas.microsoft.com/office/drawing/2014/main" id="{1B6EC52D-2E06-413C-A7F6-223CF43E8CDE}"/>
                    </a:ext>
                  </a:extLst>
                </p:cNvPr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" name="i$ľïḓè">
                  <a:extLst>
                    <a:ext uri="{FF2B5EF4-FFF2-40B4-BE49-F238E27FC236}">
                      <a16:creationId xmlns:a16="http://schemas.microsoft.com/office/drawing/2014/main" id="{67A1B66E-52C8-4197-AD7B-7E08AC7B28C8}"/>
                    </a:ext>
                  </a:extLst>
                </p:cNvPr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" name="išḷîdê">
                  <a:extLst>
                    <a:ext uri="{FF2B5EF4-FFF2-40B4-BE49-F238E27FC236}">
                      <a16:creationId xmlns:a16="http://schemas.microsoft.com/office/drawing/2014/main" id="{985D5060-113B-4187-A409-5E5A983D4DDF}"/>
                    </a:ext>
                  </a:extLst>
                </p:cNvPr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" name="íṧliďê">
                  <a:extLst>
                    <a:ext uri="{FF2B5EF4-FFF2-40B4-BE49-F238E27FC236}">
                      <a16:creationId xmlns:a16="http://schemas.microsoft.com/office/drawing/2014/main" id="{6590663B-0F17-4484-AA49-1BBA6E3EA3C5}"/>
                    </a:ext>
                  </a:extLst>
                </p:cNvPr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1" name="îšḷïḑè">
                  <a:extLst>
                    <a:ext uri="{FF2B5EF4-FFF2-40B4-BE49-F238E27FC236}">
                      <a16:creationId xmlns:a16="http://schemas.microsoft.com/office/drawing/2014/main" id="{81ABE52E-920D-42B6-89DC-8C218B34C56D}"/>
                    </a:ext>
                  </a:extLst>
                </p:cNvPr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2" name="îŝlïḓè">
                  <a:extLst>
                    <a:ext uri="{FF2B5EF4-FFF2-40B4-BE49-F238E27FC236}">
                      <a16:creationId xmlns:a16="http://schemas.microsoft.com/office/drawing/2014/main" id="{F8C79EF6-1469-472C-BC32-C350B2DC1609}"/>
                    </a:ext>
                  </a:extLst>
                </p:cNvPr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91" name="组合 190">
              <a:extLst>
                <a:ext uri="{FF2B5EF4-FFF2-40B4-BE49-F238E27FC236}">
                  <a16:creationId xmlns:a16="http://schemas.microsoft.com/office/drawing/2014/main" id="{A1FBA7B7-F8F6-4317-9196-CE59DE0A2D37}"/>
                </a:ext>
              </a:extLst>
            </p:cNvPr>
            <p:cNvGrpSpPr/>
            <p:nvPr/>
          </p:nvGrpSpPr>
          <p:grpSpPr>
            <a:xfrm>
              <a:off x="3962455" y="1981238"/>
              <a:ext cx="1904949" cy="609584"/>
              <a:chOff x="3759260" y="1828842"/>
              <a:chExt cx="1904949" cy="609584"/>
            </a:xfrm>
          </p:grpSpPr>
          <p:sp>
            <p:nvSpPr>
              <p:cNvPr id="89" name="Text Box 6">
                <a:extLst>
                  <a:ext uri="{FF2B5EF4-FFF2-40B4-BE49-F238E27FC236}">
                    <a16:creationId xmlns:a16="http://schemas.microsoft.com/office/drawing/2014/main" id="{7B0504D4-8636-4543-97BC-A7B817B80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5926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看得持久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3" name="组合 13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1915C83A-64EC-4FDF-B46C-6682F475BD75}"/>
                  </a:ext>
                </a:extLst>
              </p:cNvPr>
              <p:cNvGrpSpPr/>
              <p:nvPr/>
            </p:nvGrpSpPr>
            <p:grpSpPr>
              <a:xfrm>
                <a:off x="3979781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34" name="íṡ1iďé">
                  <a:extLst>
                    <a:ext uri="{FF2B5EF4-FFF2-40B4-BE49-F238E27FC236}">
                      <a16:creationId xmlns:a16="http://schemas.microsoft.com/office/drawing/2014/main" id="{E80278A6-5270-4557-A818-24D36CBDF125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5" name="íşļiḋè">
                  <a:extLst>
                    <a:ext uri="{FF2B5EF4-FFF2-40B4-BE49-F238E27FC236}">
                      <a16:creationId xmlns:a16="http://schemas.microsoft.com/office/drawing/2014/main" id="{4F8E94E8-6401-49BA-A097-CD5D42724EFE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6" name="iṧľîḍè">
                  <a:extLst>
                    <a:ext uri="{FF2B5EF4-FFF2-40B4-BE49-F238E27FC236}">
                      <a16:creationId xmlns:a16="http://schemas.microsoft.com/office/drawing/2014/main" id="{9C7A67ED-9389-4B8B-8FB0-8B30C15C5F63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7" name="ïšḷîḍe">
                  <a:extLst>
                    <a:ext uri="{FF2B5EF4-FFF2-40B4-BE49-F238E27FC236}">
                      <a16:creationId xmlns:a16="http://schemas.microsoft.com/office/drawing/2014/main" id="{AD87EFD6-A1AA-4BD6-87B7-3CC3679B4F31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8" name="îśļiḍê">
                  <a:extLst>
                    <a:ext uri="{FF2B5EF4-FFF2-40B4-BE49-F238E27FC236}">
                      <a16:creationId xmlns:a16="http://schemas.microsoft.com/office/drawing/2014/main" id="{82757F1C-5706-429F-B3C2-97F0564B8457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9" name="i$1ídé">
                  <a:extLst>
                    <a:ext uri="{FF2B5EF4-FFF2-40B4-BE49-F238E27FC236}">
                      <a16:creationId xmlns:a16="http://schemas.microsoft.com/office/drawing/2014/main" id="{C95E75A2-7405-47FE-93F6-3046F53078B6}"/>
                    </a:ext>
                  </a:extLst>
                </p:cNvPr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0" name="ï$ḻîḓê">
                  <a:extLst>
                    <a:ext uri="{FF2B5EF4-FFF2-40B4-BE49-F238E27FC236}">
                      <a16:creationId xmlns:a16="http://schemas.microsoft.com/office/drawing/2014/main" id="{15A7B9C6-E2EC-4633-A635-4AAE3FE034C9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1" name="íṩḷíďê">
                  <a:extLst>
                    <a:ext uri="{FF2B5EF4-FFF2-40B4-BE49-F238E27FC236}">
                      <a16:creationId xmlns:a16="http://schemas.microsoft.com/office/drawing/2014/main" id="{30F87437-7A55-4D22-BBC6-586765C0C446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2" name="ïšlïďê">
                  <a:extLst>
                    <a:ext uri="{FF2B5EF4-FFF2-40B4-BE49-F238E27FC236}">
                      <a16:creationId xmlns:a16="http://schemas.microsoft.com/office/drawing/2014/main" id="{DED467DA-D7E3-4A6C-95F9-33222C18B51E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3" name="îṣ1ïḍé">
                  <a:extLst>
                    <a:ext uri="{FF2B5EF4-FFF2-40B4-BE49-F238E27FC236}">
                      <a16:creationId xmlns:a16="http://schemas.microsoft.com/office/drawing/2014/main" id="{D8283BB5-F265-48D0-823E-4D64AE0486E3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4" name="ïśļîde">
                  <a:extLst>
                    <a:ext uri="{FF2B5EF4-FFF2-40B4-BE49-F238E27FC236}">
                      <a16:creationId xmlns:a16="http://schemas.microsoft.com/office/drawing/2014/main" id="{367F9B2E-F70A-432D-869D-7858F59BE173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5" name="íṧļïďè">
                  <a:extLst>
                    <a:ext uri="{FF2B5EF4-FFF2-40B4-BE49-F238E27FC236}">
                      <a16:creationId xmlns:a16="http://schemas.microsoft.com/office/drawing/2014/main" id="{1B6EC52D-2E06-413C-A7F6-223CF43E8CDE}"/>
                    </a:ext>
                  </a:extLst>
                </p:cNvPr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6" name="íś1ïḍê">
                  <a:extLst>
                    <a:ext uri="{FF2B5EF4-FFF2-40B4-BE49-F238E27FC236}">
                      <a16:creationId xmlns:a16="http://schemas.microsoft.com/office/drawing/2014/main" id="{67A1B66E-52C8-4197-AD7B-7E08AC7B28C8}"/>
                    </a:ext>
                  </a:extLst>
                </p:cNvPr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7" name="íśľïdè">
                  <a:extLst>
                    <a:ext uri="{FF2B5EF4-FFF2-40B4-BE49-F238E27FC236}">
                      <a16:creationId xmlns:a16="http://schemas.microsoft.com/office/drawing/2014/main" id="{985D5060-113B-4187-A409-5E5A983D4DDF}"/>
                    </a:ext>
                  </a:extLst>
                </p:cNvPr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8" name="ïslíḓé">
                  <a:extLst>
                    <a:ext uri="{FF2B5EF4-FFF2-40B4-BE49-F238E27FC236}">
                      <a16:creationId xmlns:a16="http://schemas.microsoft.com/office/drawing/2014/main" id="{6590663B-0F17-4484-AA49-1BBA6E3EA3C5}"/>
                    </a:ext>
                  </a:extLst>
                </p:cNvPr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9" name="îşḷiḓé">
                  <a:extLst>
                    <a:ext uri="{FF2B5EF4-FFF2-40B4-BE49-F238E27FC236}">
                      <a16:creationId xmlns:a16="http://schemas.microsoft.com/office/drawing/2014/main" id="{81ABE52E-920D-42B6-89DC-8C218B34C56D}"/>
                    </a:ext>
                  </a:extLst>
                </p:cNvPr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0" name="íṧľîde">
                  <a:extLst>
                    <a:ext uri="{FF2B5EF4-FFF2-40B4-BE49-F238E27FC236}">
                      <a16:creationId xmlns:a16="http://schemas.microsoft.com/office/drawing/2014/main" id="{F8C79EF6-1469-472C-BC32-C350B2DC1609}"/>
                    </a:ext>
                  </a:extLst>
                </p:cNvPr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90" name="组合 189">
              <a:extLst>
                <a:ext uri="{FF2B5EF4-FFF2-40B4-BE49-F238E27FC236}">
                  <a16:creationId xmlns:a16="http://schemas.microsoft.com/office/drawing/2014/main" id="{B19B4EE7-79DB-44D1-8DC4-DC45180B219D}"/>
                </a:ext>
              </a:extLst>
            </p:cNvPr>
            <p:cNvGrpSpPr/>
            <p:nvPr/>
          </p:nvGrpSpPr>
          <p:grpSpPr>
            <a:xfrm>
              <a:off x="6248396" y="1981238"/>
              <a:ext cx="1904949" cy="609584"/>
              <a:chOff x="6451590" y="1828842"/>
              <a:chExt cx="1904949" cy="609584"/>
            </a:xfrm>
          </p:grpSpPr>
          <p:sp>
            <p:nvSpPr>
              <p:cNvPr id="92" name="Text Box 6">
                <a:extLst>
                  <a:ext uri="{FF2B5EF4-FFF2-40B4-BE49-F238E27FC236}">
                    <a16:creationId xmlns:a16="http://schemas.microsoft.com/office/drawing/2014/main" id="{89A2A639-F367-4599-BAB5-7A7A51FDB8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159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看得舒服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51" name="组合 15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471512BC-1505-4B85-8D1E-762D04BA7D46}"/>
                  </a:ext>
                </a:extLst>
              </p:cNvPr>
              <p:cNvGrpSpPr/>
              <p:nvPr/>
            </p:nvGrpSpPr>
            <p:grpSpPr>
              <a:xfrm>
                <a:off x="6595913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52" name="i$1ïḑé">
                  <a:extLst>
                    <a:ext uri="{FF2B5EF4-FFF2-40B4-BE49-F238E27FC236}">
                      <a16:creationId xmlns:a16="http://schemas.microsoft.com/office/drawing/2014/main" id="{E80278A6-5270-4557-A818-24D36CBDF125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3" name="ïšliḍe">
                  <a:extLst>
                    <a:ext uri="{FF2B5EF4-FFF2-40B4-BE49-F238E27FC236}">
                      <a16:creationId xmlns:a16="http://schemas.microsoft.com/office/drawing/2014/main" id="{4F8E94E8-6401-49BA-A097-CD5D42724EFE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4" name="íSliḓê">
                  <a:extLst>
                    <a:ext uri="{FF2B5EF4-FFF2-40B4-BE49-F238E27FC236}">
                      <a16:creationId xmlns:a16="http://schemas.microsoft.com/office/drawing/2014/main" id="{9C7A67ED-9389-4B8B-8FB0-8B30C15C5F63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5" name="ïS1idê">
                  <a:extLst>
                    <a:ext uri="{FF2B5EF4-FFF2-40B4-BE49-F238E27FC236}">
                      <a16:creationId xmlns:a16="http://schemas.microsoft.com/office/drawing/2014/main" id="{AD87EFD6-A1AA-4BD6-87B7-3CC3679B4F31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6" name="íśļíḍé">
                  <a:extLst>
                    <a:ext uri="{FF2B5EF4-FFF2-40B4-BE49-F238E27FC236}">
                      <a16:creationId xmlns:a16="http://schemas.microsoft.com/office/drawing/2014/main" id="{82757F1C-5706-429F-B3C2-97F0564B8457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7" name="îṧlíḓê">
                  <a:extLst>
                    <a:ext uri="{FF2B5EF4-FFF2-40B4-BE49-F238E27FC236}">
                      <a16:creationId xmlns:a16="http://schemas.microsoft.com/office/drawing/2014/main" id="{C95E75A2-7405-47FE-93F6-3046F53078B6}"/>
                    </a:ext>
                  </a:extLst>
                </p:cNvPr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8" name="íṧļîḍê">
                  <a:extLst>
                    <a:ext uri="{FF2B5EF4-FFF2-40B4-BE49-F238E27FC236}">
                      <a16:creationId xmlns:a16="http://schemas.microsoft.com/office/drawing/2014/main" id="{15A7B9C6-E2EC-4633-A635-4AAE3FE034C9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9" name="íṣľîďé">
                  <a:extLst>
                    <a:ext uri="{FF2B5EF4-FFF2-40B4-BE49-F238E27FC236}">
                      <a16:creationId xmlns:a16="http://schemas.microsoft.com/office/drawing/2014/main" id="{30F87437-7A55-4D22-BBC6-586765C0C446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0" name="í$ḻîďe">
                  <a:extLst>
                    <a:ext uri="{FF2B5EF4-FFF2-40B4-BE49-F238E27FC236}">
                      <a16:creationId xmlns:a16="http://schemas.microsoft.com/office/drawing/2014/main" id="{DED467DA-D7E3-4A6C-95F9-33222C18B51E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1" name="iS1iḍe">
                  <a:extLst>
                    <a:ext uri="{FF2B5EF4-FFF2-40B4-BE49-F238E27FC236}">
                      <a16:creationId xmlns:a16="http://schemas.microsoft.com/office/drawing/2014/main" id="{D8283BB5-F265-48D0-823E-4D64AE0486E3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2" name="iṡľîḑé">
                  <a:extLst>
                    <a:ext uri="{FF2B5EF4-FFF2-40B4-BE49-F238E27FC236}">
                      <a16:creationId xmlns:a16="http://schemas.microsoft.com/office/drawing/2014/main" id="{367F9B2E-F70A-432D-869D-7858F59BE173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3" name="işľíḑe">
                  <a:extLst>
                    <a:ext uri="{FF2B5EF4-FFF2-40B4-BE49-F238E27FC236}">
                      <a16:creationId xmlns:a16="http://schemas.microsoft.com/office/drawing/2014/main" id="{1B6EC52D-2E06-413C-A7F6-223CF43E8CDE}"/>
                    </a:ext>
                  </a:extLst>
                </p:cNvPr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4" name="í$ļiḓé">
                  <a:extLst>
                    <a:ext uri="{FF2B5EF4-FFF2-40B4-BE49-F238E27FC236}">
                      <a16:creationId xmlns:a16="http://schemas.microsoft.com/office/drawing/2014/main" id="{67A1B66E-52C8-4197-AD7B-7E08AC7B28C8}"/>
                    </a:ext>
                  </a:extLst>
                </p:cNvPr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5" name="íšľïde">
                  <a:extLst>
                    <a:ext uri="{FF2B5EF4-FFF2-40B4-BE49-F238E27FC236}">
                      <a16:creationId xmlns:a16="http://schemas.microsoft.com/office/drawing/2014/main" id="{985D5060-113B-4187-A409-5E5A983D4DDF}"/>
                    </a:ext>
                  </a:extLst>
                </p:cNvPr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6" name="îşḷiḍé">
                  <a:extLst>
                    <a:ext uri="{FF2B5EF4-FFF2-40B4-BE49-F238E27FC236}">
                      <a16:creationId xmlns:a16="http://schemas.microsoft.com/office/drawing/2014/main" id="{6590663B-0F17-4484-AA49-1BBA6E3EA3C5}"/>
                    </a:ext>
                  </a:extLst>
                </p:cNvPr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7" name="îṡlíḍê">
                  <a:extLst>
                    <a:ext uri="{FF2B5EF4-FFF2-40B4-BE49-F238E27FC236}">
                      <a16:creationId xmlns:a16="http://schemas.microsoft.com/office/drawing/2014/main" id="{81ABE52E-920D-42B6-89DC-8C218B34C56D}"/>
                    </a:ext>
                  </a:extLst>
                </p:cNvPr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8" name="îṥ1ïḑê">
                  <a:extLst>
                    <a:ext uri="{FF2B5EF4-FFF2-40B4-BE49-F238E27FC236}">
                      <a16:creationId xmlns:a16="http://schemas.microsoft.com/office/drawing/2014/main" id="{F8C79EF6-1469-472C-BC32-C350B2DC1609}"/>
                    </a:ext>
                  </a:extLst>
                </p:cNvPr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89" name="组合 188">
              <a:extLst>
                <a:ext uri="{FF2B5EF4-FFF2-40B4-BE49-F238E27FC236}">
                  <a16:creationId xmlns:a16="http://schemas.microsoft.com/office/drawing/2014/main" id="{D851D0D9-7557-4FC3-A6E3-FCC338D9F251}"/>
                </a:ext>
              </a:extLst>
            </p:cNvPr>
            <p:cNvGrpSpPr/>
            <p:nvPr/>
          </p:nvGrpSpPr>
          <p:grpSpPr>
            <a:xfrm>
              <a:off x="8458138" y="1981238"/>
              <a:ext cx="1904949" cy="609584"/>
              <a:chOff x="9067722" y="1828842"/>
              <a:chExt cx="1904949" cy="609584"/>
            </a:xfrm>
          </p:grpSpPr>
          <p:sp>
            <p:nvSpPr>
              <p:cNvPr id="95" name="Text Box 6">
                <a:extLst>
                  <a:ext uri="{FF2B5EF4-FFF2-40B4-BE49-F238E27FC236}">
                    <a16:creationId xmlns:a16="http://schemas.microsoft.com/office/drawing/2014/main" id="{CA3CAC71-23FE-4121-8E84-CA787F701C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7722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看得清楚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69" name="组合 16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B8AB1F97-AEE9-4BC2-82C8-3F8CA423EC24}"/>
                  </a:ext>
                </a:extLst>
              </p:cNvPr>
              <p:cNvGrpSpPr/>
              <p:nvPr/>
            </p:nvGrpSpPr>
            <p:grpSpPr>
              <a:xfrm>
                <a:off x="9212045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70" name="íšļïdé">
                  <a:extLst>
                    <a:ext uri="{FF2B5EF4-FFF2-40B4-BE49-F238E27FC236}">
                      <a16:creationId xmlns:a16="http://schemas.microsoft.com/office/drawing/2014/main" id="{E80278A6-5270-4557-A818-24D36CBDF125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1" name="íšlîḑé">
                  <a:extLst>
                    <a:ext uri="{FF2B5EF4-FFF2-40B4-BE49-F238E27FC236}">
                      <a16:creationId xmlns:a16="http://schemas.microsoft.com/office/drawing/2014/main" id="{4F8E94E8-6401-49BA-A097-CD5D42724EFE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2" name="î$lidé">
                  <a:extLst>
                    <a:ext uri="{FF2B5EF4-FFF2-40B4-BE49-F238E27FC236}">
                      <a16:creationId xmlns:a16="http://schemas.microsoft.com/office/drawing/2014/main" id="{9C7A67ED-9389-4B8B-8FB0-8B30C15C5F63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3" name="ïšļîḓè">
                  <a:extLst>
                    <a:ext uri="{FF2B5EF4-FFF2-40B4-BE49-F238E27FC236}">
                      <a16:creationId xmlns:a16="http://schemas.microsoft.com/office/drawing/2014/main" id="{AD87EFD6-A1AA-4BD6-87B7-3CC3679B4F31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4" name="îSḷîḑè">
                  <a:extLst>
                    <a:ext uri="{FF2B5EF4-FFF2-40B4-BE49-F238E27FC236}">
                      <a16:creationId xmlns:a16="http://schemas.microsoft.com/office/drawing/2014/main" id="{82757F1C-5706-429F-B3C2-97F0564B8457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5" name="íṣlîḓe">
                  <a:extLst>
                    <a:ext uri="{FF2B5EF4-FFF2-40B4-BE49-F238E27FC236}">
                      <a16:creationId xmlns:a16="http://schemas.microsoft.com/office/drawing/2014/main" id="{C95E75A2-7405-47FE-93F6-3046F53078B6}"/>
                    </a:ext>
                  </a:extLst>
                </p:cNvPr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6" name="îṥḷiḓè">
                  <a:extLst>
                    <a:ext uri="{FF2B5EF4-FFF2-40B4-BE49-F238E27FC236}">
                      <a16:creationId xmlns:a16="http://schemas.microsoft.com/office/drawing/2014/main" id="{15A7B9C6-E2EC-4633-A635-4AAE3FE034C9}"/>
                    </a:ext>
                  </a:extLst>
                </p:cNvPr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7" name="íSḷîḑe">
                  <a:extLst>
                    <a:ext uri="{FF2B5EF4-FFF2-40B4-BE49-F238E27FC236}">
                      <a16:creationId xmlns:a16="http://schemas.microsoft.com/office/drawing/2014/main" id="{30F87437-7A55-4D22-BBC6-586765C0C446}"/>
                    </a:ext>
                  </a:extLst>
                </p:cNvPr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8" name="îṡľíďé">
                  <a:extLst>
                    <a:ext uri="{FF2B5EF4-FFF2-40B4-BE49-F238E27FC236}">
                      <a16:creationId xmlns:a16="http://schemas.microsoft.com/office/drawing/2014/main" id="{DED467DA-D7E3-4A6C-95F9-33222C18B51E}"/>
                    </a:ext>
                  </a:extLst>
                </p:cNvPr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9" name="íṥ1íḋe">
                  <a:extLst>
                    <a:ext uri="{FF2B5EF4-FFF2-40B4-BE49-F238E27FC236}">
                      <a16:creationId xmlns:a16="http://schemas.microsoft.com/office/drawing/2014/main" id="{D8283BB5-F265-48D0-823E-4D64AE0486E3}"/>
                    </a:ext>
                  </a:extLst>
                </p:cNvPr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0" name="ïṧlïdê">
                  <a:extLst>
                    <a:ext uri="{FF2B5EF4-FFF2-40B4-BE49-F238E27FC236}">
                      <a16:creationId xmlns:a16="http://schemas.microsoft.com/office/drawing/2014/main" id="{367F9B2E-F70A-432D-869D-7858F59BE173}"/>
                    </a:ext>
                  </a:extLst>
                </p:cNvPr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1" name="ísļiḍé">
                  <a:extLst>
                    <a:ext uri="{FF2B5EF4-FFF2-40B4-BE49-F238E27FC236}">
                      <a16:creationId xmlns:a16="http://schemas.microsoft.com/office/drawing/2014/main" id="{1B6EC52D-2E06-413C-A7F6-223CF43E8CDE}"/>
                    </a:ext>
                  </a:extLst>
                </p:cNvPr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2" name="ïṧ1iḍé">
                  <a:extLst>
                    <a:ext uri="{FF2B5EF4-FFF2-40B4-BE49-F238E27FC236}">
                      <a16:creationId xmlns:a16="http://schemas.microsoft.com/office/drawing/2014/main" id="{67A1B66E-52C8-4197-AD7B-7E08AC7B28C8}"/>
                    </a:ext>
                  </a:extLst>
                </p:cNvPr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3" name="îSľîďè">
                  <a:extLst>
                    <a:ext uri="{FF2B5EF4-FFF2-40B4-BE49-F238E27FC236}">
                      <a16:creationId xmlns:a16="http://schemas.microsoft.com/office/drawing/2014/main" id="{985D5060-113B-4187-A409-5E5A983D4DDF}"/>
                    </a:ext>
                  </a:extLst>
                </p:cNvPr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4" name="ïSḷîḋe">
                  <a:extLst>
                    <a:ext uri="{FF2B5EF4-FFF2-40B4-BE49-F238E27FC236}">
                      <a16:creationId xmlns:a16="http://schemas.microsoft.com/office/drawing/2014/main" id="{6590663B-0F17-4484-AA49-1BBA6E3EA3C5}"/>
                    </a:ext>
                  </a:extLst>
                </p:cNvPr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5" name="iṡlîdê">
                  <a:extLst>
                    <a:ext uri="{FF2B5EF4-FFF2-40B4-BE49-F238E27FC236}">
                      <a16:creationId xmlns:a16="http://schemas.microsoft.com/office/drawing/2014/main" id="{81ABE52E-920D-42B6-89DC-8C218B34C56D}"/>
                    </a:ext>
                  </a:extLst>
                </p:cNvPr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6" name="iṡḻîḍé">
                  <a:extLst>
                    <a:ext uri="{FF2B5EF4-FFF2-40B4-BE49-F238E27FC236}">
                      <a16:creationId xmlns:a16="http://schemas.microsoft.com/office/drawing/2014/main" id="{F8C79EF6-1469-472C-BC32-C350B2DC1609}"/>
                    </a:ext>
                  </a:extLst>
                </p:cNvPr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</p:grpSp>
      <p:sp>
        <p:nvSpPr>
          <p:cNvPr id="188" name="矩形 187">
            <a:extLst>
              <a:ext uri="{FF2B5EF4-FFF2-40B4-BE49-F238E27FC236}">
                <a16:creationId xmlns:a16="http://schemas.microsoft.com/office/drawing/2014/main" id="{503DA663-9103-4BE0-B4A6-17C0ADD1C1FE}"/>
              </a:ext>
            </a:extLst>
          </p:cNvPr>
          <p:cNvSpPr/>
          <p:nvPr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8282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6">
            <a:extLst>
              <a:ext uri="{FF2B5EF4-FFF2-40B4-BE49-F238E27FC236}">
                <a16:creationId xmlns:a16="http://schemas.microsoft.com/office/drawing/2014/main" id="{D3595DE1-7CF5-429D-8FD0-A64A86351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眼睛和视觉健康问题伴随人的一生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086598D2-5A6F-48CA-982E-91E54EDA843F}"/>
              </a:ext>
            </a:extLst>
          </p:cNvPr>
          <p:cNvSpPr/>
          <p:nvPr/>
        </p:nvSpPr>
        <p:spPr>
          <a:xfrm>
            <a:off x="3192234" y="1133135"/>
            <a:ext cx="580753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IN THE EYES AND VISUAL HEALTH PROBLEMS ASSOCIATED WITH HUMAN LIFE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513" name="矩形 1512">
            <a:extLst>
              <a:ext uri="{FF2B5EF4-FFF2-40B4-BE49-F238E27FC236}">
                <a16:creationId xmlns:a16="http://schemas.microsoft.com/office/drawing/2014/main" id="{A9909DE0-8FC2-4F7D-AF06-A780CA1A60C0}"/>
              </a:ext>
            </a:extLst>
          </p:cNvPr>
          <p:cNvSpPr/>
          <p:nvPr/>
        </p:nvSpPr>
        <p:spPr>
          <a:xfrm>
            <a:off x="1066932" y="2438426"/>
            <a:ext cx="464807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íṡ1ïḑè">
            <a:extLst>
              <a:ext uri="{FF2B5EF4-FFF2-40B4-BE49-F238E27FC236}">
                <a16:creationId xmlns:a16="http://schemas.microsoft.com/office/drawing/2014/main" id="{28A4278B-222A-49C9-90AC-BEE67ADDFBE1}"/>
              </a:ext>
            </a:extLst>
          </p:cNvPr>
          <p:cNvGrpSpPr/>
          <p:nvPr/>
        </p:nvGrpSpPr>
        <p:grpSpPr>
          <a:xfrm>
            <a:off x="762140" y="1371654"/>
            <a:ext cx="914376" cy="2225883"/>
            <a:chOff x="3294529" y="1336500"/>
            <a:chExt cx="2127793" cy="5292900"/>
          </a:xfrm>
        </p:grpSpPr>
        <p:sp>
          <p:nvSpPr>
            <p:cNvPr id="430" name="îṧlîdê">
              <a:extLst>
                <a:ext uri="{FF2B5EF4-FFF2-40B4-BE49-F238E27FC236}">
                  <a16:creationId xmlns:a16="http://schemas.microsoft.com/office/drawing/2014/main" id="{8F7C5166-1D25-4737-940D-A0BCDE088DCC}"/>
                </a:ext>
              </a:extLst>
            </p:cNvPr>
            <p:cNvSpPr/>
            <p:nvPr/>
          </p:nvSpPr>
          <p:spPr bwMode="auto">
            <a:xfrm>
              <a:off x="3594054" y="6026461"/>
              <a:ext cx="1828268" cy="602939"/>
            </a:xfrm>
            <a:prstGeom prst="ellipse">
              <a:avLst/>
            </a:prstGeom>
            <a:solidFill>
              <a:srgbClr val="CE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1" name="îṩlíďê">
              <a:extLst>
                <a:ext uri="{FF2B5EF4-FFF2-40B4-BE49-F238E27FC236}">
                  <a16:creationId xmlns:a16="http://schemas.microsoft.com/office/drawing/2014/main" id="{C4DAEA2E-022C-4A26-8820-59604BDB17DE}"/>
                </a:ext>
              </a:extLst>
            </p:cNvPr>
            <p:cNvSpPr/>
            <p:nvPr/>
          </p:nvSpPr>
          <p:spPr bwMode="auto">
            <a:xfrm>
              <a:off x="3294529" y="2883396"/>
              <a:ext cx="1457428" cy="2042214"/>
            </a:xfrm>
            <a:custGeom>
              <a:avLst/>
              <a:gdLst>
                <a:gd name="T0" fmla="*/ 541 w 541"/>
                <a:gd name="T1" fmla="*/ 132 h 759"/>
                <a:gd name="T2" fmla="*/ 403 w 541"/>
                <a:gd name="T3" fmla="*/ 32 h 759"/>
                <a:gd name="T4" fmla="*/ 192 w 541"/>
                <a:gd name="T5" fmla="*/ 46 h 759"/>
                <a:gd name="T6" fmla="*/ 249 w 541"/>
                <a:gd name="T7" fmla="*/ 658 h 759"/>
                <a:gd name="T8" fmla="*/ 463 w 541"/>
                <a:gd name="T9" fmla="*/ 527 h 759"/>
                <a:gd name="T10" fmla="*/ 505 w 541"/>
                <a:gd name="T11" fmla="*/ 279 h 759"/>
                <a:gd name="T12" fmla="*/ 541 w 541"/>
                <a:gd name="T13" fmla="*/ 13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1" h="759">
                  <a:moveTo>
                    <a:pt x="541" y="132"/>
                  </a:moveTo>
                  <a:cubicBezTo>
                    <a:pt x="541" y="132"/>
                    <a:pt x="530" y="64"/>
                    <a:pt x="403" y="32"/>
                  </a:cubicBezTo>
                  <a:cubicBezTo>
                    <a:pt x="276" y="0"/>
                    <a:pt x="192" y="46"/>
                    <a:pt x="192" y="46"/>
                  </a:cubicBezTo>
                  <a:cubicBezTo>
                    <a:pt x="192" y="46"/>
                    <a:pt x="0" y="556"/>
                    <a:pt x="249" y="658"/>
                  </a:cubicBezTo>
                  <a:cubicBezTo>
                    <a:pt x="497" y="759"/>
                    <a:pt x="458" y="541"/>
                    <a:pt x="463" y="527"/>
                  </a:cubicBezTo>
                  <a:cubicBezTo>
                    <a:pt x="469" y="512"/>
                    <a:pt x="504" y="285"/>
                    <a:pt x="505" y="279"/>
                  </a:cubicBezTo>
                  <a:cubicBezTo>
                    <a:pt x="505" y="274"/>
                    <a:pt x="541" y="132"/>
                    <a:pt x="541" y="132"/>
                  </a:cubicBezTo>
                  <a:close/>
                </a:path>
              </a:pathLst>
            </a:custGeom>
            <a:solidFill>
              <a:srgbClr val="BF5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2" name="íṣļiḍé">
              <a:extLst>
                <a:ext uri="{FF2B5EF4-FFF2-40B4-BE49-F238E27FC236}">
                  <a16:creationId xmlns:a16="http://schemas.microsoft.com/office/drawing/2014/main" id="{F332C65C-C948-44C8-B3D6-60FD30E7123B}"/>
                </a:ext>
              </a:extLst>
            </p:cNvPr>
            <p:cNvSpPr/>
            <p:nvPr/>
          </p:nvSpPr>
          <p:spPr bwMode="auto">
            <a:xfrm>
              <a:off x="4679345" y="5854007"/>
              <a:ext cx="285262" cy="304711"/>
            </a:xfrm>
            <a:custGeom>
              <a:avLst/>
              <a:gdLst>
                <a:gd name="T0" fmla="*/ 4 w 106"/>
                <a:gd name="T1" fmla="*/ 54 h 113"/>
                <a:gd name="T2" fmla="*/ 2 w 106"/>
                <a:gd name="T3" fmla="*/ 21 h 113"/>
                <a:gd name="T4" fmla="*/ 53 w 106"/>
                <a:gd name="T5" fmla="*/ 3 h 113"/>
                <a:gd name="T6" fmla="*/ 102 w 106"/>
                <a:gd name="T7" fmla="*/ 17 h 113"/>
                <a:gd name="T8" fmla="*/ 106 w 106"/>
                <a:gd name="T9" fmla="*/ 50 h 113"/>
                <a:gd name="T10" fmla="*/ 78 w 106"/>
                <a:gd name="T11" fmla="*/ 98 h 113"/>
                <a:gd name="T12" fmla="*/ 38 w 106"/>
                <a:gd name="T13" fmla="*/ 113 h 113"/>
                <a:gd name="T14" fmla="*/ 8 w 106"/>
                <a:gd name="T15" fmla="*/ 103 h 113"/>
                <a:gd name="T16" fmla="*/ 4 w 106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13">
                  <a:moveTo>
                    <a:pt x="4" y="54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0" y="7"/>
                    <a:pt x="53" y="3"/>
                  </a:cubicBezTo>
                  <a:cubicBezTo>
                    <a:pt x="105" y="0"/>
                    <a:pt x="102" y="17"/>
                    <a:pt x="102" y="17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39" y="113"/>
                    <a:pt x="38" y="113"/>
                  </a:cubicBezTo>
                  <a:cubicBezTo>
                    <a:pt x="36" y="112"/>
                    <a:pt x="8" y="103"/>
                    <a:pt x="8" y="103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3" name="î$ḷiḋè">
              <a:extLst>
                <a:ext uri="{FF2B5EF4-FFF2-40B4-BE49-F238E27FC236}">
                  <a16:creationId xmlns:a16="http://schemas.microsoft.com/office/drawing/2014/main" id="{0BB4D29A-0239-41A0-8997-3F91B753A7EF}"/>
                </a:ext>
              </a:extLst>
            </p:cNvPr>
            <p:cNvSpPr/>
            <p:nvPr/>
          </p:nvSpPr>
          <p:spPr bwMode="auto">
            <a:xfrm>
              <a:off x="3879315" y="5525956"/>
              <a:ext cx="274889" cy="420113"/>
            </a:xfrm>
            <a:custGeom>
              <a:avLst/>
              <a:gdLst>
                <a:gd name="T0" fmla="*/ 102 w 102"/>
                <a:gd name="T1" fmla="*/ 15 h 156"/>
                <a:gd name="T2" fmla="*/ 73 w 102"/>
                <a:gd name="T3" fmla="*/ 156 h 156"/>
                <a:gd name="T4" fmla="*/ 0 w 102"/>
                <a:gd name="T5" fmla="*/ 153 h 156"/>
                <a:gd name="T6" fmla="*/ 25 w 102"/>
                <a:gd name="T7" fmla="*/ 4 h 156"/>
                <a:gd name="T8" fmla="*/ 102 w 102"/>
                <a:gd name="T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6">
                  <a:moveTo>
                    <a:pt x="102" y="15"/>
                  </a:moveTo>
                  <a:cubicBezTo>
                    <a:pt x="73" y="156"/>
                    <a:pt x="73" y="156"/>
                    <a:pt x="73" y="156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85" y="0"/>
                    <a:pt x="102" y="15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4" name="îṣľiḋé">
              <a:extLst>
                <a:ext uri="{FF2B5EF4-FFF2-40B4-BE49-F238E27FC236}">
                  <a16:creationId xmlns:a16="http://schemas.microsoft.com/office/drawing/2014/main" id="{83E655C8-FCD9-4B0E-B118-337731FBBAB4}"/>
                </a:ext>
              </a:extLst>
            </p:cNvPr>
            <p:cNvSpPr/>
            <p:nvPr/>
          </p:nvSpPr>
          <p:spPr bwMode="auto">
            <a:xfrm>
              <a:off x="4679345" y="5467607"/>
              <a:ext cx="220429" cy="424003"/>
            </a:xfrm>
            <a:custGeom>
              <a:avLst/>
              <a:gdLst>
                <a:gd name="T0" fmla="*/ 0 w 82"/>
                <a:gd name="T1" fmla="*/ 6 h 158"/>
                <a:gd name="T2" fmla="*/ 13 w 82"/>
                <a:gd name="T3" fmla="*/ 158 h 158"/>
                <a:gd name="T4" fmla="*/ 43 w 82"/>
                <a:gd name="T5" fmla="*/ 158 h 158"/>
                <a:gd name="T6" fmla="*/ 82 w 82"/>
                <a:gd name="T7" fmla="*/ 154 h 158"/>
                <a:gd name="T8" fmla="*/ 72 w 82"/>
                <a:gd name="T9" fmla="*/ 6 h 158"/>
                <a:gd name="T10" fmla="*/ 37 w 82"/>
                <a:gd name="T11" fmla="*/ 0 h 158"/>
                <a:gd name="T12" fmla="*/ 0 w 82"/>
                <a:gd name="T13" fmla="*/ 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58">
                  <a:moveTo>
                    <a:pt x="0" y="6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36" y="158"/>
                    <a:pt x="43" y="158"/>
                  </a:cubicBezTo>
                  <a:cubicBezTo>
                    <a:pt x="51" y="158"/>
                    <a:pt x="82" y="154"/>
                    <a:pt x="82" y="154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5" name="iṧļîdé">
              <a:extLst>
                <a:ext uri="{FF2B5EF4-FFF2-40B4-BE49-F238E27FC236}">
                  <a16:creationId xmlns:a16="http://schemas.microsoft.com/office/drawing/2014/main" id="{DEE37EBF-6C22-4A3D-A57F-B130BF22E945}"/>
                </a:ext>
              </a:extLst>
            </p:cNvPr>
            <p:cNvSpPr/>
            <p:nvPr/>
          </p:nvSpPr>
          <p:spPr bwMode="auto">
            <a:xfrm>
              <a:off x="3383997" y="3698985"/>
              <a:ext cx="440859" cy="1343323"/>
            </a:xfrm>
            <a:custGeom>
              <a:avLst/>
              <a:gdLst>
                <a:gd name="T0" fmla="*/ 154 w 164"/>
                <a:gd name="T1" fmla="*/ 72 h 499"/>
                <a:gd name="T2" fmla="*/ 110 w 164"/>
                <a:gd name="T3" fmla="*/ 315 h 499"/>
                <a:gd name="T4" fmla="*/ 159 w 164"/>
                <a:gd name="T5" fmla="*/ 393 h 499"/>
                <a:gd name="T6" fmla="*/ 114 w 164"/>
                <a:gd name="T7" fmla="*/ 405 h 499"/>
                <a:gd name="T8" fmla="*/ 105 w 164"/>
                <a:gd name="T9" fmla="*/ 383 h 499"/>
                <a:gd name="T10" fmla="*/ 110 w 164"/>
                <a:gd name="T11" fmla="*/ 477 h 499"/>
                <a:gd name="T12" fmla="*/ 93 w 164"/>
                <a:gd name="T13" fmla="*/ 497 h 499"/>
                <a:gd name="T14" fmla="*/ 65 w 164"/>
                <a:gd name="T15" fmla="*/ 480 h 499"/>
                <a:gd name="T16" fmla="*/ 28 w 164"/>
                <a:gd name="T17" fmla="*/ 453 h 499"/>
                <a:gd name="T18" fmla="*/ 5 w 164"/>
                <a:gd name="T19" fmla="*/ 374 h 499"/>
                <a:gd name="T20" fmla="*/ 39 w 164"/>
                <a:gd name="T21" fmla="*/ 302 h 499"/>
                <a:gd name="T22" fmla="*/ 91 w 164"/>
                <a:gd name="T23" fmla="*/ 55 h 499"/>
                <a:gd name="T24" fmla="*/ 128 w 164"/>
                <a:gd name="T25" fmla="*/ 36 h 499"/>
                <a:gd name="T26" fmla="*/ 151 w 164"/>
                <a:gd name="T27" fmla="*/ 49 h 499"/>
                <a:gd name="T28" fmla="*/ 154 w 164"/>
                <a:gd name="T29" fmla="*/ 7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499">
                  <a:moveTo>
                    <a:pt x="154" y="72"/>
                  </a:moveTo>
                  <a:cubicBezTo>
                    <a:pt x="154" y="72"/>
                    <a:pt x="116" y="192"/>
                    <a:pt x="110" y="315"/>
                  </a:cubicBezTo>
                  <a:cubicBezTo>
                    <a:pt x="110" y="315"/>
                    <a:pt x="153" y="329"/>
                    <a:pt x="159" y="393"/>
                  </a:cubicBezTo>
                  <a:cubicBezTo>
                    <a:pt x="164" y="458"/>
                    <a:pt x="118" y="440"/>
                    <a:pt x="114" y="405"/>
                  </a:cubicBezTo>
                  <a:cubicBezTo>
                    <a:pt x="111" y="370"/>
                    <a:pt x="105" y="383"/>
                    <a:pt x="105" y="383"/>
                  </a:cubicBezTo>
                  <a:cubicBezTo>
                    <a:pt x="105" y="383"/>
                    <a:pt x="91" y="421"/>
                    <a:pt x="110" y="477"/>
                  </a:cubicBezTo>
                  <a:cubicBezTo>
                    <a:pt x="110" y="477"/>
                    <a:pt x="114" y="495"/>
                    <a:pt x="93" y="497"/>
                  </a:cubicBezTo>
                  <a:cubicBezTo>
                    <a:pt x="71" y="499"/>
                    <a:pt x="65" y="480"/>
                    <a:pt x="65" y="480"/>
                  </a:cubicBezTo>
                  <a:cubicBezTo>
                    <a:pt x="65" y="480"/>
                    <a:pt x="40" y="479"/>
                    <a:pt x="28" y="453"/>
                  </a:cubicBezTo>
                  <a:cubicBezTo>
                    <a:pt x="28" y="453"/>
                    <a:pt x="0" y="440"/>
                    <a:pt x="5" y="374"/>
                  </a:cubicBezTo>
                  <a:cubicBezTo>
                    <a:pt x="8" y="318"/>
                    <a:pt x="39" y="302"/>
                    <a:pt x="39" y="302"/>
                  </a:cubicBezTo>
                  <a:cubicBezTo>
                    <a:pt x="39" y="302"/>
                    <a:pt x="62" y="123"/>
                    <a:pt x="91" y="55"/>
                  </a:cubicBezTo>
                  <a:cubicBezTo>
                    <a:pt x="115" y="0"/>
                    <a:pt x="125" y="36"/>
                    <a:pt x="128" y="36"/>
                  </a:cubicBezTo>
                  <a:cubicBezTo>
                    <a:pt x="130" y="35"/>
                    <a:pt x="151" y="49"/>
                    <a:pt x="151" y="49"/>
                  </a:cubicBezTo>
                  <a:lnTo>
                    <a:pt x="154" y="72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6" name="ï$1iḓé">
              <a:extLst>
                <a:ext uri="{FF2B5EF4-FFF2-40B4-BE49-F238E27FC236}">
                  <a16:creationId xmlns:a16="http://schemas.microsoft.com/office/drawing/2014/main" id="{269DFA08-1BAB-4784-B649-B1B3FB591587}"/>
                </a:ext>
              </a:extLst>
            </p:cNvPr>
            <p:cNvSpPr/>
            <p:nvPr/>
          </p:nvSpPr>
          <p:spPr bwMode="auto">
            <a:xfrm>
              <a:off x="4805119" y="3781970"/>
              <a:ext cx="361764" cy="1138453"/>
            </a:xfrm>
            <a:custGeom>
              <a:avLst/>
              <a:gdLst>
                <a:gd name="T0" fmla="*/ 64 w 134"/>
                <a:gd name="T1" fmla="*/ 0 h 423"/>
                <a:gd name="T2" fmla="*/ 100 w 134"/>
                <a:gd name="T3" fmla="*/ 277 h 423"/>
                <a:gd name="T4" fmla="*/ 130 w 134"/>
                <a:gd name="T5" fmla="*/ 366 h 423"/>
                <a:gd name="T6" fmla="*/ 71 w 134"/>
                <a:gd name="T7" fmla="*/ 378 h 423"/>
                <a:gd name="T8" fmla="*/ 8 w 134"/>
                <a:gd name="T9" fmla="*/ 246 h 423"/>
                <a:gd name="T10" fmla="*/ 16 w 134"/>
                <a:gd name="T11" fmla="*/ 98 h 423"/>
                <a:gd name="T12" fmla="*/ 28 w 134"/>
                <a:gd name="T13" fmla="*/ 22 h 423"/>
                <a:gd name="T14" fmla="*/ 64 w 134"/>
                <a:gd name="T1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423">
                  <a:moveTo>
                    <a:pt x="64" y="0"/>
                  </a:moveTo>
                  <a:cubicBezTo>
                    <a:pt x="64" y="0"/>
                    <a:pt x="82" y="207"/>
                    <a:pt x="100" y="277"/>
                  </a:cubicBezTo>
                  <a:cubicBezTo>
                    <a:pt x="100" y="277"/>
                    <a:pt x="134" y="312"/>
                    <a:pt x="130" y="366"/>
                  </a:cubicBezTo>
                  <a:cubicBezTo>
                    <a:pt x="126" y="419"/>
                    <a:pt x="82" y="423"/>
                    <a:pt x="71" y="378"/>
                  </a:cubicBezTo>
                  <a:cubicBezTo>
                    <a:pt x="60" y="332"/>
                    <a:pt x="0" y="253"/>
                    <a:pt x="8" y="246"/>
                  </a:cubicBezTo>
                  <a:cubicBezTo>
                    <a:pt x="16" y="239"/>
                    <a:pt x="16" y="108"/>
                    <a:pt x="16" y="98"/>
                  </a:cubicBezTo>
                  <a:cubicBezTo>
                    <a:pt x="16" y="89"/>
                    <a:pt x="25" y="24"/>
                    <a:pt x="28" y="22"/>
                  </a:cubicBezTo>
                  <a:cubicBezTo>
                    <a:pt x="31" y="2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7" name="iṧḻïḋe">
              <a:extLst>
                <a:ext uri="{FF2B5EF4-FFF2-40B4-BE49-F238E27FC236}">
                  <a16:creationId xmlns:a16="http://schemas.microsoft.com/office/drawing/2014/main" id="{BB8A424F-B447-48BA-8CF3-C5683FEA1451}"/>
                </a:ext>
              </a:extLst>
            </p:cNvPr>
            <p:cNvSpPr/>
            <p:nvPr/>
          </p:nvSpPr>
          <p:spPr bwMode="auto">
            <a:xfrm>
              <a:off x="3760024" y="4466598"/>
              <a:ext cx="1325170" cy="1119004"/>
            </a:xfrm>
            <a:custGeom>
              <a:avLst/>
              <a:gdLst>
                <a:gd name="T0" fmla="*/ 464 w 492"/>
                <a:gd name="T1" fmla="*/ 48 h 416"/>
                <a:gd name="T2" fmla="*/ 492 w 492"/>
                <a:gd name="T3" fmla="*/ 361 h 416"/>
                <a:gd name="T4" fmla="*/ 286 w 492"/>
                <a:gd name="T5" fmla="*/ 366 h 416"/>
                <a:gd name="T6" fmla="*/ 276 w 492"/>
                <a:gd name="T7" fmla="*/ 213 h 416"/>
                <a:gd name="T8" fmla="*/ 240 w 492"/>
                <a:gd name="T9" fmla="*/ 382 h 416"/>
                <a:gd name="T10" fmla="*/ 123 w 492"/>
                <a:gd name="T11" fmla="*/ 407 h 416"/>
                <a:gd name="T12" fmla="*/ 0 w 492"/>
                <a:gd name="T13" fmla="*/ 365 h 416"/>
                <a:gd name="T14" fmla="*/ 52 w 492"/>
                <a:gd name="T15" fmla="*/ 48 h 416"/>
                <a:gd name="T16" fmla="*/ 75 w 492"/>
                <a:gd name="T17" fmla="*/ 3 h 416"/>
                <a:gd name="T18" fmla="*/ 212 w 492"/>
                <a:gd name="T19" fmla="*/ 3 h 416"/>
                <a:gd name="T20" fmla="*/ 346 w 492"/>
                <a:gd name="T21" fmla="*/ 27 h 416"/>
                <a:gd name="T22" fmla="*/ 408 w 492"/>
                <a:gd name="T23" fmla="*/ 38 h 416"/>
                <a:gd name="T24" fmla="*/ 468 w 492"/>
                <a:gd name="T25" fmla="*/ 5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" h="416">
                  <a:moveTo>
                    <a:pt x="464" y="48"/>
                  </a:moveTo>
                  <a:cubicBezTo>
                    <a:pt x="464" y="48"/>
                    <a:pt x="486" y="230"/>
                    <a:pt x="492" y="361"/>
                  </a:cubicBezTo>
                  <a:cubicBezTo>
                    <a:pt x="492" y="361"/>
                    <a:pt x="414" y="405"/>
                    <a:pt x="286" y="366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0" y="382"/>
                    <a:pt x="201" y="416"/>
                    <a:pt x="123" y="407"/>
                  </a:cubicBezTo>
                  <a:cubicBezTo>
                    <a:pt x="89" y="404"/>
                    <a:pt x="27" y="393"/>
                    <a:pt x="0" y="365"/>
                  </a:cubicBezTo>
                  <a:cubicBezTo>
                    <a:pt x="0" y="365"/>
                    <a:pt x="44" y="96"/>
                    <a:pt x="52" y="48"/>
                  </a:cubicBezTo>
                  <a:cubicBezTo>
                    <a:pt x="59" y="0"/>
                    <a:pt x="75" y="3"/>
                    <a:pt x="75" y="3"/>
                  </a:cubicBezTo>
                  <a:cubicBezTo>
                    <a:pt x="75" y="3"/>
                    <a:pt x="200" y="7"/>
                    <a:pt x="212" y="3"/>
                  </a:cubicBezTo>
                  <a:cubicBezTo>
                    <a:pt x="224" y="0"/>
                    <a:pt x="342" y="27"/>
                    <a:pt x="346" y="27"/>
                  </a:cubicBezTo>
                  <a:cubicBezTo>
                    <a:pt x="351" y="27"/>
                    <a:pt x="400" y="40"/>
                    <a:pt x="408" y="38"/>
                  </a:cubicBezTo>
                  <a:cubicBezTo>
                    <a:pt x="416" y="36"/>
                    <a:pt x="468" y="52"/>
                    <a:pt x="468" y="52"/>
                  </a:cubicBezTo>
                </a:path>
              </a:pathLst>
            </a:custGeom>
            <a:solidFill>
              <a:srgbClr val="FFB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8" name="ísḷiḓê">
              <a:extLst>
                <a:ext uri="{FF2B5EF4-FFF2-40B4-BE49-F238E27FC236}">
                  <a16:creationId xmlns:a16="http://schemas.microsoft.com/office/drawing/2014/main" id="{8E8BD705-2129-4F89-AF6C-B31386272EF9}"/>
                </a:ext>
              </a:extLst>
            </p:cNvPr>
            <p:cNvSpPr/>
            <p:nvPr/>
          </p:nvSpPr>
          <p:spPr bwMode="auto">
            <a:xfrm>
              <a:off x="3424193" y="3022789"/>
              <a:ext cx="1637662" cy="1673967"/>
            </a:xfrm>
            <a:custGeom>
              <a:avLst/>
              <a:gdLst>
                <a:gd name="T0" fmla="*/ 418 w 608"/>
                <a:gd name="T1" fmla="*/ 25 h 622"/>
                <a:gd name="T2" fmla="*/ 511 w 608"/>
                <a:gd name="T3" fmla="*/ 82 h 622"/>
                <a:gd name="T4" fmla="*/ 608 w 608"/>
                <a:gd name="T5" fmla="*/ 278 h 622"/>
                <a:gd name="T6" fmla="*/ 572 w 608"/>
                <a:gd name="T7" fmla="*/ 306 h 622"/>
                <a:gd name="T8" fmla="*/ 599 w 608"/>
                <a:gd name="T9" fmla="*/ 591 h 622"/>
                <a:gd name="T10" fmla="*/ 436 w 608"/>
                <a:gd name="T11" fmla="*/ 620 h 622"/>
                <a:gd name="T12" fmla="*/ 159 w 608"/>
                <a:gd name="T13" fmla="*/ 581 h 622"/>
                <a:gd name="T14" fmla="*/ 206 w 608"/>
                <a:gd name="T15" fmla="*/ 323 h 622"/>
                <a:gd name="T16" fmla="*/ 92 w 608"/>
                <a:gd name="T17" fmla="*/ 318 h 622"/>
                <a:gd name="T18" fmla="*/ 0 w 608"/>
                <a:gd name="T19" fmla="*/ 257 h 622"/>
                <a:gd name="T20" fmla="*/ 162 w 608"/>
                <a:gd name="T21" fmla="*/ 1 h 622"/>
                <a:gd name="T22" fmla="*/ 249 w 608"/>
                <a:gd name="T23" fmla="*/ 0 h 622"/>
                <a:gd name="T24" fmla="*/ 280 w 608"/>
                <a:gd name="T25" fmla="*/ 0 h 622"/>
                <a:gd name="T26" fmla="*/ 418 w 608"/>
                <a:gd name="T27" fmla="*/ 2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8" h="622">
                  <a:moveTo>
                    <a:pt x="418" y="25"/>
                  </a:moveTo>
                  <a:cubicBezTo>
                    <a:pt x="511" y="82"/>
                    <a:pt x="511" y="82"/>
                    <a:pt x="511" y="82"/>
                  </a:cubicBezTo>
                  <a:cubicBezTo>
                    <a:pt x="511" y="82"/>
                    <a:pt x="574" y="160"/>
                    <a:pt x="608" y="278"/>
                  </a:cubicBezTo>
                  <a:cubicBezTo>
                    <a:pt x="608" y="278"/>
                    <a:pt x="599" y="301"/>
                    <a:pt x="572" y="306"/>
                  </a:cubicBezTo>
                  <a:cubicBezTo>
                    <a:pt x="572" y="306"/>
                    <a:pt x="588" y="444"/>
                    <a:pt x="599" y="591"/>
                  </a:cubicBezTo>
                  <a:cubicBezTo>
                    <a:pt x="599" y="591"/>
                    <a:pt x="559" y="619"/>
                    <a:pt x="436" y="620"/>
                  </a:cubicBezTo>
                  <a:cubicBezTo>
                    <a:pt x="312" y="622"/>
                    <a:pt x="183" y="594"/>
                    <a:pt x="159" y="581"/>
                  </a:cubicBezTo>
                  <a:cubicBezTo>
                    <a:pt x="159" y="581"/>
                    <a:pt x="202" y="337"/>
                    <a:pt x="206" y="323"/>
                  </a:cubicBezTo>
                  <a:cubicBezTo>
                    <a:pt x="206" y="323"/>
                    <a:pt x="152" y="341"/>
                    <a:pt x="92" y="318"/>
                  </a:cubicBezTo>
                  <a:cubicBezTo>
                    <a:pt x="32" y="296"/>
                    <a:pt x="0" y="257"/>
                    <a:pt x="0" y="257"/>
                  </a:cubicBezTo>
                  <a:cubicBezTo>
                    <a:pt x="0" y="257"/>
                    <a:pt x="83" y="40"/>
                    <a:pt x="162" y="1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80" y="0"/>
                    <a:pt x="280" y="0"/>
                    <a:pt x="280" y="0"/>
                  </a:cubicBezTo>
                  <a:lnTo>
                    <a:pt x="418" y="25"/>
                  </a:lnTo>
                  <a:close/>
                </a:path>
              </a:pathLst>
            </a:custGeom>
            <a:solidFill>
              <a:srgbClr val="685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439" name="îṩļïdé">
              <a:extLst>
                <a:ext uri="{FF2B5EF4-FFF2-40B4-BE49-F238E27FC236}">
                  <a16:creationId xmlns:a16="http://schemas.microsoft.com/office/drawing/2014/main" id="{83790FAA-ACD5-4F42-A4D5-1EC4F1259525}"/>
                </a:ext>
              </a:extLst>
            </p:cNvPr>
            <p:cNvSpPr/>
            <p:nvPr/>
          </p:nvSpPr>
          <p:spPr bwMode="auto">
            <a:xfrm>
              <a:off x="3951927" y="3007874"/>
              <a:ext cx="252846" cy="1008789"/>
            </a:xfrm>
            <a:custGeom>
              <a:avLst/>
              <a:gdLst>
                <a:gd name="T0" fmla="*/ 53 w 94"/>
                <a:gd name="T1" fmla="*/ 0 h 375"/>
                <a:gd name="T2" fmla="*/ 85 w 94"/>
                <a:gd name="T3" fmla="*/ 179 h 375"/>
                <a:gd name="T4" fmla="*/ 0 w 94"/>
                <a:gd name="T5" fmla="*/ 375 h 375"/>
                <a:gd name="T6" fmla="*/ 10 w 94"/>
                <a:gd name="T7" fmla="*/ 323 h 375"/>
                <a:gd name="T8" fmla="*/ 33 w 94"/>
                <a:gd name="T9" fmla="*/ 140 h 375"/>
                <a:gd name="T10" fmla="*/ 7 w 94"/>
                <a:gd name="T11" fmla="*/ 1 h 375"/>
                <a:gd name="T12" fmla="*/ 53 w 94"/>
                <a:gd name="T13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375">
                  <a:moveTo>
                    <a:pt x="53" y="0"/>
                  </a:moveTo>
                  <a:cubicBezTo>
                    <a:pt x="53" y="0"/>
                    <a:pt x="94" y="74"/>
                    <a:pt x="85" y="179"/>
                  </a:cubicBezTo>
                  <a:cubicBezTo>
                    <a:pt x="76" y="284"/>
                    <a:pt x="30" y="354"/>
                    <a:pt x="0" y="375"/>
                  </a:cubicBezTo>
                  <a:cubicBezTo>
                    <a:pt x="10" y="323"/>
                    <a:pt x="10" y="323"/>
                    <a:pt x="10" y="323"/>
                  </a:cubicBezTo>
                  <a:cubicBezTo>
                    <a:pt x="10" y="323"/>
                    <a:pt x="31" y="223"/>
                    <a:pt x="33" y="140"/>
                  </a:cubicBezTo>
                  <a:cubicBezTo>
                    <a:pt x="36" y="58"/>
                    <a:pt x="7" y="1"/>
                    <a:pt x="7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0" name="îṡlîḋe">
              <a:extLst>
                <a:ext uri="{FF2B5EF4-FFF2-40B4-BE49-F238E27FC236}">
                  <a16:creationId xmlns:a16="http://schemas.microsoft.com/office/drawing/2014/main" id="{0B3F8440-651C-47B4-BF33-47A6CA6922E5}"/>
                </a:ext>
              </a:extLst>
            </p:cNvPr>
            <p:cNvSpPr/>
            <p:nvPr/>
          </p:nvSpPr>
          <p:spPr bwMode="auto">
            <a:xfrm>
              <a:off x="4674158" y="3153098"/>
              <a:ext cx="303415" cy="809106"/>
            </a:xfrm>
            <a:custGeom>
              <a:avLst/>
              <a:gdLst>
                <a:gd name="T0" fmla="*/ 0 w 113"/>
                <a:gd name="T1" fmla="*/ 0 h 301"/>
                <a:gd name="T2" fmla="*/ 113 w 113"/>
                <a:gd name="T3" fmla="*/ 301 h 301"/>
                <a:gd name="T4" fmla="*/ 47 w 113"/>
                <a:gd name="T5" fmla="*/ 28 h 301"/>
                <a:gd name="T6" fmla="*/ 0 w 11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301">
                  <a:moveTo>
                    <a:pt x="0" y="0"/>
                  </a:moveTo>
                  <a:cubicBezTo>
                    <a:pt x="0" y="0"/>
                    <a:pt x="93" y="195"/>
                    <a:pt x="113" y="301"/>
                  </a:cubicBezTo>
                  <a:cubicBezTo>
                    <a:pt x="113" y="301"/>
                    <a:pt x="98" y="150"/>
                    <a:pt x="47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1" name="iŝļidè">
              <a:extLst>
                <a:ext uri="{FF2B5EF4-FFF2-40B4-BE49-F238E27FC236}">
                  <a16:creationId xmlns:a16="http://schemas.microsoft.com/office/drawing/2014/main" id="{506D98F5-5673-4C4B-8515-6BFD84C7BD27}"/>
                </a:ext>
              </a:extLst>
            </p:cNvPr>
            <p:cNvSpPr/>
            <p:nvPr/>
          </p:nvSpPr>
          <p:spPr bwMode="auto">
            <a:xfrm>
              <a:off x="4509484" y="4910050"/>
              <a:ext cx="162080" cy="175047"/>
            </a:xfrm>
            <a:custGeom>
              <a:avLst/>
              <a:gdLst>
                <a:gd name="T0" fmla="*/ 0 w 60"/>
                <a:gd name="T1" fmla="*/ 38 h 65"/>
                <a:gd name="T2" fmla="*/ 60 w 60"/>
                <a:gd name="T3" fmla="*/ 0 h 65"/>
                <a:gd name="T4" fmla="*/ 0 w 60"/>
                <a:gd name="T5" fmla="*/ 65 h 65"/>
                <a:gd name="T6" fmla="*/ 0 w 60"/>
                <a:gd name="T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5">
                  <a:moveTo>
                    <a:pt x="0" y="38"/>
                  </a:moveTo>
                  <a:cubicBezTo>
                    <a:pt x="0" y="38"/>
                    <a:pt x="27" y="12"/>
                    <a:pt x="60" y="0"/>
                  </a:cubicBezTo>
                  <a:cubicBezTo>
                    <a:pt x="60" y="0"/>
                    <a:pt x="8" y="38"/>
                    <a:pt x="0" y="65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E2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2" name="íṩļidè">
              <a:extLst>
                <a:ext uri="{FF2B5EF4-FFF2-40B4-BE49-F238E27FC236}">
                  <a16:creationId xmlns:a16="http://schemas.microsoft.com/office/drawing/2014/main" id="{5B03CF41-F7AB-4319-8EC2-AF9BE1B12A11}"/>
                </a:ext>
              </a:extLst>
            </p:cNvPr>
            <p:cNvSpPr/>
            <p:nvPr/>
          </p:nvSpPr>
          <p:spPr bwMode="auto">
            <a:xfrm>
              <a:off x="3669259" y="5924026"/>
              <a:ext cx="554964" cy="578303"/>
            </a:xfrm>
            <a:custGeom>
              <a:avLst/>
              <a:gdLst>
                <a:gd name="T0" fmla="*/ 90 w 206"/>
                <a:gd name="T1" fmla="*/ 215 h 215"/>
                <a:gd name="T2" fmla="*/ 206 w 206"/>
                <a:gd name="T3" fmla="*/ 187 h 215"/>
                <a:gd name="T4" fmla="*/ 170 w 206"/>
                <a:gd name="T5" fmla="*/ 60 h 215"/>
                <a:gd name="T6" fmla="*/ 93 w 206"/>
                <a:gd name="T7" fmla="*/ 31 h 215"/>
                <a:gd name="T8" fmla="*/ 62 w 206"/>
                <a:gd name="T9" fmla="*/ 39 h 215"/>
                <a:gd name="T10" fmla="*/ 50 w 206"/>
                <a:gd name="T11" fmla="*/ 46 h 215"/>
                <a:gd name="T12" fmla="*/ 0 w 206"/>
                <a:gd name="T13" fmla="*/ 175 h 215"/>
                <a:gd name="T14" fmla="*/ 90 w 206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215">
                  <a:moveTo>
                    <a:pt x="90" y="215"/>
                  </a:moveTo>
                  <a:cubicBezTo>
                    <a:pt x="147" y="215"/>
                    <a:pt x="180" y="204"/>
                    <a:pt x="206" y="187"/>
                  </a:cubicBezTo>
                  <a:cubicBezTo>
                    <a:pt x="205" y="158"/>
                    <a:pt x="198" y="102"/>
                    <a:pt x="170" y="60"/>
                  </a:cubicBezTo>
                  <a:cubicBezTo>
                    <a:pt x="129" y="0"/>
                    <a:pt x="94" y="29"/>
                    <a:pt x="93" y="31"/>
                  </a:cubicBezTo>
                  <a:cubicBezTo>
                    <a:pt x="91" y="32"/>
                    <a:pt x="62" y="39"/>
                    <a:pt x="62" y="39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18" y="98"/>
                    <a:pt x="0" y="175"/>
                  </a:cubicBezTo>
                  <a:cubicBezTo>
                    <a:pt x="11" y="187"/>
                    <a:pt x="42" y="215"/>
                    <a:pt x="90" y="215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3" name="íṧľíḓe">
              <a:extLst>
                <a:ext uri="{FF2B5EF4-FFF2-40B4-BE49-F238E27FC236}">
                  <a16:creationId xmlns:a16="http://schemas.microsoft.com/office/drawing/2014/main" id="{011CF842-88B6-4118-9EF8-A008BE6D6B98}"/>
                </a:ext>
              </a:extLst>
            </p:cNvPr>
            <p:cNvSpPr/>
            <p:nvPr/>
          </p:nvSpPr>
          <p:spPr bwMode="auto">
            <a:xfrm>
              <a:off x="3657589" y="6394707"/>
              <a:ext cx="566633" cy="186717"/>
            </a:xfrm>
            <a:custGeom>
              <a:avLst/>
              <a:gdLst>
                <a:gd name="T0" fmla="*/ 101 w 210"/>
                <a:gd name="T1" fmla="*/ 69 h 69"/>
                <a:gd name="T2" fmla="*/ 210 w 210"/>
                <a:gd name="T3" fmla="*/ 32 h 69"/>
                <a:gd name="T4" fmla="*/ 210 w 210"/>
                <a:gd name="T5" fmla="*/ 12 h 69"/>
                <a:gd name="T6" fmla="*/ 94 w 210"/>
                <a:gd name="T7" fmla="*/ 40 h 69"/>
                <a:gd name="T8" fmla="*/ 4 w 210"/>
                <a:gd name="T9" fmla="*/ 0 h 69"/>
                <a:gd name="T10" fmla="*/ 0 w 210"/>
                <a:gd name="T11" fmla="*/ 20 h 69"/>
                <a:gd name="T12" fmla="*/ 101 w 21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69">
                  <a:moveTo>
                    <a:pt x="101" y="69"/>
                  </a:moveTo>
                  <a:cubicBezTo>
                    <a:pt x="182" y="69"/>
                    <a:pt x="210" y="32"/>
                    <a:pt x="210" y="32"/>
                  </a:cubicBezTo>
                  <a:cubicBezTo>
                    <a:pt x="210" y="32"/>
                    <a:pt x="210" y="24"/>
                    <a:pt x="210" y="12"/>
                  </a:cubicBezTo>
                  <a:cubicBezTo>
                    <a:pt x="184" y="29"/>
                    <a:pt x="151" y="40"/>
                    <a:pt x="94" y="40"/>
                  </a:cubicBezTo>
                  <a:cubicBezTo>
                    <a:pt x="46" y="40"/>
                    <a:pt x="15" y="12"/>
                    <a:pt x="4" y="0"/>
                  </a:cubicBezTo>
                  <a:cubicBezTo>
                    <a:pt x="3" y="7"/>
                    <a:pt x="2" y="13"/>
                    <a:pt x="0" y="20"/>
                  </a:cubicBezTo>
                  <a:cubicBezTo>
                    <a:pt x="0" y="20"/>
                    <a:pt x="17" y="69"/>
                    <a:pt x="101" y="69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4" name="ïşḻîďé">
              <a:extLst>
                <a:ext uri="{FF2B5EF4-FFF2-40B4-BE49-F238E27FC236}">
                  <a16:creationId xmlns:a16="http://schemas.microsoft.com/office/drawing/2014/main" id="{D8FC8399-84E4-485C-B462-EB1875997B80}"/>
                </a:ext>
              </a:extLst>
            </p:cNvPr>
            <p:cNvSpPr/>
            <p:nvPr/>
          </p:nvSpPr>
          <p:spPr bwMode="auto">
            <a:xfrm>
              <a:off x="3787254" y="6013494"/>
              <a:ext cx="299525" cy="306008"/>
            </a:xfrm>
            <a:custGeom>
              <a:avLst/>
              <a:gdLst>
                <a:gd name="T0" fmla="*/ 0 w 111"/>
                <a:gd name="T1" fmla="*/ 103 h 114"/>
                <a:gd name="T2" fmla="*/ 19 w 111"/>
                <a:gd name="T3" fmla="*/ 18 h 114"/>
                <a:gd name="T4" fmla="*/ 76 w 111"/>
                <a:gd name="T5" fmla="*/ 3 h 114"/>
                <a:gd name="T6" fmla="*/ 111 w 111"/>
                <a:gd name="T7" fmla="*/ 17 h 114"/>
                <a:gd name="T8" fmla="*/ 102 w 111"/>
                <a:gd name="T9" fmla="*/ 107 h 114"/>
                <a:gd name="T10" fmla="*/ 16 w 111"/>
                <a:gd name="T11" fmla="*/ 114 h 114"/>
                <a:gd name="T12" fmla="*/ 0 w 111"/>
                <a:gd name="T13" fmla="*/ 10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4">
                  <a:moveTo>
                    <a:pt x="0" y="10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58" y="0"/>
                    <a:pt x="76" y="3"/>
                  </a:cubicBezTo>
                  <a:cubicBezTo>
                    <a:pt x="93" y="5"/>
                    <a:pt x="111" y="17"/>
                    <a:pt x="111" y="1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7" y="114"/>
                    <a:pt x="16" y="114"/>
                  </a:cubicBezTo>
                  <a:cubicBezTo>
                    <a:pt x="15" y="114"/>
                    <a:pt x="0" y="103"/>
                    <a:pt x="0" y="10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5" name="ïş1îḑè">
              <a:extLst>
                <a:ext uri="{FF2B5EF4-FFF2-40B4-BE49-F238E27FC236}">
                  <a16:creationId xmlns:a16="http://schemas.microsoft.com/office/drawing/2014/main" id="{CE6A5CA4-1376-46F7-BC67-BF17D27294E7}"/>
                </a:ext>
              </a:extLst>
            </p:cNvPr>
            <p:cNvSpPr/>
            <p:nvPr/>
          </p:nvSpPr>
          <p:spPr bwMode="auto">
            <a:xfrm>
              <a:off x="4180137" y="2843200"/>
              <a:ext cx="396773" cy="304711"/>
            </a:xfrm>
            <a:custGeom>
              <a:avLst/>
              <a:gdLst>
                <a:gd name="T0" fmla="*/ 0 w 147"/>
                <a:gd name="T1" fmla="*/ 0 h 113"/>
                <a:gd name="T2" fmla="*/ 0 w 147"/>
                <a:gd name="T3" fmla="*/ 61 h 113"/>
                <a:gd name="T4" fmla="*/ 147 w 147"/>
                <a:gd name="T5" fmla="*/ 90 h 113"/>
                <a:gd name="T6" fmla="*/ 147 w 147"/>
                <a:gd name="T7" fmla="*/ 45 h 113"/>
                <a:gd name="T8" fmla="*/ 26 w 147"/>
                <a:gd name="T9" fmla="*/ 0 h 113"/>
                <a:gd name="T10" fmla="*/ 0 w 147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13">
                  <a:moveTo>
                    <a:pt x="0" y="0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113" y="113"/>
                    <a:pt x="147" y="90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A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6" name="îṣļîḓé">
              <a:extLst>
                <a:ext uri="{FF2B5EF4-FFF2-40B4-BE49-F238E27FC236}">
                  <a16:creationId xmlns:a16="http://schemas.microsoft.com/office/drawing/2014/main" id="{97155F98-334D-4DC3-B426-C84484374406}"/>
                </a:ext>
              </a:extLst>
            </p:cNvPr>
            <p:cNvSpPr/>
            <p:nvPr/>
          </p:nvSpPr>
          <p:spPr bwMode="auto">
            <a:xfrm>
              <a:off x="3817076" y="1669737"/>
              <a:ext cx="1268118" cy="1358883"/>
            </a:xfrm>
            <a:custGeom>
              <a:avLst/>
              <a:gdLst>
                <a:gd name="T0" fmla="*/ 467 w 471"/>
                <a:gd name="T1" fmla="*/ 144 h 505"/>
                <a:gd name="T2" fmla="*/ 320 w 471"/>
                <a:gd name="T3" fmla="*/ 483 h 505"/>
                <a:gd name="T4" fmla="*/ 209 w 471"/>
                <a:gd name="T5" fmla="*/ 483 h 505"/>
                <a:gd name="T6" fmla="*/ 53 w 471"/>
                <a:gd name="T7" fmla="*/ 328 h 505"/>
                <a:gd name="T8" fmla="*/ 29 w 471"/>
                <a:gd name="T9" fmla="*/ 277 h 505"/>
                <a:gd name="T10" fmla="*/ 14 w 471"/>
                <a:gd name="T11" fmla="*/ 168 h 505"/>
                <a:gd name="T12" fmla="*/ 83 w 471"/>
                <a:gd name="T13" fmla="*/ 61 h 505"/>
                <a:gd name="T14" fmla="*/ 135 w 471"/>
                <a:gd name="T15" fmla="*/ 32 h 505"/>
                <a:gd name="T16" fmla="*/ 216 w 471"/>
                <a:gd name="T17" fmla="*/ 4 h 505"/>
                <a:gd name="T18" fmla="*/ 307 w 471"/>
                <a:gd name="T19" fmla="*/ 22 h 505"/>
                <a:gd name="T20" fmla="*/ 432 w 471"/>
                <a:gd name="T21" fmla="*/ 88 h 505"/>
                <a:gd name="T22" fmla="*/ 467 w 471"/>
                <a:gd name="T23" fmla="*/ 1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1" h="505">
                  <a:moveTo>
                    <a:pt x="467" y="144"/>
                  </a:moveTo>
                  <a:cubicBezTo>
                    <a:pt x="467" y="144"/>
                    <a:pt x="471" y="411"/>
                    <a:pt x="320" y="483"/>
                  </a:cubicBezTo>
                  <a:cubicBezTo>
                    <a:pt x="320" y="483"/>
                    <a:pt x="269" y="505"/>
                    <a:pt x="209" y="483"/>
                  </a:cubicBezTo>
                  <a:cubicBezTo>
                    <a:pt x="149" y="461"/>
                    <a:pt x="77" y="405"/>
                    <a:pt x="53" y="328"/>
                  </a:cubicBezTo>
                  <a:cubicBezTo>
                    <a:pt x="29" y="251"/>
                    <a:pt x="29" y="277"/>
                    <a:pt x="29" y="277"/>
                  </a:cubicBezTo>
                  <a:cubicBezTo>
                    <a:pt x="29" y="277"/>
                    <a:pt x="0" y="258"/>
                    <a:pt x="14" y="168"/>
                  </a:cubicBezTo>
                  <a:cubicBezTo>
                    <a:pt x="29" y="79"/>
                    <a:pt x="78" y="65"/>
                    <a:pt x="83" y="61"/>
                  </a:cubicBezTo>
                  <a:cubicBezTo>
                    <a:pt x="87" y="56"/>
                    <a:pt x="127" y="40"/>
                    <a:pt x="135" y="32"/>
                  </a:cubicBezTo>
                  <a:cubicBezTo>
                    <a:pt x="143" y="24"/>
                    <a:pt x="209" y="9"/>
                    <a:pt x="216" y="4"/>
                  </a:cubicBezTo>
                  <a:cubicBezTo>
                    <a:pt x="223" y="0"/>
                    <a:pt x="293" y="21"/>
                    <a:pt x="307" y="22"/>
                  </a:cubicBezTo>
                  <a:cubicBezTo>
                    <a:pt x="322" y="24"/>
                    <a:pt x="418" y="82"/>
                    <a:pt x="432" y="88"/>
                  </a:cubicBezTo>
                  <a:cubicBezTo>
                    <a:pt x="446" y="93"/>
                    <a:pt x="467" y="144"/>
                    <a:pt x="467" y="144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7" name="î$1íḓè">
              <a:extLst>
                <a:ext uri="{FF2B5EF4-FFF2-40B4-BE49-F238E27FC236}">
                  <a16:creationId xmlns:a16="http://schemas.microsoft.com/office/drawing/2014/main" id="{9BE9C43C-CF3A-42A0-8118-5C39770983C3}"/>
                </a:ext>
              </a:extLst>
            </p:cNvPr>
            <p:cNvSpPr/>
            <p:nvPr/>
          </p:nvSpPr>
          <p:spPr bwMode="auto">
            <a:xfrm>
              <a:off x="4829755" y="2417901"/>
              <a:ext cx="117995" cy="142631"/>
            </a:xfrm>
            <a:custGeom>
              <a:avLst/>
              <a:gdLst>
                <a:gd name="T0" fmla="*/ 18 w 44"/>
                <a:gd name="T1" fmla="*/ 0 h 53"/>
                <a:gd name="T2" fmla="*/ 29 w 44"/>
                <a:gd name="T3" fmla="*/ 29 h 53"/>
                <a:gd name="T4" fmla="*/ 0 w 44"/>
                <a:gd name="T5" fmla="*/ 50 h 53"/>
                <a:gd name="T6" fmla="*/ 39 w 44"/>
                <a:gd name="T7" fmla="*/ 31 h 53"/>
                <a:gd name="T8" fmla="*/ 18 w 4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3">
                  <a:moveTo>
                    <a:pt x="18" y="0"/>
                  </a:moveTo>
                  <a:cubicBezTo>
                    <a:pt x="18" y="0"/>
                    <a:pt x="31" y="10"/>
                    <a:pt x="29" y="29"/>
                  </a:cubicBezTo>
                  <a:cubicBezTo>
                    <a:pt x="27" y="48"/>
                    <a:pt x="0" y="50"/>
                    <a:pt x="0" y="50"/>
                  </a:cubicBezTo>
                  <a:cubicBezTo>
                    <a:pt x="0" y="50"/>
                    <a:pt x="34" y="53"/>
                    <a:pt x="39" y="31"/>
                  </a:cubicBezTo>
                  <a:cubicBezTo>
                    <a:pt x="44" y="9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8" name="íṣľiḑe">
              <a:extLst>
                <a:ext uri="{FF2B5EF4-FFF2-40B4-BE49-F238E27FC236}">
                  <a16:creationId xmlns:a16="http://schemas.microsoft.com/office/drawing/2014/main" id="{6A334846-B902-4E98-A10D-62482654F223}"/>
                </a:ext>
              </a:extLst>
            </p:cNvPr>
            <p:cNvSpPr/>
            <p:nvPr/>
          </p:nvSpPr>
          <p:spPr bwMode="auto">
            <a:xfrm>
              <a:off x="3701675" y="1336500"/>
              <a:ext cx="1550786" cy="1434088"/>
            </a:xfrm>
            <a:custGeom>
              <a:avLst/>
              <a:gdLst>
                <a:gd name="T0" fmla="*/ 230 w 576"/>
                <a:gd name="T1" fmla="*/ 162 h 533"/>
                <a:gd name="T2" fmla="*/ 333 w 576"/>
                <a:gd name="T3" fmla="*/ 219 h 533"/>
                <a:gd name="T4" fmla="*/ 535 w 576"/>
                <a:gd name="T5" fmla="*/ 322 h 533"/>
                <a:gd name="T6" fmla="*/ 510 w 576"/>
                <a:gd name="T7" fmla="*/ 168 h 533"/>
                <a:gd name="T8" fmla="*/ 348 w 576"/>
                <a:gd name="T9" fmla="*/ 35 h 533"/>
                <a:gd name="T10" fmla="*/ 191 w 576"/>
                <a:gd name="T11" fmla="*/ 65 h 533"/>
                <a:gd name="T12" fmla="*/ 25 w 576"/>
                <a:gd name="T13" fmla="*/ 322 h 533"/>
                <a:gd name="T14" fmla="*/ 48 w 576"/>
                <a:gd name="T15" fmla="*/ 263 h 533"/>
                <a:gd name="T16" fmla="*/ 129 w 576"/>
                <a:gd name="T17" fmla="*/ 533 h 533"/>
                <a:gd name="T18" fmla="*/ 95 w 576"/>
                <a:gd name="T19" fmla="*/ 402 h 533"/>
                <a:gd name="T20" fmla="*/ 65 w 576"/>
                <a:gd name="T21" fmla="*/ 309 h 533"/>
                <a:gd name="T22" fmla="*/ 138 w 576"/>
                <a:gd name="T23" fmla="*/ 340 h 533"/>
                <a:gd name="T24" fmla="*/ 157 w 576"/>
                <a:gd name="T25" fmla="*/ 342 h 533"/>
                <a:gd name="T26" fmla="*/ 186 w 576"/>
                <a:gd name="T27" fmla="*/ 276 h 533"/>
                <a:gd name="T28" fmla="*/ 230 w 576"/>
                <a:gd name="T29" fmla="*/ 16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6" h="533">
                  <a:moveTo>
                    <a:pt x="230" y="162"/>
                  </a:moveTo>
                  <a:cubicBezTo>
                    <a:pt x="230" y="162"/>
                    <a:pt x="258" y="206"/>
                    <a:pt x="333" y="219"/>
                  </a:cubicBezTo>
                  <a:cubicBezTo>
                    <a:pt x="409" y="232"/>
                    <a:pt x="522" y="270"/>
                    <a:pt x="535" y="322"/>
                  </a:cubicBezTo>
                  <a:cubicBezTo>
                    <a:pt x="535" y="322"/>
                    <a:pt x="576" y="228"/>
                    <a:pt x="510" y="168"/>
                  </a:cubicBezTo>
                  <a:cubicBezTo>
                    <a:pt x="510" y="168"/>
                    <a:pt x="496" y="79"/>
                    <a:pt x="348" y="35"/>
                  </a:cubicBezTo>
                  <a:cubicBezTo>
                    <a:pt x="229" y="0"/>
                    <a:pt x="191" y="65"/>
                    <a:pt x="191" y="65"/>
                  </a:cubicBezTo>
                  <a:cubicBezTo>
                    <a:pt x="191" y="65"/>
                    <a:pt x="0" y="68"/>
                    <a:pt x="25" y="322"/>
                  </a:cubicBezTo>
                  <a:cubicBezTo>
                    <a:pt x="25" y="322"/>
                    <a:pt x="26" y="281"/>
                    <a:pt x="48" y="263"/>
                  </a:cubicBezTo>
                  <a:cubicBezTo>
                    <a:pt x="48" y="263"/>
                    <a:pt x="5" y="420"/>
                    <a:pt x="129" y="533"/>
                  </a:cubicBezTo>
                  <a:cubicBezTo>
                    <a:pt x="129" y="533"/>
                    <a:pt x="83" y="443"/>
                    <a:pt x="95" y="402"/>
                  </a:cubicBezTo>
                  <a:cubicBezTo>
                    <a:pt x="95" y="402"/>
                    <a:pt x="43" y="377"/>
                    <a:pt x="65" y="309"/>
                  </a:cubicBezTo>
                  <a:cubicBezTo>
                    <a:pt x="88" y="242"/>
                    <a:pt x="144" y="286"/>
                    <a:pt x="138" y="340"/>
                  </a:cubicBezTo>
                  <a:cubicBezTo>
                    <a:pt x="157" y="342"/>
                    <a:pt x="157" y="342"/>
                    <a:pt x="157" y="342"/>
                  </a:cubicBezTo>
                  <a:cubicBezTo>
                    <a:pt x="157" y="342"/>
                    <a:pt x="169" y="300"/>
                    <a:pt x="186" y="276"/>
                  </a:cubicBezTo>
                  <a:cubicBezTo>
                    <a:pt x="204" y="252"/>
                    <a:pt x="235" y="216"/>
                    <a:pt x="230" y="162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9" name="iśļiḑè">
              <a:extLst>
                <a:ext uri="{FF2B5EF4-FFF2-40B4-BE49-F238E27FC236}">
                  <a16:creationId xmlns:a16="http://schemas.microsoft.com/office/drawing/2014/main" id="{BFCC00B0-09EC-4E7B-87BC-C9626550F925}"/>
                </a:ext>
              </a:extLst>
            </p:cNvPr>
            <p:cNvSpPr/>
            <p:nvPr/>
          </p:nvSpPr>
          <p:spPr bwMode="auto">
            <a:xfrm>
              <a:off x="4479662" y="2152089"/>
              <a:ext cx="92062" cy="132258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0" name="iṩḷïḋe">
              <a:extLst>
                <a:ext uri="{FF2B5EF4-FFF2-40B4-BE49-F238E27FC236}">
                  <a16:creationId xmlns:a16="http://schemas.microsoft.com/office/drawing/2014/main" id="{CB947252-B920-4765-BBB3-9C1F6C1F6FC5}"/>
                </a:ext>
              </a:extLst>
            </p:cNvPr>
            <p:cNvSpPr/>
            <p:nvPr/>
          </p:nvSpPr>
          <p:spPr bwMode="auto">
            <a:xfrm>
              <a:off x="4862171" y="2262304"/>
              <a:ext cx="77799" cy="117995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1" name="išḻiḍè">
              <a:extLst>
                <a:ext uri="{FF2B5EF4-FFF2-40B4-BE49-F238E27FC236}">
                  <a16:creationId xmlns:a16="http://schemas.microsoft.com/office/drawing/2014/main" id="{57D71C0C-D24C-4414-B3F3-DEC4E3D31B6E}"/>
                </a:ext>
              </a:extLst>
            </p:cNvPr>
            <p:cNvSpPr/>
            <p:nvPr/>
          </p:nvSpPr>
          <p:spPr bwMode="auto">
            <a:xfrm>
              <a:off x="4452432" y="1944626"/>
              <a:ext cx="129664" cy="99842"/>
            </a:xfrm>
            <a:custGeom>
              <a:avLst/>
              <a:gdLst>
                <a:gd name="T0" fmla="*/ 48 w 48"/>
                <a:gd name="T1" fmla="*/ 18 h 37"/>
                <a:gd name="T2" fmla="*/ 48 w 48"/>
                <a:gd name="T3" fmla="*/ 37 h 37"/>
                <a:gd name="T4" fmla="*/ 0 w 48"/>
                <a:gd name="T5" fmla="*/ 30 h 37"/>
                <a:gd name="T6" fmla="*/ 48 w 48"/>
                <a:gd name="T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48" y="18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27" y="11"/>
                    <a:pt x="0" y="30"/>
                  </a:cubicBezTo>
                  <a:cubicBezTo>
                    <a:pt x="0" y="30"/>
                    <a:pt x="16" y="0"/>
                    <a:pt x="48" y="18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2" name="ïṣ1ïḓé">
              <a:extLst>
                <a:ext uri="{FF2B5EF4-FFF2-40B4-BE49-F238E27FC236}">
                  <a16:creationId xmlns:a16="http://schemas.microsoft.com/office/drawing/2014/main" id="{0E1F4702-25FD-4AA1-8177-ECD3B8746928}"/>
                </a:ext>
              </a:extLst>
            </p:cNvPr>
            <p:cNvSpPr/>
            <p:nvPr/>
          </p:nvSpPr>
          <p:spPr bwMode="auto">
            <a:xfrm>
              <a:off x="4884214" y="2100223"/>
              <a:ext cx="77799" cy="64832"/>
            </a:xfrm>
            <a:custGeom>
              <a:avLst/>
              <a:gdLst>
                <a:gd name="T0" fmla="*/ 0 w 29"/>
                <a:gd name="T1" fmla="*/ 0 h 24"/>
                <a:gd name="T2" fmla="*/ 0 w 29"/>
                <a:gd name="T3" fmla="*/ 16 h 24"/>
                <a:gd name="T4" fmla="*/ 27 w 29"/>
                <a:gd name="T5" fmla="*/ 24 h 24"/>
                <a:gd name="T6" fmla="*/ 0 w 2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0" y="10"/>
                    <a:pt x="27" y="24"/>
                  </a:cubicBezTo>
                  <a:cubicBezTo>
                    <a:pt x="27" y="24"/>
                    <a:pt x="29" y="0"/>
                    <a:pt x="0" y="0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3" name="iṥlîḍè">
              <a:extLst>
                <a:ext uri="{FF2B5EF4-FFF2-40B4-BE49-F238E27FC236}">
                  <a16:creationId xmlns:a16="http://schemas.microsoft.com/office/drawing/2014/main" id="{B4572BCE-BBFC-482D-A2A3-B850E6DF25CC}"/>
                </a:ext>
              </a:extLst>
            </p:cNvPr>
            <p:cNvSpPr/>
            <p:nvPr/>
          </p:nvSpPr>
          <p:spPr bwMode="auto">
            <a:xfrm>
              <a:off x="4449839" y="2825047"/>
              <a:ext cx="127071" cy="85578"/>
            </a:xfrm>
            <a:custGeom>
              <a:avLst/>
              <a:gdLst>
                <a:gd name="T0" fmla="*/ 47 w 47"/>
                <a:gd name="T1" fmla="*/ 18 h 32"/>
                <a:gd name="T2" fmla="*/ 0 w 47"/>
                <a:gd name="T3" fmla="*/ 0 h 32"/>
                <a:gd name="T4" fmla="*/ 47 w 47"/>
                <a:gd name="T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2">
                  <a:moveTo>
                    <a:pt x="47" y="18"/>
                  </a:moveTo>
                  <a:cubicBezTo>
                    <a:pt x="47" y="18"/>
                    <a:pt x="16" y="17"/>
                    <a:pt x="0" y="0"/>
                  </a:cubicBezTo>
                  <a:cubicBezTo>
                    <a:pt x="0" y="0"/>
                    <a:pt x="18" y="32"/>
                    <a:pt x="47" y="18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4" name="íŝľïḍe">
              <a:extLst>
                <a:ext uri="{FF2B5EF4-FFF2-40B4-BE49-F238E27FC236}">
                  <a16:creationId xmlns:a16="http://schemas.microsoft.com/office/drawing/2014/main" id="{F37088DC-D7B3-4814-A7D1-D392D5294E4B}"/>
                </a:ext>
              </a:extLst>
            </p:cNvPr>
            <p:cNvSpPr/>
            <p:nvPr/>
          </p:nvSpPr>
          <p:spPr bwMode="auto">
            <a:xfrm>
              <a:off x="4407049" y="2530709"/>
              <a:ext cx="344907" cy="189310"/>
            </a:xfrm>
            <a:custGeom>
              <a:avLst/>
              <a:gdLst>
                <a:gd name="T0" fmla="*/ 2 w 128"/>
                <a:gd name="T1" fmla="*/ 0 h 70"/>
                <a:gd name="T2" fmla="*/ 2 w 128"/>
                <a:gd name="T3" fmla="*/ 30 h 70"/>
                <a:gd name="T4" fmla="*/ 120 w 128"/>
                <a:gd name="T5" fmla="*/ 67 h 70"/>
                <a:gd name="T6" fmla="*/ 128 w 128"/>
                <a:gd name="T7" fmla="*/ 45 h 70"/>
                <a:gd name="T8" fmla="*/ 2 w 12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70">
                  <a:moveTo>
                    <a:pt x="2" y="0"/>
                  </a:moveTo>
                  <a:cubicBezTo>
                    <a:pt x="2" y="0"/>
                    <a:pt x="0" y="13"/>
                    <a:pt x="2" y="30"/>
                  </a:cubicBezTo>
                  <a:cubicBezTo>
                    <a:pt x="19" y="42"/>
                    <a:pt x="65" y="70"/>
                    <a:pt x="120" y="67"/>
                  </a:cubicBezTo>
                  <a:cubicBezTo>
                    <a:pt x="126" y="55"/>
                    <a:pt x="128" y="45"/>
                    <a:pt x="128" y="45"/>
                  </a:cubicBezTo>
                  <a:cubicBezTo>
                    <a:pt x="128" y="45"/>
                    <a:pt x="49" y="35"/>
                    <a:pt x="2" y="0"/>
                  </a:cubicBezTo>
                  <a:close/>
                </a:path>
              </a:pathLst>
            </a:custGeom>
            <a:solidFill>
              <a:srgbClr val="FDF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5" name="îṩḻiḑe">
              <a:extLst>
                <a:ext uri="{FF2B5EF4-FFF2-40B4-BE49-F238E27FC236}">
                  <a16:creationId xmlns:a16="http://schemas.microsoft.com/office/drawing/2014/main" id="{D175384A-8088-40BC-83DA-C26BF36E511F}"/>
                </a:ext>
              </a:extLst>
            </p:cNvPr>
            <p:cNvSpPr/>
            <p:nvPr/>
          </p:nvSpPr>
          <p:spPr bwMode="auto">
            <a:xfrm>
              <a:off x="4654708" y="2708349"/>
              <a:ext cx="75205" cy="76502"/>
            </a:xfrm>
            <a:custGeom>
              <a:avLst/>
              <a:gdLst>
                <a:gd name="T0" fmla="*/ 28 w 28"/>
                <a:gd name="T1" fmla="*/ 1 h 28"/>
                <a:gd name="T2" fmla="*/ 0 w 28"/>
                <a:gd name="T3" fmla="*/ 0 h 28"/>
                <a:gd name="T4" fmla="*/ 7 w 28"/>
                <a:gd name="T5" fmla="*/ 28 h 28"/>
                <a:gd name="T6" fmla="*/ 28 w 28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8">
                  <a:moveTo>
                    <a:pt x="28" y="1"/>
                  </a:moveTo>
                  <a:cubicBezTo>
                    <a:pt x="18" y="2"/>
                    <a:pt x="9" y="1"/>
                    <a:pt x="0" y="0"/>
                  </a:cubicBezTo>
                  <a:cubicBezTo>
                    <a:pt x="4" y="7"/>
                    <a:pt x="8" y="17"/>
                    <a:pt x="7" y="28"/>
                  </a:cubicBezTo>
                  <a:cubicBezTo>
                    <a:pt x="17" y="21"/>
                    <a:pt x="24" y="11"/>
                    <a:pt x="28" y="1"/>
                  </a:cubicBezTo>
                  <a:close/>
                </a:path>
              </a:pathLst>
            </a:custGeom>
            <a:solidFill>
              <a:srgbClr val="9E0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6" name="ïŝ1ïḋê">
              <a:extLst>
                <a:ext uri="{FF2B5EF4-FFF2-40B4-BE49-F238E27FC236}">
                  <a16:creationId xmlns:a16="http://schemas.microsoft.com/office/drawing/2014/main" id="{82C8FABA-205D-4826-95A8-13BDFFC25969}"/>
                </a:ext>
              </a:extLst>
            </p:cNvPr>
            <p:cNvSpPr/>
            <p:nvPr/>
          </p:nvSpPr>
          <p:spPr bwMode="auto">
            <a:xfrm>
              <a:off x="4412236" y="2612398"/>
              <a:ext cx="264515" cy="193200"/>
            </a:xfrm>
            <a:custGeom>
              <a:avLst/>
              <a:gdLst>
                <a:gd name="T0" fmla="*/ 90 w 98"/>
                <a:gd name="T1" fmla="*/ 36 h 72"/>
                <a:gd name="T2" fmla="*/ 0 w 98"/>
                <a:gd name="T3" fmla="*/ 0 h 72"/>
                <a:gd name="T4" fmla="*/ 61 w 98"/>
                <a:gd name="T5" fmla="*/ 68 h 72"/>
                <a:gd name="T6" fmla="*/ 97 w 98"/>
                <a:gd name="T7" fmla="*/ 64 h 72"/>
                <a:gd name="T8" fmla="*/ 90 w 98"/>
                <a:gd name="T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2">
                  <a:moveTo>
                    <a:pt x="90" y="36"/>
                  </a:moveTo>
                  <a:cubicBezTo>
                    <a:pt x="48" y="30"/>
                    <a:pt x="14" y="10"/>
                    <a:pt x="0" y="0"/>
                  </a:cubicBezTo>
                  <a:cubicBezTo>
                    <a:pt x="3" y="24"/>
                    <a:pt x="15" y="57"/>
                    <a:pt x="61" y="68"/>
                  </a:cubicBezTo>
                  <a:cubicBezTo>
                    <a:pt x="76" y="72"/>
                    <a:pt x="88" y="70"/>
                    <a:pt x="97" y="64"/>
                  </a:cubicBezTo>
                  <a:cubicBezTo>
                    <a:pt x="98" y="53"/>
                    <a:pt x="94" y="43"/>
                    <a:pt x="90" y="36"/>
                  </a:cubicBez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7" name="í$1ïḋê">
              <a:extLst>
                <a:ext uri="{FF2B5EF4-FFF2-40B4-BE49-F238E27FC236}">
                  <a16:creationId xmlns:a16="http://schemas.microsoft.com/office/drawing/2014/main" id="{07E17A17-FDA6-4F33-93F6-08BD1E98E129}"/>
                </a:ext>
              </a:extLst>
            </p:cNvPr>
            <p:cNvSpPr/>
            <p:nvPr/>
          </p:nvSpPr>
          <p:spPr bwMode="auto">
            <a:xfrm>
              <a:off x="3804110" y="5808624"/>
              <a:ext cx="322864" cy="295635"/>
            </a:xfrm>
            <a:custGeom>
              <a:avLst/>
              <a:gdLst>
                <a:gd name="T0" fmla="*/ 120 w 120"/>
                <a:gd name="T1" fmla="*/ 110 h 110"/>
                <a:gd name="T2" fmla="*/ 116 w 120"/>
                <a:gd name="T3" fmla="*/ 55 h 110"/>
                <a:gd name="T4" fmla="*/ 4 w 120"/>
                <a:gd name="T5" fmla="*/ 44 h 110"/>
                <a:gd name="T6" fmla="*/ 0 w 120"/>
                <a:gd name="T7" fmla="*/ 65 h 110"/>
                <a:gd name="T8" fmla="*/ 0 w 120"/>
                <a:gd name="T9" fmla="*/ 110 h 110"/>
                <a:gd name="T10" fmla="*/ 120 w 120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10">
                  <a:moveTo>
                    <a:pt x="120" y="110"/>
                  </a:move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60" y="0"/>
                    <a:pt x="4" y="44"/>
                  </a:cubicBezTo>
                  <a:cubicBezTo>
                    <a:pt x="4" y="44"/>
                    <a:pt x="0" y="55"/>
                    <a:pt x="0" y="65"/>
                  </a:cubicBezTo>
                  <a:cubicBezTo>
                    <a:pt x="0" y="75"/>
                    <a:pt x="0" y="110"/>
                    <a:pt x="0" y="110"/>
                  </a:cubicBezTo>
                  <a:cubicBezTo>
                    <a:pt x="0" y="110"/>
                    <a:pt x="52" y="50"/>
                    <a:pt x="120" y="11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8" name="i$ļide">
              <a:extLst>
                <a:ext uri="{FF2B5EF4-FFF2-40B4-BE49-F238E27FC236}">
                  <a16:creationId xmlns:a16="http://schemas.microsoft.com/office/drawing/2014/main" id="{67174480-60A5-4826-96DD-4C92FDF4D177}"/>
                </a:ext>
              </a:extLst>
            </p:cNvPr>
            <p:cNvSpPr/>
            <p:nvPr/>
          </p:nvSpPr>
          <p:spPr bwMode="auto">
            <a:xfrm>
              <a:off x="4622292" y="6296163"/>
              <a:ext cx="784470" cy="160784"/>
            </a:xfrm>
            <a:custGeom>
              <a:avLst/>
              <a:gdLst>
                <a:gd name="T0" fmla="*/ 137 w 291"/>
                <a:gd name="T1" fmla="*/ 58 h 60"/>
                <a:gd name="T2" fmla="*/ 291 w 291"/>
                <a:gd name="T3" fmla="*/ 21 h 60"/>
                <a:gd name="T4" fmla="*/ 284 w 291"/>
                <a:gd name="T5" fmla="*/ 0 h 60"/>
                <a:gd name="T6" fmla="*/ 144 w 291"/>
                <a:gd name="T7" fmla="*/ 39 h 60"/>
                <a:gd name="T8" fmla="*/ 0 w 291"/>
                <a:gd name="T9" fmla="*/ 26 h 60"/>
                <a:gd name="T10" fmla="*/ 3 w 291"/>
                <a:gd name="T11" fmla="*/ 43 h 60"/>
                <a:gd name="T12" fmla="*/ 137 w 291"/>
                <a:gd name="T13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60">
                  <a:moveTo>
                    <a:pt x="137" y="58"/>
                  </a:moveTo>
                  <a:cubicBezTo>
                    <a:pt x="265" y="55"/>
                    <a:pt x="291" y="21"/>
                    <a:pt x="291" y="21"/>
                  </a:cubicBezTo>
                  <a:cubicBezTo>
                    <a:pt x="289" y="14"/>
                    <a:pt x="286" y="7"/>
                    <a:pt x="284" y="0"/>
                  </a:cubicBezTo>
                  <a:cubicBezTo>
                    <a:pt x="275" y="8"/>
                    <a:pt x="232" y="33"/>
                    <a:pt x="144" y="39"/>
                  </a:cubicBezTo>
                  <a:cubicBezTo>
                    <a:pt x="57" y="45"/>
                    <a:pt x="0" y="26"/>
                    <a:pt x="0" y="26"/>
                  </a:cubicBezTo>
                  <a:cubicBezTo>
                    <a:pt x="1" y="37"/>
                    <a:pt x="3" y="43"/>
                    <a:pt x="3" y="43"/>
                  </a:cubicBezTo>
                  <a:cubicBezTo>
                    <a:pt x="3" y="43"/>
                    <a:pt x="9" y="60"/>
                    <a:pt x="137" y="58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9" name="iṥ1íḑè">
              <a:extLst>
                <a:ext uri="{FF2B5EF4-FFF2-40B4-BE49-F238E27FC236}">
                  <a16:creationId xmlns:a16="http://schemas.microsoft.com/office/drawing/2014/main" id="{A110EA7D-13D6-4A5E-9E95-39C008D851A5}"/>
                </a:ext>
              </a:extLst>
            </p:cNvPr>
            <p:cNvSpPr/>
            <p:nvPr/>
          </p:nvSpPr>
          <p:spPr bwMode="auto">
            <a:xfrm>
              <a:off x="4604139" y="5996638"/>
              <a:ext cx="478462" cy="420113"/>
            </a:xfrm>
            <a:custGeom>
              <a:avLst/>
              <a:gdLst>
                <a:gd name="T0" fmla="*/ 178 w 178"/>
                <a:gd name="T1" fmla="*/ 77 h 156"/>
                <a:gd name="T2" fmla="*/ 98 w 178"/>
                <a:gd name="T3" fmla="*/ 25 h 156"/>
                <a:gd name="T4" fmla="*/ 94 w 178"/>
                <a:gd name="T5" fmla="*/ 35 h 156"/>
                <a:gd name="T6" fmla="*/ 44 w 178"/>
                <a:gd name="T7" fmla="*/ 10 h 156"/>
                <a:gd name="T8" fmla="*/ 32 w 178"/>
                <a:gd name="T9" fmla="*/ 1 h 156"/>
                <a:gd name="T10" fmla="*/ 7 w 178"/>
                <a:gd name="T11" fmla="*/ 137 h 156"/>
                <a:gd name="T12" fmla="*/ 151 w 178"/>
                <a:gd name="T13" fmla="*/ 150 h 156"/>
                <a:gd name="T14" fmla="*/ 159 w 178"/>
                <a:gd name="T15" fmla="*/ 149 h 156"/>
                <a:gd name="T16" fmla="*/ 158 w 178"/>
                <a:gd name="T17" fmla="*/ 147 h 156"/>
                <a:gd name="T18" fmla="*/ 178 w 178"/>
                <a:gd name="T19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56">
                  <a:moveTo>
                    <a:pt x="178" y="77"/>
                  </a:moveTo>
                  <a:cubicBezTo>
                    <a:pt x="152" y="49"/>
                    <a:pt x="115" y="32"/>
                    <a:pt x="98" y="25"/>
                  </a:cubicBezTo>
                  <a:cubicBezTo>
                    <a:pt x="95" y="31"/>
                    <a:pt x="94" y="35"/>
                    <a:pt x="94" y="35"/>
                  </a:cubicBezTo>
                  <a:cubicBezTo>
                    <a:pt x="72" y="41"/>
                    <a:pt x="50" y="21"/>
                    <a:pt x="44" y="10"/>
                  </a:cubicBezTo>
                  <a:cubicBezTo>
                    <a:pt x="38" y="0"/>
                    <a:pt x="32" y="1"/>
                    <a:pt x="32" y="1"/>
                  </a:cubicBezTo>
                  <a:cubicBezTo>
                    <a:pt x="0" y="36"/>
                    <a:pt x="4" y="105"/>
                    <a:pt x="7" y="137"/>
                  </a:cubicBezTo>
                  <a:cubicBezTo>
                    <a:pt x="7" y="137"/>
                    <a:pt x="64" y="156"/>
                    <a:pt x="151" y="150"/>
                  </a:cubicBezTo>
                  <a:cubicBezTo>
                    <a:pt x="154" y="150"/>
                    <a:pt x="157" y="149"/>
                    <a:pt x="159" y="149"/>
                  </a:cubicBezTo>
                  <a:cubicBezTo>
                    <a:pt x="159" y="148"/>
                    <a:pt x="158" y="147"/>
                    <a:pt x="158" y="147"/>
                  </a:cubicBezTo>
                  <a:cubicBezTo>
                    <a:pt x="159" y="117"/>
                    <a:pt x="167" y="94"/>
                    <a:pt x="178" y="77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0" name="ï$ľîḍe">
              <a:extLst>
                <a:ext uri="{FF2B5EF4-FFF2-40B4-BE49-F238E27FC236}">
                  <a16:creationId xmlns:a16="http://schemas.microsoft.com/office/drawing/2014/main" id="{73D5826A-1D97-4328-97C5-8BD49F4E85C6}"/>
                </a:ext>
              </a:extLst>
            </p:cNvPr>
            <p:cNvSpPr/>
            <p:nvPr/>
          </p:nvSpPr>
          <p:spPr bwMode="auto">
            <a:xfrm>
              <a:off x="4867358" y="5988858"/>
              <a:ext cx="334534" cy="215243"/>
            </a:xfrm>
            <a:custGeom>
              <a:avLst/>
              <a:gdLst>
                <a:gd name="T0" fmla="*/ 80 w 124"/>
                <a:gd name="T1" fmla="*/ 80 h 80"/>
                <a:gd name="T2" fmla="*/ 124 w 124"/>
                <a:gd name="T3" fmla="*/ 39 h 80"/>
                <a:gd name="T4" fmla="*/ 36 w 124"/>
                <a:gd name="T5" fmla="*/ 0 h 80"/>
                <a:gd name="T6" fmla="*/ 0 w 124"/>
                <a:gd name="T7" fmla="*/ 28 h 80"/>
                <a:gd name="T8" fmla="*/ 80 w 124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0">
                  <a:moveTo>
                    <a:pt x="80" y="80"/>
                  </a:moveTo>
                  <a:cubicBezTo>
                    <a:pt x="94" y="56"/>
                    <a:pt x="113" y="44"/>
                    <a:pt x="124" y="39"/>
                  </a:cubicBezTo>
                  <a:cubicBezTo>
                    <a:pt x="81" y="10"/>
                    <a:pt x="36" y="0"/>
                    <a:pt x="36" y="0"/>
                  </a:cubicBezTo>
                  <a:cubicBezTo>
                    <a:pt x="16" y="6"/>
                    <a:pt x="5" y="19"/>
                    <a:pt x="0" y="28"/>
                  </a:cubicBezTo>
                  <a:cubicBezTo>
                    <a:pt x="17" y="35"/>
                    <a:pt x="54" y="52"/>
                    <a:pt x="80" y="8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1" name="íŝ1ïde">
              <a:extLst>
                <a:ext uri="{FF2B5EF4-FFF2-40B4-BE49-F238E27FC236}">
                  <a16:creationId xmlns:a16="http://schemas.microsoft.com/office/drawing/2014/main" id="{C649E41F-AD32-49C1-9950-F22DA80D53A8}"/>
                </a:ext>
              </a:extLst>
            </p:cNvPr>
            <p:cNvSpPr/>
            <p:nvPr/>
          </p:nvSpPr>
          <p:spPr bwMode="auto">
            <a:xfrm>
              <a:off x="5029439" y="6126302"/>
              <a:ext cx="357874" cy="272295"/>
            </a:xfrm>
            <a:custGeom>
              <a:avLst/>
              <a:gdLst>
                <a:gd name="T0" fmla="*/ 81 w 133"/>
                <a:gd name="T1" fmla="*/ 0 h 101"/>
                <a:gd name="T2" fmla="*/ 80 w 133"/>
                <a:gd name="T3" fmla="*/ 12 h 101"/>
                <a:gd name="T4" fmla="*/ 68 w 133"/>
                <a:gd name="T5" fmla="*/ 31 h 101"/>
                <a:gd name="T6" fmla="*/ 27 w 133"/>
                <a:gd name="T7" fmla="*/ 39 h 101"/>
                <a:gd name="T8" fmla="*/ 20 w 133"/>
                <a:gd name="T9" fmla="*/ 29 h 101"/>
                <a:gd name="T10" fmla="*/ 0 w 133"/>
                <a:gd name="T11" fmla="*/ 99 h 101"/>
                <a:gd name="T12" fmla="*/ 1 w 133"/>
                <a:gd name="T13" fmla="*/ 101 h 101"/>
                <a:gd name="T14" fmla="*/ 133 w 133"/>
                <a:gd name="T15" fmla="*/ 63 h 101"/>
                <a:gd name="T16" fmla="*/ 81 w 133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1">
                  <a:moveTo>
                    <a:pt x="81" y="0"/>
                  </a:moveTo>
                  <a:cubicBezTo>
                    <a:pt x="80" y="6"/>
                    <a:pt x="80" y="11"/>
                    <a:pt x="80" y="12"/>
                  </a:cubicBezTo>
                  <a:cubicBezTo>
                    <a:pt x="79" y="14"/>
                    <a:pt x="68" y="31"/>
                    <a:pt x="68" y="31"/>
                  </a:cubicBezTo>
                  <a:cubicBezTo>
                    <a:pt x="68" y="31"/>
                    <a:pt x="59" y="84"/>
                    <a:pt x="27" y="39"/>
                  </a:cubicBezTo>
                  <a:cubicBezTo>
                    <a:pt x="25" y="36"/>
                    <a:pt x="22" y="32"/>
                    <a:pt x="20" y="29"/>
                  </a:cubicBezTo>
                  <a:cubicBezTo>
                    <a:pt x="9" y="46"/>
                    <a:pt x="1" y="69"/>
                    <a:pt x="0" y="99"/>
                  </a:cubicBezTo>
                  <a:cubicBezTo>
                    <a:pt x="0" y="99"/>
                    <a:pt x="1" y="100"/>
                    <a:pt x="1" y="101"/>
                  </a:cubicBezTo>
                  <a:cubicBezTo>
                    <a:pt x="84" y="94"/>
                    <a:pt x="124" y="71"/>
                    <a:pt x="133" y="63"/>
                  </a:cubicBezTo>
                  <a:cubicBezTo>
                    <a:pt x="121" y="37"/>
                    <a:pt x="102" y="16"/>
                    <a:pt x="81" y="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2" name="î$líḋe">
              <a:extLst>
                <a:ext uri="{FF2B5EF4-FFF2-40B4-BE49-F238E27FC236}">
                  <a16:creationId xmlns:a16="http://schemas.microsoft.com/office/drawing/2014/main" id="{61902835-190F-4BDA-B6AB-C32B27D63048}"/>
                </a:ext>
              </a:extLst>
            </p:cNvPr>
            <p:cNvSpPr/>
            <p:nvPr/>
          </p:nvSpPr>
          <p:spPr bwMode="auto">
            <a:xfrm>
              <a:off x="5082601" y="6093886"/>
              <a:ext cx="164674" cy="258032"/>
            </a:xfrm>
            <a:custGeom>
              <a:avLst/>
              <a:gdLst>
                <a:gd name="T0" fmla="*/ 0 w 61"/>
                <a:gd name="T1" fmla="*/ 41 h 96"/>
                <a:gd name="T2" fmla="*/ 7 w 61"/>
                <a:gd name="T3" fmla="*/ 51 h 96"/>
                <a:gd name="T4" fmla="*/ 48 w 61"/>
                <a:gd name="T5" fmla="*/ 43 h 96"/>
                <a:gd name="T6" fmla="*/ 60 w 61"/>
                <a:gd name="T7" fmla="*/ 24 h 96"/>
                <a:gd name="T8" fmla="*/ 61 w 61"/>
                <a:gd name="T9" fmla="*/ 12 h 96"/>
                <a:gd name="T10" fmla="*/ 44 w 61"/>
                <a:gd name="T11" fmla="*/ 0 h 96"/>
                <a:gd name="T12" fmla="*/ 0 w 61"/>
                <a:gd name="T13" fmla="*/ 4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96">
                  <a:moveTo>
                    <a:pt x="0" y="41"/>
                  </a:moveTo>
                  <a:cubicBezTo>
                    <a:pt x="2" y="44"/>
                    <a:pt x="5" y="48"/>
                    <a:pt x="7" y="51"/>
                  </a:cubicBezTo>
                  <a:cubicBezTo>
                    <a:pt x="39" y="96"/>
                    <a:pt x="48" y="43"/>
                    <a:pt x="48" y="43"/>
                  </a:cubicBezTo>
                  <a:cubicBezTo>
                    <a:pt x="48" y="43"/>
                    <a:pt x="59" y="26"/>
                    <a:pt x="60" y="24"/>
                  </a:cubicBezTo>
                  <a:cubicBezTo>
                    <a:pt x="60" y="23"/>
                    <a:pt x="60" y="18"/>
                    <a:pt x="61" y="12"/>
                  </a:cubicBezTo>
                  <a:cubicBezTo>
                    <a:pt x="55" y="7"/>
                    <a:pt x="50" y="3"/>
                    <a:pt x="44" y="0"/>
                  </a:cubicBezTo>
                  <a:cubicBezTo>
                    <a:pt x="33" y="5"/>
                    <a:pt x="14" y="17"/>
                    <a:pt x="0" y="41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3" name="iśľíḓe">
              <a:extLst>
                <a:ext uri="{FF2B5EF4-FFF2-40B4-BE49-F238E27FC236}">
                  <a16:creationId xmlns:a16="http://schemas.microsoft.com/office/drawing/2014/main" id="{525E909B-0C19-4706-8DEA-FD5E35EE3D76}"/>
                </a:ext>
              </a:extLst>
            </p:cNvPr>
            <p:cNvSpPr/>
            <p:nvPr/>
          </p:nvSpPr>
          <p:spPr bwMode="auto">
            <a:xfrm>
              <a:off x="4495221" y="2167649"/>
              <a:ext cx="29823" cy="3760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4" name="îŝľïďe">
              <a:extLst>
                <a:ext uri="{FF2B5EF4-FFF2-40B4-BE49-F238E27FC236}">
                  <a16:creationId xmlns:a16="http://schemas.microsoft.com/office/drawing/2014/main" id="{52E60BF7-F08F-4879-A143-A3CF8A6ECDB7}"/>
                </a:ext>
              </a:extLst>
            </p:cNvPr>
            <p:cNvSpPr/>
            <p:nvPr/>
          </p:nvSpPr>
          <p:spPr bwMode="auto">
            <a:xfrm>
              <a:off x="4875138" y="2275270"/>
              <a:ext cx="24636" cy="298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5" name="iṩ1îde">
              <a:extLst>
                <a:ext uri="{FF2B5EF4-FFF2-40B4-BE49-F238E27FC236}">
                  <a16:creationId xmlns:a16="http://schemas.microsoft.com/office/drawing/2014/main" id="{3642DA87-FF3E-43C3-B914-67E435DEBFDD}"/>
                </a:ext>
              </a:extLst>
            </p:cNvPr>
            <p:cNvSpPr/>
            <p:nvPr/>
          </p:nvSpPr>
          <p:spPr bwMode="auto">
            <a:xfrm>
              <a:off x="3699082" y="6241704"/>
              <a:ext cx="484945" cy="293041"/>
            </a:xfrm>
            <a:custGeom>
              <a:avLst/>
              <a:gdLst>
                <a:gd name="T0" fmla="*/ 2 w 180"/>
                <a:gd name="T1" fmla="*/ 74 h 109"/>
                <a:gd name="T2" fmla="*/ 82 w 180"/>
                <a:gd name="T3" fmla="*/ 0 h 109"/>
                <a:gd name="T4" fmla="*/ 180 w 180"/>
                <a:gd name="T5" fmla="*/ 84 h 109"/>
                <a:gd name="T6" fmla="*/ 142 w 180"/>
                <a:gd name="T7" fmla="*/ 99 h 109"/>
                <a:gd name="T8" fmla="*/ 71 w 180"/>
                <a:gd name="T9" fmla="*/ 106 h 109"/>
                <a:gd name="T10" fmla="*/ 22 w 180"/>
                <a:gd name="T11" fmla="*/ 94 h 109"/>
                <a:gd name="T12" fmla="*/ 2 w 180"/>
                <a:gd name="T13" fmla="*/ 7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09">
                  <a:moveTo>
                    <a:pt x="2" y="74"/>
                  </a:moveTo>
                  <a:cubicBezTo>
                    <a:pt x="2" y="74"/>
                    <a:pt x="0" y="0"/>
                    <a:pt x="82" y="0"/>
                  </a:cubicBezTo>
                  <a:cubicBezTo>
                    <a:pt x="169" y="0"/>
                    <a:pt x="180" y="84"/>
                    <a:pt x="180" y="84"/>
                  </a:cubicBezTo>
                  <a:cubicBezTo>
                    <a:pt x="180" y="84"/>
                    <a:pt x="146" y="98"/>
                    <a:pt x="142" y="99"/>
                  </a:cubicBezTo>
                  <a:cubicBezTo>
                    <a:pt x="137" y="100"/>
                    <a:pt x="79" y="109"/>
                    <a:pt x="71" y="106"/>
                  </a:cubicBezTo>
                  <a:cubicBezTo>
                    <a:pt x="64" y="104"/>
                    <a:pt x="26" y="96"/>
                    <a:pt x="22" y="94"/>
                  </a:cubicBezTo>
                  <a:cubicBezTo>
                    <a:pt x="19" y="92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1519" name="矩形 1518">
            <a:extLst>
              <a:ext uri="{FF2B5EF4-FFF2-40B4-BE49-F238E27FC236}">
                <a16:creationId xmlns:a16="http://schemas.microsoft.com/office/drawing/2014/main" id="{52859D8C-48B2-40D5-996F-7F1879A8022D}"/>
              </a:ext>
            </a:extLst>
          </p:cNvPr>
          <p:cNvSpPr/>
          <p:nvPr/>
        </p:nvSpPr>
        <p:spPr>
          <a:xfrm>
            <a:off x="1600318" y="2667020"/>
            <a:ext cx="4190890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:25.4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亿；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弱视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过敏性眼病等</a:t>
            </a:r>
          </a:p>
        </p:txBody>
      </p:sp>
      <p:sp>
        <p:nvSpPr>
          <p:cNvPr id="1520" name="矩形 1519">
            <a:extLst>
              <a:ext uri="{FF2B5EF4-FFF2-40B4-BE49-F238E27FC236}">
                <a16:creationId xmlns:a16="http://schemas.microsoft.com/office/drawing/2014/main" id="{456DFE9E-F615-443A-86F8-0D0D4DACA854}"/>
              </a:ext>
            </a:extLst>
          </p:cNvPr>
          <p:cNvSpPr/>
          <p:nvPr/>
        </p:nvSpPr>
        <p:spPr>
          <a:xfrm>
            <a:off x="1693775" y="2284513"/>
            <a:ext cx="2116285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少年儿童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(0-18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</a:p>
        </p:txBody>
      </p:sp>
      <p:sp>
        <p:nvSpPr>
          <p:cNvPr id="1685" name="矩形 1684">
            <a:extLst>
              <a:ext uri="{FF2B5EF4-FFF2-40B4-BE49-F238E27FC236}">
                <a16:creationId xmlns:a16="http://schemas.microsoft.com/office/drawing/2014/main" id="{5FFF6C72-0877-4662-BBA1-2DC5CA2559E2}"/>
              </a:ext>
            </a:extLst>
          </p:cNvPr>
          <p:cNvSpPr/>
          <p:nvPr/>
        </p:nvSpPr>
        <p:spPr>
          <a:xfrm>
            <a:off x="1752714" y="4876762"/>
            <a:ext cx="388609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3" name="矩形 1722">
            <a:extLst>
              <a:ext uri="{FF2B5EF4-FFF2-40B4-BE49-F238E27FC236}">
                <a16:creationId xmlns:a16="http://schemas.microsoft.com/office/drawing/2014/main" id="{C1E930B0-6C5A-4F61-9510-BE29F08745B1}"/>
              </a:ext>
            </a:extLst>
          </p:cNvPr>
          <p:cNvSpPr/>
          <p:nvPr/>
        </p:nvSpPr>
        <p:spPr>
          <a:xfrm>
            <a:off x="2514694" y="5105356"/>
            <a:ext cx="3332413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:15.2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糖网等</a:t>
            </a:r>
          </a:p>
        </p:txBody>
      </p:sp>
      <p:sp>
        <p:nvSpPr>
          <p:cNvPr id="1724" name="矩形 1723">
            <a:extLst>
              <a:ext uri="{FF2B5EF4-FFF2-40B4-BE49-F238E27FC236}">
                <a16:creationId xmlns:a16="http://schemas.microsoft.com/office/drawing/2014/main" id="{03B724CD-D54D-40FF-AA9C-7B7E854F6EE5}"/>
              </a:ext>
            </a:extLst>
          </p:cNvPr>
          <p:cNvSpPr/>
          <p:nvPr/>
        </p:nvSpPr>
        <p:spPr>
          <a:xfrm>
            <a:off x="2590892" y="4724366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(45-64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</a:p>
        </p:txBody>
      </p:sp>
      <p:grpSp>
        <p:nvGrpSpPr>
          <p:cNvPr id="1511" name="组合 1510">
            <a:extLst>
              <a:ext uri="{FF2B5EF4-FFF2-40B4-BE49-F238E27FC236}">
                <a16:creationId xmlns:a16="http://schemas.microsoft.com/office/drawing/2014/main" id="{53694A3B-8F04-4B97-AE87-1FF361F8E31F}"/>
              </a:ext>
            </a:extLst>
          </p:cNvPr>
          <p:cNvGrpSpPr/>
          <p:nvPr/>
        </p:nvGrpSpPr>
        <p:grpSpPr>
          <a:xfrm>
            <a:off x="838338" y="3581396"/>
            <a:ext cx="2514534" cy="2836449"/>
            <a:chOff x="5122330" y="2362228"/>
            <a:chExt cx="2594716" cy="3428910"/>
          </a:xfrm>
        </p:grpSpPr>
        <p:sp>
          <p:nvSpPr>
            <p:cNvPr id="1510" name="isľíḋé">
              <a:extLst>
                <a:ext uri="{FF2B5EF4-FFF2-40B4-BE49-F238E27FC236}">
                  <a16:creationId xmlns:a16="http://schemas.microsoft.com/office/drawing/2014/main" id="{127DB1DA-536F-46BC-B010-4A7F2ABA39E8}"/>
                </a:ext>
              </a:extLst>
            </p:cNvPr>
            <p:cNvSpPr/>
            <p:nvPr/>
          </p:nvSpPr>
          <p:spPr bwMode="auto">
            <a:xfrm flipH="1">
              <a:off x="5122330" y="5579922"/>
              <a:ext cx="2594716" cy="211216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509" name="组合 1508">
              <a:extLst>
                <a:ext uri="{FF2B5EF4-FFF2-40B4-BE49-F238E27FC236}">
                  <a16:creationId xmlns:a16="http://schemas.microsoft.com/office/drawing/2014/main" id="{BCF5A97F-89E3-4DFC-ADB7-8B836996BD97}"/>
                </a:ext>
              </a:extLst>
            </p:cNvPr>
            <p:cNvGrpSpPr/>
            <p:nvPr/>
          </p:nvGrpSpPr>
          <p:grpSpPr>
            <a:xfrm>
              <a:off x="5791208" y="2362228"/>
              <a:ext cx="1611877" cy="3359032"/>
              <a:chOff x="8077148" y="1670126"/>
              <a:chExt cx="2232025" cy="4651375"/>
            </a:xfrm>
          </p:grpSpPr>
          <p:sp>
            <p:nvSpPr>
              <p:cNvPr id="1384" name="ïślîḑê">
                <a:extLst>
                  <a:ext uri="{FF2B5EF4-FFF2-40B4-BE49-F238E27FC236}">
                    <a16:creationId xmlns:a16="http://schemas.microsoft.com/office/drawing/2014/main" id="{6FBABF92-540A-4AF7-A6E5-2A3CAD10B4EA}"/>
                  </a:ext>
                </a:extLst>
              </p:cNvPr>
              <p:cNvSpPr/>
              <p:nvPr/>
            </p:nvSpPr>
            <p:spPr bwMode="auto">
              <a:xfrm>
                <a:off x="8804223" y="2211463"/>
                <a:ext cx="255588" cy="530225"/>
              </a:xfrm>
              <a:custGeom>
                <a:avLst/>
                <a:gdLst>
                  <a:gd name="T0" fmla="*/ 3 w 24"/>
                  <a:gd name="T1" fmla="*/ 0 h 50"/>
                  <a:gd name="T2" fmla="*/ 3 w 24"/>
                  <a:gd name="T3" fmla="*/ 21 h 50"/>
                  <a:gd name="T4" fmla="*/ 0 w 24"/>
                  <a:gd name="T5" fmla="*/ 31 h 50"/>
                  <a:gd name="T6" fmla="*/ 17 w 24"/>
                  <a:gd name="T7" fmla="*/ 46 h 50"/>
                  <a:gd name="T8" fmla="*/ 20 w 24"/>
                  <a:gd name="T9" fmla="*/ 42 h 50"/>
                  <a:gd name="T10" fmla="*/ 23 w 24"/>
                  <a:gd name="T11" fmla="*/ 37 h 50"/>
                  <a:gd name="T12" fmla="*/ 22 w 24"/>
                  <a:gd name="T13" fmla="*/ 25 h 50"/>
                  <a:gd name="T14" fmla="*/ 22 w 24"/>
                  <a:gd name="T15" fmla="*/ 17 h 50"/>
                  <a:gd name="T16" fmla="*/ 10 w 24"/>
                  <a:gd name="T17" fmla="*/ 7 h 50"/>
                  <a:gd name="T18" fmla="*/ 3 w 24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50">
                    <a:moveTo>
                      <a:pt x="3" y="0"/>
                    </a:moveTo>
                    <a:cubicBezTo>
                      <a:pt x="3" y="7"/>
                      <a:pt x="4" y="14"/>
                      <a:pt x="3" y="21"/>
                    </a:cubicBezTo>
                    <a:cubicBezTo>
                      <a:pt x="3" y="25"/>
                      <a:pt x="2" y="28"/>
                      <a:pt x="0" y="31"/>
                    </a:cubicBezTo>
                    <a:cubicBezTo>
                      <a:pt x="8" y="50"/>
                      <a:pt x="12" y="45"/>
                      <a:pt x="17" y="46"/>
                    </a:cubicBezTo>
                    <a:cubicBezTo>
                      <a:pt x="18" y="47"/>
                      <a:pt x="19" y="44"/>
                      <a:pt x="20" y="42"/>
                    </a:cubicBezTo>
                    <a:cubicBezTo>
                      <a:pt x="21" y="39"/>
                      <a:pt x="22" y="37"/>
                      <a:pt x="23" y="37"/>
                    </a:cubicBezTo>
                    <a:cubicBezTo>
                      <a:pt x="24" y="33"/>
                      <a:pt x="23" y="29"/>
                      <a:pt x="22" y="25"/>
                    </a:cubicBezTo>
                    <a:cubicBezTo>
                      <a:pt x="22" y="23"/>
                      <a:pt x="23" y="20"/>
                      <a:pt x="22" y="17"/>
                    </a:cubicBezTo>
                    <a:cubicBezTo>
                      <a:pt x="22" y="13"/>
                      <a:pt x="13" y="10"/>
                      <a:pt x="10" y="7"/>
                    </a:cubicBezTo>
                    <a:cubicBezTo>
                      <a:pt x="7" y="5"/>
                      <a:pt x="5" y="3"/>
                      <a:pt x="3" y="0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5" name="íšḻîḋê">
                <a:extLst>
                  <a:ext uri="{FF2B5EF4-FFF2-40B4-BE49-F238E27FC236}">
                    <a16:creationId xmlns:a16="http://schemas.microsoft.com/office/drawing/2014/main" id="{992A8F61-A0A1-40B4-B2E8-60048EDFE447}"/>
                  </a:ext>
                </a:extLst>
              </p:cNvPr>
              <p:cNvSpPr/>
              <p:nvPr/>
            </p:nvSpPr>
            <p:spPr bwMode="auto">
              <a:xfrm>
                <a:off x="8729610" y="1765376"/>
                <a:ext cx="565150" cy="754063"/>
              </a:xfrm>
              <a:custGeom>
                <a:avLst/>
                <a:gdLst>
                  <a:gd name="T0" fmla="*/ 23 w 53"/>
                  <a:gd name="T1" fmla="*/ 3 h 71"/>
                  <a:gd name="T2" fmla="*/ 41 w 53"/>
                  <a:gd name="T3" fmla="*/ 4 h 71"/>
                  <a:gd name="T4" fmla="*/ 50 w 53"/>
                  <a:gd name="T5" fmla="*/ 19 h 71"/>
                  <a:gd name="T6" fmla="*/ 44 w 53"/>
                  <a:gd name="T7" fmla="*/ 58 h 71"/>
                  <a:gd name="T8" fmla="*/ 21 w 53"/>
                  <a:gd name="T9" fmla="*/ 63 h 71"/>
                  <a:gd name="T10" fmla="*/ 1 w 53"/>
                  <a:gd name="T11" fmla="*/ 19 h 71"/>
                  <a:gd name="T12" fmla="*/ 23 w 53"/>
                  <a:gd name="T13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71">
                    <a:moveTo>
                      <a:pt x="23" y="3"/>
                    </a:moveTo>
                    <a:cubicBezTo>
                      <a:pt x="29" y="2"/>
                      <a:pt x="36" y="0"/>
                      <a:pt x="41" y="4"/>
                    </a:cubicBezTo>
                    <a:cubicBezTo>
                      <a:pt x="46" y="8"/>
                      <a:pt x="49" y="13"/>
                      <a:pt x="50" y="19"/>
                    </a:cubicBezTo>
                    <a:cubicBezTo>
                      <a:pt x="52" y="34"/>
                      <a:pt x="53" y="49"/>
                      <a:pt x="44" y="58"/>
                    </a:cubicBezTo>
                    <a:cubicBezTo>
                      <a:pt x="40" y="63"/>
                      <a:pt x="31" y="71"/>
                      <a:pt x="21" y="63"/>
                    </a:cubicBezTo>
                    <a:cubicBezTo>
                      <a:pt x="11" y="55"/>
                      <a:pt x="0" y="30"/>
                      <a:pt x="1" y="19"/>
                    </a:cubicBezTo>
                    <a:cubicBezTo>
                      <a:pt x="3" y="8"/>
                      <a:pt x="10" y="5"/>
                      <a:pt x="23" y="3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6" name="íś1iḑè">
                <a:extLst>
                  <a:ext uri="{FF2B5EF4-FFF2-40B4-BE49-F238E27FC236}">
                    <a16:creationId xmlns:a16="http://schemas.microsoft.com/office/drawing/2014/main" id="{A8423E6E-301D-4817-96DE-4340E30D74C0}"/>
                  </a:ext>
                </a:extLst>
              </p:cNvPr>
              <p:cNvSpPr/>
              <p:nvPr/>
            </p:nvSpPr>
            <p:spPr bwMode="auto">
              <a:xfrm>
                <a:off x="9059810" y="2147963"/>
                <a:ext cx="65088" cy="138113"/>
              </a:xfrm>
              <a:custGeom>
                <a:avLst/>
                <a:gdLst>
                  <a:gd name="T0" fmla="*/ 1 w 6"/>
                  <a:gd name="T1" fmla="*/ 0 h 13"/>
                  <a:gd name="T2" fmla="*/ 5 w 6"/>
                  <a:gd name="T3" fmla="*/ 10 h 13"/>
                  <a:gd name="T4" fmla="*/ 2 w 6"/>
                  <a:gd name="T5" fmla="*/ 13 h 13"/>
                  <a:gd name="T6" fmla="*/ 1 w 6"/>
                  <a:gd name="T7" fmla="*/ 6 h 13"/>
                  <a:gd name="T8" fmla="*/ 1 w 6"/>
                  <a:gd name="T9" fmla="*/ 0 h 13"/>
                  <a:gd name="T10" fmla="*/ 1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3" y="3"/>
                      <a:pt x="5" y="7"/>
                      <a:pt x="5" y="10"/>
                    </a:cubicBezTo>
                    <a:cubicBezTo>
                      <a:pt x="6" y="12"/>
                      <a:pt x="5" y="13"/>
                      <a:pt x="2" y="13"/>
                    </a:cubicBezTo>
                    <a:cubicBezTo>
                      <a:pt x="2" y="11"/>
                      <a:pt x="1" y="8"/>
                      <a:pt x="1" y="6"/>
                    </a:cubicBezTo>
                    <a:cubicBezTo>
                      <a:pt x="1" y="4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8A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7" name="ïṩlïḋé">
                <a:extLst>
                  <a:ext uri="{FF2B5EF4-FFF2-40B4-BE49-F238E27FC236}">
                    <a16:creationId xmlns:a16="http://schemas.microsoft.com/office/drawing/2014/main" id="{5AAF664C-16C1-419D-805E-FB7661C36118}"/>
                  </a:ext>
                </a:extLst>
              </p:cNvPr>
              <p:cNvSpPr/>
              <p:nvPr/>
            </p:nvSpPr>
            <p:spPr bwMode="auto">
              <a:xfrm>
                <a:off x="8867723" y="2189238"/>
                <a:ext cx="117475" cy="96838"/>
              </a:xfrm>
              <a:custGeom>
                <a:avLst/>
                <a:gdLst>
                  <a:gd name="T0" fmla="*/ 6 w 11"/>
                  <a:gd name="T1" fmla="*/ 0 h 9"/>
                  <a:gd name="T2" fmla="*/ 5 w 11"/>
                  <a:gd name="T3" fmla="*/ 0 h 9"/>
                  <a:gd name="T4" fmla="*/ 1 w 11"/>
                  <a:gd name="T5" fmla="*/ 5 h 9"/>
                  <a:gd name="T6" fmla="*/ 6 w 11"/>
                  <a:gd name="T7" fmla="*/ 9 h 9"/>
                  <a:gd name="T8" fmla="*/ 7 w 11"/>
                  <a:gd name="T9" fmla="*/ 9 h 9"/>
                  <a:gd name="T10" fmla="*/ 11 w 11"/>
                  <a:gd name="T11" fmla="*/ 4 h 9"/>
                  <a:gd name="T12" fmla="*/ 6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1" y="8"/>
                      <a:pt x="3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9" y="9"/>
                      <a:pt x="11" y="6"/>
                      <a:pt x="11" y="4"/>
                    </a:cubicBezTo>
                    <a:cubicBezTo>
                      <a:pt x="11" y="1"/>
                      <a:pt x="8" y="0"/>
                      <a:pt x="6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8" name="îsļîďe">
                <a:extLst>
                  <a:ext uri="{FF2B5EF4-FFF2-40B4-BE49-F238E27FC236}">
                    <a16:creationId xmlns:a16="http://schemas.microsoft.com/office/drawing/2014/main" id="{66FB991B-9109-466F-AA52-69362B878BD0}"/>
                  </a:ext>
                </a:extLst>
              </p:cNvPr>
              <p:cNvSpPr/>
              <p:nvPr/>
            </p:nvSpPr>
            <p:spPr bwMode="auto">
              <a:xfrm>
                <a:off x="9156648" y="2147963"/>
                <a:ext cx="117475" cy="95250"/>
              </a:xfrm>
              <a:custGeom>
                <a:avLst/>
                <a:gdLst>
                  <a:gd name="T0" fmla="*/ 5 w 11"/>
                  <a:gd name="T1" fmla="*/ 0 h 9"/>
                  <a:gd name="T2" fmla="*/ 4 w 11"/>
                  <a:gd name="T3" fmla="*/ 0 h 9"/>
                  <a:gd name="T4" fmla="*/ 0 w 11"/>
                  <a:gd name="T5" fmla="*/ 5 h 9"/>
                  <a:gd name="T6" fmla="*/ 5 w 11"/>
                  <a:gd name="T7" fmla="*/ 9 h 9"/>
                  <a:gd name="T8" fmla="*/ 6 w 11"/>
                  <a:gd name="T9" fmla="*/ 9 h 9"/>
                  <a:gd name="T10" fmla="*/ 10 w 11"/>
                  <a:gd name="T11" fmla="*/ 4 h 9"/>
                  <a:gd name="T12" fmla="*/ 5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8"/>
                      <a:pt x="3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9" y="9"/>
                      <a:pt x="11" y="6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9" name="ïšļidê">
                <a:extLst>
                  <a:ext uri="{FF2B5EF4-FFF2-40B4-BE49-F238E27FC236}">
                    <a16:creationId xmlns:a16="http://schemas.microsoft.com/office/drawing/2014/main" id="{A3ACD1A6-FAE1-44E8-A3A1-C33ECF5C08BA}"/>
                  </a:ext>
                </a:extLst>
              </p:cNvPr>
              <p:cNvSpPr/>
              <p:nvPr/>
            </p:nvSpPr>
            <p:spPr bwMode="auto">
              <a:xfrm>
                <a:off x="8921698" y="2093988"/>
                <a:ext cx="85725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4 h 5"/>
                  <a:gd name="T6" fmla="*/ 6 w 8"/>
                  <a:gd name="T7" fmla="*/ 3 h 5"/>
                  <a:gd name="T8" fmla="*/ 7 w 8"/>
                  <a:gd name="T9" fmla="*/ 3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0" name="îşľiḍé">
                <a:extLst>
                  <a:ext uri="{FF2B5EF4-FFF2-40B4-BE49-F238E27FC236}">
                    <a16:creationId xmlns:a16="http://schemas.microsoft.com/office/drawing/2014/main" id="{E6C0751A-D2E6-4567-99FF-DCE06B69DB59}"/>
                  </a:ext>
                </a:extLst>
              </p:cNvPr>
              <p:cNvSpPr/>
              <p:nvPr/>
            </p:nvSpPr>
            <p:spPr bwMode="auto">
              <a:xfrm>
                <a:off x="9093148" y="2062238"/>
                <a:ext cx="84138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3 h 5"/>
                  <a:gd name="T6" fmla="*/ 6 w 8"/>
                  <a:gd name="T7" fmla="*/ 3 h 5"/>
                  <a:gd name="T8" fmla="*/ 7 w 8"/>
                  <a:gd name="T9" fmla="*/ 2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1" name="íşlíḑê">
                <a:extLst>
                  <a:ext uri="{FF2B5EF4-FFF2-40B4-BE49-F238E27FC236}">
                    <a16:creationId xmlns:a16="http://schemas.microsoft.com/office/drawing/2014/main" id="{0EF9F6A2-1275-4530-AB74-1AFC78A17D44}"/>
                  </a:ext>
                </a:extLst>
              </p:cNvPr>
              <p:cNvSpPr/>
              <p:nvPr/>
            </p:nvSpPr>
            <p:spPr bwMode="auto">
              <a:xfrm>
                <a:off x="8729610" y="2093988"/>
                <a:ext cx="85725" cy="117475"/>
              </a:xfrm>
              <a:custGeom>
                <a:avLst/>
                <a:gdLst>
                  <a:gd name="T0" fmla="*/ 4 w 8"/>
                  <a:gd name="T1" fmla="*/ 0 h 11"/>
                  <a:gd name="T2" fmla="*/ 1 w 8"/>
                  <a:gd name="T3" fmla="*/ 7 h 11"/>
                  <a:gd name="T4" fmla="*/ 8 w 8"/>
                  <a:gd name="T5" fmla="*/ 10 h 11"/>
                  <a:gd name="T6" fmla="*/ 5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2" y="10"/>
                      <a:pt x="4" y="11"/>
                      <a:pt x="8" y="10"/>
                    </a:cubicBezTo>
                    <a:cubicBezTo>
                      <a:pt x="7" y="7"/>
                      <a:pt x="6" y="5"/>
                      <a:pt x="5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2" name="íṥḷiḋe">
                <a:extLst>
                  <a:ext uri="{FF2B5EF4-FFF2-40B4-BE49-F238E27FC236}">
                    <a16:creationId xmlns:a16="http://schemas.microsoft.com/office/drawing/2014/main" id="{55EA10EF-308F-4394-8D6D-CFD6FEC7C77E}"/>
                  </a:ext>
                </a:extLst>
              </p:cNvPr>
              <p:cNvSpPr/>
              <p:nvPr/>
            </p:nvSpPr>
            <p:spPr bwMode="auto">
              <a:xfrm>
                <a:off x="8889948" y="2041601"/>
                <a:ext cx="95250" cy="52388"/>
              </a:xfrm>
              <a:custGeom>
                <a:avLst/>
                <a:gdLst>
                  <a:gd name="T0" fmla="*/ 9 w 9"/>
                  <a:gd name="T1" fmla="*/ 3 h 5"/>
                  <a:gd name="T2" fmla="*/ 0 w 9"/>
                  <a:gd name="T3" fmla="*/ 5 h 5"/>
                  <a:gd name="T4" fmla="*/ 0 w 9"/>
                  <a:gd name="T5" fmla="*/ 3 h 5"/>
                  <a:gd name="T6" fmla="*/ 4 w 9"/>
                  <a:gd name="T7" fmla="*/ 1 h 5"/>
                  <a:gd name="T8" fmla="*/ 9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6" y="2"/>
                      <a:pt x="2" y="3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9" y="0"/>
                      <a:pt x="9" y="3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3" name="îs1îďè">
                <a:extLst>
                  <a:ext uri="{FF2B5EF4-FFF2-40B4-BE49-F238E27FC236}">
                    <a16:creationId xmlns:a16="http://schemas.microsoft.com/office/drawing/2014/main" id="{1769537A-CB36-459C-84FC-0E6FB793E45D}"/>
                  </a:ext>
                </a:extLst>
              </p:cNvPr>
              <p:cNvSpPr/>
              <p:nvPr/>
            </p:nvSpPr>
            <p:spPr bwMode="auto">
              <a:xfrm>
                <a:off x="9082035" y="1998738"/>
                <a:ext cx="117475" cy="53975"/>
              </a:xfrm>
              <a:custGeom>
                <a:avLst/>
                <a:gdLst>
                  <a:gd name="T0" fmla="*/ 1 w 11"/>
                  <a:gd name="T1" fmla="*/ 5 h 5"/>
                  <a:gd name="T2" fmla="*/ 11 w 11"/>
                  <a:gd name="T3" fmla="*/ 3 h 5"/>
                  <a:gd name="T4" fmla="*/ 9 w 11"/>
                  <a:gd name="T5" fmla="*/ 1 h 5"/>
                  <a:gd name="T6" fmla="*/ 5 w 11"/>
                  <a:gd name="T7" fmla="*/ 1 h 5"/>
                  <a:gd name="T8" fmla="*/ 1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3" y="3"/>
                      <a:pt x="7" y="2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4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4" name="íŝḻïḑè">
                <a:extLst>
                  <a:ext uri="{FF2B5EF4-FFF2-40B4-BE49-F238E27FC236}">
                    <a16:creationId xmlns:a16="http://schemas.microsoft.com/office/drawing/2014/main" id="{2686D649-FC4C-46E2-8CE6-A900BD5139FF}"/>
                  </a:ext>
                </a:extLst>
              </p:cNvPr>
              <p:cNvSpPr/>
              <p:nvPr/>
            </p:nvSpPr>
            <p:spPr bwMode="auto">
              <a:xfrm>
                <a:off x="8718498" y="1670126"/>
                <a:ext cx="555625" cy="328613"/>
              </a:xfrm>
              <a:custGeom>
                <a:avLst/>
                <a:gdLst>
                  <a:gd name="T0" fmla="*/ 1 w 52"/>
                  <a:gd name="T1" fmla="*/ 19 h 31"/>
                  <a:gd name="T2" fmla="*/ 3 w 52"/>
                  <a:gd name="T3" fmla="*/ 15 h 31"/>
                  <a:gd name="T4" fmla="*/ 14 w 52"/>
                  <a:gd name="T5" fmla="*/ 5 h 31"/>
                  <a:gd name="T6" fmla="*/ 35 w 52"/>
                  <a:gd name="T7" fmla="*/ 0 h 31"/>
                  <a:gd name="T8" fmla="*/ 49 w 52"/>
                  <a:gd name="T9" fmla="*/ 3 h 31"/>
                  <a:gd name="T10" fmla="*/ 52 w 52"/>
                  <a:gd name="T11" fmla="*/ 11 h 31"/>
                  <a:gd name="T12" fmla="*/ 39 w 52"/>
                  <a:gd name="T13" fmla="*/ 26 h 31"/>
                  <a:gd name="T14" fmla="*/ 26 w 52"/>
                  <a:gd name="T15" fmla="*/ 24 h 31"/>
                  <a:gd name="T16" fmla="*/ 12 w 52"/>
                  <a:gd name="T17" fmla="*/ 26 h 31"/>
                  <a:gd name="T18" fmla="*/ 4 w 52"/>
                  <a:gd name="T19" fmla="*/ 29 h 31"/>
                  <a:gd name="T20" fmla="*/ 1 w 52"/>
                  <a:gd name="T21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1">
                    <a:moveTo>
                      <a:pt x="1" y="19"/>
                    </a:moveTo>
                    <a:cubicBezTo>
                      <a:pt x="0" y="18"/>
                      <a:pt x="2" y="16"/>
                      <a:pt x="3" y="15"/>
                    </a:cubicBezTo>
                    <a:cubicBezTo>
                      <a:pt x="6" y="11"/>
                      <a:pt x="10" y="7"/>
                      <a:pt x="14" y="5"/>
                    </a:cubicBezTo>
                    <a:cubicBezTo>
                      <a:pt x="20" y="1"/>
                      <a:pt x="28" y="1"/>
                      <a:pt x="35" y="0"/>
                    </a:cubicBezTo>
                    <a:cubicBezTo>
                      <a:pt x="39" y="0"/>
                      <a:pt x="46" y="0"/>
                      <a:pt x="49" y="3"/>
                    </a:cubicBezTo>
                    <a:cubicBezTo>
                      <a:pt x="51" y="5"/>
                      <a:pt x="51" y="8"/>
                      <a:pt x="52" y="11"/>
                    </a:cubicBezTo>
                    <a:cubicBezTo>
                      <a:pt x="52" y="19"/>
                      <a:pt x="45" y="25"/>
                      <a:pt x="39" y="26"/>
                    </a:cubicBezTo>
                    <a:cubicBezTo>
                      <a:pt x="34" y="26"/>
                      <a:pt x="30" y="24"/>
                      <a:pt x="26" y="24"/>
                    </a:cubicBezTo>
                    <a:cubicBezTo>
                      <a:pt x="21" y="23"/>
                      <a:pt x="16" y="24"/>
                      <a:pt x="12" y="26"/>
                    </a:cubicBezTo>
                    <a:cubicBezTo>
                      <a:pt x="9" y="27"/>
                      <a:pt x="7" y="31"/>
                      <a:pt x="4" y="29"/>
                    </a:cubicBezTo>
                    <a:cubicBezTo>
                      <a:pt x="2" y="27"/>
                      <a:pt x="0" y="23"/>
                      <a:pt x="1" y="1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5" name="isliḑé">
                <a:extLst>
                  <a:ext uri="{FF2B5EF4-FFF2-40B4-BE49-F238E27FC236}">
                    <a16:creationId xmlns:a16="http://schemas.microsoft.com/office/drawing/2014/main" id="{05F742AF-16B6-4AC1-A39B-C394BB9EA146}"/>
                  </a:ext>
                </a:extLst>
              </p:cNvPr>
              <p:cNvSpPr/>
              <p:nvPr/>
            </p:nvSpPr>
            <p:spPr bwMode="auto">
              <a:xfrm>
                <a:off x="8729610" y="1839988"/>
                <a:ext cx="106363" cy="360363"/>
              </a:xfrm>
              <a:custGeom>
                <a:avLst/>
                <a:gdLst>
                  <a:gd name="T0" fmla="*/ 9 w 10"/>
                  <a:gd name="T1" fmla="*/ 9 h 34"/>
                  <a:gd name="T2" fmla="*/ 10 w 10"/>
                  <a:gd name="T3" fmla="*/ 28 h 34"/>
                  <a:gd name="T4" fmla="*/ 6 w 10"/>
                  <a:gd name="T5" fmla="*/ 34 h 34"/>
                  <a:gd name="T6" fmla="*/ 0 w 10"/>
                  <a:gd name="T7" fmla="*/ 7 h 34"/>
                  <a:gd name="T8" fmla="*/ 9 w 10"/>
                  <a:gd name="T9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4">
                    <a:moveTo>
                      <a:pt x="9" y="9"/>
                    </a:moveTo>
                    <a:cubicBezTo>
                      <a:pt x="10" y="15"/>
                      <a:pt x="10" y="22"/>
                      <a:pt x="10" y="28"/>
                    </a:cubicBezTo>
                    <a:cubicBezTo>
                      <a:pt x="10" y="31"/>
                      <a:pt x="8" y="33"/>
                      <a:pt x="6" y="34"/>
                    </a:cubicBezTo>
                    <a:cubicBezTo>
                      <a:pt x="3" y="29"/>
                      <a:pt x="0" y="13"/>
                      <a:pt x="0" y="7"/>
                    </a:cubicBezTo>
                    <a:cubicBezTo>
                      <a:pt x="0" y="0"/>
                      <a:pt x="5" y="4"/>
                      <a:pt x="9" y="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6" name="ïṣ1îḍè">
                <a:extLst>
                  <a:ext uri="{FF2B5EF4-FFF2-40B4-BE49-F238E27FC236}">
                    <a16:creationId xmlns:a16="http://schemas.microsoft.com/office/drawing/2014/main" id="{D0265B78-766F-46A6-8811-A09B15E60E41}"/>
                  </a:ext>
                </a:extLst>
              </p:cNvPr>
              <p:cNvSpPr/>
              <p:nvPr/>
            </p:nvSpPr>
            <p:spPr bwMode="auto">
              <a:xfrm>
                <a:off x="8964560" y="2306713"/>
                <a:ext cx="203200" cy="85725"/>
              </a:xfrm>
              <a:custGeom>
                <a:avLst/>
                <a:gdLst>
                  <a:gd name="T0" fmla="*/ 1 w 19"/>
                  <a:gd name="T1" fmla="*/ 0 h 8"/>
                  <a:gd name="T2" fmla="*/ 18 w 19"/>
                  <a:gd name="T3" fmla="*/ 1 h 8"/>
                  <a:gd name="T4" fmla="*/ 8 w 19"/>
                  <a:gd name="T5" fmla="*/ 7 h 8"/>
                  <a:gd name="T6" fmla="*/ 1 w 1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8">
                    <a:moveTo>
                      <a:pt x="1" y="0"/>
                    </a:moveTo>
                    <a:cubicBezTo>
                      <a:pt x="3" y="0"/>
                      <a:pt x="17" y="1"/>
                      <a:pt x="18" y="1"/>
                    </a:cubicBezTo>
                    <a:cubicBezTo>
                      <a:pt x="19" y="5"/>
                      <a:pt x="12" y="8"/>
                      <a:pt x="8" y="7"/>
                    </a:cubicBezTo>
                    <a:cubicBezTo>
                      <a:pt x="5" y="7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7" name="î$ļïḋè">
                <a:extLst>
                  <a:ext uri="{FF2B5EF4-FFF2-40B4-BE49-F238E27FC236}">
                    <a16:creationId xmlns:a16="http://schemas.microsoft.com/office/drawing/2014/main" id="{1CF61FFF-D5CD-46AA-A584-C504CED5C68A}"/>
                  </a:ext>
                </a:extLst>
              </p:cNvPr>
              <p:cNvSpPr/>
              <p:nvPr/>
            </p:nvSpPr>
            <p:spPr bwMode="auto">
              <a:xfrm>
                <a:off x="8185098" y="5980188"/>
                <a:ext cx="555625" cy="341313"/>
              </a:xfrm>
              <a:custGeom>
                <a:avLst/>
                <a:gdLst>
                  <a:gd name="T0" fmla="*/ 40 w 52"/>
                  <a:gd name="T1" fmla="*/ 1 h 32"/>
                  <a:gd name="T2" fmla="*/ 11 w 52"/>
                  <a:gd name="T3" fmla="*/ 8 h 32"/>
                  <a:gd name="T4" fmla="*/ 6 w 52"/>
                  <a:gd name="T5" fmla="*/ 27 h 32"/>
                  <a:gd name="T6" fmla="*/ 34 w 52"/>
                  <a:gd name="T7" fmla="*/ 27 h 32"/>
                  <a:gd name="T8" fmla="*/ 48 w 52"/>
                  <a:gd name="T9" fmla="*/ 24 h 32"/>
                  <a:gd name="T10" fmla="*/ 51 w 52"/>
                  <a:gd name="T11" fmla="*/ 15 h 32"/>
                  <a:gd name="T12" fmla="*/ 49 w 52"/>
                  <a:gd name="T13" fmla="*/ 2 h 32"/>
                  <a:gd name="T14" fmla="*/ 40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40" y="1"/>
                    </a:moveTo>
                    <a:cubicBezTo>
                      <a:pt x="33" y="10"/>
                      <a:pt x="20" y="6"/>
                      <a:pt x="11" y="8"/>
                    </a:cubicBezTo>
                    <a:cubicBezTo>
                      <a:pt x="4" y="10"/>
                      <a:pt x="0" y="21"/>
                      <a:pt x="6" y="27"/>
                    </a:cubicBezTo>
                    <a:cubicBezTo>
                      <a:pt x="13" y="32"/>
                      <a:pt x="27" y="29"/>
                      <a:pt x="34" y="27"/>
                    </a:cubicBezTo>
                    <a:cubicBezTo>
                      <a:pt x="38" y="26"/>
                      <a:pt x="44" y="25"/>
                      <a:pt x="48" y="24"/>
                    </a:cubicBezTo>
                    <a:cubicBezTo>
                      <a:pt x="52" y="21"/>
                      <a:pt x="51" y="21"/>
                      <a:pt x="51" y="15"/>
                    </a:cubicBezTo>
                    <a:cubicBezTo>
                      <a:pt x="51" y="9"/>
                      <a:pt x="51" y="8"/>
                      <a:pt x="49" y="2"/>
                    </a:cubicBezTo>
                    <a:cubicBezTo>
                      <a:pt x="46" y="2"/>
                      <a:pt x="45" y="0"/>
                      <a:pt x="40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8" name="íṧļíḍê">
                <a:extLst>
                  <a:ext uri="{FF2B5EF4-FFF2-40B4-BE49-F238E27FC236}">
                    <a16:creationId xmlns:a16="http://schemas.microsoft.com/office/drawing/2014/main" id="{C5AB3B23-4842-4EEA-ADE6-75BC30F63D6A}"/>
                  </a:ext>
                </a:extLst>
              </p:cNvPr>
              <p:cNvSpPr/>
              <p:nvPr/>
            </p:nvSpPr>
            <p:spPr bwMode="auto">
              <a:xfrm>
                <a:off x="8505773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 w 23"/>
                  <a:gd name="T3" fmla="*/ 16 h 22"/>
                  <a:gd name="T4" fmla="*/ 21 w 23"/>
                  <a:gd name="T5" fmla="*/ 14 h 22"/>
                  <a:gd name="T6" fmla="*/ 14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1" y="8"/>
                      <a:pt x="0" y="12"/>
                      <a:pt x="2" y="16"/>
                    </a:cubicBezTo>
                    <a:cubicBezTo>
                      <a:pt x="4" y="22"/>
                      <a:pt x="16" y="15"/>
                      <a:pt x="21" y="14"/>
                    </a:cubicBezTo>
                    <a:cubicBezTo>
                      <a:pt x="21" y="8"/>
                      <a:pt x="23" y="0"/>
                      <a:pt x="14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9" name="ïş1iďé">
                <a:extLst>
                  <a:ext uri="{FF2B5EF4-FFF2-40B4-BE49-F238E27FC236}">
                    <a16:creationId xmlns:a16="http://schemas.microsoft.com/office/drawing/2014/main" id="{658161ED-8474-4246-93C9-89B9DE60EA02}"/>
                  </a:ext>
                </a:extLst>
              </p:cNvPr>
              <p:cNvSpPr/>
              <p:nvPr/>
            </p:nvSpPr>
            <p:spPr bwMode="auto">
              <a:xfrm>
                <a:off x="8601023" y="3549726"/>
                <a:ext cx="458788" cy="2463800"/>
              </a:xfrm>
              <a:custGeom>
                <a:avLst/>
                <a:gdLst>
                  <a:gd name="T0" fmla="*/ 5 w 43"/>
                  <a:gd name="T1" fmla="*/ 7 h 232"/>
                  <a:gd name="T2" fmla="*/ 4 w 43"/>
                  <a:gd name="T3" fmla="*/ 68 h 232"/>
                  <a:gd name="T4" fmla="*/ 2 w 43"/>
                  <a:gd name="T5" fmla="*/ 143 h 232"/>
                  <a:gd name="T6" fmla="*/ 1 w 43"/>
                  <a:gd name="T7" fmla="*/ 230 h 232"/>
                  <a:gd name="T8" fmla="*/ 12 w 43"/>
                  <a:gd name="T9" fmla="*/ 232 h 232"/>
                  <a:gd name="T10" fmla="*/ 36 w 43"/>
                  <a:gd name="T11" fmla="*/ 94 h 232"/>
                  <a:gd name="T12" fmla="*/ 39 w 43"/>
                  <a:gd name="T13" fmla="*/ 64 h 232"/>
                  <a:gd name="T14" fmla="*/ 43 w 43"/>
                  <a:gd name="T15" fmla="*/ 45 h 232"/>
                  <a:gd name="T16" fmla="*/ 30 w 43"/>
                  <a:gd name="T17" fmla="*/ 0 h 232"/>
                  <a:gd name="T18" fmla="*/ 5 w 43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32">
                    <a:moveTo>
                      <a:pt x="5" y="7"/>
                    </a:moveTo>
                    <a:cubicBezTo>
                      <a:pt x="2" y="27"/>
                      <a:pt x="5" y="48"/>
                      <a:pt x="4" y="68"/>
                    </a:cubicBezTo>
                    <a:cubicBezTo>
                      <a:pt x="3" y="93"/>
                      <a:pt x="3" y="118"/>
                      <a:pt x="2" y="143"/>
                    </a:cubicBezTo>
                    <a:cubicBezTo>
                      <a:pt x="1" y="172"/>
                      <a:pt x="0" y="201"/>
                      <a:pt x="1" y="230"/>
                    </a:cubicBezTo>
                    <a:cubicBezTo>
                      <a:pt x="5" y="230"/>
                      <a:pt x="8" y="231"/>
                      <a:pt x="12" y="232"/>
                    </a:cubicBezTo>
                    <a:cubicBezTo>
                      <a:pt x="22" y="198"/>
                      <a:pt x="34" y="105"/>
                      <a:pt x="36" y="94"/>
                    </a:cubicBezTo>
                    <a:cubicBezTo>
                      <a:pt x="38" y="84"/>
                      <a:pt x="38" y="74"/>
                      <a:pt x="39" y="64"/>
                    </a:cubicBezTo>
                    <a:cubicBezTo>
                      <a:pt x="40" y="58"/>
                      <a:pt x="43" y="51"/>
                      <a:pt x="43" y="45"/>
                    </a:cubicBezTo>
                    <a:cubicBezTo>
                      <a:pt x="43" y="30"/>
                      <a:pt x="33" y="15"/>
                      <a:pt x="30" y="0"/>
                    </a:cubicBezTo>
                    <a:cubicBezTo>
                      <a:pt x="25" y="0"/>
                      <a:pt x="17" y="4"/>
                      <a:pt x="5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0" name="ïṣlïḋè">
                <a:extLst>
                  <a:ext uri="{FF2B5EF4-FFF2-40B4-BE49-F238E27FC236}">
                    <a16:creationId xmlns:a16="http://schemas.microsoft.com/office/drawing/2014/main" id="{12F562CA-AD2E-43F2-BD13-911E4ED60E4D}"/>
                  </a:ext>
                </a:extLst>
              </p:cNvPr>
              <p:cNvSpPr/>
              <p:nvPr/>
            </p:nvSpPr>
            <p:spPr bwMode="auto">
              <a:xfrm>
                <a:off x="9294760" y="5980188"/>
                <a:ext cx="555625" cy="341313"/>
              </a:xfrm>
              <a:custGeom>
                <a:avLst/>
                <a:gdLst>
                  <a:gd name="T0" fmla="*/ 13 w 52"/>
                  <a:gd name="T1" fmla="*/ 1 h 32"/>
                  <a:gd name="T2" fmla="*/ 42 w 52"/>
                  <a:gd name="T3" fmla="*/ 8 h 32"/>
                  <a:gd name="T4" fmla="*/ 46 w 52"/>
                  <a:gd name="T5" fmla="*/ 27 h 32"/>
                  <a:gd name="T6" fmla="*/ 18 w 52"/>
                  <a:gd name="T7" fmla="*/ 27 h 32"/>
                  <a:gd name="T8" fmla="*/ 5 w 52"/>
                  <a:gd name="T9" fmla="*/ 24 h 32"/>
                  <a:gd name="T10" fmla="*/ 1 w 52"/>
                  <a:gd name="T11" fmla="*/ 15 h 32"/>
                  <a:gd name="T12" fmla="*/ 3 w 52"/>
                  <a:gd name="T13" fmla="*/ 2 h 32"/>
                  <a:gd name="T14" fmla="*/ 13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13" y="1"/>
                    </a:moveTo>
                    <a:cubicBezTo>
                      <a:pt x="19" y="10"/>
                      <a:pt x="33" y="6"/>
                      <a:pt x="42" y="8"/>
                    </a:cubicBezTo>
                    <a:cubicBezTo>
                      <a:pt x="49" y="10"/>
                      <a:pt x="52" y="21"/>
                      <a:pt x="46" y="27"/>
                    </a:cubicBezTo>
                    <a:cubicBezTo>
                      <a:pt x="40" y="32"/>
                      <a:pt x="25" y="29"/>
                      <a:pt x="18" y="27"/>
                    </a:cubicBezTo>
                    <a:cubicBezTo>
                      <a:pt x="14" y="26"/>
                      <a:pt x="8" y="25"/>
                      <a:pt x="5" y="24"/>
                    </a:cubicBezTo>
                    <a:cubicBezTo>
                      <a:pt x="0" y="21"/>
                      <a:pt x="1" y="21"/>
                      <a:pt x="1" y="15"/>
                    </a:cubicBezTo>
                    <a:cubicBezTo>
                      <a:pt x="1" y="9"/>
                      <a:pt x="1" y="8"/>
                      <a:pt x="3" y="2"/>
                    </a:cubicBezTo>
                    <a:cubicBezTo>
                      <a:pt x="7" y="2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1" name="îs1iḋé">
                <a:extLst>
                  <a:ext uri="{FF2B5EF4-FFF2-40B4-BE49-F238E27FC236}">
                    <a16:creationId xmlns:a16="http://schemas.microsoft.com/office/drawing/2014/main" id="{752F9383-9728-431E-A705-285D2436C47D}"/>
                  </a:ext>
                </a:extLst>
              </p:cNvPr>
              <p:cNvSpPr/>
              <p:nvPr/>
            </p:nvSpPr>
            <p:spPr bwMode="auto">
              <a:xfrm>
                <a:off x="9285235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1 w 23"/>
                  <a:gd name="T3" fmla="*/ 16 h 22"/>
                  <a:gd name="T4" fmla="*/ 3 w 23"/>
                  <a:gd name="T5" fmla="*/ 14 h 22"/>
                  <a:gd name="T6" fmla="*/ 9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2" y="8"/>
                      <a:pt x="23" y="12"/>
                      <a:pt x="21" y="16"/>
                    </a:cubicBezTo>
                    <a:cubicBezTo>
                      <a:pt x="19" y="22"/>
                      <a:pt x="7" y="15"/>
                      <a:pt x="3" y="14"/>
                    </a:cubicBezTo>
                    <a:cubicBezTo>
                      <a:pt x="2" y="8"/>
                      <a:pt x="0" y="0"/>
                      <a:pt x="9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2" name="i$ḷîdé">
                <a:extLst>
                  <a:ext uri="{FF2B5EF4-FFF2-40B4-BE49-F238E27FC236}">
                    <a16:creationId xmlns:a16="http://schemas.microsoft.com/office/drawing/2014/main" id="{65597D35-9DBE-48E2-93EE-5F5BC04C8EB1}"/>
                  </a:ext>
                </a:extLst>
              </p:cNvPr>
              <p:cNvSpPr/>
              <p:nvPr/>
            </p:nvSpPr>
            <p:spPr bwMode="auto">
              <a:xfrm>
                <a:off x="8975673" y="3549726"/>
                <a:ext cx="468313" cy="2463800"/>
              </a:xfrm>
              <a:custGeom>
                <a:avLst/>
                <a:gdLst>
                  <a:gd name="T0" fmla="*/ 38 w 44"/>
                  <a:gd name="T1" fmla="*/ 7 h 232"/>
                  <a:gd name="T2" fmla="*/ 39 w 44"/>
                  <a:gd name="T3" fmla="*/ 68 h 232"/>
                  <a:gd name="T4" fmla="*/ 41 w 44"/>
                  <a:gd name="T5" fmla="*/ 143 h 232"/>
                  <a:gd name="T6" fmla="*/ 43 w 44"/>
                  <a:gd name="T7" fmla="*/ 230 h 232"/>
                  <a:gd name="T8" fmla="*/ 31 w 44"/>
                  <a:gd name="T9" fmla="*/ 232 h 232"/>
                  <a:gd name="T10" fmla="*/ 7 w 44"/>
                  <a:gd name="T11" fmla="*/ 94 h 232"/>
                  <a:gd name="T12" fmla="*/ 1 w 44"/>
                  <a:gd name="T13" fmla="*/ 37 h 232"/>
                  <a:gd name="T14" fmla="*/ 0 w 44"/>
                  <a:gd name="T15" fmla="*/ 45 h 232"/>
                  <a:gd name="T16" fmla="*/ 13 w 44"/>
                  <a:gd name="T17" fmla="*/ 0 h 232"/>
                  <a:gd name="T18" fmla="*/ 38 w 44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32">
                    <a:moveTo>
                      <a:pt x="38" y="7"/>
                    </a:moveTo>
                    <a:cubicBezTo>
                      <a:pt x="41" y="27"/>
                      <a:pt x="38" y="48"/>
                      <a:pt x="39" y="68"/>
                    </a:cubicBezTo>
                    <a:cubicBezTo>
                      <a:pt x="40" y="93"/>
                      <a:pt x="40" y="118"/>
                      <a:pt x="41" y="143"/>
                    </a:cubicBezTo>
                    <a:cubicBezTo>
                      <a:pt x="43" y="172"/>
                      <a:pt x="44" y="201"/>
                      <a:pt x="43" y="230"/>
                    </a:cubicBezTo>
                    <a:cubicBezTo>
                      <a:pt x="39" y="230"/>
                      <a:pt x="35" y="231"/>
                      <a:pt x="31" y="232"/>
                    </a:cubicBezTo>
                    <a:cubicBezTo>
                      <a:pt x="21" y="198"/>
                      <a:pt x="9" y="105"/>
                      <a:pt x="7" y="94"/>
                    </a:cubicBezTo>
                    <a:cubicBezTo>
                      <a:pt x="6" y="84"/>
                      <a:pt x="3" y="47"/>
                      <a:pt x="1" y="37"/>
                    </a:cubicBezTo>
                    <a:cubicBezTo>
                      <a:pt x="0" y="31"/>
                      <a:pt x="0" y="51"/>
                      <a:pt x="0" y="45"/>
                    </a:cubicBezTo>
                    <a:cubicBezTo>
                      <a:pt x="1" y="30"/>
                      <a:pt x="10" y="15"/>
                      <a:pt x="13" y="0"/>
                    </a:cubicBezTo>
                    <a:cubicBezTo>
                      <a:pt x="18" y="0"/>
                      <a:pt x="26" y="4"/>
                      <a:pt x="38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3" name="ïṥľîḑê">
                <a:extLst>
                  <a:ext uri="{FF2B5EF4-FFF2-40B4-BE49-F238E27FC236}">
                    <a16:creationId xmlns:a16="http://schemas.microsoft.com/office/drawing/2014/main" id="{B37F5099-3088-401C-A601-2B5BEC1F26CB}"/>
                  </a:ext>
                </a:extLst>
              </p:cNvPr>
              <p:cNvSpPr/>
              <p:nvPr/>
            </p:nvSpPr>
            <p:spPr bwMode="auto">
              <a:xfrm>
                <a:off x="9167760" y="2084463"/>
                <a:ext cx="1109663" cy="869950"/>
              </a:xfrm>
              <a:custGeom>
                <a:avLst/>
                <a:gdLst>
                  <a:gd name="T0" fmla="*/ 9 w 104"/>
                  <a:gd name="T1" fmla="*/ 45 h 82"/>
                  <a:gd name="T2" fmla="*/ 72 w 104"/>
                  <a:gd name="T3" fmla="*/ 45 h 82"/>
                  <a:gd name="T4" fmla="*/ 87 w 104"/>
                  <a:gd name="T5" fmla="*/ 18 h 82"/>
                  <a:gd name="T6" fmla="*/ 89 w 104"/>
                  <a:gd name="T7" fmla="*/ 1 h 82"/>
                  <a:gd name="T8" fmla="*/ 104 w 104"/>
                  <a:gd name="T9" fmla="*/ 1 h 82"/>
                  <a:gd name="T10" fmla="*/ 71 w 104"/>
                  <a:gd name="T11" fmla="*/ 72 h 82"/>
                  <a:gd name="T12" fmla="*/ 10 w 104"/>
                  <a:gd name="T13" fmla="*/ 75 h 82"/>
                  <a:gd name="T14" fmla="*/ 9 w 104"/>
                  <a:gd name="T15" fmla="*/ 4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82">
                    <a:moveTo>
                      <a:pt x="9" y="45"/>
                    </a:moveTo>
                    <a:cubicBezTo>
                      <a:pt x="28" y="62"/>
                      <a:pt x="57" y="64"/>
                      <a:pt x="72" y="45"/>
                    </a:cubicBezTo>
                    <a:cubicBezTo>
                      <a:pt x="79" y="37"/>
                      <a:pt x="86" y="28"/>
                      <a:pt x="87" y="18"/>
                    </a:cubicBezTo>
                    <a:cubicBezTo>
                      <a:pt x="87" y="13"/>
                      <a:pt x="89" y="5"/>
                      <a:pt x="89" y="1"/>
                    </a:cubicBezTo>
                    <a:cubicBezTo>
                      <a:pt x="98" y="0"/>
                      <a:pt x="95" y="1"/>
                      <a:pt x="104" y="1"/>
                    </a:cubicBezTo>
                    <a:cubicBezTo>
                      <a:pt x="94" y="44"/>
                      <a:pt x="84" y="65"/>
                      <a:pt x="71" y="72"/>
                    </a:cubicBezTo>
                    <a:cubicBezTo>
                      <a:pt x="51" y="82"/>
                      <a:pt x="18" y="78"/>
                      <a:pt x="10" y="75"/>
                    </a:cubicBezTo>
                    <a:cubicBezTo>
                      <a:pt x="0" y="70"/>
                      <a:pt x="1" y="55"/>
                      <a:pt x="9" y="45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4" name="îṧḷíḋé">
                <a:extLst>
                  <a:ext uri="{FF2B5EF4-FFF2-40B4-BE49-F238E27FC236}">
                    <a16:creationId xmlns:a16="http://schemas.microsoft.com/office/drawing/2014/main" id="{77C09B04-CD27-46A0-9149-B4C6956A9D81}"/>
                  </a:ext>
                </a:extLst>
              </p:cNvPr>
              <p:cNvSpPr/>
              <p:nvPr/>
            </p:nvSpPr>
            <p:spPr bwMode="auto">
              <a:xfrm>
                <a:off x="8580385" y="2508326"/>
                <a:ext cx="822325" cy="1390650"/>
              </a:xfrm>
              <a:custGeom>
                <a:avLst/>
                <a:gdLst>
                  <a:gd name="T0" fmla="*/ 23 w 77"/>
                  <a:gd name="T1" fmla="*/ 0 h 131"/>
                  <a:gd name="T2" fmla="*/ 38 w 77"/>
                  <a:gd name="T3" fmla="*/ 7 h 131"/>
                  <a:gd name="T4" fmla="*/ 43 w 77"/>
                  <a:gd name="T5" fmla="*/ 0 h 131"/>
                  <a:gd name="T6" fmla="*/ 64 w 77"/>
                  <a:gd name="T7" fmla="*/ 5 h 131"/>
                  <a:gd name="T8" fmla="*/ 69 w 77"/>
                  <a:gd name="T9" fmla="*/ 44 h 131"/>
                  <a:gd name="T10" fmla="*/ 77 w 77"/>
                  <a:gd name="T11" fmla="*/ 126 h 131"/>
                  <a:gd name="T12" fmla="*/ 7 w 77"/>
                  <a:gd name="T13" fmla="*/ 131 h 131"/>
                  <a:gd name="T14" fmla="*/ 7 w 77"/>
                  <a:gd name="T15" fmla="*/ 50 h 131"/>
                  <a:gd name="T16" fmla="*/ 2 w 77"/>
                  <a:gd name="T17" fmla="*/ 22 h 131"/>
                  <a:gd name="T18" fmla="*/ 1 w 77"/>
                  <a:gd name="T19" fmla="*/ 12 h 131"/>
                  <a:gd name="T20" fmla="*/ 23 w 77"/>
                  <a:gd name="T2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131">
                    <a:moveTo>
                      <a:pt x="23" y="0"/>
                    </a:moveTo>
                    <a:cubicBezTo>
                      <a:pt x="24" y="6"/>
                      <a:pt x="32" y="10"/>
                      <a:pt x="38" y="7"/>
                    </a:cubicBezTo>
                    <a:cubicBezTo>
                      <a:pt x="41" y="5"/>
                      <a:pt x="43" y="0"/>
                      <a:pt x="43" y="0"/>
                    </a:cubicBezTo>
                    <a:cubicBezTo>
                      <a:pt x="49" y="0"/>
                      <a:pt x="58" y="5"/>
                      <a:pt x="64" y="5"/>
                    </a:cubicBezTo>
                    <a:cubicBezTo>
                      <a:pt x="68" y="20"/>
                      <a:pt x="69" y="28"/>
                      <a:pt x="69" y="44"/>
                    </a:cubicBezTo>
                    <a:cubicBezTo>
                      <a:pt x="70" y="66"/>
                      <a:pt x="76" y="112"/>
                      <a:pt x="77" y="126"/>
                    </a:cubicBezTo>
                    <a:cubicBezTo>
                      <a:pt x="59" y="127"/>
                      <a:pt x="25" y="131"/>
                      <a:pt x="7" y="131"/>
                    </a:cubicBezTo>
                    <a:cubicBezTo>
                      <a:pt x="1" y="131"/>
                      <a:pt x="9" y="63"/>
                      <a:pt x="7" y="50"/>
                    </a:cubicBezTo>
                    <a:cubicBezTo>
                      <a:pt x="5" y="41"/>
                      <a:pt x="3" y="31"/>
                      <a:pt x="2" y="22"/>
                    </a:cubicBezTo>
                    <a:cubicBezTo>
                      <a:pt x="2" y="19"/>
                      <a:pt x="0" y="14"/>
                      <a:pt x="1" y="12"/>
                    </a:cubicBezTo>
                    <a:cubicBezTo>
                      <a:pt x="1" y="12"/>
                      <a:pt x="15" y="4"/>
                      <a:pt x="23" y="0"/>
                    </a:cubicBezTo>
                    <a:close/>
                  </a:path>
                </a:pathLst>
              </a:custGeom>
              <a:solidFill>
                <a:srgbClr val="695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5" name="îŝḷíḓé">
                <a:extLst>
                  <a:ext uri="{FF2B5EF4-FFF2-40B4-BE49-F238E27FC236}">
                    <a16:creationId xmlns:a16="http://schemas.microsoft.com/office/drawing/2014/main" id="{A0B5321F-AF81-4804-9957-AD8ED693922D}"/>
                  </a:ext>
                </a:extLst>
              </p:cNvPr>
              <p:cNvSpPr/>
              <p:nvPr/>
            </p:nvSpPr>
            <p:spPr bwMode="auto">
              <a:xfrm>
                <a:off x="10053585" y="1828876"/>
                <a:ext cx="255588" cy="328613"/>
              </a:xfrm>
              <a:custGeom>
                <a:avLst/>
                <a:gdLst>
                  <a:gd name="T0" fmla="*/ 9 w 24"/>
                  <a:gd name="T1" fmla="*/ 0 h 31"/>
                  <a:gd name="T2" fmla="*/ 17 w 24"/>
                  <a:gd name="T3" fmla="*/ 13 h 31"/>
                  <a:gd name="T4" fmla="*/ 23 w 24"/>
                  <a:gd name="T5" fmla="*/ 23 h 31"/>
                  <a:gd name="T6" fmla="*/ 17 w 24"/>
                  <a:gd name="T7" fmla="*/ 31 h 31"/>
                  <a:gd name="T8" fmla="*/ 3 w 24"/>
                  <a:gd name="T9" fmla="*/ 13 h 31"/>
                  <a:gd name="T10" fmla="*/ 0 w 24"/>
                  <a:gd name="T11" fmla="*/ 8 h 31"/>
                  <a:gd name="T12" fmla="*/ 9 w 2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9" y="0"/>
                    </a:moveTo>
                    <a:cubicBezTo>
                      <a:pt x="11" y="5"/>
                      <a:pt x="14" y="9"/>
                      <a:pt x="17" y="13"/>
                    </a:cubicBezTo>
                    <a:cubicBezTo>
                      <a:pt x="19" y="15"/>
                      <a:pt x="22" y="20"/>
                      <a:pt x="23" y="23"/>
                    </a:cubicBezTo>
                    <a:cubicBezTo>
                      <a:pt x="24" y="26"/>
                      <a:pt x="20" y="30"/>
                      <a:pt x="17" y="31"/>
                    </a:cubicBezTo>
                    <a:cubicBezTo>
                      <a:pt x="13" y="25"/>
                      <a:pt x="8" y="19"/>
                      <a:pt x="3" y="13"/>
                    </a:cubicBezTo>
                    <a:cubicBezTo>
                      <a:pt x="3" y="12"/>
                      <a:pt x="0" y="10"/>
                      <a:pt x="0" y="8"/>
                    </a:cubicBezTo>
                    <a:cubicBezTo>
                      <a:pt x="0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6" name="iŝ1iḋe">
                <a:extLst>
                  <a:ext uri="{FF2B5EF4-FFF2-40B4-BE49-F238E27FC236}">
                    <a16:creationId xmlns:a16="http://schemas.microsoft.com/office/drawing/2014/main" id="{68B073FC-1CF4-4706-BE6A-FFCF425C6E16}"/>
                  </a:ext>
                </a:extLst>
              </p:cNvPr>
              <p:cNvSpPr/>
              <p:nvPr/>
            </p:nvSpPr>
            <p:spPr bwMode="auto">
              <a:xfrm>
                <a:off x="10128198" y="1892376"/>
                <a:ext cx="96838" cy="127000"/>
              </a:xfrm>
              <a:custGeom>
                <a:avLst/>
                <a:gdLst>
                  <a:gd name="T0" fmla="*/ 4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4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7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1" name="ïṧľïḓè">
                <a:extLst>
                  <a:ext uri="{FF2B5EF4-FFF2-40B4-BE49-F238E27FC236}">
                    <a16:creationId xmlns:a16="http://schemas.microsoft.com/office/drawing/2014/main" id="{EF8FCAE6-8789-4CFA-88AD-4D13C0BBC7F4}"/>
                  </a:ext>
                </a:extLst>
              </p:cNvPr>
              <p:cNvSpPr/>
              <p:nvPr/>
            </p:nvSpPr>
            <p:spPr bwMode="auto">
              <a:xfrm>
                <a:off x="10159948" y="1924126"/>
                <a:ext cx="96838" cy="128588"/>
              </a:xfrm>
              <a:custGeom>
                <a:avLst/>
                <a:gdLst>
                  <a:gd name="T0" fmla="*/ 5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5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2" name="îṣlíḋè">
                <a:extLst>
                  <a:ext uri="{FF2B5EF4-FFF2-40B4-BE49-F238E27FC236}">
                    <a16:creationId xmlns:a16="http://schemas.microsoft.com/office/drawing/2014/main" id="{ECF117AF-326C-4B37-B345-453D22669C20}"/>
                  </a:ext>
                </a:extLst>
              </p:cNvPr>
              <p:cNvSpPr/>
              <p:nvPr/>
            </p:nvSpPr>
            <p:spPr bwMode="auto">
              <a:xfrm>
                <a:off x="10191698" y="1966988"/>
                <a:ext cx="96838" cy="117475"/>
              </a:xfrm>
              <a:custGeom>
                <a:avLst/>
                <a:gdLst>
                  <a:gd name="T0" fmla="*/ 4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4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3" name="íṣľîdê">
                <a:extLst>
                  <a:ext uri="{FF2B5EF4-FFF2-40B4-BE49-F238E27FC236}">
                    <a16:creationId xmlns:a16="http://schemas.microsoft.com/office/drawing/2014/main" id="{BC997EEB-C550-4A42-AD17-D8E6183AA0B4}"/>
                  </a:ext>
                </a:extLst>
              </p:cNvPr>
              <p:cNvSpPr/>
              <p:nvPr/>
            </p:nvSpPr>
            <p:spPr bwMode="auto">
              <a:xfrm>
                <a:off x="10213923" y="1998738"/>
                <a:ext cx="95250" cy="117475"/>
              </a:xfrm>
              <a:custGeom>
                <a:avLst/>
                <a:gdLst>
                  <a:gd name="T0" fmla="*/ 5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5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4" name="ïsľídé">
                <a:extLst>
                  <a:ext uri="{FF2B5EF4-FFF2-40B4-BE49-F238E27FC236}">
                    <a16:creationId xmlns:a16="http://schemas.microsoft.com/office/drawing/2014/main" id="{279D94D2-A03C-4C97-9894-76AB4C5E0490}"/>
                  </a:ext>
                </a:extLst>
              </p:cNvPr>
              <p:cNvSpPr/>
              <p:nvPr/>
            </p:nvSpPr>
            <p:spPr bwMode="auto">
              <a:xfrm>
                <a:off x="10021835" y="1892376"/>
                <a:ext cx="180975" cy="212725"/>
              </a:xfrm>
              <a:custGeom>
                <a:avLst/>
                <a:gdLst>
                  <a:gd name="T0" fmla="*/ 11 w 17"/>
                  <a:gd name="T1" fmla="*/ 18 h 20"/>
                  <a:gd name="T2" fmla="*/ 10 w 17"/>
                  <a:gd name="T3" fmla="*/ 4 h 20"/>
                  <a:gd name="T4" fmla="*/ 11 w 17"/>
                  <a:gd name="T5" fmla="*/ 8 h 20"/>
                  <a:gd name="T6" fmla="*/ 11 w 17"/>
                  <a:gd name="T7" fmla="*/ 9 h 20"/>
                  <a:gd name="T8" fmla="*/ 16 w 17"/>
                  <a:gd name="T9" fmla="*/ 19 h 20"/>
                  <a:gd name="T10" fmla="*/ 11 w 17"/>
                  <a:gd name="T1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1" y="18"/>
                    </a:moveTo>
                    <a:cubicBezTo>
                      <a:pt x="2" y="14"/>
                      <a:pt x="0" y="10"/>
                      <a:pt x="10" y="4"/>
                    </a:cubicBezTo>
                    <a:cubicBezTo>
                      <a:pt x="17" y="0"/>
                      <a:pt x="17" y="7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11"/>
                      <a:pt x="16" y="13"/>
                      <a:pt x="16" y="19"/>
                    </a:cubicBezTo>
                    <a:cubicBezTo>
                      <a:pt x="15" y="18"/>
                      <a:pt x="13" y="20"/>
                      <a:pt x="11" y="18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5" name="îṥḷîḑe">
                <a:extLst>
                  <a:ext uri="{FF2B5EF4-FFF2-40B4-BE49-F238E27FC236}">
                    <a16:creationId xmlns:a16="http://schemas.microsoft.com/office/drawing/2014/main" id="{95EF17B9-C017-4E95-8AD1-CEF51F5842E1}"/>
                  </a:ext>
                </a:extLst>
              </p:cNvPr>
              <p:cNvSpPr/>
              <p:nvPr/>
            </p:nvSpPr>
            <p:spPr bwMode="auto">
              <a:xfrm>
                <a:off x="8077148" y="4059313"/>
                <a:ext cx="257175" cy="455613"/>
              </a:xfrm>
              <a:custGeom>
                <a:avLst/>
                <a:gdLst>
                  <a:gd name="T0" fmla="*/ 15 w 24"/>
                  <a:gd name="T1" fmla="*/ 2 h 43"/>
                  <a:gd name="T2" fmla="*/ 21 w 24"/>
                  <a:gd name="T3" fmla="*/ 11 h 43"/>
                  <a:gd name="T4" fmla="*/ 21 w 24"/>
                  <a:gd name="T5" fmla="*/ 24 h 43"/>
                  <a:gd name="T6" fmla="*/ 18 w 24"/>
                  <a:gd name="T7" fmla="*/ 16 h 43"/>
                  <a:gd name="T8" fmla="*/ 15 w 24"/>
                  <a:gd name="T9" fmla="*/ 38 h 43"/>
                  <a:gd name="T10" fmla="*/ 13 w 24"/>
                  <a:gd name="T11" fmla="*/ 31 h 43"/>
                  <a:gd name="T12" fmla="*/ 13 w 24"/>
                  <a:gd name="T13" fmla="*/ 19 h 43"/>
                  <a:gd name="T14" fmla="*/ 11 w 24"/>
                  <a:gd name="T15" fmla="*/ 34 h 43"/>
                  <a:gd name="T16" fmla="*/ 8 w 24"/>
                  <a:gd name="T17" fmla="*/ 42 h 43"/>
                  <a:gd name="T18" fmla="*/ 8 w 24"/>
                  <a:gd name="T19" fmla="*/ 20 h 43"/>
                  <a:gd name="T20" fmla="*/ 5 w 24"/>
                  <a:gd name="T21" fmla="*/ 39 h 43"/>
                  <a:gd name="T22" fmla="*/ 4 w 24"/>
                  <a:gd name="T23" fmla="*/ 20 h 43"/>
                  <a:gd name="T24" fmla="*/ 1 w 24"/>
                  <a:gd name="T25" fmla="*/ 31 h 43"/>
                  <a:gd name="T26" fmla="*/ 0 w 24"/>
                  <a:gd name="T27" fmla="*/ 24 h 43"/>
                  <a:gd name="T28" fmla="*/ 1 w 24"/>
                  <a:gd name="T29" fmla="*/ 14 h 43"/>
                  <a:gd name="T30" fmla="*/ 4 w 24"/>
                  <a:gd name="T31" fmla="*/ 2 h 43"/>
                  <a:gd name="T32" fmla="*/ 11 w 24"/>
                  <a:gd name="T3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3">
                    <a:moveTo>
                      <a:pt x="15" y="2"/>
                    </a:moveTo>
                    <a:cubicBezTo>
                      <a:pt x="17" y="5"/>
                      <a:pt x="20" y="8"/>
                      <a:pt x="21" y="11"/>
                    </a:cubicBezTo>
                    <a:cubicBezTo>
                      <a:pt x="22" y="14"/>
                      <a:pt x="24" y="22"/>
                      <a:pt x="21" y="24"/>
                    </a:cubicBezTo>
                    <a:cubicBezTo>
                      <a:pt x="19" y="24"/>
                      <a:pt x="20" y="17"/>
                      <a:pt x="18" y="16"/>
                    </a:cubicBezTo>
                    <a:cubicBezTo>
                      <a:pt x="14" y="18"/>
                      <a:pt x="16" y="38"/>
                      <a:pt x="15" y="38"/>
                    </a:cubicBezTo>
                    <a:cubicBezTo>
                      <a:pt x="12" y="37"/>
                      <a:pt x="13" y="34"/>
                      <a:pt x="13" y="31"/>
                    </a:cubicBezTo>
                    <a:cubicBezTo>
                      <a:pt x="13" y="27"/>
                      <a:pt x="13" y="23"/>
                      <a:pt x="13" y="19"/>
                    </a:cubicBezTo>
                    <a:cubicBezTo>
                      <a:pt x="13" y="24"/>
                      <a:pt x="11" y="29"/>
                      <a:pt x="11" y="34"/>
                    </a:cubicBezTo>
                    <a:cubicBezTo>
                      <a:pt x="10" y="37"/>
                      <a:pt x="11" y="43"/>
                      <a:pt x="8" y="42"/>
                    </a:cubicBezTo>
                    <a:cubicBezTo>
                      <a:pt x="5" y="43"/>
                      <a:pt x="8" y="27"/>
                      <a:pt x="8" y="20"/>
                    </a:cubicBezTo>
                    <a:cubicBezTo>
                      <a:pt x="7" y="27"/>
                      <a:pt x="8" y="38"/>
                      <a:pt x="5" y="39"/>
                    </a:cubicBezTo>
                    <a:cubicBezTo>
                      <a:pt x="3" y="39"/>
                      <a:pt x="4" y="26"/>
                      <a:pt x="4" y="20"/>
                    </a:cubicBezTo>
                    <a:cubicBezTo>
                      <a:pt x="3" y="26"/>
                      <a:pt x="3" y="33"/>
                      <a:pt x="1" y="31"/>
                    </a:cubicBezTo>
                    <a:cubicBezTo>
                      <a:pt x="0" y="31"/>
                      <a:pt x="0" y="27"/>
                      <a:pt x="0" y="24"/>
                    </a:cubicBezTo>
                    <a:cubicBezTo>
                      <a:pt x="1" y="19"/>
                      <a:pt x="1" y="18"/>
                      <a:pt x="1" y="14"/>
                    </a:cubicBezTo>
                    <a:cubicBezTo>
                      <a:pt x="1" y="11"/>
                      <a:pt x="2" y="4"/>
                      <a:pt x="4" y="2"/>
                    </a:cubicBezTo>
                    <a:cubicBezTo>
                      <a:pt x="5" y="0"/>
                      <a:pt x="9" y="1"/>
                      <a:pt x="11" y="1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6" name="išļïḋé">
                <a:extLst>
                  <a:ext uri="{FF2B5EF4-FFF2-40B4-BE49-F238E27FC236}">
                    <a16:creationId xmlns:a16="http://schemas.microsoft.com/office/drawing/2014/main" id="{95D9B202-A07D-4485-BF8C-60EEE131081F}"/>
                  </a:ext>
                </a:extLst>
              </p:cNvPr>
              <p:cNvSpPr/>
              <p:nvPr/>
            </p:nvSpPr>
            <p:spPr bwMode="auto">
              <a:xfrm>
                <a:off x="8110485" y="2635326"/>
                <a:ext cx="630238" cy="1455738"/>
              </a:xfrm>
              <a:custGeom>
                <a:avLst/>
                <a:gdLst>
                  <a:gd name="T0" fmla="*/ 44 w 59"/>
                  <a:gd name="T1" fmla="*/ 0 h 137"/>
                  <a:gd name="T2" fmla="*/ 27 w 59"/>
                  <a:gd name="T3" fmla="*/ 31 h 137"/>
                  <a:gd name="T4" fmla="*/ 6 w 59"/>
                  <a:gd name="T5" fmla="*/ 94 h 137"/>
                  <a:gd name="T6" fmla="*/ 0 w 59"/>
                  <a:gd name="T7" fmla="*/ 136 h 137"/>
                  <a:gd name="T8" fmla="*/ 14 w 59"/>
                  <a:gd name="T9" fmla="*/ 137 h 137"/>
                  <a:gd name="T10" fmla="*/ 20 w 59"/>
                  <a:gd name="T11" fmla="*/ 102 h 137"/>
                  <a:gd name="T12" fmla="*/ 32 w 59"/>
                  <a:gd name="T13" fmla="*/ 63 h 137"/>
                  <a:gd name="T14" fmla="*/ 55 w 59"/>
                  <a:gd name="T15" fmla="*/ 30 h 137"/>
                  <a:gd name="T16" fmla="*/ 44 w 59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7">
                    <a:moveTo>
                      <a:pt x="44" y="0"/>
                    </a:moveTo>
                    <a:cubicBezTo>
                      <a:pt x="37" y="5"/>
                      <a:pt x="30" y="23"/>
                      <a:pt x="27" y="31"/>
                    </a:cubicBezTo>
                    <a:cubicBezTo>
                      <a:pt x="19" y="52"/>
                      <a:pt x="11" y="72"/>
                      <a:pt x="6" y="94"/>
                    </a:cubicBezTo>
                    <a:cubicBezTo>
                      <a:pt x="2" y="108"/>
                      <a:pt x="0" y="122"/>
                      <a:pt x="0" y="136"/>
                    </a:cubicBezTo>
                    <a:cubicBezTo>
                      <a:pt x="4" y="137"/>
                      <a:pt x="9" y="137"/>
                      <a:pt x="14" y="137"/>
                    </a:cubicBezTo>
                    <a:cubicBezTo>
                      <a:pt x="17" y="126"/>
                      <a:pt x="17" y="113"/>
                      <a:pt x="20" y="102"/>
                    </a:cubicBezTo>
                    <a:cubicBezTo>
                      <a:pt x="22" y="89"/>
                      <a:pt x="28" y="75"/>
                      <a:pt x="32" y="63"/>
                    </a:cubicBezTo>
                    <a:cubicBezTo>
                      <a:pt x="37" y="50"/>
                      <a:pt x="49" y="42"/>
                      <a:pt x="55" y="30"/>
                    </a:cubicBezTo>
                    <a:cubicBezTo>
                      <a:pt x="59" y="22"/>
                      <a:pt x="57" y="12"/>
                      <a:pt x="44" y="0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sp>
        <p:nvSpPr>
          <p:cNvPr id="1725" name="矩形 1724">
            <a:extLst>
              <a:ext uri="{FF2B5EF4-FFF2-40B4-BE49-F238E27FC236}">
                <a16:creationId xmlns:a16="http://schemas.microsoft.com/office/drawing/2014/main" id="{579A90BC-FFEC-48EA-8E23-22903193D40C}"/>
              </a:ext>
            </a:extLst>
          </p:cNvPr>
          <p:cNvSpPr/>
          <p:nvPr/>
        </p:nvSpPr>
        <p:spPr>
          <a:xfrm>
            <a:off x="7467564" y="5333950"/>
            <a:ext cx="358130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:6.3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白内障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,AMD,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青光眼等</a:t>
            </a:r>
          </a:p>
        </p:txBody>
      </p:sp>
      <p:sp>
        <p:nvSpPr>
          <p:cNvPr id="1726" name="矩形 1725">
            <a:extLst>
              <a:ext uri="{FF2B5EF4-FFF2-40B4-BE49-F238E27FC236}">
                <a16:creationId xmlns:a16="http://schemas.microsoft.com/office/drawing/2014/main" id="{FEB83D82-A159-4316-8EA7-7827BE447457}"/>
              </a:ext>
            </a:extLst>
          </p:cNvPr>
          <p:cNvSpPr/>
          <p:nvPr/>
        </p:nvSpPr>
        <p:spPr>
          <a:xfrm>
            <a:off x="6781782" y="5105356"/>
            <a:ext cx="441948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7" name="矩形 1726">
            <a:extLst>
              <a:ext uri="{FF2B5EF4-FFF2-40B4-BE49-F238E27FC236}">
                <a16:creationId xmlns:a16="http://schemas.microsoft.com/office/drawing/2014/main" id="{406E91D8-9B6E-4461-B643-EBE41FDCEE30}"/>
              </a:ext>
            </a:extLst>
          </p:cNvPr>
          <p:cNvSpPr/>
          <p:nvPr/>
        </p:nvSpPr>
        <p:spPr>
          <a:xfrm>
            <a:off x="7552149" y="4949926"/>
            <a:ext cx="2048959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</a:p>
        </p:txBody>
      </p:sp>
      <p:grpSp>
        <p:nvGrpSpPr>
          <p:cNvPr id="1382" name="组合 1381">
            <a:extLst>
              <a:ext uri="{FF2B5EF4-FFF2-40B4-BE49-F238E27FC236}">
                <a16:creationId xmlns:a16="http://schemas.microsoft.com/office/drawing/2014/main" id="{22A508DC-775A-4565-8C63-6FA85B3DFA6C}"/>
              </a:ext>
            </a:extLst>
          </p:cNvPr>
          <p:cNvGrpSpPr/>
          <p:nvPr/>
        </p:nvGrpSpPr>
        <p:grpSpPr>
          <a:xfrm flipH="1">
            <a:off x="5867406" y="3886188"/>
            <a:ext cx="1676356" cy="2262240"/>
            <a:chOff x="4419644" y="2546404"/>
            <a:chExt cx="2847975" cy="3843338"/>
          </a:xfrm>
        </p:grpSpPr>
        <p:sp>
          <p:nvSpPr>
            <p:cNvPr id="1230" name="iṥļíḍè">
              <a:extLst>
                <a:ext uri="{FF2B5EF4-FFF2-40B4-BE49-F238E27FC236}">
                  <a16:creationId xmlns:a16="http://schemas.microsoft.com/office/drawing/2014/main" id="{996D4B77-678A-45A5-A25E-0A5C4747268C}"/>
                </a:ext>
              </a:extLst>
            </p:cNvPr>
            <p:cNvSpPr/>
            <p:nvPr/>
          </p:nvSpPr>
          <p:spPr bwMode="auto">
            <a:xfrm>
              <a:off x="5972219" y="3824342"/>
              <a:ext cx="987425" cy="1603375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1 h 527"/>
                <a:gd name="T4" fmla="*/ 7 w 324"/>
                <a:gd name="T5" fmla="*/ 506 h 527"/>
                <a:gd name="T6" fmla="*/ 103 w 324"/>
                <a:gd name="T7" fmla="*/ 451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4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5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1"/>
                  </a:cubicBezTo>
                  <a:cubicBezTo>
                    <a:pt x="0" y="516"/>
                    <a:pt x="2" y="509"/>
                    <a:pt x="7" y="506"/>
                  </a:cubicBezTo>
                  <a:cubicBezTo>
                    <a:pt x="103" y="451"/>
                    <a:pt x="103" y="451"/>
                    <a:pt x="103" y="451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4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6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2" name="isľíḋé">
              <a:extLst>
                <a:ext uri="{FF2B5EF4-FFF2-40B4-BE49-F238E27FC236}">
                  <a16:creationId xmlns:a16="http://schemas.microsoft.com/office/drawing/2014/main" id="{1E77C459-4B10-41EE-9C2A-F4A570F274DB}"/>
                </a:ext>
              </a:extLst>
            </p:cNvPr>
            <p:cNvSpPr/>
            <p:nvPr/>
          </p:nvSpPr>
          <p:spPr bwMode="auto">
            <a:xfrm>
              <a:off x="4473619" y="6183367"/>
              <a:ext cx="2535238" cy="206375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233" name="îśḷïḑè">
              <a:extLst>
                <a:ext uri="{FF2B5EF4-FFF2-40B4-BE49-F238E27FC236}">
                  <a16:creationId xmlns:a16="http://schemas.microsoft.com/office/drawing/2014/main" id="{430AA21B-5E7F-4298-A5DA-6854394DFD84}"/>
                </a:ext>
              </a:extLst>
            </p:cNvPr>
            <p:cNvSpPr/>
            <p:nvPr/>
          </p:nvSpPr>
          <p:spPr bwMode="auto">
            <a:xfrm>
              <a:off x="6280194" y="3884667"/>
              <a:ext cx="987425" cy="1604963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2 h 527"/>
                <a:gd name="T4" fmla="*/ 7 w 324"/>
                <a:gd name="T5" fmla="*/ 506 h 527"/>
                <a:gd name="T6" fmla="*/ 103 w 324"/>
                <a:gd name="T7" fmla="*/ 452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5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6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2"/>
                  </a:cubicBezTo>
                  <a:cubicBezTo>
                    <a:pt x="0" y="516"/>
                    <a:pt x="2" y="510"/>
                    <a:pt x="7" y="506"/>
                  </a:cubicBezTo>
                  <a:cubicBezTo>
                    <a:pt x="103" y="452"/>
                    <a:pt x="103" y="452"/>
                    <a:pt x="103" y="452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5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7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4" name="íşḻïḓe">
              <a:extLst>
                <a:ext uri="{FF2B5EF4-FFF2-40B4-BE49-F238E27FC236}">
                  <a16:creationId xmlns:a16="http://schemas.microsoft.com/office/drawing/2014/main" id="{90FF1E93-2E3E-4C37-8434-E3C5678E6990}"/>
                </a:ext>
              </a:extLst>
            </p:cNvPr>
            <p:cNvSpPr/>
            <p:nvPr/>
          </p:nvSpPr>
          <p:spPr bwMode="auto">
            <a:xfrm>
              <a:off x="4419644" y="5835704"/>
              <a:ext cx="566738" cy="234950"/>
            </a:xfrm>
            <a:custGeom>
              <a:avLst/>
              <a:gdLst>
                <a:gd name="T0" fmla="*/ 179 w 186"/>
                <a:gd name="T1" fmla="*/ 77 h 77"/>
                <a:gd name="T2" fmla="*/ 4 w 186"/>
                <a:gd name="T3" fmla="*/ 25 h 77"/>
                <a:gd name="T4" fmla="*/ 1 w 186"/>
                <a:gd name="T5" fmla="*/ 18 h 77"/>
                <a:gd name="T6" fmla="*/ 26 w 186"/>
                <a:gd name="T7" fmla="*/ 4 h 77"/>
                <a:gd name="T8" fmla="*/ 186 w 186"/>
                <a:gd name="T9" fmla="*/ 51 h 77"/>
                <a:gd name="T10" fmla="*/ 179 w 186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77">
                  <a:moveTo>
                    <a:pt x="179" y="77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1" y="24"/>
                    <a:pt x="0" y="21"/>
                    <a:pt x="1" y="18"/>
                  </a:cubicBezTo>
                  <a:cubicBezTo>
                    <a:pt x="4" y="7"/>
                    <a:pt x="15" y="0"/>
                    <a:pt x="26" y="4"/>
                  </a:cubicBezTo>
                  <a:cubicBezTo>
                    <a:pt x="186" y="51"/>
                    <a:pt x="186" y="51"/>
                    <a:pt x="186" y="51"/>
                  </a:cubicBezTo>
                  <a:lnTo>
                    <a:pt x="179" y="77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5" name="îṡḻide">
              <a:extLst>
                <a:ext uri="{FF2B5EF4-FFF2-40B4-BE49-F238E27FC236}">
                  <a16:creationId xmlns:a16="http://schemas.microsoft.com/office/drawing/2014/main" id="{F788CF47-72AE-4A06-9BF0-E79826B3F009}"/>
                </a:ext>
              </a:extLst>
            </p:cNvPr>
            <p:cNvSpPr/>
            <p:nvPr/>
          </p:nvSpPr>
          <p:spPr bwMode="auto">
            <a:xfrm>
              <a:off x="4492669" y="5859517"/>
              <a:ext cx="563563" cy="231775"/>
            </a:xfrm>
            <a:custGeom>
              <a:avLst/>
              <a:gdLst>
                <a:gd name="T0" fmla="*/ 179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2 w 185"/>
                <a:gd name="T9" fmla="*/ 46 h 76"/>
                <a:gd name="T10" fmla="*/ 182 w 185"/>
                <a:gd name="T11" fmla="*/ 65 h 76"/>
                <a:gd name="T12" fmla="*/ 179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80" y="49"/>
                    <a:pt x="185" y="57"/>
                    <a:pt x="182" y="65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6" name="ïṩlíḓé">
              <a:extLst>
                <a:ext uri="{FF2B5EF4-FFF2-40B4-BE49-F238E27FC236}">
                  <a16:creationId xmlns:a16="http://schemas.microsoft.com/office/drawing/2014/main" id="{510C2825-016F-4A51-BD72-4C63846BF414}"/>
                </a:ext>
              </a:extLst>
            </p:cNvPr>
            <p:cNvSpPr/>
            <p:nvPr/>
          </p:nvSpPr>
          <p:spPr bwMode="auto">
            <a:xfrm>
              <a:off x="4538707" y="5932542"/>
              <a:ext cx="569913" cy="231775"/>
            </a:xfrm>
            <a:custGeom>
              <a:avLst/>
              <a:gdLst>
                <a:gd name="T0" fmla="*/ 179 w 187"/>
                <a:gd name="T1" fmla="*/ 76 h 76"/>
                <a:gd name="T2" fmla="*/ 5 w 187"/>
                <a:gd name="T3" fmla="*/ 24 h 76"/>
                <a:gd name="T4" fmla="*/ 1 w 187"/>
                <a:gd name="T5" fmla="*/ 17 h 76"/>
                <a:gd name="T6" fmla="*/ 27 w 187"/>
                <a:gd name="T7" fmla="*/ 3 h 76"/>
                <a:gd name="T8" fmla="*/ 187 w 187"/>
                <a:gd name="T9" fmla="*/ 51 h 76"/>
                <a:gd name="T10" fmla="*/ 179 w 187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87" y="51"/>
                    <a:pt x="187" y="51"/>
                    <a:pt x="187" y="51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7" name="iṥļîďè">
              <a:extLst>
                <a:ext uri="{FF2B5EF4-FFF2-40B4-BE49-F238E27FC236}">
                  <a16:creationId xmlns:a16="http://schemas.microsoft.com/office/drawing/2014/main" id="{B0F72F2B-CDD5-49A1-9FAB-9D6BEC79CDB5}"/>
                </a:ext>
              </a:extLst>
            </p:cNvPr>
            <p:cNvSpPr/>
            <p:nvPr/>
          </p:nvSpPr>
          <p:spPr bwMode="auto">
            <a:xfrm>
              <a:off x="4611732" y="5954767"/>
              <a:ext cx="563563" cy="230188"/>
            </a:xfrm>
            <a:custGeom>
              <a:avLst/>
              <a:gdLst>
                <a:gd name="T0" fmla="*/ 180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3 w 185"/>
                <a:gd name="T9" fmla="*/ 47 h 76"/>
                <a:gd name="T10" fmla="*/ 183 w 185"/>
                <a:gd name="T11" fmla="*/ 65 h 76"/>
                <a:gd name="T12" fmla="*/ 180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80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5" y="6"/>
                    <a:pt x="16" y="0"/>
                    <a:pt x="27" y="3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81" y="49"/>
                    <a:pt x="185" y="57"/>
                    <a:pt x="183" y="65"/>
                  </a:cubicBezTo>
                  <a:lnTo>
                    <a:pt x="180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8" name="ïšḷíḍê">
              <a:extLst>
                <a:ext uri="{FF2B5EF4-FFF2-40B4-BE49-F238E27FC236}">
                  <a16:creationId xmlns:a16="http://schemas.microsoft.com/office/drawing/2014/main" id="{81C45C96-3618-4064-B78B-81AF8C0BCE73}"/>
                </a:ext>
              </a:extLst>
            </p:cNvPr>
            <p:cNvSpPr/>
            <p:nvPr/>
          </p:nvSpPr>
          <p:spPr bwMode="auto">
            <a:xfrm>
              <a:off x="5049882" y="4448229"/>
              <a:ext cx="307975" cy="152400"/>
            </a:xfrm>
            <a:custGeom>
              <a:avLst/>
              <a:gdLst>
                <a:gd name="T0" fmla="*/ 4 w 101"/>
                <a:gd name="T1" fmla="*/ 39 h 50"/>
                <a:gd name="T2" fmla="*/ 5 w 101"/>
                <a:gd name="T3" fmla="*/ 17 h 50"/>
                <a:gd name="T4" fmla="*/ 25 w 101"/>
                <a:gd name="T5" fmla="*/ 9 h 50"/>
                <a:gd name="T6" fmla="*/ 49 w 101"/>
                <a:gd name="T7" fmla="*/ 6 h 50"/>
                <a:gd name="T8" fmla="*/ 87 w 101"/>
                <a:gd name="T9" fmla="*/ 2 h 50"/>
                <a:gd name="T10" fmla="*/ 94 w 101"/>
                <a:gd name="T11" fmla="*/ 4 h 50"/>
                <a:gd name="T12" fmla="*/ 101 w 101"/>
                <a:gd name="T13" fmla="*/ 16 h 50"/>
                <a:gd name="T14" fmla="*/ 94 w 101"/>
                <a:gd name="T15" fmla="*/ 22 h 50"/>
                <a:gd name="T16" fmla="*/ 91 w 101"/>
                <a:gd name="T17" fmla="*/ 32 h 50"/>
                <a:gd name="T18" fmla="*/ 75 w 101"/>
                <a:gd name="T19" fmla="*/ 43 h 50"/>
                <a:gd name="T20" fmla="*/ 67 w 101"/>
                <a:gd name="T21" fmla="*/ 42 h 50"/>
                <a:gd name="T22" fmla="*/ 50 w 101"/>
                <a:gd name="T23" fmla="*/ 50 h 50"/>
                <a:gd name="T24" fmla="*/ 41 w 101"/>
                <a:gd name="T25" fmla="*/ 39 h 50"/>
                <a:gd name="T26" fmla="*/ 34 w 101"/>
                <a:gd name="T27" fmla="*/ 27 h 50"/>
                <a:gd name="T28" fmla="*/ 21 w 101"/>
                <a:gd name="T29" fmla="*/ 25 h 50"/>
                <a:gd name="T30" fmla="*/ 19 w 101"/>
                <a:gd name="T31" fmla="*/ 28 h 50"/>
                <a:gd name="T32" fmla="*/ 20 w 101"/>
                <a:gd name="T33" fmla="*/ 31 h 50"/>
                <a:gd name="T34" fmla="*/ 17 w 101"/>
                <a:gd name="T35" fmla="*/ 45 h 50"/>
                <a:gd name="T36" fmla="*/ 4 w 101"/>
                <a:gd name="T37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" h="50">
                  <a:moveTo>
                    <a:pt x="4" y="39"/>
                  </a:moveTo>
                  <a:cubicBezTo>
                    <a:pt x="0" y="33"/>
                    <a:pt x="0" y="24"/>
                    <a:pt x="5" y="17"/>
                  </a:cubicBezTo>
                  <a:cubicBezTo>
                    <a:pt x="9" y="11"/>
                    <a:pt x="17" y="8"/>
                    <a:pt x="25" y="9"/>
                  </a:cubicBezTo>
                  <a:cubicBezTo>
                    <a:pt x="35" y="9"/>
                    <a:pt x="38" y="10"/>
                    <a:pt x="49" y="6"/>
                  </a:cubicBezTo>
                  <a:cubicBezTo>
                    <a:pt x="61" y="2"/>
                    <a:pt x="74" y="0"/>
                    <a:pt x="87" y="2"/>
                  </a:cubicBezTo>
                  <a:cubicBezTo>
                    <a:pt x="89" y="3"/>
                    <a:pt x="92" y="3"/>
                    <a:pt x="94" y="4"/>
                  </a:cubicBezTo>
                  <a:cubicBezTo>
                    <a:pt x="97" y="8"/>
                    <a:pt x="99" y="12"/>
                    <a:pt x="101" y="16"/>
                  </a:cubicBezTo>
                  <a:cubicBezTo>
                    <a:pt x="100" y="18"/>
                    <a:pt x="95" y="19"/>
                    <a:pt x="94" y="22"/>
                  </a:cubicBezTo>
                  <a:cubicBezTo>
                    <a:pt x="91" y="25"/>
                    <a:pt x="92" y="28"/>
                    <a:pt x="91" y="32"/>
                  </a:cubicBezTo>
                  <a:cubicBezTo>
                    <a:pt x="88" y="40"/>
                    <a:pt x="85" y="45"/>
                    <a:pt x="75" y="43"/>
                  </a:cubicBezTo>
                  <a:cubicBezTo>
                    <a:pt x="72" y="43"/>
                    <a:pt x="70" y="42"/>
                    <a:pt x="67" y="42"/>
                  </a:cubicBezTo>
                  <a:cubicBezTo>
                    <a:pt x="61" y="41"/>
                    <a:pt x="55" y="46"/>
                    <a:pt x="50" y="50"/>
                  </a:cubicBezTo>
                  <a:cubicBezTo>
                    <a:pt x="46" y="48"/>
                    <a:pt x="43" y="43"/>
                    <a:pt x="41" y="39"/>
                  </a:cubicBezTo>
                  <a:cubicBezTo>
                    <a:pt x="39" y="35"/>
                    <a:pt x="37" y="30"/>
                    <a:pt x="34" y="27"/>
                  </a:cubicBezTo>
                  <a:cubicBezTo>
                    <a:pt x="30" y="23"/>
                    <a:pt x="25" y="22"/>
                    <a:pt x="21" y="25"/>
                  </a:cubicBezTo>
                  <a:cubicBezTo>
                    <a:pt x="20" y="25"/>
                    <a:pt x="19" y="27"/>
                    <a:pt x="19" y="28"/>
                  </a:cubicBezTo>
                  <a:cubicBezTo>
                    <a:pt x="19" y="29"/>
                    <a:pt x="19" y="30"/>
                    <a:pt x="20" y="31"/>
                  </a:cubicBezTo>
                  <a:cubicBezTo>
                    <a:pt x="22" y="36"/>
                    <a:pt x="22" y="43"/>
                    <a:pt x="17" y="45"/>
                  </a:cubicBezTo>
                  <a:cubicBezTo>
                    <a:pt x="12" y="47"/>
                    <a:pt x="6" y="44"/>
                    <a:pt x="4" y="3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9" name="í$ḻiďé">
              <a:extLst>
                <a:ext uri="{FF2B5EF4-FFF2-40B4-BE49-F238E27FC236}">
                  <a16:creationId xmlns:a16="http://schemas.microsoft.com/office/drawing/2014/main" id="{68D01746-69FB-48F3-BA23-5AE4DB82E3F0}"/>
                </a:ext>
              </a:extLst>
            </p:cNvPr>
            <p:cNvSpPr/>
            <p:nvPr/>
          </p:nvSpPr>
          <p:spPr bwMode="auto">
            <a:xfrm>
              <a:off x="5084807" y="4527604"/>
              <a:ext cx="112713" cy="119063"/>
            </a:xfrm>
            <a:custGeom>
              <a:avLst/>
              <a:gdLst>
                <a:gd name="T0" fmla="*/ 4 w 37"/>
                <a:gd name="T1" fmla="*/ 31 h 39"/>
                <a:gd name="T2" fmla="*/ 5 w 37"/>
                <a:gd name="T3" fmla="*/ 9 h 39"/>
                <a:gd name="T4" fmla="*/ 25 w 37"/>
                <a:gd name="T5" fmla="*/ 0 h 39"/>
                <a:gd name="T6" fmla="*/ 37 w 37"/>
                <a:gd name="T7" fmla="*/ 1 h 39"/>
                <a:gd name="T8" fmla="*/ 33 w 37"/>
                <a:gd name="T9" fmla="*/ 18 h 39"/>
                <a:gd name="T10" fmla="*/ 21 w 37"/>
                <a:gd name="T11" fmla="*/ 16 h 39"/>
                <a:gd name="T12" fmla="*/ 19 w 37"/>
                <a:gd name="T13" fmla="*/ 20 h 39"/>
                <a:gd name="T14" fmla="*/ 20 w 37"/>
                <a:gd name="T15" fmla="*/ 22 h 39"/>
                <a:gd name="T16" fmla="*/ 17 w 37"/>
                <a:gd name="T17" fmla="*/ 37 h 39"/>
                <a:gd name="T18" fmla="*/ 4 w 37"/>
                <a:gd name="T1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4" y="31"/>
                  </a:moveTo>
                  <a:cubicBezTo>
                    <a:pt x="0" y="24"/>
                    <a:pt x="1" y="15"/>
                    <a:pt x="5" y="9"/>
                  </a:cubicBezTo>
                  <a:cubicBezTo>
                    <a:pt x="10" y="2"/>
                    <a:pt x="17" y="0"/>
                    <a:pt x="25" y="0"/>
                  </a:cubicBezTo>
                  <a:cubicBezTo>
                    <a:pt x="30" y="1"/>
                    <a:pt x="34" y="1"/>
                    <a:pt x="37" y="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5"/>
                    <a:pt x="25" y="14"/>
                    <a:pt x="21" y="16"/>
                  </a:cubicBezTo>
                  <a:cubicBezTo>
                    <a:pt x="20" y="17"/>
                    <a:pt x="19" y="18"/>
                    <a:pt x="19" y="20"/>
                  </a:cubicBezTo>
                  <a:cubicBezTo>
                    <a:pt x="19" y="21"/>
                    <a:pt x="20" y="21"/>
                    <a:pt x="20" y="22"/>
                  </a:cubicBezTo>
                  <a:cubicBezTo>
                    <a:pt x="23" y="27"/>
                    <a:pt x="22" y="34"/>
                    <a:pt x="17" y="37"/>
                  </a:cubicBezTo>
                  <a:cubicBezTo>
                    <a:pt x="12" y="39"/>
                    <a:pt x="7" y="35"/>
                    <a:pt x="4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0" name="îṧlïḓé">
              <a:extLst>
                <a:ext uri="{FF2B5EF4-FFF2-40B4-BE49-F238E27FC236}">
                  <a16:creationId xmlns:a16="http://schemas.microsoft.com/office/drawing/2014/main" id="{16BE3C21-2E53-4B19-9F54-0F6832AFF1E8}"/>
                </a:ext>
              </a:extLst>
            </p:cNvPr>
            <p:cNvSpPr/>
            <p:nvPr/>
          </p:nvSpPr>
          <p:spPr bwMode="auto">
            <a:xfrm>
              <a:off x="5135607" y="4564117"/>
              <a:ext cx="82550" cy="115888"/>
            </a:xfrm>
            <a:custGeom>
              <a:avLst/>
              <a:gdLst>
                <a:gd name="T0" fmla="*/ 15 w 27"/>
                <a:gd name="T1" fmla="*/ 37 h 38"/>
                <a:gd name="T2" fmla="*/ 2 w 27"/>
                <a:gd name="T3" fmla="*/ 25 h 38"/>
                <a:gd name="T4" fmla="*/ 7 w 27"/>
                <a:gd name="T5" fmla="*/ 7 h 38"/>
                <a:gd name="T6" fmla="*/ 14 w 27"/>
                <a:gd name="T7" fmla="*/ 0 h 38"/>
                <a:gd name="T8" fmla="*/ 23 w 27"/>
                <a:gd name="T9" fmla="*/ 11 h 38"/>
                <a:gd name="T10" fmla="*/ 15 w 27"/>
                <a:gd name="T11" fmla="*/ 18 h 38"/>
                <a:gd name="T12" fmla="*/ 16 w 27"/>
                <a:gd name="T13" fmla="*/ 21 h 38"/>
                <a:gd name="T14" fmla="*/ 18 w 27"/>
                <a:gd name="T15" fmla="*/ 22 h 38"/>
                <a:gd name="T16" fmla="*/ 26 w 27"/>
                <a:gd name="T17" fmla="*/ 32 h 38"/>
                <a:gd name="T18" fmla="*/ 15 w 27"/>
                <a:gd name="T1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8">
                  <a:moveTo>
                    <a:pt x="15" y="37"/>
                  </a:moveTo>
                  <a:cubicBezTo>
                    <a:pt x="9" y="36"/>
                    <a:pt x="4" y="31"/>
                    <a:pt x="2" y="25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0" y="4"/>
                    <a:pt x="12" y="2"/>
                    <a:pt x="14" y="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9" y="12"/>
                    <a:pt x="16" y="14"/>
                    <a:pt x="15" y="18"/>
                  </a:cubicBezTo>
                  <a:cubicBezTo>
                    <a:pt x="15" y="19"/>
                    <a:pt x="15" y="20"/>
                    <a:pt x="16" y="21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23" y="23"/>
                    <a:pt x="27" y="27"/>
                    <a:pt x="26" y="32"/>
                  </a:cubicBezTo>
                  <a:cubicBezTo>
                    <a:pt x="25" y="36"/>
                    <a:pt x="20" y="38"/>
                    <a:pt x="15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1" name="îš1íḍé">
              <a:extLst>
                <a:ext uri="{FF2B5EF4-FFF2-40B4-BE49-F238E27FC236}">
                  <a16:creationId xmlns:a16="http://schemas.microsoft.com/office/drawing/2014/main" id="{E3F24E66-EB5E-4ED2-98C0-4E91AF245883}"/>
                </a:ext>
              </a:extLst>
            </p:cNvPr>
            <p:cNvSpPr/>
            <p:nvPr/>
          </p:nvSpPr>
          <p:spPr bwMode="auto">
            <a:xfrm>
              <a:off x="5197519" y="4564117"/>
              <a:ext cx="73025" cy="82550"/>
            </a:xfrm>
            <a:custGeom>
              <a:avLst/>
              <a:gdLst>
                <a:gd name="T0" fmla="*/ 18 w 24"/>
                <a:gd name="T1" fmla="*/ 25 h 27"/>
                <a:gd name="T2" fmla="*/ 4 w 24"/>
                <a:gd name="T3" fmla="*/ 22 h 27"/>
                <a:gd name="T4" fmla="*/ 1 w 24"/>
                <a:gd name="T5" fmla="*/ 7 h 27"/>
                <a:gd name="T6" fmla="*/ 3 w 24"/>
                <a:gd name="T7" fmla="*/ 0 h 27"/>
                <a:gd name="T8" fmla="*/ 13 w 24"/>
                <a:gd name="T9" fmla="*/ 4 h 27"/>
                <a:gd name="T10" fmla="*/ 11 w 24"/>
                <a:gd name="T11" fmla="*/ 12 h 27"/>
                <a:gd name="T12" fmla="*/ 13 w 24"/>
                <a:gd name="T13" fmla="*/ 14 h 27"/>
                <a:gd name="T14" fmla="*/ 14 w 24"/>
                <a:gd name="T15" fmla="*/ 13 h 27"/>
                <a:gd name="T16" fmla="*/ 23 w 24"/>
                <a:gd name="T17" fmla="*/ 17 h 27"/>
                <a:gd name="T18" fmla="*/ 18 w 24"/>
                <a:gd name="T1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7">
                  <a:moveTo>
                    <a:pt x="18" y="25"/>
                  </a:moveTo>
                  <a:cubicBezTo>
                    <a:pt x="13" y="27"/>
                    <a:pt x="7" y="25"/>
                    <a:pt x="4" y="22"/>
                  </a:cubicBezTo>
                  <a:cubicBezTo>
                    <a:pt x="0" y="18"/>
                    <a:pt x="0" y="12"/>
                    <a:pt x="1" y="7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6"/>
                    <a:pt x="9" y="9"/>
                    <a:pt x="11" y="12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8" y="13"/>
                    <a:pt x="23" y="14"/>
                    <a:pt x="23" y="17"/>
                  </a:cubicBezTo>
                  <a:cubicBezTo>
                    <a:pt x="24" y="21"/>
                    <a:pt x="21" y="24"/>
                    <a:pt x="18" y="25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2" name="íṡľiḓe">
              <a:extLst>
                <a:ext uri="{FF2B5EF4-FFF2-40B4-BE49-F238E27FC236}">
                  <a16:creationId xmlns:a16="http://schemas.microsoft.com/office/drawing/2014/main" id="{AACD48FA-0992-45AC-92CB-ABBA11DAB26F}"/>
                </a:ext>
              </a:extLst>
            </p:cNvPr>
            <p:cNvSpPr/>
            <p:nvPr/>
          </p:nvSpPr>
          <p:spPr bwMode="auto">
            <a:xfrm>
              <a:off x="5324519" y="4411717"/>
              <a:ext cx="220663" cy="146050"/>
            </a:xfrm>
            <a:custGeom>
              <a:avLst/>
              <a:gdLst>
                <a:gd name="T0" fmla="*/ 72 w 72"/>
                <a:gd name="T1" fmla="*/ 0 h 48"/>
                <a:gd name="T2" fmla="*/ 0 w 72"/>
                <a:gd name="T3" fmla="*/ 14 h 48"/>
                <a:gd name="T4" fmla="*/ 1 w 72"/>
                <a:gd name="T5" fmla="*/ 32 h 48"/>
                <a:gd name="T6" fmla="*/ 49 w 72"/>
                <a:gd name="T7" fmla="*/ 48 h 48"/>
                <a:gd name="T8" fmla="*/ 72 w 7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8">
                  <a:moveTo>
                    <a:pt x="72" y="0"/>
                  </a:moveTo>
                  <a:cubicBezTo>
                    <a:pt x="35" y="5"/>
                    <a:pt x="0" y="12"/>
                    <a:pt x="0" y="14"/>
                  </a:cubicBezTo>
                  <a:cubicBezTo>
                    <a:pt x="0" y="24"/>
                    <a:pt x="0" y="28"/>
                    <a:pt x="1" y="32"/>
                  </a:cubicBezTo>
                  <a:cubicBezTo>
                    <a:pt x="1" y="37"/>
                    <a:pt x="22" y="42"/>
                    <a:pt x="49" y="48"/>
                  </a:cubicBezTo>
                  <a:cubicBezTo>
                    <a:pt x="55" y="31"/>
                    <a:pt x="62" y="14"/>
                    <a:pt x="7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3" name="ïŝḻíḓê">
              <a:extLst>
                <a:ext uri="{FF2B5EF4-FFF2-40B4-BE49-F238E27FC236}">
                  <a16:creationId xmlns:a16="http://schemas.microsoft.com/office/drawing/2014/main" id="{69F00FA1-C6FD-4F2F-8258-CE3D7430057C}"/>
                </a:ext>
              </a:extLst>
            </p:cNvPr>
            <p:cNvSpPr/>
            <p:nvPr/>
          </p:nvSpPr>
          <p:spPr bwMode="auto">
            <a:xfrm>
              <a:off x="4816519" y="4903842"/>
              <a:ext cx="1231900" cy="1230313"/>
            </a:xfrm>
            <a:custGeom>
              <a:avLst/>
              <a:gdLst>
                <a:gd name="T0" fmla="*/ 202 w 404"/>
                <a:gd name="T1" fmla="*/ 404 h 404"/>
                <a:gd name="T2" fmla="*/ 0 w 404"/>
                <a:gd name="T3" fmla="*/ 202 h 404"/>
                <a:gd name="T4" fmla="*/ 202 w 404"/>
                <a:gd name="T5" fmla="*/ 0 h 404"/>
                <a:gd name="T6" fmla="*/ 404 w 404"/>
                <a:gd name="T7" fmla="*/ 202 h 404"/>
                <a:gd name="T8" fmla="*/ 202 w 404"/>
                <a:gd name="T9" fmla="*/ 404 h 404"/>
                <a:gd name="T10" fmla="*/ 202 w 404"/>
                <a:gd name="T11" fmla="*/ 22 h 404"/>
                <a:gd name="T12" fmla="*/ 22 w 404"/>
                <a:gd name="T13" fmla="*/ 202 h 404"/>
                <a:gd name="T14" fmla="*/ 202 w 404"/>
                <a:gd name="T15" fmla="*/ 381 h 404"/>
                <a:gd name="T16" fmla="*/ 382 w 404"/>
                <a:gd name="T17" fmla="*/ 202 h 404"/>
                <a:gd name="T18" fmla="*/ 202 w 404"/>
                <a:gd name="T19" fmla="*/ 2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404"/>
                  </a:moveTo>
                  <a:cubicBezTo>
                    <a:pt x="91" y="404"/>
                    <a:pt x="0" y="313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cubicBezTo>
                    <a:pt x="404" y="313"/>
                    <a:pt x="313" y="404"/>
                    <a:pt x="202" y="404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3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2" y="301"/>
                    <a:pt x="382" y="202"/>
                  </a:cubicBezTo>
                  <a:cubicBezTo>
                    <a:pt x="382" y="103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4" name="isḻïḓê">
              <a:extLst>
                <a:ext uri="{FF2B5EF4-FFF2-40B4-BE49-F238E27FC236}">
                  <a16:creationId xmlns:a16="http://schemas.microsoft.com/office/drawing/2014/main" id="{1ECF640A-4392-4208-8016-9B8413EDA95B}"/>
                </a:ext>
              </a:extLst>
            </p:cNvPr>
            <p:cNvSpPr/>
            <p:nvPr/>
          </p:nvSpPr>
          <p:spPr bwMode="auto">
            <a:xfrm>
              <a:off x="5426119" y="4935592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5" name="iṧļîḓê">
              <a:extLst>
                <a:ext uri="{FF2B5EF4-FFF2-40B4-BE49-F238E27FC236}">
                  <a16:creationId xmlns:a16="http://schemas.microsoft.com/office/drawing/2014/main" id="{A48C7CBA-0B76-4CC9-8D1C-808044FCF959}"/>
                </a:ext>
              </a:extLst>
            </p:cNvPr>
            <p:cNvSpPr/>
            <p:nvPr/>
          </p:nvSpPr>
          <p:spPr bwMode="auto">
            <a:xfrm>
              <a:off x="4830807" y="5527729"/>
              <a:ext cx="1201738" cy="9525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6" name="íṡḷïde">
              <a:extLst>
                <a:ext uri="{FF2B5EF4-FFF2-40B4-BE49-F238E27FC236}">
                  <a16:creationId xmlns:a16="http://schemas.microsoft.com/office/drawing/2014/main" id="{09AC1790-05AD-4072-B97C-7D9F6F21AA4B}"/>
                </a:ext>
              </a:extLst>
            </p:cNvPr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5 w 541"/>
                <a:gd name="T1" fmla="*/ 539 h 539"/>
                <a:gd name="T2" fmla="*/ 0 w 541"/>
                <a:gd name="T3" fmla="*/ 535 h 539"/>
                <a:gd name="T4" fmla="*/ 536 w 541"/>
                <a:gd name="T5" fmla="*/ 0 h 539"/>
                <a:gd name="T6" fmla="*/ 541 w 541"/>
                <a:gd name="T7" fmla="*/ 6 h 539"/>
                <a:gd name="T8" fmla="*/ 5 w 541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5" y="539"/>
                  </a:moveTo>
                  <a:lnTo>
                    <a:pt x="0" y="535"/>
                  </a:lnTo>
                  <a:lnTo>
                    <a:pt x="536" y="0"/>
                  </a:lnTo>
                  <a:lnTo>
                    <a:pt x="541" y="6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7" name="íṩľiďe">
              <a:extLst>
                <a:ext uri="{FF2B5EF4-FFF2-40B4-BE49-F238E27FC236}">
                  <a16:creationId xmlns:a16="http://schemas.microsoft.com/office/drawing/2014/main" id="{B2A0FEC7-AC2A-406F-B659-5C5493593607}"/>
                </a:ext>
              </a:extLst>
            </p:cNvPr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0 w 541"/>
                <a:gd name="T1" fmla="*/ 6 h 539"/>
                <a:gd name="T2" fmla="*/ 5 w 541"/>
                <a:gd name="T3" fmla="*/ 0 h 539"/>
                <a:gd name="T4" fmla="*/ 541 w 541"/>
                <a:gd name="T5" fmla="*/ 535 h 539"/>
                <a:gd name="T6" fmla="*/ 536 w 541"/>
                <a:gd name="T7" fmla="*/ 539 h 539"/>
                <a:gd name="T8" fmla="*/ 0 w 541"/>
                <a:gd name="T9" fmla="*/ 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0" y="6"/>
                  </a:moveTo>
                  <a:lnTo>
                    <a:pt x="5" y="0"/>
                  </a:lnTo>
                  <a:lnTo>
                    <a:pt x="541" y="535"/>
                  </a:lnTo>
                  <a:lnTo>
                    <a:pt x="536" y="53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8" name="íśļïḋè">
              <a:extLst>
                <a:ext uri="{FF2B5EF4-FFF2-40B4-BE49-F238E27FC236}">
                  <a16:creationId xmlns:a16="http://schemas.microsoft.com/office/drawing/2014/main" id="{223A8AE5-17F9-42AA-818F-C1F8433405A2}"/>
                </a:ext>
              </a:extLst>
            </p:cNvPr>
            <p:cNvSpPr/>
            <p:nvPr/>
          </p:nvSpPr>
          <p:spPr bwMode="auto">
            <a:xfrm>
              <a:off x="5178469" y="4983217"/>
              <a:ext cx="506413" cy="1098550"/>
            </a:xfrm>
            <a:custGeom>
              <a:avLst/>
              <a:gdLst>
                <a:gd name="T0" fmla="*/ 6 w 319"/>
                <a:gd name="T1" fmla="*/ 692 h 692"/>
                <a:gd name="T2" fmla="*/ 0 w 319"/>
                <a:gd name="T3" fmla="*/ 688 h 692"/>
                <a:gd name="T4" fmla="*/ 313 w 319"/>
                <a:gd name="T5" fmla="*/ 0 h 692"/>
                <a:gd name="T6" fmla="*/ 319 w 319"/>
                <a:gd name="T7" fmla="*/ 4 h 692"/>
                <a:gd name="T8" fmla="*/ 6 w 319"/>
                <a:gd name="T9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2">
                  <a:moveTo>
                    <a:pt x="6" y="692"/>
                  </a:moveTo>
                  <a:lnTo>
                    <a:pt x="0" y="688"/>
                  </a:lnTo>
                  <a:lnTo>
                    <a:pt x="313" y="0"/>
                  </a:lnTo>
                  <a:lnTo>
                    <a:pt x="319" y="4"/>
                  </a:lnTo>
                  <a:lnTo>
                    <a:pt x="6" y="69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9" name="îSḻíḑé">
              <a:extLst>
                <a:ext uri="{FF2B5EF4-FFF2-40B4-BE49-F238E27FC236}">
                  <a16:creationId xmlns:a16="http://schemas.microsoft.com/office/drawing/2014/main" id="{D232CFD6-7614-4053-A213-B5736FDE5220}"/>
                </a:ext>
              </a:extLst>
            </p:cNvPr>
            <p:cNvSpPr/>
            <p:nvPr/>
          </p:nvSpPr>
          <p:spPr bwMode="auto">
            <a:xfrm>
              <a:off x="4883194" y="5281667"/>
              <a:ext cx="1096963" cy="504825"/>
            </a:xfrm>
            <a:custGeom>
              <a:avLst/>
              <a:gdLst>
                <a:gd name="T0" fmla="*/ 0 w 691"/>
                <a:gd name="T1" fmla="*/ 6 h 318"/>
                <a:gd name="T2" fmla="*/ 2 w 691"/>
                <a:gd name="T3" fmla="*/ 0 h 318"/>
                <a:gd name="T4" fmla="*/ 691 w 691"/>
                <a:gd name="T5" fmla="*/ 311 h 318"/>
                <a:gd name="T6" fmla="*/ 689 w 691"/>
                <a:gd name="T7" fmla="*/ 318 h 318"/>
                <a:gd name="T8" fmla="*/ 0 w 691"/>
                <a:gd name="T9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8">
                  <a:moveTo>
                    <a:pt x="0" y="6"/>
                  </a:moveTo>
                  <a:lnTo>
                    <a:pt x="2" y="0"/>
                  </a:lnTo>
                  <a:lnTo>
                    <a:pt x="691" y="311"/>
                  </a:lnTo>
                  <a:lnTo>
                    <a:pt x="689" y="31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0" name="ïṣ1iḍé">
              <a:extLst>
                <a:ext uri="{FF2B5EF4-FFF2-40B4-BE49-F238E27FC236}">
                  <a16:creationId xmlns:a16="http://schemas.microsoft.com/office/drawing/2014/main" id="{4D047211-5265-4E2C-AC57-D1FB90E6C95A}"/>
                </a:ext>
              </a:extLst>
            </p:cNvPr>
            <p:cNvSpPr/>
            <p:nvPr/>
          </p:nvSpPr>
          <p:spPr bwMode="auto">
            <a:xfrm>
              <a:off x="4867319" y="5315004"/>
              <a:ext cx="1128713" cy="434975"/>
            </a:xfrm>
            <a:custGeom>
              <a:avLst/>
              <a:gdLst>
                <a:gd name="T0" fmla="*/ 2 w 711"/>
                <a:gd name="T1" fmla="*/ 274 h 274"/>
                <a:gd name="T2" fmla="*/ 0 w 711"/>
                <a:gd name="T3" fmla="*/ 267 h 274"/>
                <a:gd name="T4" fmla="*/ 709 w 711"/>
                <a:gd name="T5" fmla="*/ 0 h 274"/>
                <a:gd name="T6" fmla="*/ 711 w 711"/>
                <a:gd name="T7" fmla="*/ 8 h 274"/>
                <a:gd name="T8" fmla="*/ 2 w 711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4">
                  <a:moveTo>
                    <a:pt x="2" y="274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1" name="iṧļíḓè">
              <a:extLst>
                <a:ext uri="{FF2B5EF4-FFF2-40B4-BE49-F238E27FC236}">
                  <a16:creationId xmlns:a16="http://schemas.microsoft.com/office/drawing/2014/main" id="{E410A220-7027-4116-B4EC-5BB52C2786B2}"/>
                </a:ext>
              </a:extLst>
            </p:cNvPr>
            <p:cNvSpPr/>
            <p:nvPr/>
          </p:nvSpPr>
          <p:spPr bwMode="auto">
            <a:xfrm>
              <a:off x="5214982" y="4972104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5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5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2" name="íšļïdè">
              <a:extLst>
                <a:ext uri="{FF2B5EF4-FFF2-40B4-BE49-F238E27FC236}">
                  <a16:creationId xmlns:a16="http://schemas.microsoft.com/office/drawing/2014/main" id="{3C9D97EC-29A4-40B0-AC69-48EC83E2682C}"/>
                </a:ext>
              </a:extLst>
            </p:cNvPr>
            <p:cNvSpPr/>
            <p:nvPr/>
          </p:nvSpPr>
          <p:spPr bwMode="auto">
            <a:xfrm>
              <a:off x="4780007" y="4865742"/>
              <a:ext cx="1308100" cy="1304925"/>
            </a:xfrm>
            <a:custGeom>
              <a:avLst/>
              <a:gdLst>
                <a:gd name="T0" fmla="*/ 214 w 429"/>
                <a:gd name="T1" fmla="*/ 429 h 429"/>
                <a:gd name="T2" fmla="*/ 0 w 429"/>
                <a:gd name="T3" fmla="*/ 215 h 429"/>
                <a:gd name="T4" fmla="*/ 214 w 429"/>
                <a:gd name="T5" fmla="*/ 0 h 429"/>
                <a:gd name="T6" fmla="*/ 429 w 429"/>
                <a:gd name="T7" fmla="*/ 215 h 429"/>
                <a:gd name="T8" fmla="*/ 214 w 429"/>
                <a:gd name="T9" fmla="*/ 429 h 429"/>
                <a:gd name="T10" fmla="*/ 214 w 429"/>
                <a:gd name="T11" fmla="*/ 23 h 429"/>
                <a:gd name="T12" fmla="*/ 22 w 429"/>
                <a:gd name="T13" fmla="*/ 215 h 429"/>
                <a:gd name="T14" fmla="*/ 214 w 429"/>
                <a:gd name="T15" fmla="*/ 407 h 429"/>
                <a:gd name="T16" fmla="*/ 406 w 429"/>
                <a:gd name="T17" fmla="*/ 215 h 429"/>
                <a:gd name="T18" fmla="*/ 214 w 429"/>
                <a:gd name="T19" fmla="*/ 2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4" y="429"/>
                  </a:moveTo>
                  <a:cubicBezTo>
                    <a:pt x="96" y="429"/>
                    <a:pt x="0" y="333"/>
                    <a:pt x="0" y="215"/>
                  </a:cubicBezTo>
                  <a:cubicBezTo>
                    <a:pt x="0" y="97"/>
                    <a:pt x="96" y="0"/>
                    <a:pt x="214" y="0"/>
                  </a:cubicBezTo>
                  <a:cubicBezTo>
                    <a:pt x="332" y="0"/>
                    <a:pt x="429" y="97"/>
                    <a:pt x="429" y="215"/>
                  </a:cubicBezTo>
                  <a:cubicBezTo>
                    <a:pt x="429" y="333"/>
                    <a:pt x="332" y="429"/>
                    <a:pt x="214" y="429"/>
                  </a:cubicBezTo>
                  <a:close/>
                  <a:moveTo>
                    <a:pt x="214" y="23"/>
                  </a:moveTo>
                  <a:cubicBezTo>
                    <a:pt x="108" y="23"/>
                    <a:pt x="22" y="109"/>
                    <a:pt x="22" y="215"/>
                  </a:cubicBezTo>
                  <a:cubicBezTo>
                    <a:pt x="22" y="321"/>
                    <a:pt x="108" y="407"/>
                    <a:pt x="214" y="407"/>
                  </a:cubicBezTo>
                  <a:cubicBezTo>
                    <a:pt x="320" y="407"/>
                    <a:pt x="406" y="321"/>
                    <a:pt x="406" y="215"/>
                  </a:cubicBezTo>
                  <a:cubicBezTo>
                    <a:pt x="406" y="109"/>
                    <a:pt x="320" y="23"/>
                    <a:pt x="214" y="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3" name="ís1îḍè">
              <a:extLst>
                <a:ext uri="{FF2B5EF4-FFF2-40B4-BE49-F238E27FC236}">
                  <a16:creationId xmlns:a16="http://schemas.microsoft.com/office/drawing/2014/main" id="{7FEF3BC9-96F9-4AD7-8C4C-EEB98364C8B2}"/>
                </a:ext>
              </a:extLst>
            </p:cNvPr>
            <p:cNvSpPr/>
            <p:nvPr/>
          </p:nvSpPr>
          <p:spPr bwMode="auto">
            <a:xfrm>
              <a:off x="5310232" y="5397554"/>
              <a:ext cx="242888" cy="242888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4" name="íśľídé">
              <a:extLst>
                <a:ext uri="{FF2B5EF4-FFF2-40B4-BE49-F238E27FC236}">
                  <a16:creationId xmlns:a16="http://schemas.microsoft.com/office/drawing/2014/main" id="{5F25332D-9A49-4F56-99FB-FC23EFF06ED3}"/>
                </a:ext>
              </a:extLst>
            </p:cNvPr>
            <p:cNvSpPr/>
            <p:nvPr/>
          </p:nvSpPr>
          <p:spPr bwMode="auto">
            <a:xfrm>
              <a:off x="5343569" y="5430892"/>
              <a:ext cx="176213" cy="176213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5" name="ïSḻidè">
              <a:extLst>
                <a:ext uri="{FF2B5EF4-FFF2-40B4-BE49-F238E27FC236}">
                  <a16:creationId xmlns:a16="http://schemas.microsoft.com/office/drawing/2014/main" id="{CD87B1BE-16C5-4110-A0BB-F2437098246B}"/>
                </a:ext>
              </a:extLst>
            </p:cNvPr>
            <p:cNvSpPr/>
            <p:nvPr/>
          </p:nvSpPr>
          <p:spPr bwMode="auto">
            <a:xfrm>
              <a:off x="51117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10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6" name="ï$1îďe">
              <a:extLst>
                <a:ext uri="{FF2B5EF4-FFF2-40B4-BE49-F238E27FC236}">
                  <a16:creationId xmlns:a16="http://schemas.microsoft.com/office/drawing/2014/main" id="{127C7BCE-1228-4694-BA4F-79E164988427}"/>
                </a:ext>
              </a:extLst>
            </p:cNvPr>
            <p:cNvSpPr/>
            <p:nvPr/>
          </p:nvSpPr>
          <p:spPr bwMode="auto">
            <a:xfrm>
              <a:off x="52006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188 w 213"/>
                <a:gd name="T11" fmla="*/ 0 h 65"/>
                <a:gd name="T12" fmla="*/ 213 w 213"/>
                <a:gd name="T13" fmla="*/ 25 h 65"/>
                <a:gd name="T14" fmla="*/ 213 w 21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202" y="0"/>
                    <a:pt x="213" y="12"/>
                    <a:pt x="213" y="25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7" name="îşļiḑè">
              <a:extLst>
                <a:ext uri="{FF2B5EF4-FFF2-40B4-BE49-F238E27FC236}">
                  <a16:creationId xmlns:a16="http://schemas.microsoft.com/office/drawing/2014/main" id="{C0C91F33-AF95-4A9B-9B34-23C6358F5AA7}"/>
                </a:ext>
              </a:extLst>
            </p:cNvPr>
            <p:cNvSpPr/>
            <p:nvPr/>
          </p:nvSpPr>
          <p:spPr bwMode="auto">
            <a:xfrm>
              <a:off x="5194344" y="4086279"/>
              <a:ext cx="1368425" cy="1414463"/>
            </a:xfrm>
            <a:custGeom>
              <a:avLst/>
              <a:gdLst>
                <a:gd name="T0" fmla="*/ 145 w 449"/>
                <a:gd name="T1" fmla="*/ 388 h 465"/>
                <a:gd name="T2" fmla="*/ 311 w 449"/>
                <a:gd name="T3" fmla="*/ 392 h 465"/>
                <a:gd name="T4" fmla="*/ 374 w 449"/>
                <a:gd name="T5" fmla="*/ 181 h 465"/>
                <a:gd name="T6" fmla="*/ 449 w 449"/>
                <a:gd name="T7" fmla="*/ 27 h 465"/>
                <a:gd name="T8" fmla="*/ 440 w 449"/>
                <a:gd name="T9" fmla="*/ 23 h 465"/>
                <a:gd name="T10" fmla="*/ 241 w 449"/>
                <a:gd name="T11" fmla="*/ 59 h 465"/>
                <a:gd name="T12" fmla="*/ 190 w 449"/>
                <a:gd name="T13" fmla="*/ 261 h 465"/>
                <a:gd name="T14" fmla="*/ 167 w 449"/>
                <a:gd name="T15" fmla="*/ 342 h 465"/>
                <a:gd name="T16" fmla="*/ 133 w 449"/>
                <a:gd name="T17" fmla="*/ 346 h 465"/>
                <a:gd name="T18" fmla="*/ 78 w 449"/>
                <a:gd name="T19" fmla="*/ 353 h 465"/>
                <a:gd name="T20" fmla="*/ 59 w 449"/>
                <a:gd name="T21" fmla="*/ 359 h 465"/>
                <a:gd name="T22" fmla="*/ 92 w 449"/>
                <a:gd name="T23" fmla="*/ 461 h 465"/>
                <a:gd name="T24" fmla="*/ 112 w 449"/>
                <a:gd name="T25" fmla="*/ 465 h 465"/>
                <a:gd name="T26" fmla="*/ 145 w 449"/>
                <a:gd name="T27" fmla="*/ 38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9" h="465">
                  <a:moveTo>
                    <a:pt x="145" y="388"/>
                  </a:moveTo>
                  <a:cubicBezTo>
                    <a:pt x="200" y="366"/>
                    <a:pt x="256" y="395"/>
                    <a:pt x="311" y="392"/>
                  </a:cubicBezTo>
                  <a:cubicBezTo>
                    <a:pt x="415" y="388"/>
                    <a:pt x="348" y="251"/>
                    <a:pt x="374" y="181"/>
                  </a:cubicBezTo>
                  <a:cubicBezTo>
                    <a:pt x="393" y="126"/>
                    <a:pt x="420" y="76"/>
                    <a:pt x="449" y="27"/>
                  </a:cubicBezTo>
                  <a:cubicBezTo>
                    <a:pt x="446" y="26"/>
                    <a:pt x="443" y="24"/>
                    <a:pt x="440" y="23"/>
                  </a:cubicBezTo>
                  <a:cubicBezTo>
                    <a:pt x="380" y="0"/>
                    <a:pt x="281" y="1"/>
                    <a:pt x="241" y="59"/>
                  </a:cubicBezTo>
                  <a:cubicBezTo>
                    <a:pt x="203" y="114"/>
                    <a:pt x="199" y="196"/>
                    <a:pt x="190" y="261"/>
                  </a:cubicBezTo>
                  <a:cubicBezTo>
                    <a:pt x="186" y="284"/>
                    <a:pt x="188" y="331"/>
                    <a:pt x="167" y="342"/>
                  </a:cubicBezTo>
                  <a:cubicBezTo>
                    <a:pt x="156" y="349"/>
                    <a:pt x="145" y="346"/>
                    <a:pt x="133" y="346"/>
                  </a:cubicBezTo>
                  <a:cubicBezTo>
                    <a:pt x="114" y="346"/>
                    <a:pt x="96" y="349"/>
                    <a:pt x="78" y="353"/>
                  </a:cubicBezTo>
                  <a:cubicBezTo>
                    <a:pt x="71" y="355"/>
                    <a:pt x="65" y="356"/>
                    <a:pt x="59" y="359"/>
                  </a:cubicBezTo>
                  <a:cubicBezTo>
                    <a:pt x="0" y="388"/>
                    <a:pt x="51" y="450"/>
                    <a:pt x="92" y="461"/>
                  </a:cubicBezTo>
                  <a:cubicBezTo>
                    <a:pt x="99" y="462"/>
                    <a:pt x="105" y="464"/>
                    <a:pt x="112" y="465"/>
                  </a:cubicBezTo>
                  <a:cubicBezTo>
                    <a:pt x="107" y="435"/>
                    <a:pt x="117" y="401"/>
                    <a:pt x="145" y="388"/>
                  </a:cubicBez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8" name="îŝḻîďè">
              <a:extLst>
                <a:ext uri="{FF2B5EF4-FFF2-40B4-BE49-F238E27FC236}">
                  <a16:creationId xmlns:a16="http://schemas.microsoft.com/office/drawing/2014/main" id="{1865C6EA-08BE-47CD-B571-957C9EEC280C}"/>
                </a:ext>
              </a:extLst>
            </p:cNvPr>
            <p:cNvSpPr/>
            <p:nvPr/>
          </p:nvSpPr>
          <p:spPr bwMode="auto">
            <a:xfrm>
              <a:off x="5519782" y="4168829"/>
              <a:ext cx="1187450" cy="1408113"/>
            </a:xfrm>
            <a:custGeom>
              <a:avLst/>
              <a:gdLst>
                <a:gd name="T0" fmla="*/ 384 w 389"/>
                <a:gd name="T1" fmla="*/ 54 h 463"/>
                <a:gd name="T2" fmla="*/ 342 w 389"/>
                <a:gd name="T3" fmla="*/ 0 h 463"/>
                <a:gd name="T4" fmla="*/ 267 w 389"/>
                <a:gd name="T5" fmla="*/ 154 h 463"/>
                <a:gd name="T6" fmla="*/ 204 w 389"/>
                <a:gd name="T7" fmla="*/ 365 h 463"/>
                <a:gd name="T8" fmla="*/ 38 w 389"/>
                <a:gd name="T9" fmla="*/ 361 h 463"/>
                <a:gd name="T10" fmla="*/ 5 w 389"/>
                <a:gd name="T11" fmla="*/ 438 h 463"/>
                <a:gd name="T12" fmla="*/ 226 w 389"/>
                <a:gd name="T13" fmla="*/ 456 h 463"/>
                <a:gd name="T14" fmla="*/ 308 w 389"/>
                <a:gd name="T15" fmla="*/ 408 h 463"/>
                <a:gd name="T16" fmla="*/ 343 w 389"/>
                <a:gd name="T17" fmla="*/ 187 h 463"/>
                <a:gd name="T18" fmla="*/ 384 w 389"/>
                <a:gd name="T19" fmla="*/ 5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9" h="463">
                  <a:moveTo>
                    <a:pt x="384" y="54"/>
                  </a:moveTo>
                  <a:cubicBezTo>
                    <a:pt x="379" y="21"/>
                    <a:pt x="372" y="12"/>
                    <a:pt x="342" y="0"/>
                  </a:cubicBezTo>
                  <a:cubicBezTo>
                    <a:pt x="313" y="49"/>
                    <a:pt x="286" y="99"/>
                    <a:pt x="267" y="154"/>
                  </a:cubicBezTo>
                  <a:cubicBezTo>
                    <a:pt x="241" y="224"/>
                    <a:pt x="308" y="361"/>
                    <a:pt x="204" y="365"/>
                  </a:cubicBezTo>
                  <a:cubicBezTo>
                    <a:pt x="149" y="368"/>
                    <a:pt x="93" y="339"/>
                    <a:pt x="38" y="361"/>
                  </a:cubicBezTo>
                  <a:cubicBezTo>
                    <a:pt x="10" y="374"/>
                    <a:pt x="0" y="408"/>
                    <a:pt x="5" y="438"/>
                  </a:cubicBezTo>
                  <a:cubicBezTo>
                    <a:pt x="74" y="454"/>
                    <a:pt x="157" y="463"/>
                    <a:pt x="226" y="456"/>
                  </a:cubicBezTo>
                  <a:cubicBezTo>
                    <a:pt x="255" y="453"/>
                    <a:pt x="295" y="435"/>
                    <a:pt x="308" y="408"/>
                  </a:cubicBezTo>
                  <a:cubicBezTo>
                    <a:pt x="339" y="343"/>
                    <a:pt x="346" y="258"/>
                    <a:pt x="343" y="187"/>
                  </a:cubicBezTo>
                  <a:cubicBezTo>
                    <a:pt x="341" y="148"/>
                    <a:pt x="389" y="92"/>
                    <a:pt x="384" y="54"/>
                  </a:cubicBez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9" name="îS1îḓe">
              <a:extLst>
                <a:ext uri="{FF2B5EF4-FFF2-40B4-BE49-F238E27FC236}">
                  <a16:creationId xmlns:a16="http://schemas.microsoft.com/office/drawing/2014/main" id="{C06FBB8F-9945-4803-8ADB-D3036EF04544}"/>
                </a:ext>
              </a:extLst>
            </p:cNvPr>
            <p:cNvSpPr/>
            <p:nvPr/>
          </p:nvSpPr>
          <p:spPr bwMode="auto">
            <a:xfrm>
              <a:off x="4821282" y="5683304"/>
              <a:ext cx="134938" cy="161925"/>
            </a:xfrm>
            <a:custGeom>
              <a:avLst/>
              <a:gdLst>
                <a:gd name="T0" fmla="*/ 85 w 85"/>
                <a:gd name="T1" fmla="*/ 21 h 102"/>
                <a:gd name="T2" fmla="*/ 62 w 85"/>
                <a:gd name="T3" fmla="*/ 102 h 102"/>
                <a:gd name="T4" fmla="*/ 0 w 85"/>
                <a:gd name="T5" fmla="*/ 85 h 102"/>
                <a:gd name="T6" fmla="*/ 10 w 85"/>
                <a:gd name="T7" fmla="*/ 0 h 102"/>
                <a:gd name="T8" fmla="*/ 85 w 85"/>
                <a:gd name="T9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85" y="21"/>
                  </a:moveTo>
                  <a:lnTo>
                    <a:pt x="62" y="102"/>
                  </a:lnTo>
                  <a:lnTo>
                    <a:pt x="0" y="85"/>
                  </a:lnTo>
                  <a:lnTo>
                    <a:pt x="10" y="0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0" name="íšḷïḍé">
              <a:extLst>
                <a:ext uri="{FF2B5EF4-FFF2-40B4-BE49-F238E27FC236}">
                  <a16:creationId xmlns:a16="http://schemas.microsoft.com/office/drawing/2014/main" id="{38EE2413-F393-4A14-A5F9-68D23D618CF2}"/>
                </a:ext>
              </a:extLst>
            </p:cNvPr>
            <p:cNvSpPr/>
            <p:nvPr/>
          </p:nvSpPr>
          <p:spPr bwMode="auto">
            <a:xfrm>
              <a:off x="4816519" y="4654604"/>
              <a:ext cx="1196975" cy="1071563"/>
            </a:xfrm>
            <a:custGeom>
              <a:avLst/>
              <a:gdLst>
                <a:gd name="T0" fmla="*/ 19 w 393"/>
                <a:gd name="T1" fmla="*/ 13 h 352"/>
                <a:gd name="T2" fmla="*/ 164 w 393"/>
                <a:gd name="T3" fmla="*/ 24 h 352"/>
                <a:gd name="T4" fmla="*/ 267 w 393"/>
                <a:gd name="T5" fmla="*/ 54 h 352"/>
                <a:gd name="T6" fmla="*/ 279 w 393"/>
                <a:gd name="T7" fmla="*/ 23 h 352"/>
                <a:gd name="T8" fmla="*/ 378 w 393"/>
                <a:gd name="T9" fmla="*/ 44 h 352"/>
                <a:gd name="T10" fmla="*/ 392 w 393"/>
                <a:gd name="T11" fmla="*/ 42 h 352"/>
                <a:gd name="T12" fmla="*/ 392 w 393"/>
                <a:gd name="T13" fmla="*/ 42 h 352"/>
                <a:gd name="T14" fmla="*/ 347 w 393"/>
                <a:gd name="T15" fmla="*/ 152 h 352"/>
                <a:gd name="T16" fmla="*/ 257 w 393"/>
                <a:gd name="T17" fmla="*/ 163 h 352"/>
                <a:gd name="T18" fmla="*/ 163 w 393"/>
                <a:gd name="T19" fmla="*/ 132 h 352"/>
                <a:gd name="T20" fmla="*/ 89 w 393"/>
                <a:gd name="T21" fmla="*/ 109 h 352"/>
                <a:gd name="T22" fmla="*/ 76 w 393"/>
                <a:gd name="T23" fmla="*/ 254 h 352"/>
                <a:gd name="T24" fmla="*/ 49 w 393"/>
                <a:gd name="T25" fmla="*/ 352 h 352"/>
                <a:gd name="T26" fmla="*/ 1 w 393"/>
                <a:gd name="T27" fmla="*/ 340 h 352"/>
                <a:gd name="T28" fmla="*/ 19 w 393"/>
                <a:gd name="T29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352">
                  <a:moveTo>
                    <a:pt x="19" y="13"/>
                  </a:moveTo>
                  <a:cubicBezTo>
                    <a:pt x="52" y="0"/>
                    <a:pt x="131" y="19"/>
                    <a:pt x="164" y="24"/>
                  </a:cubicBezTo>
                  <a:cubicBezTo>
                    <a:pt x="171" y="25"/>
                    <a:pt x="264" y="59"/>
                    <a:pt x="267" y="54"/>
                  </a:cubicBezTo>
                  <a:cubicBezTo>
                    <a:pt x="274" y="44"/>
                    <a:pt x="276" y="34"/>
                    <a:pt x="279" y="23"/>
                  </a:cubicBezTo>
                  <a:cubicBezTo>
                    <a:pt x="294" y="35"/>
                    <a:pt x="347" y="37"/>
                    <a:pt x="378" y="44"/>
                  </a:cubicBezTo>
                  <a:cubicBezTo>
                    <a:pt x="383" y="45"/>
                    <a:pt x="388" y="44"/>
                    <a:pt x="392" y="42"/>
                  </a:cubicBezTo>
                  <a:cubicBezTo>
                    <a:pt x="392" y="42"/>
                    <a:pt x="392" y="42"/>
                    <a:pt x="392" y="42"/>
                  </a:cubicBezTo>
                  <a:cubicBezTo>
                    <a:pt x="393" y="76"/>
                    <a:pt x="373" y="130"/>
                    <a:pt x="347" y="152"/>
                  </a:cubicBezTo>
                  <a:cubicBezTo>
                    <a:pt x="321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89" y="109"/>
                    <a:pt x="89" y="109"/>
                  </a:cubicBezTo>
                  <a:cubicBezTo>
                    <a:pt x="119" y="204"/>
                    <a:pt x="87" y="211"/>
                    <a:pt x="76" y="254"/>
                  </a:cubicBezTo>
                  <a:cubicBezTo>
                    <a:pt x="68" y="280"/>
                    <a:pt x="53" y="337"/>
                    <a:pt x="49" y="352"/>
                  </a:cubicBezTo>
                  <a:cubicBezTo>
                    <a:pt x="30" y="351"/>
                    <a:pt x="19" y="349"/>
                    <a:pt x="1" y="340"/>
                  </a:cubicBezTo>
                  <a:cubicBezTo>
                    <a:pt x="1" y="340"/>
                    <a:pt x="0" y="21"/>
                    <a:pt x="19" y="13"/>
                  </a:cubicBezTo>
                  <a:close/>
                </a:path>
              </a:pathLst>
            </a:custGeom>
            <a:solidFill>
              <a:srgbClr val="E3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1" name="í$ḷiďê">
              <a:extLst>
                <a:ext uri="{FF2B5EF4-FFF2-40B4-BE49-F238E27FC236}">
                  <a16:creationId xmlns:a16="http://schemas.microsoft.com/office/drawing/2014/main" id="{5B3368FE-5E08-42B7-AA24-24B9A481F929}"/>
                </a:ext>
              </a:extLst>
            </p:cNvPr>
            <p:cNvSpPr/>
            <p:nvPr/>
          </p:nvSpPr>
          <p:spPr bwMode="auto">
            <a:xfrm>
              <a:off x="4519657" y="5778554"/>
              <a:ext cx="436563" cy="212725"/>
            </a:xfrm>
            <a:custGeom>
              <a:avLst/>
              <a:gdLst>
                <a:gd name="T0" fmla="*/ 131 w 143"/>
                <a:gd name="T1" fmla="*/ 22 h 70"/>
                <a:gd name="T2" fmla="*/ 134 w 143"/>
                <a:gd name="T3" fmla="*/ 70 h 70"/>
                <a:gd name="T4" fmla="*/ 0 w 143"/>
                <a:gd name="T5" fmla="*/ 33 h 70"/>
                <a:gd name="T6" fmla="*/ 27 w 143"/>
                <a:gd name="T7" fmla="*/ 18 h 70"/>
                <a:gd name="T8" fmla="*/ 101 w 143"/>
                <a:gd name="T9" fmla="*/ 0 h 70"/>
                <a:gd name="T10" fmla="*/ 104 w 143"/>
                <a:gd name="T11" fmla="*/ 5 h 70"/>
                <a:gd name="T12" fmla="*/ 118 w 143"/>
                <a:gd name="T13" fmla="*/ 18 h 70"/>
                <a:gd name="T14" fmla="*/ 131 w 143"/>
                <a:gd name="T15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70">
                  <a:moveTo>
                    <a:pt x="131" y="22"/>
                  </a:moveTo>
                  <a:cubicBezTo>
                    <a:pt x="131" y="22"/>
                    <a:pt x="143" y="37"/>
                    <a:pt x="134" y="7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15"/>
                    <a:pt x="27" y="18"/>
                  </a:cubicBezTo>
                  <a:cubicBezTo>
                    <a:pt x="49" y="21"/>
                    <a:pt x="101" y="0"/>
                    <a:pt x="101" y="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6" y="11"/>
                    <a:pt x="112" y="16"/>
                    <a:pt x="118" y="18"/>
                  </a:cubicBezTo>
                  <a:lnTo>
                    <a:pt x="131" y="22"/>
                  </a:lnTo>
                  <a:close/>
                </a:path>
              </a:pathLst>
            </a:custGeom>
            <a:solidFill>
              <a:srgbClr val="2F3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2" name="iṧlïdé">
              <a:extLst>
                <a:ext uri="{FF2B5EF4-FFF2-40B4-BE49-F238E27FC236}">
                  <a16:creationId xmlns:a16="http://schemas.microsoft.com/office/drawing/2014/main" id="{99D2CFC3-B652-4AFE-938B-BD389A531579}"/>
                </a:ext>
              </a:extLst>
            </p:cNvPr>
            <p:cNvSpPr/>
            <p:nvPr/>
          </p:nvSpPr>
          <p:spPr bwMode="auto">
            <a:xfrm>
              <a:off x="5010194" y="5781729"/>
              <a:ext cx="131763" cy="157163"/>
            </a:xfrm>
            <a:custGeom>
              <a:avLst/>
              <a:gdLst>
                <a:gd name="T0" fmla="*/ 83 w 83"/>
                <a:gd name="T1" fmla="*/ 19 h 99"/>
                <a:gd name="T2" fmla="*/ 62 w 83"/>
                <a:gd name="T3" fmla="*/ 99 h 99"/>
                <a:gd name="T4" fmla="*/ 0 w 83"/>
                <a:gd name="T5" fmla="*/ 84 h 99"/>
                <a:gd name="T6" fmla="*/ 10 w 83"/>
                <a:gd name="T7" fmla="*/ 0 h 99"/>
                <a:gd name="T8" fmla="*/ 83 w 83"/>
                <a:gd name="T9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9">
                  <a:moveTo>
                    <a:pt x="83" y="19"/>
                  </a:moveTo>
                  <a:lnTo>
                    <a:pt x="62" y="99"/>
                  </a:lnTo>
                  <a:lnTo>
                    <a:pt x="0" y="84"/>
                  </a:lnTo>
                  <a:lnTo>
                    <a:pt x="10" y="0"/>
                  </a:lnTo>
                  <a:lnTo>
                    <a:pt x="83" y="19"/>
                  </a:ln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3" name="ï$ḷiḑè">
              <a:extLst>
                <a:ext uri="{FF2B5EF4-FFF2-40B4-BE49-F238E27FC236}">
                  <a16:creationId xmlns:a16="http://schemas.microsoft.com/office/drawing/2014/main" id="{A7F8F459-AC92-4CA2-A396-041A82D47A18}"/>
                </a:ext>
              </a:extLst>
            </p:cNvPr>
            <p:cNvSpPr/>
            <p:nvPr/>
          </p:nvSpPr>
          <p:spPr bwMode="auto">
            <a:xfrm>
              <a:off x="5002257" y="4780017"/>
              <a:ext cx="1198563" cy="1071563"/>
            </a:xfrm>
            <a:custGeom>
              <a:avLst/>
              <a:gdLst>
                <a:gd name="T0" fmla="*/ 20 w 393"/>
                <a:gd name="T1" fmla="*/ 13 h 352"/>
                <a:gd name="T2" fmla="*/ 164 w 393"/>
                <a:gd name="T3" fmla="*/ 24 h 352"/>
                <a:gd name="T4" fmla="*/ 219 w 393"/>
                <a:gd name="T5" fmla="*/ 34 h 352"/>
                <a:gd name="T6" fmla="*/ 231 w 393"/>
                <a:gd name="T7" fmla="*/ 2 h 352"/>
                <a:gd name="T8" fmla="*/ 283 w 393"/>
                <a:gd name="T9" fmla="*/ 29 h 352"/>
                <a:gd name="T10" fmla="*/ 378 w 393"/>
                <a:gd name="T11" fmla="*/ 44 h 352"/>
                <a:gd name="T12" fmla="*/ 392 w 393"/>
                <a:gd name="T13" fmla="*/ 42 h 352"/>
                <a:gd name="T14" fmla="*/ 393 w 393"/>
                <a:gd name="T15" fmla="*/ 42 h 352"/>
                <a:gd name="T16" fmla="*/ 347 w 393"/>
                <a:gd name="T17" fmla="*/ 152 h 352"/>
                <a:gd name="T18" fmla="*/ 257 w 393"/>
                <a:gd name="T19" fmla="*/ 163 h 352"/>
                <a:gd name="T20" fmla="*/ 163 w 393"/>
                <a:gd name="T21" fmla="*/ 132 h 352"/>
                <a:gd name="T22" fmla="*/ 90 w 393"/>
                <a:gd name="T23" fmla="*/ 109 h 352"/>
                <a:gd name="T24" fmla="*/ 76 w 393"/>
                <a:gd name="T25" fmla="*/ 254 h 352"/>
                <a:gd name="T26" fmla="*/ 49 w 393"/>
                <a:gd name="T27" fmla="*/ 352 h 352"/>
                <a:gd name="T28" fmla="*/ 1 w 393"/>
                <a:gd name="T29" fmla="*/ 340 h 352"/>
                <a:gd name="T30" fmla="*/ 20 w 393"/>
                <a:gd name="T31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3" h="352">
                  <a:moveTo>
                    <a:pt x="20" y="13"/>
                  </a:moveTo>
                  <a:cubicBezTo>
                    <a:pt x="52" y="0"/>
                    <a:pt x="132" y="19"/>
                    <a:pt x="164" y="24"/>
                  </a:cubicBezTo>
                  <a:cubicBezTo>
                    <a:pt x="171" y="25"/>
                    <a:pt x="216" y="39"/>
                    <a:pt x="219" y="34"/>
                  </a:cubicBezTo>
                  <a:cubicBezTo>
                    <a:pt x="226" y="24"/>
                    <a:pt x="228" y="13"/>
                    <a:pt x="231" y="2"/>
                  </a:cubicBezTo>
                  <a:cubicBezTo>
                    <a:pt x="246" y="15"/>
                    <a:pt x="265" y="24"/>
                    <a:pt x="283" y="29"/>
                  </a:cubicBezTo>
                  <a:cubicBezTo>
                    <a:pt x="314" y="38"/>
                    <a:pt x="347" y="37"/>
                    <a:pt x="378" y="44"/>
                  </a:cubicBezTo>
                  <a:cubicBezTo>
                    <a:pt x="384" y="45"/>
                    <a:pt x="388" y="44"/>
                    <a:pt x="392" y="42"/>
                  </a:cubicBezTo>
                  <a:cubicBezTo>
                    <a:pt x="393" y="42"/>
                    <a:pt x="393" y="42"/>
                    <a:pt x="393" y="42"/>
                  </a:cubicBezTo>
                  <a:cubicBezTo>
                    <a:pt x="393" y="76"/>
                    <a:pt x="374" y="130"/>
                    <a:pt x="347" y="152"/>
                  </a:cubicBezTo>
                  <a:cubicBezTo>
                    <a:pt x="322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90" y="109"/>
                    <a:pt x="90" y="109"/>
                  </a:cubicBezTo>
                  <a:cubicBezTo>
                    <a:pt x="119" y="204"/>
                    <a:pt x="88" y="211"/>
                    <a:pt x="76" y="254"/>
                  </a:cubicBezTo>
                  <a:cubicBezTo>
                    <a:pt x="69" y="280"/>
                    <a:pt x="53" y="337"/>
                    <a:pt x="49" y="352"/>
                  </a:cubicBezTo>
                  <a:cubicBezTo>
                    <a:pt x="31" y="351"/>
                    <a:pt x="19" y="349"/>
                    <a:pt x="1" y="340"/>
                  </a:cubicBezTo>
                  <a:cubicBezTo>
                    <a:pt x="1" y="340"/>
                    <a:pt x="0" y="21"/>
                    <a:pt x="20" y="13"/>
                  </a:cubicBezTo>
                  <a:close/>
                </a:path>
              </a:pathLst>
            </a:custGeom>
            <a:solidFill>
              <a:srgbClr val="F5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4" name="ïś1íḑe">
              <a:extLst>
                <a:ext uri="{FF2B5EF4-FFF2-40B4-BE49-F238E27FC236}">
                  <a16:creationId xmlns:a16="http://schemas.microsoft.com/office/drawing/2014/main" id="{072285F1-24EE-4BD5-A7F3-243E6EB11DB1}"/>
                </a:ext>
              </a:extLst>
            </p:cNvPr>
            <p:cNvSpPr/>
            <p:nvPr/>
          </p:nvSpPr>
          <p:spPr bwMode="auto">
            <a:xfrm>
              <a:off x="4705394" y="5872217"/>
              <a:ext cx="439738" cy="215900"/>
            </a:xfrm>
            <a:custGeom>
              <a:avLst/>
              <a:gdLst>
                <a:gd name="T0" fmla="*/ 132 w 144"/>
                <a:gd name="T1" fmla="*/ 22 h 71"/>
                <a:gd name="T2" fmla="*/ 135 w 144"/>
                <a:gd name="T3" fmla="*/ 71 h 71"/>
                <a:gd name="T4" fmla="*/ 0 w 144"/>
                <a:gd name="T5" fmla="*/ 33 h 71"/>
                <a:gd name="T6" fmla="*/ 28 w 144"/>
                <a:gd name="T7" fmla="*/ 18 h 71"/>
                <a:gd name="T8" fmla="*/ 102 w 144"/>
                <a:gd name="T9" fmla="*/ 0 h 71"/>
                <a:gd name="T10" fmla="*/ 104 w 144"/>
                <a:gd name="T11" fmla="*/ 6 h 71"/>
                <a:gd name="T12" fmla="*/ 118 w 144"/>
                <a:gd name="T13" fmla="*/ 18 h 71"/>
                <a:gd name="T14" fmla="*/ 132 w 144"/>
                <a:gd name="T15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71">
                  <a:moveTo>
                    <a:pt x="132" y="22"/>
                  </a:moveTo>
                  <a:cubicBezTo>
                    <a:pt x="132" y="22"/>
                    <a:pt x="144" y="38"/>
                    <a:pt x="135" y="7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16"/>
                    <a:pt x="28" y="18"/>
                  </a:cubicBezTo>
                  <a:cubicBezTo>
                    <a:pt x="49" y="21"/>
                    <a:pt x="102" y="0"/>
                    <a:pt x="102" y="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7" y="12"/>
                    <a:pt x="112" y="16"/>
                    <a:pt x="118" y="18"/>
                  </a:cubicBezTo>
                  <a:lnTo>
                    <a:pt x="132" y="22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5" name="í$ľiḍe">
              <a:extLst>
                <a:ext uri="{FF2B5EF4-FFF2-40B4-BE49-F238E27FC236}">
                  <a16:creationId xmlns:a16="http://schemas.microsoft.com/office/drawing/2014/main" id="{30F186E1-B28A-4A4D-93D2-29C8856A1679}"/>
                </a:ext>
              </a:extLst>
            </p:cNvPr>
            <p:cNvSpPr/>
            <p:nvPr/>
          </p:nvSpPr>
          <p:spPr bwMode="auto">
            <a:xfrm>
              <a:off x="5319757" y="3622729"/>
              <a:ext cx="1044575" cy="1649413"/>
            </a:xfrm>
            <a:custGeom>
              <a:avLst/>
              <a:gdLst>
                <a:gd name="T0" fmla="*/ 285 w 343"/>
                <a:gd name="T1" fmla="*/ 15 h 542"/>
                <a:gd name="T2" fmla="*/ 300 w 343"/>
                <a:gd name="T3" fmla="*/ 35 h 542"/>
                <a:gd name="T4" fmla="*/ 341 w 343"/>
                <a:gd name="T5" fmla="*/ 220 h 542"/>
                <a:gd name="T6" fmla="*/ 309 w 343"/>
                <a:gd name="T7" fmla="*/ 393 h 542"/>
                <a:gd name="T8" fmla="*/ 227 w 343"/>
                <a:gd name="T9" fmla="*/ 541 h 542"/>
                <a:gd name="T10" fmla="*/ 159 w 343"/>
                <a:gd name="T11" fmla="*/ 416 h 542"/>
                <a:gd name="T12" fmla="*/ 32 w 343"/>
                <a:gd name="T13" fmla="*/ 373 h 542"/>
                <a:gd name="T14" fmla="*/ 54 w 343"/>
                <a:gd name="T15" fmla="*/ 267 h 542"/>
                <a:gd name="T16" fmla="*/ 96 w 343"/>
                <a:gd name="T17" fmla="*/ 217 h 542"/>
                <a:gd name="T18" fmla="*/ 77 w 343"/>
                <a:gd name="T19" fmla="*/ 176 h 542"/>
                <a:gd name="T20" fmla="*/ 208 w 343"/>
                <a:gd name="T21" fmla="*/ 17 h 542"/>
                <a:gd name="T22" fmla="*/ 285 w 343"/>
                <a:gd name="T23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542">
                  <a:moveTo>
                    <a:pt x="285" y="15"/>
                  </a:moveTo>
                  <a:cubicBezTo>
                    <a:pt x="290" y="20"/>
                    <a:pt x="296" y="26"/>
                    <a:pt x="300" y="35"/>
                  </a:cubicBezTo>
                  <a:cubicBezTo>
                    <a:pt x="328" y="92"/>
                    <a:pt x="343" y="156"/>
                    <a:pt x="341" y="220"/>
                  </a:cubicBezTo>
                  <a:cubicBezTo>
                    <a:pt x="340" y="277"/>
                    <a:pt x="324" y="338"/>
                    <a:pt x="309" y="393"/>
                  </a:cubicBezTo>
                  <a:cubicBezTo>
                    <a:pt x="303" y="414"/>
                    <a:pt x="336" y="542"/>
                    <a:pt x="227" y="541"/>
                  </a:cubicBezTo>
                  <a:cubicBezTo>
                    <a:pt x="190" y="541"/>
                    <a:pt x="192" y="430"/>
                    <a:pt x="159" y="416"/>
                  </a:cubicBezTo>
                  <a:cubicBezTo>
                    <a:pt x="139" y="406"/>
                    <a:pt x="46" y="390"/>
                    <a:pt x="32" y="373"/>
                  </a:cubicBezTo>
                  <a:cubicBezTo>
                    <a:pt x="0" y="335"/>
                    <a:pt x="26" y="298"/>
                    <a:pt x="54" y="267"/>
                  </a:cubicBezTo>
                  <a:cubicBezTo>
                    <a:pt x="69" y="251"/>
                    <a:pt x="85" y="236"/>
                    <a:pt x="96" y="217"/>
                  </a:cubicBezTo>
                  <a:cubicBezTo>
                    <a:pt x="112" y="190"/>
                    <a:pt x="78" y="206"/>
                    <a:pt x="77" y="176"/>
                  </a:cubicBezTo>
                  <a:cubicBezTo>
                    <a:pt x="75" y="120"/>
                    <a:pt x="158" y="33"/>
                    <a:pt x="208" y="17"/>
                  </a:cubicBezTo>
                  <a:cubicBezTo>
                    <a:pt x="235" y="9"/>
                    <a:pt x="264" y="0"/>
                    <a:pt x="285" y="15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6" name="îŝľïḓè">
              <a:extLst>
                <a:ext uri="{FF2B5EF4-FFF2-40B4-BE49-F238E27FC236}">
                  <a16:creationId xmlns:a16="http://schemas.microsoft.com/office/drawing/2014/main" id="{63392467-777B-491F-BCE3-AF4C5486AF23}"/>
                </a:ext>
              </a:extLst>
            </p:cNvPr>
            <p:cNvSpPr/>
            <p:nvPr/>
          </p:nvSpPr>
          <p:spPr bwMode="auto">
            <a:xfrm>
              <a:off x="5575344" y="2546404"/>
              <a:ext cx="1185863" cy="1003300"/>
            </a:xfrm>
            <a:custGeom>
              <a:avLst/>
              <a:gdLst>
                <a:gd name="T0" fmla="*/ 109 w 389"/>
                <a:gd name="T1" fmla="*/ 266 h 330"/>
                <a:gd name="T2" fmla="*/ 58 w 389"/>
                <a:gd name="T3" fmla="*/ 269 h 330"/>
                <a:gd name="T4" fmla="*/ 55 w 389"/>
                <a:gd name="T5" fmla="*/ 244 h 330"/>
                <a:gd name="T6" fmla="*/ 9 w 389"/>
                <a:gd name="T7" fmla="*/ 225 h 330"/>
                <a:gd name="T8" fmla="*/ 15 w 389"/>
                <a:gd name="T9" fmla="*/ 185 h 330"/>
                <a:gd name="T10" fmla="*/ 6 w 389"/>
                <a:gd name="T11" fmla="*/ 143 h 330"/>
                <a:gd name="T12" fmla="*/ 42 w 389"/>
                <a:gd name="T13" fmla="*/ 123 h 330"/>
                <a:gd name="T14" fmla="*/ 45 w 389"/>
                <a:gd name="T15" fmla="*/ 88 h 330"/>
                <a:gd name="T16" fmla="*/ 79 w 389"/>
                <a:gd name="T17" fmla="*/ 82 h 330"/>
                <a:gd name="T18" fmla="*/ 112 w 389"/>
                <a:gd name="T19" fmla="*/ 72 h 330"/>
                <a:gd name="T20" fmla="*/ 176 w 389"/>
                <a:gd name="T21" fmla="*/ 14 h 330"/>
                <a:gd name="T22" fmla="*/ 280 w 389"/>
                <a:gd name="T23" fmla="*/ 18 h 330"/>
                <a:gd name="T24" fmla="*/ 336 w 389"/>
                <a:gd name="T25" fmla="*/ 147 h 330"/>
                <a:gd name="T26" fmla="*/ 349 w 389"/>
                <a:gd name="T27" fmla="*/ 178 h 330"/>
                <a:gd name="T28" fmla="*/ 382 w 389"/>
                <a:gd name="T29" fmla="*/ 193 h 330"/>
                <a:gd name="T30" fmla="*/ 366 w 389"/>
                <a:gd name="T31" fmla="*/ 230 h 330"/>
                <a:gd name="T32" fmla="*/ 380 w 389"/>
                <a:gd name="T33" fmla="*/ 243 h 330"/>
                <a:gd name="T34" fmla="*/ 374 w 389"/>
                <a:gd name="T35" fmla="*/ 278 h 330"/>
                <a:gd name="T36" fmla="*/ 331 w 389"/>
                <a:gd name="T37" fmla="*/ 293 h 330"/>
                <a:gd name="T38" fmla="*/ 269 w 389"/>
                <a:gd name="T39" fmla="*/ 297 h 330"/>
                <a:gd name="T40" fmla="*/ 225 w 389"/>
                <a:gd name="T41" fmla="*/ 291 h 330"/>
                <a:gd name="T42" fmla="*/ 185 w 389"/>
                <a:gd name="T43" fmla="*/ 306 h 330"/>
                <a:gd name="T44" fmla="*/ 155 w 389"/>
                <a:gd name="T45" fmla="*/ 280 h 330"/>
                <a:gd name="T46" fmla="*/ 111 w 389"/>
                <a:gd name="T47" fmla="*/ 270 h 330"/>
                <a:gd name="T48" fmla="*/ 110 w 389"/>
                <a:gd name="T49" fmla="*/ 270 h 330"/>
                <a:gd name="T50" fmla="*/ 109 w 389"/>
                <a:gd name="T51" fmla="*/ 26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330">
                  <a:moveTo>
                    <a:pt x="109" y="266"/>
                  </a:moveTo>
                  <a:cubicBezTo>
                    <a:pt x="95" y="273"/>
                    <a:pt x="73" y="277"/>
                    <a:pt x="58" y="269"/>
                  </a:cubicBezTo>
                  <a:cubicBezTo>
                    <a:pt x="45" y="261"/>
                    <a:pt x="50" y="254"/>
                    <a:pt x="55" y="244"/>
                  </a:cubicBezTo>
                  <a:cubicBezTo>
                    <a:pt x="39" y="244"/>
                    <a:pt x="18" y="240"/>
                    <a:pt x="9" y="225"/>
                  </a:cubicBezTo>
                  <a:cubicBezTo>
                    <a:pt x="3" y="215"/>
                    <a:pt x="0" y="189"/>
                    <a:pt x="15" y="185"/>
                  </a:cubicBezTo>
                  <a:cubicBezTo>
                    <a:pt x="2" y="180"/>
                    <a:pt x="3" y="154"/>
                    <a:pt x="6" y="143"/>
                  </a:cubicBezTo>
                  <a:cubicBezTo>
                    <a:pt x="10" y="128"/>
                    <a:pt x="28" y="123"/>
                    <a:pt x="42" y="123"/>
                  </a:cubicBezTo>
                  <a:cubicBezTo>
                    <a:pt x="39" y="110"/>
                    <a:pt x="32" y="100"/>
                    <a:pt x="45" y="88"/>
                  </a:cubicBezTo>
                  <a:cubicBezTo>
                    <a:pt x="55" y="80"/>
                    <a:pt x="68" y="77"/>
                    <a:pt x="79" y="82"/>
                  </a:cubicBezTo>
                  <a:cubicBezTo>
                    <a:pt x="74" y="61"/>
                    <a:pt x="100" y="69"/>
                    <a:pt x="112" y="72"/>
                  </a:cubicBezTo>
                  <a:cubicBezTo>
                    <a:pt x="117" y="46"/>
                    <a:pt x="153" y="21"/>
                    <a:pt x="176" y="14"/>
                  </a:cubicBezTo>
                  <a:cubicBezTo>
                    <a:pt x="211" y="3"/>
                    <a:pt x="248" y="0"/>
                    <a:pt x="280" y="18"/>
                  </a:cubicBezTo>
                  <a:cubicBezTo>
                    <a:pt x="318" y="39"/>
                    <a:pt x="366" y="103"/>
                    <a:pt x="336" y="147"/>
                  </a:cubicBezTo>
                  <a:cubicBezTo>
                    <a:pt x="357" y="144"/>
                    <a:pt x="362" y="165"/>
                    <a:pt x="349" y="178"/>
                  </a:cubicBezTo>
                  <a:cubicBezTo>
                    <a:pt x="363" y="178"/>
                    <a:pt x="375" y="179"/>
                    <a:pt x="382" y="193"/>
                  </a:cubicBezTo>
                  <a:cubicBezTo>
                    <a:pt x="389" y="209"/>
                    <a:pt x="382" y="225"/>
                    <a:pt x="366" y="230"/>
                  </a:cubicBezTo>
                  <a:cubicBezTo>
                    <a:pt x="374" y="234"/>
                    <a:pt x="377" y="234"/>
                    <a:pt x="380" y="243"/>
                  </a:cubicBezTo>
                  <a:cubicBezTo>
                    <a:pt x="383" y="255"/>
                    <a:pt x="380" y="268"/>
                    <a:pt x="374" y="278"/>
                  </a:cubicBezTo>
                  <a:cubicBezTo>
                    <a:pt x="363" y="298"/>
                    <a:pt x="349" y="308"/>
                    <a:pt x="331" y="293"/>
                  </a:cubicBezTo>
                  <a:cubicBezTo>
                    <a:pt x="332" y="330"/>
                    <a:pt x="272" y="330"/>
                    <a:pt x="269" y="297"/>
                  </a:cubicBezTo>
                  <a:cubicBezTo>
                    <a:pt x="270" y="321"/>
                    <a:pt x="223" y="319"/>
                    <a:pt x="225" y="291"/>
                  </a:cubicBezTo>
                  <a:cubicBezTo>
                    <a:pt x="212" y="301"/>
                    <a:pt x="203" y="308"/>
                    <a:pt x="185" y="306"/>
                  </a:cubicBezTo>
                  <a:cubicBezTo>
                    <a:pt x="168" y="303"/>
                    <a:pt x="166" y="290"/>
                    <a:pt x="155" y="280"/>
                  </a:cubicBezTo>
                  <a:cubicBezTo>
                    <a:pt x="143" y="270"/>
                    <a:pt x="123" y="280"/>
                    <a:pt x="111" y="270"/>
                  </a:cubicBezTo>
                  <a:cubicBezTo>
                    <a:pt x="111" y="270"/>
                    <a:pt x="110" y="270"/>
                    <a:pt x="110" y="270"/>
                  </a:cubicBezTo>
                  <a:cubicBezTo>
                    <a:pt x="109" y="270"/>
                    <a:pt x="110" y="270"/>
                    <a:pt x="109" y="266"/>
                  </a:cubicBezTo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7" name="îṥḷiḑe">
              <a:extLst>
                <a:ext uri="{FF2B5EF4-FFF2-40B4-BE49-F238E27FC236}">
                  <a16:creationId xmlns:a16="http://schemas.microsoft.com/office/drawing/2014/main" id="{F189A856-4510-4EC9-A139-AC11265C853A}"/>
                </a:ext>
              </a:extLst>
            </p:cNvPr>
            <p:cNvSpPr/>
            <p:nvPr/>
          </p:nvSpPr>
          <p:spPr bwMode="auto">
            <a:xfrm>
              <a:off x="5937294" y="3243317"/>
              <a:ext cx="354013" cy="492125"/>
            </a:xfrm>
            <a:custGeom>
              <a:avLst/>
              <a:gdLst>
                <a:gd name="T0" fmla="*/ 15 w 116"/>
                <a:gd name="T1" fmla="*/ 69 h 162"/>
                <a:gd name="T2" fmla="*/ 20 w 116"/>
                <a:gd name="T3" fmla="*/ 64 h 162"/>
                <a:gd name="T4" fmla="*/ 115 w 116"/>
                <a:gd name="T5" fmla="*/ 22 h 162"/>
                <a:gd name="T6" fmla="*/ 116 w 116"/>
                <a:gd name="T7" fmla="*/ 23 h 162"/>
                <a:gd name="T8" fmla="*/ 72 w 116"/>
                <a:gd name="T9" fmla="*/ 139 h 162"/>
                <a:gd name="T10" fmla="*/ 0 w 116"/>
                <a:gd name="T11" fmla="*/ 162 h 162"/>
                <a:gd name="T12" fmla="*/ 12 w 116"/>
                <a:gd name="T13" fmla="*/ 78 h 162"/>
                <a:gd name="T14" fmla="*/ 15 w 116"/>
                <a:gd name="T15" fmla="*/ 6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62">
                  <a:moveTo>
                    <a:pt x="15" y="69"/>
                  </a:moveTo>
                  <a:cubicBezTo>
                    <a:pt x="16" y="67"/>
                    <a:pt x="18" y="65"/>
                    <a:pt x="20" y="64"/>
                  </a:cubicBezTo>
                  <a:cubicBezTo>
                    <a:pt x="34" y="51"/>
                    <a:pt x="97" y="0"/>
                    <a:pt x="115" y="2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96" y="60"/>
                    <a:pt x="83" y="99"/>
                    <a:pt x="72" y="139"/>
                  </a:cubicBezTo>
                  <a:cubicBezTo>
                    <a:pt x="47" y="142"/>
                    <a:pt x="22" y="150"/>
                    <a:pt x="0" y="162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5"/>
                    <a:pt x="13" y="72"/>
                    <a:pt x="15" y="6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8" name="iṣḻîďé">
              <a:extLst>
                <a:ext uri="{FF2B5EF4-FFF2-40B4-BE49-F238E27FC236}">
                  <a16:creationId xmlns:a16="http://schemas.microsoft.com/office/drawing/2014/main" id="{E275BCF4-304B-4F85-9FDD-05FD4FAC6F0E}"/>
                </a:ext>
              </a:extLst>
            </p:cNvPr>
            <p:cNvSpPr/>
            <p:nvPr/>
          </p:nvSpPr>
          <p:spPr bwMode="auto">
            <a:xfrm>
              <a:off x="5953169" y="3243317"/>
              <a:ext cx="338138" cy="385763"/>
            </a:xfrm>
            <a:custGeom>
              <a:avLst/>
              <a:gdLst>
                <a:gd name="T0" fmla="*/ 0 w 111"/>
                <a:gd name="T1" fmla="*/ 127 h 127"/>
                <a:gd name="T2" fmla="*/ 7 w 111"/>
                <a:gd name="T3" fmla="*/ 78 h 127"/>
                <a:gd name="T4" fmla="*/ 10 w 111"/>
                <a:gd name="T5" fmla="*/ 69 h 127"/>
                <a:gd name="T6" fmla="*/ 15 w 111"/>
                <a:gd name="T7" fmla="*/ 64 h 127"/>
                <a:gd name="T8" fmla="*/ 110 w 111"/>
                <a:gd name="T9" fmla="*/ 22 h 127"/>
                <a:gd name="T10" fmla="*/ 111 w 111"/>
                <a:gd name="T11" fmla="*/ 23 h 127"/>
                <a:gd name="T12" fmla="*/ 87 w 111"/>
                <a:gd name="T13" fmla="*/ 77 h 127"/>
                <a:gd name="T14" fmla="*/ 0 w 111"/>
                <a:gd name="T1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27">
                  <a:moveTo>
                    <a:pt x="0" y="127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8" y="75"/>
                    <a:pt x="8" y="72"/>
                    <a:pt x="10" y="69"/>
                  </a:cubicBezTo>
                  <a:cubicBezTo>
                    <a:pt x="11" y="67"/>
                    <a:pt x="13" y="65"/>
                    <a:pt x="15" y="64"/>
                  </a:cubicBezTo>
                  <a:cubicBezTo>
                    <a:pt x="29" y="51"/>
                    <a:pt x="92" y="0"/>
                    <a:pt x="110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01" y="40"/>
                    <a:pt x="94" y="59"/>
                    <a:pt x="87" y="77"/>
                  </a:cubicBezTo>
                  <a:cubicBezTo>
                    <a:pt x="60" y="95"/>
                    <a:pt x="31" y="114"/>
                    <a:pt x="0" y="127"/>
                  </a:cubicBez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9" name="í$líde">
              <a:extLst>
                <a:ext uri="{FF2B5EF4-FFF2-40B4-BE49-F238E27FC236}">
                  <a16:creationId xmlns:a16="http://schemas.microsoft.com/office/drawing/2014/main" id="{79EB82CF-E238-4EB7-89A1-C670FC7C4511}"/>
                </a:ext>
              </a:extLst>
            </p:cNvPr>
            <p:cNvSpPr/>
            <p:nvPr/>
          </p:nvSpPr>
          <p:spPr bwMode="auto">
            <a:xfrm>
              <a:off x="5937294" y="3476679"/>
              <a:ext cx="280988" cy="284163"/>
            </a:xfrm>
            <a:custGeom>
              <a:avLst/>
              <a:gdLst>
                <a:gd name="T0" fmla="*/ 92 w 92"/>
                <a:gd name="T1" fmla="*/ 0 h 93"/>
                <a:gd name="T2" fmla="*/ 72 w 92"/>
                <a:gd name="T3" fmla="*/ 62 h 93"/>
                <a:gd name="T4" fmla="*/ 0 w 92"/>
                <a:gd name="T5" fmla="*/ 85 h 93"/>
                <a:gd name="T6" fmla="*/ 5 w 92"/>
                <a:gd name="T7" fmla="*/ 50 h 93"/>
                <a:gd name="T8" fmla="*/ 92 w 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92" y="0"/>
                  </a:moveTo>
                  <a:cubicBezTo>
                    <a:pt x="84" y="21"/>
                    <a:pt x="78" y="41"/>
                    <a:pt x="72" y="62"/>
                  </a:cubicBezTo>
                  <a:cubicBezTo>
                    <a:pt x="53" y="79"/>
                    <a:pt x="25" y="93"/>
                    <a:pt x="0" y="8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6" y="37"/>
                    <a:pt x="65" y="18"/>
                    <a:pt x="9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0" name="îSļîḓê">
              <a:extLst>
                <a:ext uri="{FF2B5EF4-FFF2-40B4-BE49-F238E27FC236}">
                  <a16:creationId xmlns:a16="http://schemas.microsoft.com/office/drawing/2014/main" id="{0495BA76-7095-485D-8DA7-42D3BE047749}"/>
                </a:ext>
              </a:extLst>
            </p:cNvPr>
            <p:cNvSpPr/>
            <p:nvPr/>
          </p:nvSpPr>
          <p:spPr bwMode="auto">
            <a:xfrm>
              <a:off x="6307182" y="3297292"/>
              <a:ext cx="20638" cy="28575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9 h 9"/>
                <a:gd name="T4" fmla="*/ 6 w 7"/>
                <a:gd name="T5" fmla="*/ 8 h 9"/>
                <a:gd name="T6" fmla="*/ 1 w 7"/>
                <a:gd name="T7" fmla="*/ 2 h 9"/>
                <a:gd name="T8" fmla="*/ 2 w 7"/>
                <a:gd name="T9" fmla="*/ 0 h 9"/>
                <a:gd name="T10" fmla="*/ 6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1" y="4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0" y="2"/>
                    <a:pt x="5" y="8"/>
                    <a:pt x="6" y="8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1" name="íSľiḍè">
              <a:extLst>
                <a:ext uri="{FF2B5EF4-FFF2-40B4-BE49-F238E27FC236}">
                  <a16:creationId xmlns:a16="http://schemas.microsoft.com/office/drawing/2014/main" id="{D350C257-6819-42F6-993D-0D71BF978B69}"/>
                </a:ext>
              </a:extLst>
            </p:cNvPr>
            <p:cNvSpPr/>
            <p:nvPr/>
          </p:nvSpPr>
          <p:spPr bwMode="auto">
            <a:xfrm>
              <a:off x="6313532" y="3219504"/>
              <a:ext cx="63500" cy="33338"/>
            </a:xfrm>
            <a:custGeom>
              <a:avLst/>
              <a:gdLst>
                <a:gd name="T0" fmla="*/ 4 w 21"/>
                <a:gd name="T1" fmla="*/ 11 h 11"/>
                <a:gd name="T2" fmla="*/ 0 w 21"/>
                <a:gd name="T3" fmla="*/ 11 h 11"/>
                <a:gd name="T4" fmla="*/ 3 w 21"/>
                <a:gd name="T5" fmla="*/ 10 h 11"/>
                <a:gd name="T6" fmla="*/ 9 w 21"/>
                <a:gd name="T7" fmla="*/ 1 h 11"/>
                <a:gd name="T8" fmla="*/ 21 w 21"/>
                <a:gd name="T9" fmla="*/ 1 h 11"/>
                <a:gd name="T10" fmla="*/ 10 w 21"/>
                <a:gd name="T11" fmla="*/ 2 h 11"/>
                <a:gd name="T12" fmla="*/ 4 w 2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1">
                  <a:moveTo>
                    <a:pt x="4" y="11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5" y="10"/>
                    <a:pt x="6" y="2"/>
                    <a:pt x="9" y="1"/>
                  </a:cubicBezTo>
                  <a:cubicBezTo>
                    <a:pt x="13" y="0"/>
                    <a:pt x="17" y="0"/>
                    <a:pt x="21" y="1"/>
                  </a:cubicBezTo>
                  <a:cubicBezTo>
                    <a:pt x="17" y="0"/>
                    <a:pt x="13" y="0"/>
                    <a:pt x="10" y="2"/>
                  </a:cubicBezTo>
                  <a:cubicBezTo>
                    <a:pt x="7" y="3"/>
                    <a:pt x="6" y="10"/>
                    <a:pt x="4" y="11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2" name="išľíḍe">
              <a:extLst>
                <a:ext uri="{FF2B5EF4-FFF2-40B4-BE49-F238E27FC236}">
                  <a16:creationId xmlns:a16="http://schemas.microsoft.com/office/drawing/2014/main" id="{182AFC2A-E55F-4409-B5EE-BC115364966C}"/>
                </a:ext>
              </a:extLst>
            </p:cNvPr>
            <p:cNvSpPr/>
            <p:nvPr/>
          </p:nvSpPr>
          <p:spPr bwMode="auto">
            <a:xfrm>
              <a:off x="5797594" y="2844854"/>
              <a:ext cx="201613" cy="635000"/>
            </a:xfrm>
            <a:custGeom>
              <a:avLst/>
              <a:gdLst>
                <a:gd name="T0" fmla="*/ 32 w 66"/>
                <a:gd name="T1" fmla="*/ 65 h 209"/>
                <a:gd name="T2" fmla="*/ 54 w 66"/>
                <a:gd name="T3" fmla="*/ 22 h 209"/>
                <a:gd name="T4" fmla="*/ 66 w 66"/>
                <a:gd name="T5" fmla="*/ 0 h 209"/>
                <a:gd name="T6" fmla="*/ 58 w 66"/>
                <a:gd name="T7" fmla="*/ 2 h 209"/>
                <a:gd name="T8" fmla="*/ 48 w 66"/>
                <a:gd name="T9" fmla="*/ 21 h 209"/>
                <a:gd name="T10" fmla="*/ 25 w 66"/>
                <a:gd name="T11" fmla="*/ 63 h 209"/>
                <a:gd name="T12" fmla="*/ 1 w 66"/>
                <a:gd name="T13" fmla="*/ 152 h 209"/>
                <a:gd name="T14" fmla="*/ 3 w 66"/>
                <a:gd name="T15" fmla="*/ 188 h 209"/>
                <a:gd name="T16" fmla="*/ 36 w 66"/>
                <a:gd name="T17" fmla="*/ 209 h 209"/>
                <a:gd name="T18" fmla="*/ 9 w 66"/>
                <a:gd name="T19" fmla="*/ 190 h 209"/>
                <a:gd name="T20" fmla="*/ 8 w 66"/>
                <a:gd name="T21" fmla="*/ 154 h 209"/>
                <a:gd name="T22" fmla="*/ 32 w 66"/>
                <a:gd name="T23" fmla="*/ 6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209">
                  <a:moveTo>
                    <a:pt x="32" y="65"/>
                  </a:moveTo>
                  <a:cubicBezTo>
                    <a:pt x="39" y="50"/>
                    <a:pt x="46" y="36"/>
                    <a:pt x="54" y="22"/>
                  </a:cubicBezTo>
                  <a:cubicBezTo>
                    <a:pt x="58" y="15"/>
                    <a:pt x="62" y="7"/>
                    <a:pt x="66" y="0"/>
                  </a:cubicBezTo>
                  <a:cubicBezTo>
                    <a:pt x="63" y="1"/>
                    <a:pt x="61" y="1"/>
                    <a:pt x="58" y="2"/>
                  </a:cubicBezTo>
                  <a:cubicBezTo>
                    <a:pt x="55" y="8"/>
                    <a:pt x="51" y="14"/>
                    <a:pt x="48" y="21"/>
                  </a:cubicBezTo>
                  <a:cubicBezTo>
                    <a:pt x="40" y="34"/>
                    <a:pt x="32" y="48"/>
                    <a:pt x="25" y="63"/>
                  </a:cubicBezTo>
                  <a:cubicBezTo>
                    <a:pt x="13" y="91"/>
                    <a:pt x="3" y="121"/>
                    <a:pt x="1" y="152"/>
                  </a:cubicBezTo>
                  <a:cubicBezTo>
                    <a:pt x="1" y="160"/>
                    <a:pt x="0" y="181"/>
                    <a:pt x="3" y="188"/>
                  </a:cubicBezTo>
                  <a:cubicBezTo>
                    <a:pt x="9" y="200"/>
                    <a:pt x="23" y="206"/>
                    <a:pt x="36" y="209"/>
                  </a:cubicBezTo>
                  <a:cubicBezTo>
                    <a:pt x="25" y="206"/>
                    <a:pt x="14" y="200"/>
                    <a:pt x="9" y="190"/>
                  </a:cubicBezTo>
                  <a:cubicBezTo>
                    <a:pt x="7" y="183"/>
                    <a:pt x="7" y="162"/>
                    <a:pt x="8" y="154"/>
                  </a:cubicBezTo>
                  <a:cubicBezTo>
                    <a:pt x="10" y="123"/>
                    <a:pt x="19" y="93"/>
                    <a:pt x="32" y="65"/>
                  </a:cubicBezTo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3" name="îŝḷiḋê">
              <a:extLst>
                <a:ext uri="{FF2B5EF4-FFF2-40B4-BE49-F238E27FC236}">
                  <a16:creationId xmlns:a16="http://schemas.microsoft.com/office/drawing/2014/main" id="{5A33DF5F-5379-41F7-9899-7D34FF96FADA}"/>
                </a:ext>
              </a:extLst>
            </p:cNvPr>
            <p:cNvSpPr/>
            <p:nvPr/>
          </p:nvSpPr>
          <p:spPr bwMode="auto">
            <a:xfrm>
              <a:off x="5819819" y="2825804"/>
              <a:ext cx="590550" cy="676275"/>
            </a:xfrm>
            <a:custGeom>
              <a:avLst/>
              <a:gdLst>
                <a:gd name="T0" fmla="*/ 183 w 194"/>
                <a:gd name="T1" fmla="*/ 130 h 222"/>
                <a:gd name="T2" fmla="*/ 172 w 194"/>
                <a:gd name="T3" fmla="*/ 131 h 222"/>
                <a:gd name="T4" fmla="*/ 166 w 194"/>
                <a:gd name="T5" fmla="*/ 140 h 222"/>
                <a:gd name="T6" fmla="*/ 162 w 194"/>
                <a:gd name="T7" fmla="*/ 140 h 222"/>
                <a:gd name="T8" fmla="*/ 160 w 194"/>
                <a:gd name="T9" fmla="*/ 137 h 222"/>
                <a:gd name="T10" fmla="*/ 145 w 194"/>
                <a:gd name="T11" fmla="*/ 56 h 222"/>
                <a:gd name="T12" fmla="*/ 141 w 194"/>
                <a:gd name="T13" fmla="*/ 38 h 222"/>
                <a:gd name="T14" fmla="*/ 114 w 194"/>
                <a:gd name="T15" fmla="*/ 0 h 222"/>
                <a:gd name="T16" fmla="*/ 59 w 194"/>
                <a:gd name="T17" fmla="*/ 6 h 222"/>
                <a:gd name="T18" fmla="*/ 47 w 194"/>
                <a:gd name="T19" fmla="*/ 28 h 222"/>
                <a:gd name="T20" fmla="*/ 25 w 194"/>
                <a:gd name="T21" fmla="*/ 71 h 222"/>
                <a:gd name="T22" fmla="*/ 1 w 194"/>
                <a:gd name="T23" fmla="*/ 160 h 222"/>
                <a:gd name="T24" fmla="*/ 2 w 194"/>
                <a:gd name="T25" fmla="*/ 196 h 222"/>
                <a:gd name="T26" fmla="*/ 29 w 194"/>
                <a:gd name="T27" fmla="*/ 215 h 222"/>
                <a:gd name="T28" fmla="*/ 29 w 194"/>
                <a:gd name="T29" fmla="*/ 215 h 222"/>
                <a:gd name="T30" fmla="*/ 106 w 194"/>
                <a:gd name="T31" fmla="*/ 202 h 222"/>
                <a:gd name="T32" fmla="*/ 161 w 194"/>
                <a:gd name="T33" fmla="*/ 155 h 222"/>
                <a:gd name="T34" fmla="*/ 161 w 194"/>
                <a:gd name="T35" fmla="*/ 157 h 222"/>
                <a:gd name="T36" fmla="*/ 162 w 194"/>
                <a:gd name="T37" fmla="*/ 155 h 222"/>
                <a:gd name="T38" fmla="*/ 166 w 194"/>
                <a:gd name="T39" fmla="*/ 163 h 222"/>
                <a:gd name="T40" fmla="*/ 167 w 194"/>
                <a:gd name="T41" fmla="*/ 164 h 222"/>
                <a:gd name="T42" fmla="*/ 167 w 194"/>
                <a:gd name="T43" fmla="*/ 164 h 222"/>
                <a:gd name="T44" fmla="*/ 184 w 194"/>
                <a:gd name="T45" fmla="*/ 159 h 222"/>
                <a:gd name="T46" fmla="*/ 193 w 194"/>
                <a:gd name="T47" fmla="*/ 150 h 222"/>
                <a:gd name="T48" fmla="*/ 194 w 194"/>
                <a:gd name="T49" fmla="*/ 146 h 222"/>
                <a:gd name="T50" fmla="*/ 194 w 194"/>
                <a:gd name="T51" fmla="*/ 144 h 222"/>
                <a:gd name="T52" fmla="*/ 183 w 194"/>
                <a:gd name="T53" fmla="*/ 13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222">
                  <a:moveTo>
                    <a:pt x="183" y="130"/>
                  </a:moveTo>
                  <a:cubicBezTo>
                    <a:pt x="179" y="129"/>
                    <a:pt x="175" y="129"/>
                    <a:pt x="172" y="131"/>
                  </a:cubicBezTo>
                  <a:cubicBezTo>
                    <a:pt x="169" y="132"/>
                    <a:pt x="168" y="139"/>
                    <a:pt x="166" y="140"/>
                  </a:cubicBezTo>
                  <a:cubicBezTo>
                    <a:pt x="165" y="140"/>
                    <a:pt x="163" y="140"/>
                    <a:pt x="162" y="140"/>
                  </a:cubicBezTo>
                  <a:cubicBezTo>
                    <a:pt x="161" y="139"/>
                    <a:pt x="160" y="139"/>
                    <a:pt x="160" y="137"/>
                  </a:cubicBezTo>
                  <a:cubicBezTo>
                    <a:pt x="159" y="134"/>
                    <a:pt x="125" y="101"/>
                    <a:pt x="145" y="56"/>
                  </a:cubicBezTo>
                  <a:cubicBezTo>
                    <a:pt x="143" y="50"/>
                    <a:pt x="142" y="44"/>
                    <a:pt x="141" y="38"/>
                  </a:cubicBezTo>
                  <a:cubicBezTo>
                    <a:pt x="133" y="24"/>
                    <a:pt x="125" y="11"/>
                    <a:pt x="114" y="0"/>
                  </a:cubicBezTo>
                  <a:cubicBezTo>
                    <a:pt x="96" y="1"/>
                    <a:pt x="77" y="3"/>
                    <a:pt x="59" y="6"/>
                  </a:cubicBezTo>
                  <a:cubicBezTo>
                    <a:pt x="55" y="13"/>
                    <a:pt x="51" y="21"/>
                    <a:pt x="47" y="28"/>
                  </a:cubicBezTo>
                  <a:cubicBezTo>
                    <a:pt x="39" y="42"/>
                    <a:pt x="32" y="56"/>
                    <a:pt x="25" y="71"/>
                  </a:cubicBezTo>
                  <a:cubicBezTo>
                    <a:pt x="12" y="99"/>
                    <a:pt x="3" y="129"/>
                    <a:pt x="1" y="160"/>
                  </a:cubicBezTo>
                  <a:cubicBezTo>
                    <a:pt x="0" y="168"/>
                    <a:pt x="0" y="189"/>
                    <a:pt x="2" y="196"/>
                  </a:cubicBezTo>
                  <a:cubicBezTo>
                    <a:pt x="7" y="206"/>
                    <a:pt x="18" y="212"/>
                    <a:pt x="29" y="215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54" y="222"/>
                    <a:pt x="81" y="209"/>
                    <a:pt x="106" y="202"/>
                  </a:cubicBezTo>
                  <a:cubicBezTo>
                    <a:pt x="131" y="195"/>
                    <a:pt x="146" y="176"/>
                    <a:pt x="161" y="155"/>
                  </a:cubicBezTo>
                  <a:cubicBezTo>
                    <a:pt x="160" y="155"/>
                    <a:pt x="160" y="156"/>
                    <a:pt x="161" y="157"/>
                  </a:cubicBezTo>
                  <a:cubicBezTo>
                    <a:pt x="161" y="156"/>
                    <a:pt x="161" y="155"/>
                    <a:pt x="162" y="155"/>
                  </a:cubicBezTo>
                  <a:cubicBezTo>
                    <a:pt x="160" y="157"/>
                    <a:pt x="165" y="163"/>
                    <a:pt x="166" y="163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73" y="165"/>
                    <a:pt x="178" y="162"/>
                    <a:pt x="184" y="159"/>
                  </a:cubicBezTo>
                  <a:cubicBezTo>
                    <a:pt x="188" y="157"/>
                    <a:pt x="191" y="153"/>
                    <a:pt x="193" y="150"/>
                  </a:cubicBezTo>
                  <a:cubicBezTo>
                    <a:pt x="193" y="148"/>
                    <a:pt x="193" y="147"/>
                    <a:pt x="194" y="146"/>
                  </a:cubicBezTo>
                  <a:cubicBezTo>
                    <a:pt x="194" y="145"/>
                    <a:pt x="194" y="145"/>
                    <a:pt x="194" y="144"/>
                  </a:cubicBezTo>
                  <a:cubicBezTo>
                    <a:pt x="194" y="137"/>
                    <a:pt x="189" y="132"/>
                    <a:pt x="183" y="130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4" name="iŝlïḓe">
              <a:extLst>
                <a:ext uri="{FF2B5EF4-FFF2-40B4-BE49-F238E27FC236}">
                  <a16:creationId xmlns:a16="http://schemas.microsoft.com/office/drawing/2014/main" id="{93DC6E62-1467-4C95-8A04-A13FAE45BEC3}"/>
                </a:ext>
              </a:extLst>
            </p:cNvPr>
            <p:cNvSpPr/>
            <p:nvPr/>
          </p:nvSpPr>
          <p:spPr bwMode="auto">
            <a:xfrm>
              <a:off x="6280194" y="3060754"/>
              <a:ext cx="47625" cy="112713"/>
            </a:xfrm>
            <a:custGeom>
              <a:avLst/>
              <a:gdLst>
                <a:gd name="T0" fmla="*/ 14 w 16"/>
                <a:gd name="T1" fmla="*/ 37 h 37"/>
                <a:gd name="T2" fmla="*/ 16 w 16"/>
                <a:gd name="T3" fmla="*/ 27 h 37"/>
                <a:gd name="T4" fmla="*/ 1 w 16"/>
                <a:gd name="T5" fmla="*/ 0 h 37"/>
                <a:gd name="T6" fmla="*/ 14 w 1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7">
                  <a:moveTo>
                    <a:pt x="14" y="37"/>
                  </a:moveTo>
                  <a:cubicBezTo>
                    <a:pt x="15" y="34"/>
                    <a:pt x="16" y="30"/>
                    <a:pt x="16" y="27"/>
                  </a:cubicBezTo>
                  <a:cubicBezTo>
                    <a:pt x="10" y="18"/>
                    <a:pt x="5" y="9"/>
                    <a:pt x="1" y="0"/>
                  </a:cubicBezTo>
                  <a:cubicBezTo>
                    <a:pt x="0" y="16"/>
                    <a:pt x="2" y="32"/>
                    <a:pt x="14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5" name="ï$ļíḍê">
              <a:extLst>
                <a:ext uri="{FF2B5EF4-FFF2-40B4-BE49-F238E27FC236}">
                  <a16:creationId xmlns:a16="http://schemas.microsoft.com/office/drawing/2014/main" id="{37C0E422-178C-4FBE-93F7-2613C62C3670}"/>
                </a:ext>
              </a:extLst>
            </p:cNvPr>
            <p:cNvSpPr/>
            <p:nvPr/>
          </p:nvSpPr>
          <p:spPr bwMode="auto">
            <a:xfrm>
              <a:off x="6084932" y="3041704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8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2"/>
                    <a:pt x="3" y="11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6" name="îSḷïḑè">
              <a:extLst>
                <a:ext uri="{FF2B5EF4-FFF2-40B4-BE49-F238E27FC236}">
                  <a16:creationId xmlns:a16="http://schemas.microsoft.com/office/drawing/2014/main" id="{05013085-6B9F-4EF1-A88C-FB724E5881C4}"/>
                </a:ext>
              </a:extLst>
            </p:cNvPr>
            <p:cNvSpPr/>
            <p:nvPr/>
          </p:nvSpPr>
          <p:spPr bwMode="auto">
            <a:xfrm>
              <a:off x="5910307" y="2960742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9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3"/>
                    <a:pt x="3" y="12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7" name="ïslíḑe">
              <a:extLst>
                <a:ext uri="{FF2B5EF4-FFF2-40B4-BE49-F238E27FC236}">
                  <a16:creationId xmlns:a16="http://schemas.microsoft.com/office/drawing/2014/main" id="{66470C78-6BFD-469E-9E66-3854575676C9}"/>
                </a:ext>
              </a:extLst>
            </p:cNvPr>
            <p:cNvSpPr/>
            <p:nvPr/>
          </p:nvSpPr>
          <p:spPr bwMode="auto">
            <a:xfrm>
              <a:off x="6115094" y="2917879"/>
              <a:ext cx="103188" cy="79375"/>
            </a:xfrm>
            <a:custGeom>
              <a:avLst/>
              <a:gdLst>
                <a:gd name="T0" fmla="*/ 4 w 34"/>
                <a:gd name="T1" fmla="*/ 1 h 26"/>
                <a:gd name="T2" fmla="*/ 32 w 34"/>
                <a:gd name="T3" fmla="*/ 18 h 26"/>
                <a:gd name="T4" fmla="*/ 30 w 34"/>
                <a:gd name="T5" fmla="*/ 23 h 26"/>
                <a:gd name="T6" fmla="*/ 15 w 34"/>
                <a:gd name="T7" fmla="*/ 13 h 26"/>
                <a:gd name="T8" fmla="*/ 2 w 34"/>
                <a:gd name="T9" fmla="*/ 7 h 26"/>
                <a:gd name="T10" fmla="*/ 4 w 34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6">
                  <a:moveTo>
                    <a:pt x="4" y="1"/>
                  </a:moveTo>
                  <a:cubicBezTo>
                    <a:pt x="14" y="0"/>
                    <a:pt x="26" y="10"/>
                    <a:pt x="32" y="18"/>
                  </a:cubicBezTo>
                  <a:cubicBezTo>
                    <a:pt x="34" y="21"/>
                    <a:pt x="33" y="26"/>
                    <a:pt x="30" y="23"/>
                  </a:cubicBezTo>
                  <a:cubicBezTo>
                    <a:pt x="26" y="19"/>
                    <a:pt x="20" y="15"/>
                    <a:pt x="15" y="13"/>
                  </a:cubicBezTo>
                  <a:cubicBezTo>
                    <a:pt x="11" y="10"/>
                    <a:pt x="6" y="10"/>
                    <a:pt x="2" y="7"/>
                  </a:cubicBezTo>
                  <a:cubicBezTo>
                    <a:pt x="0" y="5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8" name="işḷiḑè">
              <a:extLst>
                <a:ext uri="{FF2B5EF4-FFF2-40B4-BE49-F238E27FC236}">
                  <a16:creationId xmlns:a16="http://schemas.microsoft.com/office/drawing/2014/main" id="{DB222FE9-F3DD-4126-8847-A99CCC0E98E0}"/>
                </a:ext>
              </a:extLst>
            </p:cNvPr>
            <p:cNvSpPr/>
            <p:nvPr/>
          </p:nvSpPr>
          <p:spPr bwMode="auto">
            <a:xfrm>
              <a:off x="5962694" y="2855967"/>
              <a:ext cx="76200" cy="42863"/>
            </a:xfrm>
            <a:custGeom>
              <a:avLst/>
              <a:gdLst>
                <a:gd name="T0" fmla="*/ 1 w 25"/>
                <a:gd name="T1" fmla="*/ 4 h 14"/>
                <a:gd name="T2" fmla="*/ 21 w 25"/>
                <a:gd name="T3" fmla="*/ 6 h 14"/>
                <a:gd name="T4" fmla="*/ 17 w 25"/>
                <a:gd name="T5" fmla="*/ 12 h 14"/>
                <a:gd name="T6" fmla="*/ 3 w 25"/>
                <a:gd name="T7" fmla="*/ 8 h 14"/>
                <a:gd name="T8" fmla="*/ 1 w 2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4"/>
                  </a:moveTo>
                  <a:cubicBezTo>
                    <a:pt x="7" y="0"/>
                    <a:pt x="15" y="2"/>
                    <a:pt x="21" y="6"/>
                  </a:cubicBezTo>
                  <a:cubicBezTo>
                    <a:pt x="25" y="9"/>
                    <a:pt x="22" y="14"/>
                    <a:pt x="17" y="12"/>
                  </a:cubicBezTo>
                  <a:cubicBezTo>
                    <a:pt x="12" y="10"/>
                    <a:pt x="7" y="9"/>
                    <a:pt x="3" y="8"/>
                  </a:cubicBezTo>
                  <a:cubicBezTo>
                    <a:pt x="1" y="7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9" name="íṥḷîḍe">
              <a:extLst>
                <a:ext uri="{FF2B5EF4-FFF2-40B4-BE49-F238E27FC236}">
                  <a16:creationId xmlns:a16="http://schemas.microsoft.com/office/drawing/2014/main" id="{34BA303D-4DC0-443E-BB12-936F77107163}"/>
                </a:ext>
              </a:extLst>
            </p:cNvPr>
            <p:cNvSpPr/>
            <p:nvPr/>
          </p:nvSpPr>
          <p:spPr bwMode="auto">
            <a:xfrm>
              <a:off x="5754732" y="3002017"/>
              <a:ext cx="195263" cy="254000"/>
            </a:xfrm>
            <a:custGeom>
              <a:avLst/>
              <a:gdLst>
                <a:gd name="T0" fmla="*/ 5 w 64"/>
                <a:gd name="T1" fmla="*/ 45 h 83"/>
                <a:gd name="T2" fmla="*/ 1 w 64"/>
                <a:gd name="T3" fmla="*/ 51 h 83"/>
                <a:gd name="T4" fmla="*/ 4 w 64"/>
                <a:gd name="T5" fmla="*/ 63 h 83"/>
                <a:gd name="T6" fmla="*/ 16 w 64"/>
                <a:gd name="T7" fmla="*/ 72 h 83"/>
                <a:gd name="T8" fmla="*/ 41 w 64"/>
                <a:gd name="T9" fmla="*/ 81 h 83"/>
                <a:gd name="T10" fmla="*/ 49 w 64"/>
                <a:gd name="T11" fmla="*/ 70 h 83"/>
                <a:gd name="T12" fmla="*/ 64 w 64"/>
                <a:gd name="T13" fmla="*/ 15 h 83"/>
                <a:gd name="T14" fmla="*/ 63 w 64"/>
                <a:gd name="T15" fmla="*/ 10 h 83"/>
                <a:gd name="T16" fmla="*/ 5 w 64"/>
                <a:gd name="T17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83">
                  <a:moveTo>
                    <a:pt x="5" y="45"/>
                  </a:moveTo>
                  <a:cubicBezTo>
                    <a:pt x="3" y="47"/>
                    <a:pt x="2" y="49"/>
                    <a:pt x="1" y="51"/>
                  </a:cubicBezTo>
                  <a:cubicBezTo>
                    <a:pt x="0" y="55"/>
                    <a:pt x="1" y="60"/>
                    <a:pt x="4" y="63"/>
                  </a:cubicBezTo>
                  <a:cubicBezTo>
                    <a:pt x="7" y="67"/>
                    <a:pt x="11" y="69"/>
                    <a:pt x="16" y="72"/>
                  </a:cubicBezTo>
                  <a:cubicBezTo>
                    <a:pt x="22" y="76"/>
                    <a:pt x="33" y="83"/>
                    <a:pt x="41" y="81"/>
                  </a:cubicBezTo>
                  <a:cubicBezTo>
                    <a:pt x="46" y="80"/>
                    <a:pt x="49" y="75"/>
                    <a:pt x="49" y="70"/>
                  </a:cubicBezTo>
                  <a:cubicBezTo>
                    <a:pt x="51" y="52"/>
                    <a:pt x="62" y="33"/>
                    <a:pt x="64" y="15"/>
                  </a:cubicBezTo>
                  <a:cubicBezTo>
                    <a:pt x="64" y="14"/>
                    <a:pt x="64" y="12"/>
                    <a:pt x="63" y="10"/>
                  </a:cubicBezTo>
                  <a:cubicBezTo>
                    <a:pt x="58" y="0"/>
                    <a:pt x="11" y="39"/>
                    <a:pt x="5" y="45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0" name="îṥliḍe">
              <a:extLst>
                <a:ext uri="{FF2B5EF4-FFF2-40B4-BE49-F238E27FC236}">
                  <a16:creationId xmlns:a16="http://schemas.microsoft.com/office/drawing/2014/main" id="{ABDB19FB-47D3-454C-B533-4F388049BE86}"/>
                </a:ext>
              </a:extLst>
            </p:cNvPr>
            <p:cNvSpPr/>
            <p:nvPr/>
          </p:nvSpPr>
          <p:spPr bwMode="auto">
            <a:xfrm>
              <a:off x="5751557" y="3033767"/>
              <a:ext cx="158750" cy="203200"/>
            </a:xfrm>
            <a:custGeom>
              <a:avLst/>
              <a:gdLst>
                <a:gd name="T0" fmla="*/ 4 w 52"/>
                <a:gd name="T1" fmla="*/ 36 h 67"/>
                <a:gd name="T2" fmla="*/ 25 w 52"/>
                <a:gd name="T3" fmla="*/ 18 h 67"/>
                <a:gd name="T4" fmla="*/ 50 w 52"/>
                <a:gd name="T5" fmla="*/ 1 h 67"/>
                <a:gd name="T6" fmla="*/ 51 w 52"/>
                <a:gd name="T7" fmla="*/ 2 h 67"/>
                <a:gd name="T8" fmla="*/ 14 w 52"/>
                <a:gd name="T9" fmla="*/ 29 h 67"/>
                <a:gd name="T10" fmla="*/ 5 w 52"/>
                <a:gd name="T11" fmla="*/ 38 h 67"/>
                <a:gd name="T12" fmla="*/ 7 w 52"/>
                <a:gd name="T13" fmla="*/ 52 h 67"/>
                <a:gd name="T14" fmla="*/ 25 w 52"/>
                <a:gd name="T15" fmla="*/ 66 h 67"/>
                <a:gd name="T16" fmla="*/ 24 w 52"/>
                <a:gd name="T17" fmla="*/ 66 h 67"/>
                <a:gd name="T18" fmla="*/ 4 w 52"/>
                <a:gd name="T19" fmla="*/ 52 h 67"/>
                <a:gd name="T20" fmla="*/ 4 w 52"/>
                <a:gd name="T21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4" y="36"/>
                  </a:moveTo>
                  <a:cubicBezTo>
                    <a:pt x="9" y="29"/>
                    <a:pt x="18" y="23"/>
                    <a:pt x="25" y="18"/>
                  </a:cubicBezTo>
                  <a:cubicBezTo>
                    <a:pt x="33" y="12"/>
                    <a:pt x="41" y="5"/>
                    <a:pt x="50" y="1"/>
                  </a:cubicBezTo>
                  <a:cubicBezTo>
                    <a:pt x="51" y="0"/>
                    <a:pt x="52" y="1"/>
                    <a:pt x="51" y="2"/>
                  </a:cubicBezTo>
                  <a:cubicBezTo>
                    <a:pt x="39" y="11"/>
                    <a:pt x="26" y="19"/>
                    <a:pt x="14" y="29"/>
                  </a:cubicBezTo>
                  <a:cubicBezTo>
                    <a:pt x="11" y="32"/>
                    <a:pt x="7" y="35"/>
                    <a:pt x="5" y="38"/>
                  </a:cubicBezTo>
                  <a:cubicBezTo>
                    <a:pt x="2" y="43"/>
                    <a:pt x="4" y="48"/>
                    <a:pt x="7" y="52"/>
                  </a:cubicBezTo>
                  <a:cubicBezTo>
                    <a:pt x="11" y="58"/>
                    <a:pt x="19" y="61"/>
                    <a:pt x="25" y="66"/>
                  </a:cubicBezTo>
                  <a:cubicBezTo>
                    <a:pt x="25" y="66"/>
                    <a:pt x="24" y="67"/>
                    <a:pt x="24" y="66"/>
                  </a:cubicBezTo>
                  <a:cubicBezTo>
                    <a:pt x="17" y="62"/>
                    <a:pt x="8" y="59"/>
                    <a:pt x="4" y="52"/>
                  </a:cubicBezTo>
                  <a:cubicBezTo>
                    <a:pt x="0" y="47"/>
                    <a:pt x="0" y="41"/>
                    <a:pt x="4" y="36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1" name="ïŝľîḑè">
              <a:extLst>
                <a:ext uri="{FF2B5EF4-FFF2-40B4-BE49-F238E27FC236}">
                  <a16:creationId xmlns:a16="http://schemas.microsoft.com/office/drawing/2014/main" id="{7E875CA4-2BC8-436D-B0A0-D1977E45D059}"/>
                </a:ext>
              </a:extLst>
            </p:cNvPr>
            <p:cNvSpPr/>
            <p:nvPr/>
          </p:nvSpPr>
          <p:spPr bwMode="auto">
            <a:xfrm>
              <a:off x="5830932" y="3216329"/>
              <a:ext cx="42863" cy="23813"/>
            </a:xfrm>
            <a:custGeom>
              <a:avLst/>
              <a:gdLst>
                <a:gd name="T0" fmla="*/ 1 w 14"/>
                <a:gd name="T1" fmla="*/ 0 h 8"/>
                <a:gd name="T2" fmla="*/ 14 w 14"/>
                <a:gd name="T3" fmla="*/ 6 h 8"/>
                <a:gd name="T4" fmla="*/ 13 w 14"/>
                <a:gd name="T5" fmla="*/ 7 h 8"/>
                <a:gd name="T6" fmla="*/ 11 w 14"/>
                <a:gd name="T7" fmla="*/ 8 h 8"/>
                <a:gd name="T8" fmla="*/ 10 w 14"/>
                <a:gd name="T9" fmla="*/ 7 h 8"/>
                <a:gd name="T10" fmla="*/ 11 w 14"/>
                <a:gd name="T11" fmla="*/ 6 h 8"/>
                <a:gd name="T12" fmla="*/ 1 w 14"/>
                <a:gd name="T13" fmla="*/ 1 h 8"/>
                <a:gd name="T14" fmla="*/ 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6" y="0"/>
                    <a:pt x="10" y="3"/>
                    <a:pt x="14" y="6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5" y="3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2" name="iŝlíḋe">
              <a:extLst>
                <a:ext uri="{FF2B5EF4-FFF2-40B4-BE49-F238E27FC236}">
                  <a16:creationId xmlns:a16="http://schemas.microsoft.com/office/drawing/2014/main" id="{C9820CBC-145F-4210-96D6-4797B53CD93D}"/>
                </a:ext>
              </a:extLst>
            </p:cNvPr>
            <p:cNvSpPr/>
            <p:nvPr/>
          </p:nvSpPr>
          <p:spPr bwMode="auto">
            <a:xfrm>
              <a:off x="5876969" y="3213154"/>
              <a:ext cx="26988" cy="39688"/>
            </a:xfrm>
            <a:custGeom>
              <a:avLst/>
              <a:gdLst>
                <a:gd name="T0" fmla="*/ 0 w 9"/>
                <a:gd name="T1" fmla="*/ 11 h 13"/>
                <a:gd name="T2" fmla="*/ 6 w 9"/>
                <a:gd name="T3" fmla="*/ 7 h 13"/>
                <a:gd name="T4" fmla="*/ 7 w 9"/>
                <a:gd name="T5" fmla="*/ 1 h 13"/>
                <a:gd name="T6" fmla="*/ 8 w 9"/>
                <a:gd name="T7" fmla="*/ 1 h 13"/>
                <a:gd name="T8" fmla="*/ 7 w 9"/>
                <a:gd name="T9" fmla="*/ 8 h 13"/>
                <a:gd name="T10" fmla="*/ 1 w 9"/>
                <a:gd name="T11" fmla="*/ 12 h 13"/>
                <a:gd name="T12" fmla="*/ 0 w 9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11"/>
                  </a:moveTo>
                  <a:cubicBezTo>
                    <a:pt x="2" y="10"/>
                    <a:pt x="4" y="9"/>
                    <a:pt x="6" y="7"/>
                  </a:cubicBezTo>
                  <a:cubicBezTo>
                    <a:pt x="7" y="5"/>
                    <a:pt x="7" y="3"/>
                    <a:pt x="7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3"/>
                    <a:pt x="9" y="6"/>
                    <a:pt x="7" y="8"/>
                  </a:cubicBezTo>
                  <a:cubicBezTo>
                    <a:pt x="6" y="10"/>
                    <a:pt x="3" y="13"/>
                    <a:pt x="1" y="12"/>
                  </a:cubicBezTo>
                  <a:cubicBezTo>
                    <a:pt x="0" y="12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3" name="ïŝ1iḓê">
              <a:extLst>
                <a:ext uri="{FF2B5EF4-FFF2-40B4-BE49-F238E27FC236}">
                  <a16:creationId xmlns:a16="http://schemas.microsoft.com/office/drawing/2014/main" id="{9CD06B43-BBF9-4BD4-A7EB-8A0D889F25CB}"/>
                </a:ext>
              </a:extLst>
            </p:cNvPr>
            <p:cNvSpPr/>
            <p:nvPr/>
          </p:nvSpPr>
          <p:spPr bwMode="auto">
            <a:xfrm>
              <a:off x="6327819" y="3243317"/>
              <a:ext cx="61913" cy="49213"/>
            </a:xfrm>
            <a:custGeom>
              <a:avLst/>
              <a:gdLst>
                <a:gd name="T0" fmla="*/ 2 w 20"/>
                <a:gd name="T1" fmla="*/ 12 h 16"/>
                <a:gd name="T2" fmla="*/ 5 w 20"/>
                <a:gd name="T3" fmla="*/ 12 h 16"/>
                <a:gd name="T4" fmla="*/ 7 w 20"/>
                <a:gd name="T5" fmla="*/ 9 h 16"/>
                <a:gd name="T6" fmla="*/ 7 w 20"/>
                <a:gd name="T7" fmla="*/ 3 h 16"/>
                <a:gd name="T8" fmla="*/ 14 w 20"/>
                <a:gd name="T9" fmla="*/ 1 h 16"/>
                <a:gd name="T10" fmla="*/ 19 w 20"/>
                <a:gd name="T11" fmla="*/ 6 h 16"/>
                <a:gd name="T12" fmla="*/ 15 w 20"/>
                <a:gd name="T13" fmla="*/ 15 h 16"/>
                <a:gd name="T14" fmla="*/ 15 w 20"/>
                <a:gd name="T15" fmla="*/ 14 h 16"/>
                <a:gd name="T16" fmla="*/ 14 w 20"/>
                <a:gd name="T17" fmla="*/ 4 h 16"/>
                <a:gd name="T18" fmla="*/ 10 w 20"/>
                <a:gd name="T19" fmla="*/ 12 h 16"/>
                <a:gd name="T20" fmla="*/ 5 w 20"/>
                <a:gd name="T21" fmla="*/ 16 h 16"/>
                <a:gd name="T22" fmla="*/ 1 w 20"/>
                <a:gd name="T23" fmla="*/ 14 h 16"/>
                <a:gd name="T24" fmla="*/ 2 w 20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2" y="12"/>
                  </a:moveTo>
                  <a:cubicBezTo>
                    <a:pt x="3" y="12"/>
                    <a:pt x="4" y="13"/>
                    <a:pt x="5" y="12"/>
                  </a:cubicBezTo>
                  <a:cubicBezTo>
                    <a:pt x="6" y="12"/>
                    <a:pt x="7" y="10"/>
                    <a:pt x="7" y="9"/>
                  </a:cubicBezTo>
                  <a:cubicBezTo>
                    <a:pt x="7" y="8"/>
                    <a:pt x="7" y="4"/>
                    <a:pt x="7" y="3"/>
                  </a:cubicBezTo>
                  <a:cubicBezTo>
                    <a:pt x="8" y="0"/>
                    <a:pt x="11" y="0"/>
                    <a:pt x="14" y="1"/>
                  </a:cubicBezTo>
                  <a:cubicBezTo>
                    <a:pt x="17" y="1"/>
                    <a:pt x="19" y="4"/>
                    <a:pt x="19" y="6"/>
                  </a:cubicBezTo>
                  <a:cubicBezTo>
                    <a:pt x="20" y="10"/>
                    <a:pt x="18" y="12"/>
                    <a:pt x="15" y="15"/>
                  </a:cubicBezTo>
                  <a:cubicBezTo>
                    <a:pt x="15" y="15"/>
                    <a:pt x="14" y="15"/>
                    <a:pt x="15" y="14"/>
                  </a:cubicBezTo>
                  <a:cubicBezTo>
                    <a:pt x="15" y="12"/>
                    <a:pt x="19" y="5"/>
                    <a:pt x="14" y="4"/>
                  </a:cubicBezTo>
                  <a:cubicBezTo>
                    <a:pt x="11" y="3"/>
                    <a:pt x="10" y="9"/>
                    <a:pt x="10" y="12"/>
                  </a:cubicBezTo>
                  <a:cubicBezTo>
                    <a:pt x="9" y="14"/>
                    <a:pt x="7" y="15"/>
                    <a:pt x="5" y="16"/>
                  </a:cubicBezTo>
                  <a:cubicBezTo>
                    <a:pt x="3" y="16"/>
                    <a:pt x="1" y="16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4" name="íṥļiďê">
              <a:extLst>
                <a:ext uri="{FF2B5EF4-FFF2-40B4-BE49-F238E27FC236}">
                  <a16:creationId xmlns:a16="http://schemas.microsoft.com/office/drawing/2014/main" id="{529B36C0-B6AB-48A3-B8D1-610248F41459}"/>
                </a:ext>
              </a:extLst>
            </p:cNvPr>
            <p:cNvSpPr/>
            <p:nvPr/>
          </p:nvSpPr>
          <p:spPr bwMode="auto">
            <a:xfrm>
              <a:off x="6327819" y="3236967"/>
              <a:ext cx="65088" cy="52388"/>
            </a:xfrm>
            <a:custGeom>
              <a:avLst/>
              <a:gdLst>
                <a:gd name="T0" fmla="*/ 1 w 21"/>
                <a:gd name="T1" fmla="*/ 12 h 17"/>
                <a:gd name="T2" fmla="*/ 2 w 21"/>
                <a:gd name="T3" fmla="*/ 12 h 17"/>
                <a:gd name="T4" fmla="*/ 2 w 21"/>
                <a:gd name="T5" fmla="*/ 12 h 17"/>
                <a:gd name="T6" fmla="*/ 5 w 21"/>
                <a:gd name="T7" fmla="*/ 11 h 17"/>
                <a:gd name="T8" fmla="*/ 5 w 21"/>
                <a:gd name="T9" fmla="*/ 9 h 17"/>
                <a:gd name="T10" fmla="*/ 5 w 21"/>
                <a:gd name="T11" fmla="*/ 7 h 17"/>
                <a:gd name="T12" fmla="*/ 7 w 21"/>
                <a:gd name="T13" fmla="*/ 3 h 17"/>
                <a:gd name="T14" fmla="*/ 15 w 21"/>
                <a:gd name="T15" fmla="*/ 1 h 17"/>
                <a:gd name="T16" fmla="*/ 21 w 21"/>
                <a:gd name="T17" fmla="*/ 8 h 17"/>
                <a:gd name="T18" fmla="*/ 17 w 21"/>
                <a:gd name="T19" fmla="*/ 16 h 17"/>
                <a:gd name="T20" fmla="*/ 17 w 21"/>
                <a:gd name="T21" fmla="*/ 15 h 17"/>
                <a:gd name="T22" fmla="*/ 19 w 21"/>
                <a:gd name="T23" fmla="*/ 10 h 17"/>
                <a:gd name="T24" fmla="*/ 16 w 21"/>
                <a:gd name="T25" fmla="*/ 5 h 17"/>
                <a:gd name="T26" fmla="*/ 11 w 21"/>
                <a:gd name="T27" fmla="*/ 4 h 17"/>
                <a:gd name="T28" fmla="*/ 8 w 21"/>
                <a:gd name="T29" fmla="*/ 9 h 17"/>
                <a:gd name="T30" fmla="*/ 1 w 21"/>
                <a:gd name="T31" fmla="*/ 15 h 17"/>
                <a:gd name="T32" fmla="*/ 1 w 21"/>
                <a:gd name="T3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5"/>
                    <a:pt x="5" y="4"/>
                    <a:pt x="7" y="3"/>
                  </a:cubicBezTo>
                  <a:cubicBezTo>
                    <a:pt x="9" y="1"/>
                    <a:pt x="12" y="0"/>
                    <a:pt x="15" y="1"/>
                  </a:cubicBezTo>
                  <a:cubicBezTo>
                    <a:pt x="18" y="3"/>
                    <a:pt x="20" y="5"/>
                    <a:pt x="21" y="8"/>
                  </a:cubicBezTo>
                  <a:cubicBezTo>
                    <a:pt x="21" y="11"/>
                    <a:pt x="20" y="15"/>
                    <a:pt x="17" y="16"/>
                  </a:cubicBezTo>
                  <a:cubicBezTo>
                    <a:pt x="17" y="16"/>
                    <a:pt x="16" y="16"/>
                    <a:pt x="17" y="15"/>
                  </a:cubicBezTo>
                  <a:cubicBezTo>
                    <a:pt x="18" y="13"/>
                    <a:pt x="19" y="12"/>
                    <a:pt x="19" y="10"/>
                  </a:cubicBezTo>
                  <a:cubicBezTo>
                    <a:pt x="18" y="8"/>
                    <a:pt x="18" y="7"/>
                    <a:pt x="16" y="5"/>
                  </a:cubicBezTo>
                  <a:cubicBezTo>
                    <a:pt x="15" y="4"/>
                    <a:pt x="13" y="3"/>
                    <a:pt x="11" y="4"/>
                  </a:cubicBezTo>
                  <a:cubicBezTo>
                    <a:pt x="8" y="4"/>
                    <a:pt x="7" y="6"/>
                    <a:pt x="8" y="9"/>
                  </a:cubicBezTo>
                  <a:cubicBezTo>
                    <a:pt x="9" y="13"/>
                    <a:pt x="5" y="17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5" name="ïsļïḍe">
              <a:extLst>
                <a:ext uri="{FF2B5EF4-FFF2-40B4-BE49-F238E27FC236}">
                  <a16:creationId xmlns:a16="http://schemas.microsoft.com/office/drawing/2014/main" id="{38C8C60D-3D84-4C43-B9F1-4433B4CE4CEA}"/>
                </a:ext>
              </a:extLst>
            </p:cNvPr>
            <p:cNvSpPr/>
            <p:nvPr/>
          </p:nvSpPr>
          <p:spPr bwMode="auto">
            <a:xfrm>
              <a:off x="6330994" y="3297292"/>
              <a:ext cx="22225" cy="12700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1 h 4"/>
                <a:gd name="T4" fmla="*/ 6 w 7"/>
                <a:gd name="T5" fmla="*/ 1 h 4"/>
                <a:gd name="T6" fmla="*/ 7 w 7"/>
                <a:gd name="T7" fmla="*/ 2 h 4"/>
                <a:gd name="T8" fmla="*/ 4 w 7"/>
                <a:gd name="T9" fmla="*/ 3 h 4"/>
                <a:gd name="T10" fmla="*/ 1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5" y="4"/>
                    <a:pt x="4" y="3"/>
                  </a:cubicBezTo>
                  <a:cubicBezTo>
                    <a:pt x="2" y="3"/>
                    <a:pt x="0" y="2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6" name="iṥḷïḍê">
              <a:extLst>
                <a:ext uri="{FF2B5EF4-FFF2-40B4-BE49-F238E27FC236}">
                  <a16:creationId xmlns:a16="http://schemas.microsoft.com/office/drawing/2014/main" id="{F12A1EA5-F2BF-46E7-8DDB-FB192626AAE7}"/>
                </a:ext>
              </a:extLst>
            </p:cNvPr>
            <p:cNvSpPr/>
            <p:nvPr/>
          </p:nvSpPr>
          <p:spPr bwMode="auto">
            <a:xfrm>
              <a:off x="6081757" y="3094092"/>
              <a:ext cx="42863" cy="20638"/>
            </a:xfrm>
            <a:custGeom>
              <a:avLst/>
              <a:gdLst>
                <a:gd name="T0" fmla="*/ 3 w 14"/>
                <a:gd name="T1" fmla="*/ 1 h 7"/>
                <a:gd name="T2" fmla="*/ 7 w 14"/>
                <a:gd name="T3" fmla="*/ 2 h 7"/>
                <a:gd name="T4" fmla="*/ 12 w 14"/>
                <a:gd name="T5" fmla="*/ 1 h 7"/>
                <a:gd name="T6" fmla="*/ 13 w 14"/>
                <a:gd name="T7" fmla="*/ 2 h 7"/>
                <a:gd name="T8" fmla="*/ 1 w 14"/>
                <a:gd name="T9" fmla="*/ 4 h 7"/>
                <a:gd name="T10" fmla="*/ 3 w 14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3" y="1"/>
                  </a:moveTo>
                  <a:cubicBezTo>
                    <a:pt x="4" y="2"/>
                    <a:pt x="6" y="2"/>
                    <a:pt x="7" y="2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3" y="0"/>
                    <a:pt x="14" y="1"/>
                    <a:pt x="13" y="2"/>
                  </a:cubicBezTo>
                  <a:cubicBezTo>
                    <a:pt x="11" y="6"/>
                    <a:pt x="4" y="7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7" name="îṩlíďê">
              <a:extLst>
                <a:ext uri="{FF2B5EF4-FFF2-40B4-BE49-F238E27FC236}">
                  <a16:creationId xmlns:a16="http://schemas.microsoft.com/office/drawing/2014/main" id="{8125F260-113A-4883-946A-5A0249272CB3}"/>
                </a:ext>
              </a:extLst>
            </p:cNvPr>
            <p:cNvSpPr/>
            <p:nvPr/>
          </p:nvSpPr>
          <p:spPr bwMode="auto">
            <a:xfrm>
              <a:off x="5899194" y="2997254"/>
              <a:ext cx="14288" cy="20638"/>
            </a:xfrm>
            <a:custGeom>
              <a:avLst/>
              <a:gdLst>
                <a:gd name="T0" fmla="*/ 2 w 5"/>
                <a:gd name="T1" fmla="*/ 1 h 7"/>
                <a:gd name="T2" fmla="*/ 5 w 5"/>
                <a:gd name="T3" fmla="*/ 4 h 7"/>
                <a:gd name="T4" fmla="*/ 3 w 5"/>
                <a:gd name="T5" fmla="*/ 6 h 7"/>
                <a:gd name="T6" fmla="*/ 1 w 5"/>
                <a:gd name="T7" fmla="*/ 2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5" y="5"/>
                    <a:pt x="4" y="7"/>
                    <a:pt x="3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8" name="iSlîďê">
              <a:extLst>
                <a:ext uri="{FF2B5EF4-FFF2-40B4-BE49-F238E27FC236}">
                  <a16:creationId xmlns:a16="http://schemas.microsoft.com/office/drawing/2014/main" id="{679100C0-0C67-4060-AFAE-47743A49A7B0}"/>
                </a:ext>
              </a:extLst>
            </p:cNvPr>
            <p:cNvSpPr/>
            <p:nvPr/>
          </p:nvSpPr>
          <p:spPr bwMode="auto">
            <a:xfrm>
              <a:off x="6069057" y="3109967"/>
              <a:ext cx="63500" cy="30163"/>
            </a:xfrm>
            <a:custGeom>
              <a:avLst/>
              <a:gdLst>
                <a:gd name="T0" fmla="*/ 19 w 21"/>
                <a:gd name="T1" fmla="*/ 0 h 10"/>
                <a:gd name="T2" fmla="*/ 1 w 21"/>
                <a:gd name="T3" fmla="*/ 5 h 10"/>
                <a:gd name="T4" fmla="*/ 1 w 21"/>
                <a:gd name="T5" fmla="*/ 6 h 10"/>
                <a:gd name="T6" fmla="*/ 21 w 21"/>
                <a:gd name="T7" fmla="*/ 2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cubicBezTo>
                    <a:pt x="14" y="5"/>
                    <a:pt x="8" y="7"/>
                    <a:pt x="1" y="5"/>
                  </a:cubicBezTo>
                  <a:cubicBezTo>
                    <a:pt x="1" y="5"/>
                    <a:pt x="0" y="5"/>
                    <a:pt x="1" y="6"/>
                  </a:cubicBezTo>
                  <a:cubicBezTo>
                    <a:pt x="7" y="10"/>
                    <a:pt x="16" y="7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9" name="ïṡḷíḓê">
              <a:extLst>
                <a:ext uri="{FF2B5EF4-FFF2-40B4-BE49-F238E27FC236}">
                  <a16:creationId xmlns:a16="http://schemas.microsoft.com/office/drawing/2014/main" id="{400438D4-E594-4463-A553-60F9D9229F31}"/>
                </a:ext>
              </a:extLst>
            </p:cNvPr>
            <p:cNvSpPr/>
            <p:nvPr/>
          </p:nvSpPr>
          <p:spPr bwMode="auto">
            <a:xfrm>
              <a:off x="5889669" y="3030592"/>
              <a:ext cx="11113" cy="635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0 h 2"/>
                <a:gd name="T4" fmla="*/ 1 w 4"/>
                <a:gd name="T5" fmla="*/ 2 h 2"/>
                <a:gd name="T6" fmla="*/ 3 w 4"/>
                <a:gd name="T7" fmla="*/ 2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0" name="îṧḷîḓé">
              <a:extLst>
                <a:ext uri="{FF2B5EF4-FFF2-40B4-BE49-F238E27FC236}">
                  <a16:creationId xmlns:a16="http://schemas.microsoft.com/office/drawing/2014/main" id="{BF94841A-816D-43BD-9AD4-F9B426E34C6D}"/>
                </a:ext>
              </a:extLst>
            </p:cNvPr>
            <p:cNvSpPr/>
            <p:nvPr/>
          </p:nvSpPr>
          <p:spPr bwMode="auto">
            <a:xfrm>
              <a:off x="5916657" y="3209979"/>
              <a:ext cx="46038" cy="47625"/>
            </a:xfrm>
            <a:custGeom>
              <a:avLst/>
              <a:gdLst>
                <a:gd name="T0" fmla="*/ 2 w 15"/>
                <a:gd name="T1" fmla="*/ 0 h 16"/>
                <a:gd name="T2" fmla="*/ 1 w 15"/>
                <a:gd name="T3" fmla="*/ 2 h 16"/>
                <a:gd name="T4" fmla="*/ 8 w 15"/>
                <a:gd name="T5" fmla="*/ 7 h 16"/>
                <a:gd name="T6" fmla="*/ 13 w 15"/>
                <a:gd name="T7" fmla="*/ 15 h 16"/>
                <a:gd name="T8" fmla="*/ 15 w 15"/>
                <a:gd name="T9" fmla="*/ 14 h 16"/>
                <a:gd name="T10" fmla="*/ 2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10" y="10"/>
                    <a:pt x="11" y="12"/>
                    <a:pt x="13" y="15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4" y="8"/>
                    <a:pt x="8" y="2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1" name="ïṩľiḋé">
              <a:extLst>
                <a:ext uri="{FF2B5EF4-FFF2-40B4-BE49-F238E27FC236}">
                  <a16:creationId xmlns:a16="http://schemas.microsoft.com/office/drawing/2014/main" id="{0C5B721B-B92A-4EF2-8B46-79A572D2DF37}"/>
                </a:ext>
              </a:extLst>
            </p:cNvPr>
            <p:cNvSpPr/>
            <p:nvPr/>
          </p:nvSpPr>
          <p:spPr bwMode="auto">
            <a:xfrm>
              <a:off x="5959519" y="3206804"/>
              <a:ext cx="33338" cy="46038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1 h 15"/>
                <a:gd name="T4" fmla="*/ 6 w 11"/>
                <a:gd name="T5" fmla="*/ 7 h 15"/>
                <a:gd name="T6" fmla="*/ 9 w 11"/>
                <a:gd name="T7" fmla="*/ 14 h 15"/>
                <a:gd name="T8" fmla="*/ 11 w 11"/>
                <a:gd name="T9" fmla="*/ 13 h 15"/>
                <a:gd name="T10" fmla="*/ 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4" y="5"/>
                    <a:pt x="6" y="7"/>
                  </a:cubicBezTo>
                  <a:cubicBezTo>
                    <a:pt x="7" y="9"/>
                    <a:pt x="8" y="12"/>
                    <a:pt x="9" y="14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9" y="8"/>
                    <a:pt x="6" y="3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2" name="íṧliḑè">
              <a:extLst>
                <a:ext uri="{FF2B5EF4-FFF2-40B4-BE49-F238E27FC236}">
                  <a16:creationId xmlns:a16="http://schemas.microsoft.com/office/drawing/2014/main" id="{10CF36EB-C643-4D96-A4C6-62D43AA0CC62}"/>
                </a:ext>
              </a:extLst>
            </p:cNvPr>
            <p:cNvSpPr/>
            <p:nvPr/>
          </p:nvSpPr>
          <p:spPr bwMode="auto">
            <a:xfrm>
              <a:off x="5819819" y="3279829"/>
              <a:ext cx="44450" cy="115888"/>
            </a:xfrm>
            <a:custGeom>
              <a:avLst/>
              <a:gdLst>
                <a:gd name="T0" fmla="*/ 14 w 15"/>
                <a:gd name="T1" fmla="*/ 13 h 38"/>
                <a:gd name="T2" fmla="*/ 5 w 15"/>
                <a:gd name="T3" fmla="*/ 0 h 38"/>
                <a:gd name="T4" fmla="*/ 5 w 15"/>
                <a:gd name="T5" fmla="*/ 0 h 38"/>
                <a:gd name="T6" fmla="*/ 10 w 15"/>
                <a:gd name="T7" fmla="*/ 14 h 38"/>
                <a:gd name="T8" fmla="*/ 1 w 15"/>
                <a:gd name="T9" fmla="*/ 36 h 38"/>
                <a:gd name="T10" fmla="*/ 4 w 15"/>
                <a:gd name="T11" fmla="*/ 36 h 38"/>
                <a:gd name="T12" fmla="*/ 14 w 15"/>
                <a:gd name="T13" fmla="*/ 15 h 38"/>
                <a:gd name="T14" fmla="*/ 14 w 15"/>
                <a:gd name="T1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8">
                  <a:moveTo>
                    <a:pt x="14" y="13"/>
                  </a:moveTo>
                  <a:cubicBezTo>
                    <a:pt x="10" y="9"/>
                    <a:pt x="9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5"/>
                    <a:pt x="7" y="10"/>
                    <a:pt x="10" y="14"/>
                  </a:cubicBezTo>
                  <a:cubicBezTo>
                    <a:pt x="4" y="20"/>
                    <a:pt x="0" y="28"/>
                    <a:pt x="1" y="36"/>
                  </a:cubicBezTo>
                  <a:cubicBezTo>
                    <a:pt x="1" y="38"/>
                    <a:pt x="4" y="38"/>
                    <a:pt x="4" y="36"/>
                  </a:cubicBezTo>
                  <a:cubicBezTo>
                    <a:pt x="5" y="28"/>
                    <a:pt x="8" y="21"/>
                    <a:pt x="14" y="15"/>
                  </a:cubicBezTo>
                  <a:cubicBezTo>
                    <a:pt x="15" y="15"/>
                    <a:pt x="15" y="13"/>
                    <a:pt x="1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3" name="îšļîďê">
              <a:extLst>
                <a:ext uri="{FF2B5EF4-FFF2-40B4-BE49-F238E27FC236}">
                  <a16:creationId xmlns:a16="http://schemas.microsoft.com/office/drawing/2014/main" id="{E5195DCC-3050-40F3-8F27-532A54643239}"/>
                </a:ext>
              </a:extLst>
            </p:cNvPr>
            <p:cNvSpPr/>
            <p:nvPr/>
          </p:nvSpPr>
          <p:spPr bwMode="auto">
            <a:xfrm>
              <a:off x="5853157" y="3316342"/>
              <a:ext cx="142875" cy="42863"/>
            </a:xfrm>
            <a:custGeom>
              <a:avLst/>
              <a:gdLst>
                <a:gd name="T0" fmla="*/ 44 w 47"/>
                <a:gd name="T1" fmla="*/ 3 h 14"/>
                <a:gd name="T2" fmla="*/ 2 w 47"/>
                <a:gd name="T3" fmla="*/ 1 h 14"/>
                <a:gd name="T4" fmla="*/ 1 w 47"/>
                <a:gd name="T5" fmla="*/ 2 h 14"/>
                <a:gd name="T6" fmla="*/ 46 w 47"/>
                <a:gd name="T7" fmla="*/ 5 h 14"/>
                <a:gd name="T8" fmla="*/ 44 w 47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4">
                  <a:moveTo>
                    <a:pt x="44" y="3"/>
                  </a:moveTo>
                  <a:cubicBezTo>
                    <a:pt x="30" y="9"/>
                    <a:pt x="16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3"/>
                    <a:pt x="33" y="14"/>
                    <a:pt x="46" y="5"/>
                  </a:cubicBezTo>
                  <a:cubicBezTo>
                    <a:pt x="47" y="4"/>
                    <a:pt x="46" y="2"/>
                    <a:pt x="44" y="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4" name="îślîḓe">
              <a:extLst>
                <a:ext uri="{FF2B5EF4-FFF2-40B4-BE49-F238E27FC236}">
                  <a16:creationId xmlns:a16="http://schemas.microsoft.com/office/drawing/2014/main" id="{F62DE388-374E-415E-8D4D-9AF27B5582D2}"/>
                </a:ext>
              </a:extLst>
            </p:cNvPr>
            <p:cNvSpPr/>
            <p:nvPr/>
          </p:nvSpPr>
          <p:spPr bwMode="auto">
            <a:xfrm>
              <a:off x="5980157" y="3303642"/>
              <a:ext cx="25400" cy="52388"/>
            </a:xfrm>
            <a:custGeom>
              <a:avLst/>
              <a:gdLst>
                <a:gd name="T0" fmla="*/ 1 w 8"/>
                <a:gd name="T1" fmla="*/ 1 h 17"/>
                <a:gd name="T2" fmla="*/ 0 w 8"/>
                <a:gd name="T3" fmla="*/ 1 h 17"/>
                <a:gd name="T4" fmla="*/ 4 w 8"/>
                <a:gd name="T5" fmla="*/ 9 h 17"/>
                <a:gd name="T6" fmla="*/ 5 w 8"/>
                <a:gd name="T7" fmla="*/ 16 h 17"/>
                <a:gd name="T8" fmla="*/ 7 w 8"/>
                <a:gd name="T9" fmla="*/ 16 h 17"/>
                <a:gd name="T10" fmla="*/ 1 w 8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4"/>
                    <a:pt x="3" y="7"/>
                    <a:pt x="4" y="9"/>
                  </a:cubicBezTo>
                  <a:cubicBezTo>
                    <a:pt x="4" y="12"/>
                    <a:pt x="4" y="14"/>
                    <a:pt x="5" y="16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1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5" name="íŝḷïḋé">
              <a:extLst>
                <a:ext uri="{FF2B5EF4-FFF2-40B4-BE49-F238E27FC236}">
                  <a16:creationId xmlns:a16="http://schemas.microsoft.com/office/drawing/2014/main" id="{0FA32D6C-D668-4B66-8015-010CFD697CDB}"/>
                </a:ext>
              </a:extLst>
            </p:cNvPr>
            <p:cNvSpPr/>
            <p:nvPr/>
          </p:nvSpPr>
          <p:spPr bwMode="auto">
            <a:xfrm>
              <a:off x="5876969" y="3300467"/>
              <a:ext cx="23813" cy="39688"/>
            </a:xfrm>
            <a:custGeom>
              <a:avLst/>
              <a:gdLst>
                <a:gd name="T0" fmla="*/ 7 w 8"/>
                <a:gd name="T1" fmla="*/ 12 h 13"/>
                <a:gd name="T2" fmla="*/ 3 w 8"/>
                <a:gd name="T3" fmla="*/ 7 h 13"/>
                <a:gd name="T4" fmla="*/ 1 w 8"/>
                <a:gd name="T5" fmla="*/ 0 h 13"/>
                <a:gd name="T6" fmla="*/ 0 w 8"/>
                <a:gd name="T7" fmla="*/ 0 h 13"/>
                <a:gd name="T8" fmla="*/ 2 w 8"/>
                <a:gd name="T9" fmla="*/ 7 h 13"/>
                <a:gd name="T10" fmla="*/ 6 w 8"/>
                <a:gd name="T11" fmla="*/ 13 h 13"/>
                <a:gd name="T12" fmla="*/ 7 w 8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7" y="12"/>
                  </a:moveTo>
                  <a:cubicBezTo>
                    <a:pt x="6" y="10"/>
                    <a:pt x="5" y="9"/>
                    <a:pt x="3" y="7"/>
                  </a:cubicBezTo>
                  <a:cubicBezTo>
                    <a:pt x="2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3" y="9"/>
                    <a:pt x="4" y="12"/>
                    <a:pt x="6" y="13"/>
                  </a:cubicBezTo>
                  <a:cubicBezTo>
                    <a:pt x="6" y="13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6" name="işḷîḑé">
              <a:extLst>
                <a:ext uri="{FF2B5EF4-FFF2-40B4-BE49-F238E27FC236}">
                  <a16:creationId xmlns:a16="http://schemas.microsoft.com/office/drawing/2014/main" id="{64B1B404-3F75-4241-AFFF-A9C5E5984121}"/>
                </a:ext>
              </a:extLst>
            </p:cNvPr>
            <p:cNvSpPr/>
            <p:nvPr/>
          </p:nvSpPr>
          <p:spPr bwMode="auto">
            <a:xfrm>
              <a:off x="5923007" y="3300467"/>
              <a:ext cx="12700" cy="46038"/>
            </a:xfrm>
            <a:custGeom>
              <a:avLst/>
              <a:gdLst>
                <a:gd name="T0" fmla="*/ 4 w 4"/>
                <a:gd name="T1" fmla="*/ 13 h 15"/>
                <a:gd name="T2" fmla="*/ 1 w 4"/>
                <a:gd name="T3" fmla="*/ 0 h 15"/>
                <a:gd name="T4" fmla="*/ 0 w 4"/>
                <a:gd name="T5" fmla="*/ 0 h 15"/>
                <a:gd name="T6" fmla="*/ 1 w 4"/>
                <a:gd name="T7" fmla="*/ 13 h 15"/>
                <a:gd name="T8" fmla="*/ 4 w 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3"/>
                  </a:moveTo>
                  <a:cubicBezTo>
                    <a:pt x="3" y="9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1" y="9"/>
                    <a:pt x="1" y="13"/>
                  </a:cubicBezTo>
                  <a:cubicBezTo>
                    <a:pt x="1" y="15"/>
                    <a:pt x="4" y="15"/>
                    <a:pt x="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7" name="îsḻîḋe">
              <a:extLst>
                <a:ext uri="{FF2B5EF4-FFF2-40B4-BE49-F238E27FC236}">
                  <a16:creationId xmlns:a16="http://schemas.microsoft.com/office/drawing/2014/main" id="{C52E0CBC-5ECA-435E-BA9B-93E46705611D}"/>
                </a:ext>
              </a:extLst>
            </p:cNvPr>
            <p:cNvSpPr/>
            <p:nvPr/>
          </p:nvSpPr>
          <p:spPr bwMode="auto">
            <a:xfrm>
              <a:off x="5886494" y="3329042"/>
              <a:ext cx="14288" cy="63500"/>
            </a:xfrm>
            <a:custGeom>
              <a:avLst/>
              <a:gdLst>
                <a:gd name="T0" fmla="*/ 2 w 5"/>
                <a:gd name="T1" fmla="*/ 2 h 21"/>
                <a:gd name="T2" fmla="*/ 3 w 5"/>
                <a:gd name="T3" fmla="*/ 20 h 21"/>
                <a:gd name="T4" fmla="*/ 4 w 5"/>
                <a:gd name="T5" fmla="*/ 20 h 21"/>
                <a:gd name="T6" fmla="*/ 4 w 5"/>
                <a:gd name="T7" fmla="*/ 3 h 21"/>
                <a:gd name="T8" fmla="*/ 2 w 5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2" y="2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2" y="14"/>
                    <a:pt x="2" y="8"/>
                    <a:pt x="4" y="3"/>
                  </a:cubicBezTo>
                  <a:cubicBezTo>
                    <a:pt x="5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8" name="îṧḷíďê">
              <a:extLst>
                <a:ext uri="{FF2B5EF4-FFF2-40B4-BE49-F238E27FC236}">
                  <a16:creationId xmlns:a16="http://schemas.microsoft.com/office/drawing/2014/main" id="{EEF2145B-A478-4BBC-9AEE-A2411D5CE35E}"/>
                </a:ext>
              </a:extLst>
            </p:cNvPr>
            <p:cNvSpPr/>
            <p:nvPr/>
          </p:nvSpPr>
          <p:spPr bwMode="auto">
            <a:xfrm>
              <a:off x="6127794" y="3197279"/>
              <a:ext cx="87313" cy="55563"/>
            </a:xfrm>
            <a:custGeom>
              <a:avLst/>
              <a:gdLst>
                <a:gd name="T0" fmla="*/ 25 w 29"/>
                <a:gd name="T1" fmla="*/ 2 h 18"/>
                <a:gd name="T2" fmla="*/ 1 w 29"/>
                <a:gd name="T3" fmla="*/ 15 h 18"/>
                <a:gd name="T4" fmla="*/ 1 w 29"/>
                <a:gd name="T5" fmla="*/ 17 h 18"/>
                <a:gd name="T6" fmla="*/ 28 w 29"/>
                <a:gd name="T7" fmla="*/ 3 h 18"/>
                <a:gd name="T8" fmla="*/ 25 w 2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25" y="2"/>
                  </a:moveTo>
                  <a:cubicBezTo>
                    <a:pt x="20" y="10"/>
                    <a:pt x="11" y="15"/>
                    <a:pt x="1" y="15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12" y="18"/>
                    <a:pt x="22" y="12"/>
                    <a:pt x="28" y="3"/>
                  </a:cubicBezTo>
                  <a:cubicBezTo>
                    <a:pt x="29" y="1"/>
                    <a:pt x="26" y="0"/>
                    <a:pt x="25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9" name="íSḻïdè">
              <a:extLst>
                <a:ext uri="{FF2B5EF4-FFF2-40B4-BE49-F238E27FC236}">
                  <a16:creationId xmlns:a16="http://schemas.microsoft.com/office/drawing/2014/main" id="{A7C2D5A2-30D2-41EB-B0F4-C35D5FD098AD}"/>
                </a:ext>
              </a:extLst>
            </p:cNvPr>
            <p:cNvSpPr/>
            <p:nvPr/>
          </p:nvSpPr>
          <p:spPr bwMode="auto">
            <a:xfrm>
              <a:off x="6145257" y="3257604"/>
              <a:ext cx="33338" cy="15875"/>
            </a:xfrm>
            <a:custGeom>
              <a:avLst/>
              <a:gdLst>
                <a:gd name="T0" fmla="*/ 9 w 11"/>
                <a:gd name="T1" fmla="*/ 0 h 5"/>
                <a:gd name="T2" fmla="*/ 1 w 11"/>
                <a:gd name="T3" fmla="*/ 2 h 5"/>
                <a:gd name="T4" fmla="*/ 0 w 11"/>
                <a:gd name="T5" fmla="*/ 3 h 5"/>
                <a:gd name="T6" fmla="*/ 10 w 11"/>
                <a:gd name="T7" fmla="*/ 1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4" y="3"/>
                    <a:pt x="1" y="2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4" y="5"/>
                    <a:pt x="8" y="4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0" name="ísļíḓè">
              <a:extLst>
                <a:ext uri="{FF2B5EF4-FFF2-40B4-BE49-F238E27FC236}">
                  <a16:creationId xmlns:a16="http://schemas.microsoft.com/office/drawing/2014/main" id="{93639421-DB58-46EA-9B30-D1F6853FD506}"/>
                </a:ext>
              </a:extLst>
            </p:cNvPr>
            <p:cNvSpPr/>
            <p:nvPr/>
          </p:nvSpPr>
          <p:spPr bwMode="auto">
            <a:xfrm>
              <a:off x="6038894" y="2825804"/>
              <a:ext cx="122238" cy="42863"/>
            </a:xfrm>
            <a:custGeom>
              <a:avLst/>
              <a:gdLst>
                <a:gd name="T0" fmla="*/ 40 w 40"/>
                <a:gd name="T1" fmla="*/ 12 h 14"/>
                <a:gd name="T2" fmla="*/ 24 w 40"/>
                <a:gd name="T3" fmla="*/ 5 h 14"/>
                <a:gd name="T4" fmla="*/ 2 w 40"/>
                <a:gd name="T5" fmla="*/ 0 h 14"/>
                <a:gd name="T6" fmla="*/ 1 w 40"/>
                <a:gd name="T7" fmla="*/ 2 h 14"/>
                <a:gd name="T8" fmla="*/ 22 w 40"/>
                <a:gd name="T9" fmla="*/ 8 h 14"/>
                <a:gd name="T10" fmla="*/ 40 w 40"/>
                <a:gd name="T11" fmla="*/ 13 h 14"/>
                <a:gd name="T12" fmla="*/ 40 w 40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4">
                  <a:moveTo>
                    <a:pt x="40" y="12"/>
                  </a:moveTo>
                  <a:cubicBezTo>
                    <a:pt x="36" y="8"/>
                    <a:pt x="29" y="7"/>
                    <a:pt x="24" y="5"/>
                  </a:cubicBezTo>
                  <a:cubicBezTo>
                    <a:pt x="17" y="3"/>
                    <a:pt x="9" y="1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8" y="4"/>
                    <a:pt x="15" y="6"/>
                    <a:pt x="22" y="8"/>
                  </a:cubicBezTo>
                  <a:cubicBezTo>
                    <a:pt x="27" y="10"/>
                    <a:pt x="34" y="14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1" name="ïṥľîďé">
              <a:extLst>
                <a:ext uri="{FF2B5EF4-FFF2-40B4-BE49-F238E27FC236}">
                  <a16:creationId xmlns:a16="http://schemas.microsoft.com/office/drawing/2014/main" id="{4CE7656F-DC29-42EE-B753-4CDE1CBB5C81}"/>
                </a:ext>
              </a:extLst>
            </p:cNvPr>
            <p:cNvSpPr/>
            <p:nvPr/>
          </p:nvSpPr>
          <p:spPr bwMode="auto">
            <a:xfrm>
              <a:off x="6084932" y="2819454"/>
              <a:ext cx="90488" cy="36513"/>
            </a:xfrm>
            <a:custGeom>
              <a:avLst/>
              <a:gdLst>
                <a:gd name="T0" fmla="*/ 29 w 30"/>
                <a:gd name="T1" fmla="*/ 9 h 12"/>
                <a:gd name="T2" fmla="*/ 1 w 30"/>
                <a:gd name="T3" fmla="*/ 0 h 12"/>
                <a:gd name="T4" fmla="*/ 1 w 30"/>
                <a:gd name="T5" fmla="*/ 2 h 12"/>
                <a:gd name="T6" fmla="*/ 27 w 30"/>
                <a:gd name="T7" fmla="*/ 11 h 12"/>
                <a:gd name="T8" fmla="*/ 29 w 3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2">
                  <a:moveTo>
                    <a:pt x="29" y="9"/>
                  </a:moveTo>
                  <a:cubicBezTo>
                    <a:pt x="20" y="4"/>
                    <a:pt x="11" y="1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0" y="3"/>
                    <a:pt x="19" y="7"/>
                    <a:pt x="27" y="11"/>
                  </a:cubicBezTo>
                  <a:cubicBezTo>
                    <a:pt x="29" y="12"/>
                    <a:pt x="30" y="10"/>
                    <a:pt x="29" y="9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2" name="íšľidê">
              <a:extLst>
                <a:ext uri="{FF2B5EF4-FFF2-40B4-BE49-F238E27FC236}">
                  <a16:creationId xmlns:a16="http://schemas.microsoft.com/office/drawing/2014/main" id="{B156994B-7ED3-4C2D-B877-C6AD2776291F}"/>
                </a:ext>
              </a:extLst>
            </p:cNvPr>
            <p:cNvSpPr/>
            <p:nvPr/>
          </p:nvSpPr>
          <p:spPr bwMode="auto">
            <a:xfrm>
              <a:off x="5410244" y="4421242"/>
              <a:ext cx="290513" cy="212725"/>
            </a:xfrm>
            <a:custGeom>
              <a:avLst/>
              <a:gdLst>
                <a:gd name="T0" fmla="*/ 0 w 95"/>
                <a:gd name="T1" fmla="*/ 21 h 70"/>
                <a:gd name="T2" fmla="*/ 13 w 95"/>
                <a:gd name="T3" fmla="*/ 3 h 70"/>
                <a:gd name="T4" fmla="*/ 34 w 95"/>
                <a:gd name="T5" fmla="*/ 7 h 70"/>
                <a:gd name="T6" fmla="*/ 56 w 95"/>
                <a:gd name="T7" fmla="*/ 18 h 70"/>
                <a:gd name="T8" fmla="*/ 90 w 95"/>
                <a:gd name="T9" fmla="*/ 35 h 70"/>
                <a:gd name="T10" fmla="*/ 95 w 95"/>
                <a:gd name="T11" fmla="*/ 41 h 70"/>
                <a:gd name="T12" fmla="*/ 95 w 95"/>
                <a:gd name="T13" fmla="*/ 54 h 70"/>
                <a:gd name="T14" fmla="*/ 85 w 95"/>
                <a:gd name="T15" fmla="*/ 55 h 70"/>
                <a:gd name="T16" fmla="*/ 78 w 95"/>
                <a:gd name="T17" fmla="*/ 62 h 70"/>
                <a:gd name="T18" fmla="*/ 58 w 95"/>
                <a:gd name="T19" fmla="*/ 63 h 70"/>
                <a:gd name="T20" fmla="*/ 52 w 95"/>
                <a:gd name="T21" fmla="*/ 58 h 70"/>
                <a:gd name="T22" fmla="*/ 34 w 95"/>
                <a:gd name="T23" fmla="*/ 55 h 70"/>
                <a:gd name="T24" fmla="*/ 32 w 95"/>
                <a:gd name="T25" fmla="*/ 41 h 70"/>
                <a:gd name="T26" fmla="*/ 32 w 95"/>
                <a:gd name="T27" fmla="*/ 27 h 70"/>
                <a:gd name="T28" fmla="*/ 23 w 95"/>
                <a:gd name="T29" fmla="*/ 18 h 70"/>
                <a:gd name="T30" fmla="*/ 19 w 95"/>
                <a:gd name="T31" fmla="*/ 20 h 70"/>
                <a:gd name="T32" fmla="*/ 18 w 95"/>
                <a:gd name="T33" fmla="*/ 22 h 70"/>
                <a:gd name="T34" fmla="*/ 8 w 95"/>
                <a:gd name="T35" fmla="*/ 33 h 70"/>
                <a:gd name="T36" fmla="*/ 0 w 95"/>
                <a:gd name="T37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70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0" y="0"/>
                    <a:pt x="28" y="2"/>
                    <a:pt x="34" y="7"/>
                  </a:cubicBezTo>
                  <a:cubicBezTo>
                    <a:pt x="43" y="13"/>
                    <a:pt x="45" y="15"/>
                    <a:pt x="56" y="18"/>
                  </a:cubicBezTo>
                  <a:cubicBezTo>
                    <a:pt x="68" y="20"/>
                    <a:pt x="81" y="27"/>
                    <a:pt x="90" y="35"/>
                  </a:cubicBezTo>
                  <a:cubicBezTo>
                    <a:pt x="92" y="37"/>
                    <a:pt x="94" y="39"/>
                    <a:pt x="95" y="41"/>
                  </a:cubicBezTo>
                  <a:cubicBezTo>
                    <a:pt x="95" y="45"/>
                    <a:pt x="95" y="50"/>
                    <a:pt x="95" y="54"/>
                  </a:cubicBezTo>
                  <a:cubicBezTo>
                    <a:pt x="92" y="55"/>
                    <a:pt x="88" y="54"/>
                    <a:pt x="85" y="55"/>
                  </a:cubicBezTo>
                  <a:cubicBezTo>
                    <a:pt x="81" y="57"/>
                    <a:pt x="81" y="60"/>
                    <a:pt x="78" y="62"/>
                  </a:cubicBezTo>
                  <a:cubicBezTo>
                    <a:pt x="71" y="67"/>
                    <a:pt x="65" y="70"/>
                    <a:pt x="58" y="63"/>
                  </a:cubicBezTo>
                  <a:cubicBezTo>
                    <a:pt x="56" y="61"/>
                    <a:pt x="54" y="59"/>
                    <a:pt x="52" y="58"/>
                  </a:cubicBezTo>
                  <a:cubicBezTo>
                    <a:pt x="47" y="54"/>
                    <a:pt x="40" y="54"/>
                    <a:pt x="34" y="55"/>
                  </a:cubicBezTo>
                  <a:cubicBezTo>
                    <a:pt x="31" y="51"/>
                    <a:pt x="31" y="46"/>
                    <a:pt x="32" y="41"/>
                  </a:cubicBezTo>
                  <a:cubicBezTo>
                    <a:pt x="33" y="36"/>
                    <a:pt x="33" y="32"/>
                    <a:pt x="32" y="27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8"/>
                    <a:pt x="19" y="20"/>
                  </a:cubicBezTo>
                  <a:cubicBezTo>
                    <a:pt x="19" y="20"/>
                    <a:pt x="18" y="21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3" name="işḻiḋe">
              <a:extLst>
                <a:ext uri="{FF2B5EF4-FFF2-40B4-BE49-F238E27FC236}">
                  <a16:creationId xmlns:a16="http://schemas.microsoft.com/office/drawing/2014/main" id="{82DDDA3D-BFE2-486E-8409-7FC7770F4A26}"/>
                </a:ext>
              </a:extLst>
            </p:cNvPr>
            <p:cNvSpPr/>
            <p:nvPr/>
          </p:nvSpPr>
          <p:spPr bwMode="auto">
            <a:xfrm>
              <a:off x="5410244" y="4484742"/>
              <a:ext cx="134938" cy="103188"/>
            </a:xfrm>
            <a:custGeom>
              <a:avLst/>
              <a:gdLst>
                <a:gd name="T0" fmla="*/ 0 w 44"/>
                <a:gd name="T1" fmla="*/ 21 h 34"/>
                <a:gd name="T2" fmla="*/ 13 w 44"/>
                <a:gd name="T3" fmla="*/ 3 h 34"/>
                <a:gd name="T4" fmla="*/ 34 w 44"/>
                <a:gd name="T5" fmla="*/ 7 h 34"/>
                <a:gd name="T6" fmla="*/ 44 w 44"/>
                <a:gd name="T7" fmla="*/ 14 h 34"/>
                <a:gd name="T8" fmla="*/ 32 w 44"/>
                <a:gd name="T9" fmla="*/ 26 h 34"/>
                <a:gd name="T10" fmla="*/ 23 w 44"/>
                <a:gd name="T11" fmla="*/ 18 h 34"/>
                <a:gd name="T12" fmla="*/ 19 w 44"/>
                <a:gd name="T13" fmla="*/ 20 h 34"/>
                <a:gd name="T14" fmla="*/ 18 w 44"/>
                <a:gd name="T15" fmla="*/ 22 h 34"/>
                <a:gd name="T16" fmla="*/ 8 w 44"/>
                <a:gd name="T17" fmla="*/ 33 h 34"/>
                <a:gd name="T18" fmla="*/ 0 w 44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1" y="0"/>
                    <a:pt x="28" y="2"/>
                    <a:pt x="34" y="7"/>
                  </a:cubicBezTo>
                  <a:cubicBezTo>
                    <a:pt x="39" y="10"/>
                    <a:pt x="41" y="12"/>
                    <a:pt x="44" y="1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9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4" name="íšḷïḑe">
              <a:extLst>
                <a:ext uri="{FF2B5EF4-FFF2-40B4-BE49-F238E27FC236}">
                  <a16:creationId xmlns:a16="http://schemas.microsoft.com/office/drawing/2014/main" id="{363FB2E1-49C9-43C2-86BC-F8162C6730C9}"/>
                </a:ext>
              </a:extLst>
            </p:cNvPr>
            <p:cNvSpPr/>
            <p:nvPr/>
          </p:nvSpPr>
          <p:spPr bwMode="auto">
            <a:xfrm>
              <a:off x="5435644" y="4545067"/>
              <a:ext cx="77788" cy="109538"/>
            </a:xfrm>
            <a:custGeom>
              <a:avLst/>
              <a:gdLst>
                <a:gd name="T0" fmla="*/ 6 w 26"/>
                <a:gd name="T1" fmla="*/ 31 h 36"/>
                <a:gd name="T2" fmla="*/ 2 w 26"/>
                <a:gd name="T3" fmla="*/ 14 h 36"/>
                <a:gd name="T4" fmla="*/ 15 w 26"/>
                <a:gd name="T5" fmla="*/ 2 h 36"/>
                <a:gd name="T6" fmla="*/ 25 w 26"/>
                <a:gd name="T7" fmla="*/ 0 h 36"/>
                <a:gd name="T8" fmla="*/ 26 w 26"/>
                <a:gd name="T9" fmla="*/ 14 h 36"/>
                <a:gd name="T10" fmla="*/ 16 w 26"/>
                <a:gd name="T11" fmla="*/ 16 h 36"/>
                <a:gd name="T12" fmla="*/ 15 w 26"/>
                <a:gd name="T13" fmla="*/ 19 h 36"/>
                <a:gd name="T14" fmla="*/ 17 w 26"/>
                <a:gd name="T15" fmla="*/ 21 h 36"/>
                <a:gd name="T16" fmla="*/ 18 w 26"/>
                <a:gd name="T17" fmla="*/ 33 h 36"/>
                <a:gd name="T18" fmla="*/ 6 w 26"/>
                <a:gd name="T1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6">
                  <a:moveTo>
                    <a:pt x="6" y="31"/>
                  </a:moveTo>
                  <a:cubicBezTo>
                    <a:pt x="2" y="27"/>
                    <a:pt x="0" y="20"/>
                    <a:pt x="2" y="14"/>
                  </a:cubicBezTo>
                  <a:cubicBezTo>
                    <a:pt x="4" y="7"/>
                    <a:pt x="9" y="4"/>
                    <a:pt x="15" y="2"/>
                  </a:cubicBezTo>
                  <a:cubicBezTo>
                    <a:pt x="20" y="1"/>
                    <a:pt x="22" y="1"/>
                    <a:pt x="25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2"/>
                    <a:pt x="19" y="13"/>
                    <a:pt x="16" y="16"/>
                  </a:cubicBezTo>
                  <a:cubicBezTo>
                    <a:pt x="16" y="16"/>
                    <a:pt x="15" y="18"/>
                    <a:pt x="15" y="19"/>
                  </a:cubicBezTo>
                  <a:cubicBezTo>
                    <a:pt x="16" y="20"/>
                    <a:pt x="16" y="20"/>
                    <a:pt x="17" y="21"/>
                  </a:cubicBezTo>
                  <a:cubicBezTo>
                    <a:pt x="20" y="24"/>
                    <a:pt x="21" y="30"/>
                    <a:pt x="18" y="33"/>
                  </a:cubicBezTo>
                  <a:cubicBezTo>
                    <a:pt x="15" y="36"/>
                    <a:pt x="9" y="34"/>
                    <a:pt x="6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5" name="îṡḻíḍè">
              <a:extLst>
                <a:ext uri="{FF2B5EF4-FFF2-40B4-BE49-F238E27FC236}">
                  <a16:creationId xmlns:a16="http://schemas.microsoft.com/office/drawing/2014/main" id="{346A8573-4AE0-4757-B441-7DF7A60822A0}"/>
                </a:ext>
              </a:extLst>
            </p:cNvPr>
            <p:cNvSpPr/>
            <p:nvPr/>
          </p:nvSpPr>
          <p:spPr bwMode="auto">
            <a:xfrm>
              <a:off x="5499144" y="4557767"/>
              <a:ext cx="63500" cy="93663"/>
            </a:xfrm>
            <a:custGeom>
              <a:avLst/>
              <a:gdLst>
                <a:gd name="T0" fmla="*/ 11 w 21"/>
                <a:gd name="T1" fmla="*/ 30 h 31"/>
                <a:gd name="T2" fmla="*/ 1 w 21"/>
                <a:gd name="T3" fmla="*/ 19 h 31"/>
                <a:gd name="T4" fmla="*/ 6 w 21"/>
                <a:gd name="T5" fmla="*/ 6 h 31"/>
                <a:gd name="T6" fmla="*/ 11 w 21"/>
                <a:gd name="T7" fmla="*/ 0 h 31"/>
                <a:gd name="T8" fmla="*/ 18 w 21"/>
                <a:gd name="T9" fmla="*/ 10 h 31"/>
                <a:gd name="T10" fmla="*/ 12 w 21"/>
                <a:gd name="T11" fmla="*/ 15 h 31"/>
                <a:gd name="T12" fmla="*/ 12 w 21"/>
                <a:gd name="T13" fmla="*/ 17 h 31"/>
                <a:gd name="T14" fmla="*/ 14 w 21"/>
                <a:gd name="T15" fmla="*/ 18 h 31"/>
                <a:gd name="T16" fmla="*/ 19 w 21"/>
                <a:gd name="T17" fmla="*/ 26 h 31"/>
                <a:gd name="T18" fmla="*/ 11 w 21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1">
                  <a:moveTo>
                    <a:pt x="11" y="30"/>
                  </a:moveTo>
                  <a:cubicBezTo>
                    <a:pt x="6" y="28"/>
                    <a:pt x="2" y="24"/>
                    <a:pt x="1" y="19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8" y="3"/>
                    <a:pt x="10" y="2"/>
                    <a:pt x="11" y="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0"/>
                    <a:pt x="12" y="12"/>
                    <a:pt x="12" y="15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7" y="19"/>
                    <a:pt x="21" y="23"/>
                    <a:pt x="19" y="26"/>
                  </a:cubicBezTo>
                  <a:cubicBezTo>
                    <a:pt x="18" y="30"/>
                    <a:pt x="14" y="31"/>
                    <a:pt x="11" y="3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6" name="ï$líḓê">
              <a:extLst>
                <a:ext uri="{FF2B5EF4-FFF2-40B4-BE49-F238E27FC236}">
                  <a16:creationId xmlns:a16="http://schemas.microsoft.com/office/drawing/2014/main" id="{E43A1768-7462-40CA-8B76-38B58EF223CA}"/>
                </a:ext>
              </a:extLst>
            </p:cNvPr>
            <p:cNvSpPr/>
            <p:nvPr/>
          </p:nvSpPr>
          <p:spPr bwMode="auto">
            <a:xfrm>
              <a:off x="5669007" y="4454579"/>
              <a:ext cx="492125" cy="209550"/>
            </a:xfrm>
            <a:custGeom>
              <a:avLst/>
              <a:gdLst>
                <a:gd name="T0" fmla="*/ 151 w 161"/>
                <a:gd name="T1" fmla="*/ 0 h 69"/>
                <a:gd name="T2" fmla="*/ 0 w 161"/>
                <a:gd name="T3" fmla="*/ 21 h 69"/>
                <a:gd name="T4" fmla="*/ 0 w 161"/>
                <a:gd name="T5" fmla="*/ 40 h 69"/>
                <a:gd name="T6" fmla="*/ 161 w 161"/>
                <a:gd name="T7" fmla="*/ 69 h 69"/>
                <a:gd name="T8" fmla="*/ 151 w 16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69">
                  <a:moveTo>
                    <a:pt x="151" y="0"/>
                  </a:moveTo>
                  <a:cubicBezTo>
                    <a:pt x="107" y="0"/>
                    <a:pt x="0" y="18"/>
                    <a:pt x="0" y="21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50"/>
                    <a:pt x="114" y="67"/>
                    <a:pt x="161" y="69"/>
                  </a:cubicBezTo>
                  <a:cubicBezTo>
                    <a:pt x="161" y="45"/>
                    <a:pt x="159" y="22"/>
                    <a:pt x="151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7" name="îşḻiďe">
              <a:extLst>
                <a:ext uri="{FF2B5EF4-FFF2-40B4-BE49-F238E27FC236}">
                  <a16:creationId xmlns:a16="http://schemas.microsoft.com/office/drawing/2014/main" id="{36FAE401-BA13-499B-9B2C-C3BA5CF1A67F}"/>
                </a:ext>
              </a:extLst>
            </p:cNvPr>
            <p:cNvSpPr/>
            <p:nvPr/>
          </p:nvSpPr>
          <p:spPr bwMode="auto">
            <a:xfrm>
              <a:off x="6088107" y="3721154"/>
              <a:ext cx="427038" cy="946150"/>
            </a:xfrm>
            <a:custGeom>
              <a:avLst/>
              <a:gdLst>
                <a:gd name="T0" fmla="*/ 126 w 140"/>
                <a:gd name="T1" fmla="*/ 226 h 311"/>
                <a:gd name="T2" fmla="*/ 111 w 140"/>
                <a:gd name="T3" fmla="*/ 117 h 311"/>
                <a:gd name="T4" fmla="*/ 87 w 140"/>
                <a:gd name="T5" fmla="*/ 45 h 311"/>
                <a:gd name="T6" fmla="*/ 71 w 140"/>
                <a:gd name="T7" fmla="*/ 24 h 311"/>
                <a:gd name="T8" fmla="*/ 27 w 140"/>
                <a:gd name="T9" fmla="*/ 1 h 311"/>
                <a:gd name="T10" fmla="*/ 2 w 140"/>
                <a:gd name="T11" fmla="*/ 45 h 311"/>
                <a:gd name="T12" fmla="*/ 20 w 140"/>
                <a:gd name="T13" fmla="*/ 147 h 311"/>
                <a:gd name="T14" fmla="*/ 35 w 140"/>
                <a:gd name="T15" fmla="*/ 217 h 311"/>
                <a:gd name="T16" fmla="*/ 36 w 140"/>
                <a:gd name="T17" fmla="*/ 226 h 311"/>
                <a:gd name="T18" fmla="*/ 30 w 140"/>
                <a:gd name="T19" fmla="*/ 233 h 311"/>
                <a:gd name="T20" fmla="*/ 30 w 140"/>
                <a:gd name="T21" fmla="*/ 241 h 311"/>
                <a:gd name="T22" fmla="*/ 14 w 140"/>
                <a:gd name="T23" fmla="*/ 241 h 311"/>
                <a:gd name="T24" fmla="*/ 24 w 140"/>
                <a:gd name="T25" fmla="*/ 310 h 311"/>
                <a:gd name="T26" fmla="*/ 82 w 140"/>
                <a:gd name="T27" fmla="*/ 310 h 311"/>
                <a:gd name="T28" fmla="*/ 126 w 140"/>
                <a:gd name="T29" fmla="*/ 299 h 311"/>
                <a:gd name="T30" fmla="*/ 126 w 140"/>
                <a:gd name="T31" fmla="*/ 22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311">
                  <a:moveTo>
                    <a:pt x="126" y="226"/>
                  </a:moveTo>
                  <a:cubicBezTo>
                    <a:pt x="123" y="189"/>
                    <a:pt x="118" y="153"/>
                    <a:pt x="111" y="117"/>
                  </a:cubicBezTo>
                  <a:cubicBezTo>
                    <a:pt x="106" y="92"/>
                    <a:pt x="99" y="67"/>
                    <a:pt x="87" y="45"/>
                  </a:cubicBezTo>
                  <a:cubicBezTo>
                    <a:pt x="84" y="39"/>
                    <a:pt x="78" y="31"/>
                    <a:pt x="71" y="24"/>
                  </a:cubicBezTo>
                  <a:cubicBezTo>
                    <a:pt x="60" y="13"/>
                    <a:pt x="43" y="0"/>
                    <a:pt x="27" y="1"/>
                  </a:cubicBezTo>
                  <a:cubicBezTo>
                    <a:pt x="5" y="1"/>
                    <a:pt x="0" y="26"/>
                    <a:pt x="2" y="45"/>
                  </a:cubicBezTo>
                  <a:cubicBezTo>
                    <a:pt x="5" y="79"/>
                    <a:pt x="13" y="113"/>
                    <a:pt x="20" y="147"/>
                  </a:cubicBezTo>
                  <a:cubicBezTo>
                    <a:pt x="25" y="170"/>
                    <a:pt x="30" y="194"/>
                    <a:pt x="35" y="217"/>
                  </a:cubicBezTo>
                  <a:cubicBezTo>
                    <a:pt x="36" y="220"/>
                    <a:pt x="37" y="223"/>
                    <a:pt x="36" y="226"/>
                  </a:cubicBezTo>
                  <a:cubicBezTo>
                    <a:pt x="34" y="229"/>
                    <a:pt x="32" y="231"/>
                    <a:pt x="30" y="233"/>
                  </a:cubicBezTo>
                  <a:cubicBezTo>
                    <a:pt x="28" y="235"/>
                    <a:pt x="28" y="239"/>
                    <a:pt x="30" y="241"/>
                  </a:cubicBezTo>
                  <a:cubicBezTo>
                    <a:pt x="25" y="241"/>
                    <a:pt x="19" y="241"/>
                    <a:pt x="14" y="241"/>
                  </a:cubicBezTo>
                  <a:cubicBezTo>
                    <a:pt x="22" y="263"/>
                    <a:pt x="24" y="286"/>
                    <a:pt x="24" y="310"/>
                  </a:cubicBezTo>
                  <a:cubicBezTo>
                    <a:pt x="45" y="310"/>
                    <a:pt x="64" y="310"/>
                    <a:pt x="82" y="310"/>
                  </a:cubicBezTo>
                  <a:cubicBezTo>
                    <a:pt x="96" y="310"/>
                    <a:pt x="116" y="311"/>
                    <a:pt x="126" y="299"/>
                  </a:cubicBezTo>
                  <a:cubicBezTo>
                    <a:pt x="140" y="282"/>
                    <a:pt x="127" y="245"/>
                    <a:pt x="126" y="226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8" name="îś1iďe">
              <a:extLst>
                <a:ext uri="{FF2B5EF4-FFF2-40B4-BE49-F238E27FC236}">
                  <a16:creationId xmlns:a16="http://schemas.microsoft.com/office/drawing/2014/main" id="{8EA6FB11-C4EA-4239-88FD-F4B6AA6666F8}"/>
                </a:ext>
              </a:extLst>
            </p:cNvPr>
            <p:cNvSpPr/>
            <p:nvPr/>
          </p:nvSpPr>
          <p:spPr bwMode="auto">
            <a:xfrm>
              <a:off x="6207169" y="4421242"/>
              <a:ext cx="90488" cy="69850"/>
            </a:xfrm>
            <a:custGeom>
              <a:avLst/>
              <a:gdLst>
                <a:gd name="T0" fmla="*/ 4 w 30"/>
                <a:gd name="T1" fmla="*/ 1 h 23"/>
                <a:gd name="T2" fmla="*/ 29 w 30"/>
                <a:gd name="T3" fmla="*/ 19 h 23"/>
                <a:gd name="T4" fmla="*/ 27 w 30"/>
                <a:gd name="T5" fmla="*/ 21 h 23"/>
                <a:gd name="T6" fmla="*/ 3 w 30"/>
                <a:gd name="T7" fmla="*/ 4 h 23"/>
                <a:gd name="T8" fmla="*/ 4 w 30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3">
                  <a:moveTo>
                    <a:pt x="4" y="1"/>
                  </a:moveTo>
                  <a:cubicBezTo>
                    <a:pt x="15" y="4"/>
                    <a:pt x="24" y="10"/>
                    <a:pt x="29" y="19"/>
                  </a:cubicBezTo>
                  <a:cubicBezTo>
                    <a:pt x="30" y="21"/>
                    <a:pt x="28" y="23"/>
                    <a:pt x="27" y="21"/>
                  </a:cubicBezTo>
                  <a:cubicBezTo>
                    <a:pt x="22" y="13"/>
                    <a:pt x="13" y="7"/>
                    <a:pt x="3" y="4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9" name="íśḻîďê">
              <a:extLst>
                <a:ext uri="{FF2B5EF4-FFF2-40B4-BE49-F238E27FC236}">
                  <a16:creationId xmlns:a16="http://schemas.microsoft.com/office/drawing/2014/main" id="{41BB1083-E7D7-4AE7-994F-E57A5BE309C5}"/>
                </a:ext>
              </a:extLst>
            </p:cNvPr>
            <p:cNvSpPr/>
            <p:nvPr/>
          </p:nvSpPr>
          <p:spPr bwMode="auto">
            <a:xfrm>
              <a:off x="6208757" y="4441879"/>
              <a:ext cx="36513" cy="79375"/>
            </a:xfrm>
            <a:custGeom>
              <a:avLst/>
              <a:gdLst>
                <a:gd name="T0" fmla="*/ 4 w 12"/>
                <a:gd name="T1" fmla="*/ 2 h 26"/>
                <a:gd name="T2" fmla="*/ 12 w 12"/>
                <a:gd name="T3" fmla="*/ 24 h 26"/>
                <a:gd name="T4" fmla="*/ 10 w 12"/>
                <a:gd name="T5" fmla="*/ 24 h 26"/>
                <a:gd name="T6" fmla="*/ 1 w 12"/>
                <a:gd name="T7" fmla="*/ 4 h 26"/>
                <a:gd name="T8" fmla="*/ 4 w 12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4" y="2"/>
                  </a:moveTo>
                  <a:cubicBezTo>
                    <a:pt x="8" y="9"/>
                    <a:pt x="11" y="16"/>
                    <a:pt x="12" y="24"/>
                  </a:cubicBezTo>
                  <a:cubicBezTo>
                    <a:pt x="12" y="25"/>
                    <a:pt x="10" y="26"/>
                    <a:pt x="10" y="24"/>
                  </a:cubicBezTo>
                  <a:cubicBezTo>
                    <a:pt x="9" y="17"/>
                    <a:pt x="6" y="10"/>
                    <a:pt x="1" y="4"/>
                  </a:cubicBezTo>
                  <a:cubicBezTo>
                    <a:pt x="0" y="2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0" name="îs1íďé">
              <a:extLst>
                <a:ext uri="{FF2B5EF4-FFF2-40B4-BE49-F238E27FC236}">
                  <a16:creationId xmlns:a16="http://schemas.microsoft.com/office/drawing/2014/main" id="{0D1D6E50-47BA-475B-867F-641D7950ACE4}"/>
                </a:ext>
              </a:extLst>
            </p:cNvPr>
            <p:cNvSpPr/>
            <p:nvPr/>
          </p:nvSpPr>
          <p:spPr bwMode="auto">
            <a:xfrm>
              <a:off x="6194469" y="4468867"/>
              <a:ext cx="17463" cy="42863"/>
            </a:xfrm>
            <a:custGeom>
              <a:avLst/>
              <a:gdLst>
                <a:gd name="T0" fmla="*/ 2 w 6"/>
                <a:gd name="T1" fmla="*/ 0 h 14"/>
                <a:gd name="T2" fmla="*/ 4 w 6"/>
                <a:gd name="T3" fmla="*/ 13 h 14"/>
                <a:gd name="T4" fmla="*/ 3 w 6"/>
                <a:gd name="T5" fmla="*/ 12 h 14"/>
                <a:gd name="T6" fmla="*/ 0 w 6"/>
                <a:gd name="T7" fmla="*/ 1 h 14"/>
                <a:gd name="T8" fmla="*/ 2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2" y="0"/>
                  </a:moveTo>
                  <a:cubicBezTo>
                    <a:pt x="6" y="3"/>
                    <a:pt x="6" y="9"/>
                    <a:pt x="4" y="13"/>
                  </a:cubicBezTo>
                  <a:cubicBezTo>
                    <a:pt x="4" y="14"/>
                    <a:pt x="2" y="13"/>
                    <a:pt x="3" y="12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1" name="îSļïdê">
              <a:extLst>
                <a:ext uri="{FF2B5EF4-FFF2-40B4-BE49-F238E27FC236}">
                  <a16:creationId xmlns:a16="http://schemas.microsoft.com/office/drawing/2014/main" id="{A937828A-7099-4D16-B1E6-5EC8D17D964C}"/>
                </a:ext>
              </a:extLst>
            </p:cNvPr>
            <p:cNvSpPr/>
            <p:nvPr/>
          </p:nvSpPr>
          <p:spPr bwMode="auto">
            <a:xfrm>
              <a:off x="6151607" y="4092629"/>
              <a:ext cx="347663" cy="577850"/>
            </a:xfrm>
            <a:custGeom>
              <a:avLst/>
              <a:gdLst>
                <a:gd name="T0" fmla="*/ 112 w 114"/>
                <a:gd name="T1" fmla="*/ 138 h 190"/>
                <a:gd name="T2" fmla="*/ 106 w 114"/>
                <a:gd name="T3" fmla="*/ 92 h 190"/>
                <a:gd name="T4" fmla="*/ 94 w 114"/>
                <a:gd name="T5" fmla="*/ 1 h 190"/>
                <a:gd name="T6" fmla="*/ 93 w 114"/>
                <a:gd name="T7" fmla="*/ 1 h 190"/>
                <a:gd name="T8" fmla="*/ 101 w 114"/>
                <a:gd name="T9" fmla="*/ 80 h 190"/>
                <a:gd name="T10" fmla="*/ 109 w 114"/>
                <a:gd name="T11" fmla="*/ 153 h 190"/>
                <a:gd name="T12" fmla="*/ 88 w 114"/>
                <a:gd name="T13" fmla="*/ 183 h 190"/>
                <a:gd name="T14" fmla="*/ 54 w 114"/>
                <a:gd name="T15" fmla="*/ 185 h 190"/>
                <a:gd name="T16" fmla="*/ 0 w 114"/>
                <a:gd name="T17" fmla="*/ 185 h 190"/>
                <a:gd name="T18" fmla="*/ 1 w 114"/>
                <a:gd name="T19" fmla="*/ 189 h 190"/>
                <a:gd name="T20" fmla="*/ 69 w 114"/>
                <a:gd name="T21" fmla="*/ 189 h 190"/>
                <a:gd name="T22" fmla="*/ 111 w 114"/>
                <a:gd name="T23" fmla="*/ 167 h 190"/>
                <a:gd name="T24" fmla="*/ 112 w 114"/>
                <a:gd name="T25" fmla="*/ 13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90">
                  <a:moveTo>
                    <a:pt x="112" y="138"/>
                  </a:moveTo>
                  <a:cubicBezTo>
                    <a:pt x="110" y="123"/>
                    <a:pt x="108" y="108"/>
                    <a:pt x="106" y="92"/>
                  </a:cubicBezTo>
                  <a:cubicBezTo>
                    <a:pt x="103" y="62"/>
                    <a:pt x="100" y="31"/>
                    <a:pt x="94" y="1"/>
                  </a:cubicBezTo>
                  <a:cubicBezTo>
                    <a:pt x="93" y="0"/>
                    <a:pt x="93" y="0"/>
                    <a:pt x="93" y="1"/>
                  </a:cubicBezTo>
                  <a:cubicBezTo>
                    <a:pt x="94" y="28"/>
                    <a:pt x="97" y="54"/>
                    <a:pt x="101" y="80"/>
                  </a:cubicBezTo>
                  <a:cubicBezTo>
                    <a:pt x="104" y="104"/>
                    <a:pt x="109" y="129"/>
                    <a:pt x="109" y="153"/>
                  </a:cubicBezTo>
                  <a:cubicBezTo>
                    <a:pt x="109" y="167"/>
                    <a:pt x="103" y="179"/>
                    <a:pt x="88" y="183"/>
                  </a:cubicBezTo>
                  <a:cubicBezTo>
                    <a:pt x="77" y="186"/>
                    <a:pt x="65" y="185"/>
                    <a:pt x="54" y="185"/>
                  </a:cubicBezTo>
                  <a:cubicBezTo>
                    <a:pt x="36" y="185"/>
                    <a:pt x="18" y="185"/>
                    <a:pt x="0" y="185"/>
                  </a:cubicBezTo>
                  <a:cubicBezTo>
                    <a:pt x="0" y="186"/>
                    <a:pt x="1" y="188"/>
                    <a:pt x="1" y="189"/>
                  </a:cubicBezTo>
                  <a:cubicBezTo>
                    <a:pt x="23" y="190"/>
                    <a:pt x="46" y="189"/>
                    <a:pt x="69" y="189"/>
                  </a:cubicBezTo>
                  <a:cubicBezTo>
                    <a:pt x="86" y="189"/>
                    <a:pt x="105" y="186"/>
                    <a:pt x="111" y="167"/>
                  </a:cubicBezTo>
                  <a:cubicBezTo>
                    <a:pt x="114" y="158"/>
                    <a:pt x="113" y="148"/>
                    <a:pt x="112" y="138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2" name="îṣliḍe">
              <a:extLst>
                <a:ext uri="{FF2B5EF4-FFF2-40B4-BE49-F238E27FC236}">
                  <a16:creationId xmlns:a16="http://schemas.microsoft.com/office/drawing/2014/main" id="{1D53C7A5-E02E-4CF4-9ADE-B6932A2F65F9}"/>
                </a:ext>
              </a:extLst>
            </p:cNvPr>
            <p:cNvSpPr/>
            <p:nvPr/>
          </p:nvSpPr>
          <p:spPr bwMode="auto">
            <a:xfrm>
              <a:off x="6096044" y="3933879"/>
              <a:ext cx="107950" cy="481013"/>
            </a:xfrm>
            <a:custGeom>
              <a:avLst/>
              <a:gdLst>
                <a:gd name="T0" fmla="*/ 0 w 35"/>
                <a:gd name="T1" fmla="*/ 1 h 158"/>
                <a:gd name="T2" fmla="*/ 1 w 35"/>
                <a:gd name="T3" fmla="*/ 1 h 158"/>
                <a:gd name="T4" fmla="*/ 18 w 35"/>
                <a:gd name="T5" fmla="*/ 76 h 158"/>
                <a:gd name="T6" fmla="*/ 35 w 35"/>
                <a:gd name="T7" fmla="*/ 156 h 158"/>
                <a:gd name="T8" fmla="*/ 31 w 35"/>
                <a:gd name="T9" fmla="*/ 156 h 158"/>
                <a:gd name="T10" fmla="*/ 15 w 35"/>
                <a:gd name="T11" fmla="*/ 79 h 158"/>
                <a:gd name="T12" fmla="*/ 0 w 35"/>
                <a:gd name="T13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58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9" y="25"/>
                    <a:pt x="13" y="51"/>
                    <a:pt x="18" y="76"/>
                  </a:cubicBezTo>
                  <a:cubicBezTo>
                    <a:pt x="24" y="103"/>
                    <a:pt x="30" y="129"/>
                    <a:pt x="35" y="156"/>
                  </a:cubicBezTo>
                  <a:cubicBezTo>
                    <a:pt x="35" y="158"/>
                    <a:pt x="32" y="158"/>
                    <a:pt x="31" y="156"/>
                  </a:cubicBezTo>
                  <a:cubicBezTo>
                    <a:pt x="24" y="131"/>
                    <a:pt x="20" y="104"/>
                    <a:pt x="15" y="79"/>
                  </a:cubicBezTo>
                  <a:cubicBezTo>
                    <a:pt x="10" y="53"/>
                    <a:pt x="2" y="27"/>
                    <a:pt x="0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3" name="i$ḻïḋe">
              <a:extLst>
                <a:ext uri="{FF2B5EF4-FFF2-40B4-BE49-F238E27FC236}">
                  <a16:creationId xmlns:a16="http://schemas.microsoft.com/office/drawing/2014/main" id="{DE897ED8-6726-4157-83D1-C8D7EA5011E7}"/>
                </a:ext>
              </a:extLst>
            </p:cNvPr>
            <p:cNvSpPr/>
            <p:nvPr/>
          </p:nvSpPr>
          <p:spPr bwMode="auto">
            <a:xfrm>
              <a:off x="6121444" y="4402192"/>
              <a:ext cx="82550" cy="55563"/>
            </a:xfrm>
            <a:custGeom>
              <a:avLst/>
              <a:gdLst>
                <a:gd name="T0" fmla="*/ 26 w 27"/>
                <a:gd name="T1" fmla="*/ 0 h 18"/>
                <a:gd name="T2" fmla="*/ 17 w 27"/>
                <a:gd name="T3" fmla="*/ 14 h 18"/>
                <a:gd name="T4" fmla="*/ 0 w 27"/>
                <a:gd name="T5" fmla="*/ 14 h 18"/>
                <a:gd name="T6" fmla="*/ 0 w 27"/>
                <a:gd name="T7" fmla="*/ 18 h 18"/>
                <a:gd name="T8" fmla="*/ 19 w 27"/>
                <a:gd name="T9" fmla="*/ 18 h 18"/>
                <a:gd name="T10" fmla="*/ 20 w 27"/>
                <a:gd name="T11" fmla="*/ 16 h 18"/>
                <a:gd name="T12" fmla="*/ 27 w 27"/>
                <a:gd name="T13" fmla="*/ 1 h 18"/>
                <a:gd name="T14" fmla="*/ 26 w 2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9" y="1"/>
                    <a:pt x="16" y="8"/>
                    <a:pt x="17" y="14"/>
                  </a:cubicBezTo>
                  <a:cubicBezTo>
                    <a:pt x="13" y="14"/>
                    <a:pt x="7" y="14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8" y="18"/>
                    <a:pt x="14" y="18"/>
                    <a:pt x="19" y="18"/>
                  </a:cubicBezTo>
                  <a:cubicBezTo>
                    <a:pt x="20" y="18"/>
                    <a:pt x="21" y="17"/>
                    <a:pt x="20" y="16"/>
                  </a:cubicBezTo>
                  <a:cubicBezTo>
                    <a:pt x="19" y="9"/>
                    <a:pt x="23" y="6"/>
                    <a:pt x="27" y="1"/>
                  </a:cubicBezTo>
                  <a:cubicBezTo>
                    <a:pt x="27" y="1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4" name="iṣļïďe">
              <a:extLst>
                <a:ext uri="{FF2B5EF4-FFF2-40B4-BE49-F238E27FC236}">
                  <a16:creationId xmlns:a16="http://schemas.microsoft.com/office/drawing/2014/main" id="{9A037DA1-BEBF-4364-831D-4334D82F262D}"/>
                </a:ext>
              </a:extLst>
            </p:cNvPr>
            <p:cNvSpPr/>
            <p:nvPr/>
          </p:nvSpPr>
          <p:spPr bwMode="auto">
            <a:xfrm>
              <a:off x="5395957" y="5045129"/>
              <a:ext cx="1231900" cy="1225550"/>
            </a:xfrm>
            <a:custGeom>
              <a:avLst/>
              <a:gdLst>
                <a:gd name="T0" fmla="*/ 202 w 404"/>
                <a:gd name="T1" fmla="*/ 403 h 403"/>
                <a:gd name="T2" fmla="*/ 0 w 404"/>
                <a:gd name="T3" fmla="*/ 202 h 403"/>
                <a:gd name="T4" fmla="*/ 202 w 404"/>
                <a:gd name="T5" fmla="*/ 0 h 403"/>
                <a:gd name="T6" fmla="*/ 404 w 404"/>
                <a:gd name="T7" fmla="*/ 202 h 403"/>
                <a:gd name="T8" fmla="*/ 202 w 404"/>
                <a:gd name="T9" fmla="*/ 403 h 403"/>
                <a:gd name="T10" fmla="*/ 202 w 404"/>
                <a:gd name="T11" fmla="*/ 22 h 403"/>
                <a:gd name="T12" fmla="*/ 22 w 404"/>
                <a:gd name="T13" fmla="*/ 202 h 403"/>
                <a:gd name="T14" fmla="*/ 202 w 404"/>
                <a:gd name="T15" fmla="*/ 381 h 403"/>
                <a:gd name="T16" fmla="*/ 381 w 404"/>
                <a:gd name="T17" fmla="*/ 202 h 403"/>
                <a:gd name="T18" fmla="*/ 202 w 404"/>
                <a:gd name="T19" fmla="*/ 2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3">
                  <a:moveTo>
                    <a:pt x="202" y="403"/>
                  </a:moveTo>
                  <a:cubicBezTo>
                    <a:pt x="91" y="403"/>
                    <a:pt x="0" y="313"/>
                    <a:pt x="0" y="202"/>
                  </a:cubicBezTo>
                  <a:cubicBezTo>
                    <a:pt x="0" y="90"/>
                    <a:pt x="91" y="0"/>
                    <a:pt x="202" y="0"/>
                  </a:cubicBezTo>
                  <a:cubicBezTo>
                    <a:pt x="313" y="0"/>
                    <a:pt x="404" y="90"/>
                    <a:pt x="404" y="202"/>
                  </a:cubicBezTo>
                  <a:cubicBezTo>
                    <a:pt x="404" y="313"/>
                    <a:pt x="313" y="403"/>
                    <a:pt x="202" y="403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2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1" y="301"/>
                    <a:pt x="381" y="202"/>
                  </a:cubicBezTo>
                  <a:cubicBezTo>
                    <a:pt x="381" y="102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5" name="îślíḓé">
              <a:extLst>
                <a:ext uri="{FF2B5EF4-FFF2-40B4-BE49-F238E27FC236}">
                  <a16:creationId xmlns:a16="http://schemas.microsoft.com/office/drawing/2014/main" id="{D7E64E0D-940E-4C7C-8560-E5DC790E6687}"/>
                </a:ext>
              </a:extLst>
            </p:cNvPr>
            <p:cNvSpPr/>
            <p:nvPr/>
          </p:nvSpPr>
          <p:spPr bwMode="auto">
            <a:xfrm>
              <a:off x="6005557" y="5072117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6" name="ïṡ1íḍê">
              <a:extLst>
                <a:ext uri="{FF2B5EF4-FFF2-40B4-BE49-F238E27FC236}">
                  <a16:creationId xmlns:a16="http://schemas.microsoft.com/office/drawing/2014/main" id="{F2E156E6-3A0C-4C79-B0C5-DA398BC9B79F}"/>
                </a:ext>
              </a:extLst>
            </p:cNvPr>
            <p:cNvSpPr/>
            <p:nvPr/>
          </p:nvSpPr>
          <p:spPr bwMode="auto">
            <a:xfrm>
              <a:off x="5410244" y="5665842"/>
              <a:ext cx="1201738" cy="1111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7" name="îŝliḑe">
              <a:extLst>
                <a:ext uri="{FF2B5EF4-FFF2-40B4-BE49-F238E27FC236}">
                  <a16:creationId xmlns:a16="http://schemas.microsoft.com/office/drawing/2014/main" id="{DD8FD779-8C82-4FD0-9DE2-CBAEF0D94A82}"/>
                </a:ext>
              </a:extLst>
            </p:cNvPr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5 w 540"/>
                <a:gd name="T1" fmla="*/ 539 h 539"/>
                <a:gd name="T2" fmla="*/ 0 w 540"/>
                <a:gd name="T3" fmla="*/ 533 h 539"/>
                <a:gd name="T4" fmla="*/ 536 w 540"/>
                <a:gd name="T5" fmla="*/ 0 h 539"/>
                <a:gd name="T6" fmla="*/ 540 w 540"/>
                <a:gd name="T7" fmla="*/ 4 h 539"/>
                <a:gd name="T8" fmla="*/ 5 w 540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5" y="539"/>
                  </a:moveTo>
                  <a:lnTo>
                    <a:pt x="0" y="533"/>
                  </a:lnTo>
                  <a:lnTo>
                    <a:pt x="536" y="0"/>
                  </a:lnTo>
                  <a:lnTo>
                    <a:pt x="540" y="4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8" name="îśḻîḍé">
              <a:extLst>
                <a:ext uri="{FF2B5EF4-FFF2-40B4-BE49-F238E27FC236}">
                  <a16:creationId xmlns:a16="http://schemas.microsoft.com/office/drawing/2014/main" id="{8EAE0040-2F4B-41E8-829B-95CDC9EF70BB}"/>
                </a:ext>
              </a:extLst>
            </p:cNvPr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0 w 540"/>
                <a:gd name="T1" fmla="*/ 4 h 539"/>
                <a:gd name="T2" fmla="*/ 5 w 540"/>
                <a:gd name="T3" fmla="*/ 0 h 539"/>
                <a:gd name="T4" fmla="*/ 540 w 540"/>
                <a:gd name="T5" fmla="*/ 533 h 539"/>
                <a:gd name="T6" fmla="*/ 536 w 540"/>
                <a:gd name="T7" fmla="*/ 539 h 539"/>
                <a:gd name="T8" fmla="*/ 0 w 540"/>
                <a:gd name="T9" fmla="*/ 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0" y="4"/>
                  </a:moveTo>
                  <a:lnTo>
                    <a:pt x="5" y="0"/>
                  </a:lnTo>
                  <a:lnTo>
                    <a:pt x="540" y="533"/>
                  </a:lnTo>
                  <a:lnTo>
                    <a:pt x="536" y="53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9" name="išḻïde">
              <a:extLst>
                <a:ext uri="{FF2B5EF4-FFF2-40B4-BE49-F238E27FC236}">
                  <a16:creationId xmlns:a16="http://schemas.microsoft.com/office/drawing/2014/main" id="{51F0339F-FBF9-4834-BDC0-5FB59E464BC8}"/>
                </a:ext>
              </a:extLst>
            </p:cNvPr>
            <p:cNvSpPr/>
            <p:nvPr/>
          </p:nvSpPr>
          <p:spPr bwMode="auto">
            <a:xfrm>
              <a:off x="5757907" y="5122917"/>
              <a:ext cx="506413" cy="1096963"/>
            </a:xfrm>
            <a:custGeom>
              <a:avLst/>
              <a:gdLst>
                <a:gd name="T0" fmla="*/ 6 w 319"/>
                <a:gd name="T1" fmla="*/ 691 h 691"/>
                <a:gd name="T2" fmla="*/ 0 w 319"/>
                <a:gd name="T3" fmla="*/ 689 h 691"/>
                <a:gd name="T4" fmla="*/ 311 w 319"/>
                <a:gd name="T5" fmla="*/ 0 h 691"/>
                <a:gd name="T6" fmla="*/ 319 w 319"/>
                <a:gd name="T7" fmla="*/ 4 h 691"/>
                <a:gd name="T8" fmla="*/ 6 w 319"/>
                <a:gd name="T9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1">
                  <a:moveTo>
                    <a:pt x="6" y="691"/>
                  </a:moveTo>
                  <a:lnTo>
                    <a:pt x="0" y="689"/>
                  </a:lnTo>
                  <a:lnTo>
                    <a:pt x="311" y="0"/>
                  </a:lnTo>
                  <a:lnTo>
                    <a:pt x="319" y="4"/>
                  </a:lnTo>
                  <a:lnTo>
                    <a:pt x="6" y="691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0" name="iŝlíḍê">
              <a:extLst>
                <a:ext uri="{FF2B5EF4-FFF2-40B4-BE49-F238E27FC236}">
                  <a16:creationId xmlns:a16="http://schemas.microsoft.com/office/drawing/2014/main" id="{2AC345F5-AE5C-4620-92F6-D326699545D8}"/>
                </a:ext>
              </a:extLst>
            </p:cNvPr>
            <p:cNvSpPr/>
            <p:nvPr/>
          </p:nvSpPr>
          <p:spPr bwMode="auto">
            <a:xfrm>
              <a:off x="5462632" y="5418192"/>
              <a:ext cx="1096963" cy="506413"/>
            </a:xfrm>
            <a:custGeom>
              <a:avLst/>
              <a:gdLst>
                <a:gd name="T0" fmla="*/ 0 w 691"/>
                <a:gd name="T1" fmla="*/ 8 h 319"/>
                <a:gd name="T2" fmla="*/ 2 w 691"/>
                <a:gd name="T3" fmla="*/ 0 h 319"/>
                <a:gd name="T4" fmla="*/ 691 w 691"/>
                <a:gd name="T5" fmla="*/ 313 h 319"/>
                <a:gd name="T6" fmla="*/ 689 w 691"/>
                <a:gd name="T7" fmla="*/ 319 h 319"/>
                <a:gd name="T8" fmla="*/ 0 w 691"/>
                <a:gd name="T9" fmla="*/ 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9">
                  <a:moveTo>
                    <a:pt x="0" y="8"/>
                  </a:moveTo>
                  <a:lnTo>
                    <a:pt x="2" y="0"/>
                  </a:lnTo>
                  <a:lnTo>
                    <a:pt x="691" y="313"/>
                  </a:lnTo>
                  <a:lnTo>
                    <a:pt x="689" y="31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1" name="îsḷîḍe">
              <a:extLst>
                <a:ext uri="{FF2B5EF4-FFF2-40B4-BE49-F238E27FC236}">
                  <a16:creationId xmlns:a16="http://schemas.microsoft.com/office/drawing/2014/main" id="{F17CEC80-5B4F-415F-9E8F-7999B9245347}"/>
                </a:ext>
              </a:extLst>
            </p:cNvPr>
            <p:cNvSpPr/>
            <p:nvPr/>
          </p:nvSpPr>
          <p:spPr bwMode="auto">
            <a:xfrm>
              <a:off x="5446757" y="5454704"/>
              <a:ext cx="1128713" cy="433388"/>
            </a:xfrm>
            <a:custGeom>
              <a:avLst/>
              <a:gdLst>
                <a:gd name="T0" fmla="*/ 2 w 711"/>
                <a:gd name="T1" fmla="*/ 273 h 273"/>
                <a:gd name="T2" fmla="*/ 0 w 711"/>
                <a:gd name="T3" fmla="*/ 267 h 273"/>
                <a:gd name="T4" fmla="*/ 709 w 711"/>
                <a:gd name="T5" fmla="*/ 0 h 273"/>
                <a:gd name="T6" fmla="*/ 711 w 711"/>
                <a:gd name="T7" fmla="*/ 8 h 273"/>
                <a:gd name="T8" fmla="*/ 2 w 711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3">
                  <a:moveTo>
                    <a:pt x="2" y="273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3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2" name="išḷïḋé">
              <a:extLst>
                <a:ext uri="{FF2B5EF4-FFF2-40B4-BE49-F238E27FC236}">
                  <a16:creationId xmlns:a16="http://schemas.microsoft.com/office/drawing/2014/main" id="{8CD8CD5D-8A99-47A3-A2FE-C8F7A2376EB7}"/>
                </a:ext>
              </a:extLst>
            </p:cNvPr>
            <p:cNvSpPr/>
            <p:nvPr/>
          </p:nvSpPr>
          <p:spPr bwMode="auto">
            <a:xfrm>
              <a:off x="5794419" y="5108629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7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7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3" name="iS1íḋé">
              <a:extLst>
                <a:ext uri="{FF2B5EF4-FFF2-40B4-BE49-F238E27FC236}">
                  <a16:creationId xmlns:a16="http://schemas.microsoft.com/office/drawing/2014/main" id="{78C0F48F-FFC6-487B-9E83-9B067933779F}"/>
                </a:ext>
              </a:extLst>
            </p:cNvPr>
            <p:cNvSpPr/>
            <p:nvPr/>
          </p:nvSpPr>
          <p:spPr bwMode="auto">
            <a:xfrm>
              <a:off x="5356269" y="5005442"/>
              <a:ext cx="1308100" cy="1304925"/>
            </a:xfrm>
            <a:custGeom>
              <a:avLst/>
              <a:gdLst>
                <a:gd name="T0" fmla="*/ 215 w 429"/>
                <a:gd name="T1" fmla="*/ 429 h 429"/>
                <a:gd name="T2" fmla="*/ 0 w 429"/>
                <a:gd name="T3" fmla="*/ 215 h 429"/>
                <a:gd name="T4" fmla="*/ 215 w 429"/>
                <a:gd name="T5" fmla="*/ 0 h 429"/>
                <a:gd name="T6" fmla="*/ 429 w 429"/>
                <a:gd name="T7" fmla="*/ 215 h 429"/>
                <a:gd name="T8" fmla="*/ 215 w 429"/>
                <a:gd name="T9" fmla="*/ 429 h 429"/>
                <a:gd name="T10" fmla="*/ 215 w 429"/>
                <a:gd name="T11" fmla="*/ 22 h 429"/>
                <a:gd name="T12" fmla="*/ 22 w 429"/>
                <a:gd name="T13" fmla="*/ 215 h 429"/>
                <a:gd name="T14" fmla="*/ 215 w 429"/>
                <a:gd name="T15" fmla="*/ 407 h 429"/>
                <a:gd name="T16" fmla="*/ 407 w 429"/>
                <a:gd name="T17" fmla="*/ 215 h 429"/>
                <a:gd name="T18" fmla="*/ 215 w 429"/>
                <a:gd name="T19" fmla="*/ 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5" y="429"/>
                  </a:moveTo>
                  <a:cubicBezTo>
                    <a:pt x="97" y="429"/>
                    <a:pt x="0" y="333"/>
                    <a:pt x="0" y="215"/>
                  </a:cubicBezTo>
                  <a:cubicBezTo>
                    <a:pt x="0" y="96"/>
                    <a:pt x="97" y="0"/>
                    <a:pt x="215" y="0"/>
                  </a:cubicBezTo>
                  <a:cubicBezTo>
                    <a:pt x="333" y="0"/>
                    <a:pt x="429" y="96"/>
                    <a:pt x="429" y="215"/>
                  </a:cubicBezTo>
                  <a:cubicBezTo>
                    <a:pt x="429" y="333"/>
                    <a:pt x="333" y="429"/>
                    <a:pt x="215" y="429"/>
                  </a:cubicBezTo>
                  <a:close/>
                  <a:moveTo>
                    <a:pt x="215" y="22"/>
                  </a:moveTo>
                  <a:cubicBezTo>
                    <a:pt x="109" y="22"/>
                    <a:pt x="22" y="108"/>
                    <a:pt x="22" y="215"/>
                  </a:cubicBezTo>
                  <a:cubicBezTo>
                    <a:pt x="22" y="321"/>
                    <a:pt x="109" y="407"/>
                    <a:pt x="215" y="407"/>
                  </a:cubicBezTo>
                  <a:cubicBezTo>
                    <a:pt x="321" y="407"/>
                    <a:pt x="407" y="321"/>
                    <a:pt x="407" y="215"/>
                  </a:cubicBezTo>
                  <a:cubicBezTo>
                    <a:pt x="407" y="108"/>
                    <a:pt x="321" y="22"/>
                    <a:pt x="215" y="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4" name="išḻíḍê">
              <a:extLst>
                <a:ext uri="{FF2B5EF4-FFF2-40B4-BE49-F238E27FC236}">
                  <a16:creationId xmlns:a16="http://schemas.microsoft.com/office/drawing/2014/main" id="{5437B753-522A-42EB-A5C7-9800A6C962AE}"/>
                </a:ext>
              </a:extLst>
            </p:cNvPr>
            <p:cNvSpPr/>
            <p:nvPr/>
          </p:nvSpPr>
          <p:spPr bwMode="auto">
            <a:xfrm>
              <a:off x="5889669" y="5534079"/>
              <a:ext cx="242888" cy="24765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5" name="îşlïḋé">
              <a:extLst>
                <a:ext uri="{FF2B5EF4-FFF2-40B4-BE49-F238E27FC236}">
                  <a16:creationId xmlns:a16="http://schemas.microsoft.com/office/drawing/2014/main" id="{6631DEAD-30BF-4ACE-A5D5-E58C038933A9}"/>
                </a:ext>
              </a:extLst>
            </p:cNvPr>
            <p:cNvSpPr/>
            <p:nvPr/>
          </p:nvSpPr>
          <p:spPr bwMode="auto">
            <a:xfrm>
              <a:off x="5923007" y="5567417"/>
              <a:ext cx="176213" cy="179388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6" name="îSlíḑè">
              <a:extLst>
                <a:ext uri="{FF2B5EF4-FFF2-40B4-BE49-F238E27FC236}">
                  <a16:creationId xmlns:a16="http://schemas.microsoft.com/office/drawing/2014/main" id="{192B0AE2-621F-42F2-8CDA-6F0A8CC6D5E1}"/>
                </a:ext>
              </a:extLst>
            </p:cNvPr>
            <p:cNvSpPr/>
            <p:nvPr/>
          </p:nvSpPr>
          <p:spPr bwMode="auto">
            <a:xfrm>
              <a:off x="5691232" y="46482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5 h 65"/>
                <a:gd name="T6" fmla="*/ 0 w 213"/>
                <a:gd name="T7" fmla="*/ 35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7" name="íşḻïḑé">
              <a:extLst>
                <a:ext uri="{FF2B5EF4-FFF2-40B4-BE49-F238E27FC236}">
                  <a16:creationId xmlns:a16="http://schemas.microsoft.com/office/drawing/2014/main" id="{B86A524F-8ED1-4CF2-A764-13169D1CD7E1}"/>
                </a:ext>
              </a:extLst>
            </p:cNvPr>
            <p:cNvSpPr/>
            <p:nvPr/>
          </p:nvSpPr>
          <p:spPr bwMode="auto">
            <a:xfrm>
              <a:off x="5776957" y="4648254"/>
              <a:ext cx="652463" cy="198438"/>
            </a:xfrm>
            <a:custGeom>
              <a:avLst/>
              <a:gdLst>
                <a:gd name="T0" fmla="*/ 214 w 214"/>
                <a:gd name="T1" fmla="*/ 65 h 65"/>
                <a:gd name="T2" fmla="*/ 10 w 214"/>
                <a:gd name="T3" fmla="*/ 65 h 65"/>
                <a:gd name="T4" fmla="*/ 0 w 214"/>
                <a:gd name="T5" fmla="*/ 55 h 65"/>
                <a:gd name="T6" fmla="*/ 0 w 214"/>
                <a:gd name="T7" fmla="*/ 35 h 65"/>
                <a:gd name="T8" fmla="*/ 36 w 214"/>
                <a:gd name="T9" fmla="*/ 0 h 65"/>
                <a:gd name="T10" fmla="*/ 189 w 214"/>
                <a:gd name="T11" fmla="*/ 0 h 65"/>
                <a:gd name="T12" fmla="*/ 214 w 214"/>
                <a:gd name="T13" fmla="*/ 25 h 65"/>
                <a:gd name="T14" fmla="*/ 214 w 21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65">
                  <a:moveTo>
                    <a:pt x="214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5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2" y="0"/>
                    <a:pt x="214" y="11"/>
                    <a:pt x="214" y="25"/>
                  </a:cubicBezTo>
                  <a:lnTo>
                    <a:pt x="214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8" name="ïSļíḓe">
              <a:extLst>
                <a:ext uri="{FF2B5EF4-FFF2-40B4-BE49-F238E27FC236}">
                  <a16:creationId xmlns:a16="http://schemas.microsoft.com/office/drawing/2014/main" id="{F8EF2735-4646-4703-ACE8-3617C98309C8}"/>
                </a:ext>
              </a:extLst>
            </p:cNvPr>
            <p:cNvSpPr/>
            <p:nvPr/>
          </p:nvSpPr>
          <p:spPr bwMode="auto">
            <a:xfrm>
              <a:off x="5783307" y="3705279"/>
              <a:ext cx="146050" cy="212725"/>
            </a:xfrm>
            <a:custGeom>
              <a:avLst/>
              <a:gdLst>
                <a:gd name="T0" fmla="*/ 44 w 48"/>
                <a:gd name="T1" fmla="*/ 29 h 70"/>
                <a:gd name="T2" fmla="*/ 27 w 48"/>
                <a:gd name="T3" fmla="*/ 48 h 70"/>
                <a:gd name="T4" fmla="*/ 16 w 48"/>
                <a:gd name="T5" fmla="*/ 53 h 70"/>
                <a:gd name="T6" fmla="*/ 7 w 48"/>
                <a:gd name="T7" fmla="*/ 38 h 70"/>
                <a:gd name="T8" fmla="*/ 36 w 48"/>
                <a:gd name="T9" fmla="*/ 2 h 70"/>
                <a:gd name="T10" fmla="*/ 35 w 48"/>
                <a:gd name="T11" fmla="*/ 1 h 70"/>
                <a:gd name="T12" fmla="*/ 10 w 48"/>
                <a:gd name="T13" fmla="*/ 24 h 70"/>
                <a:gd name="T14" fmla="*/ 4 w 48"/>
                <a:gd name="T15" fmla="*/ 50 h 70"/>
                <a:gd name="T16" fmla="*/ 47 w 48"/>
                <a:gd name="T17" fmla="*/ 31 h 70"/>
                <a:gd name="T18" fmla="*/ 44 w 48"/>
                <a:gd name="T19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0">
                  <a:moveTo>
                    <a:pt x="44" y="29"/>
                  </a:moveTo>
                  <a:cubicBezTo>
                    <a:pt x="40" y="37"/>
                    <a:pt x="34" y="43"/>
                    <a:pt x="27" y="48"/>
                  </a:cubicBezTo>
                  <a:cubicBezTo>
                    <a:pt x="24" y="50"/>
                    <a:pt x="20" y="53"/>
                    <a:pt x="16" y="53"/>
                  </a:cubicBezTo>
                  <a:cubicBezTo>
                    <a:pt x="6" y="53"/>
                    <a:pt x="5" y="45"/>
                    <a:pt x="7" y="38"/>
                  </a:cubicBezTo>
                  <a:cubicBezTo>
                    <a:pt x="11" y="23"/>
                    <a:pt x="23" y="10"/>
                    <a:pt x="36" y="2"/>
                  </a:cubicBezTo>
                  <a:cubicBezTo>
                    <a:pt x="36" y="1"/>
                    <a:pt x="36" y="0"/>
                    <a:pt x="35" y="1"/>
                  </a:cubicBezTo>
                  <a:cubicBezTo>
                    <a:pt x="25" y="6"/>
                    <a:pt x="16" y="14"/>
                    <a:pt x="10" y="24"/>
                  </a:cubicBezTo>
                  <a:cubicBezTo>
                    <a:pt x="6" y="31"/>
                    <a:pt x="0" y="43"/>
                    <a:pt x="4" y="50"/>
                  </a:cubicBezTo>
                  <a:cubicBezTo>
                    <a:pt x="14" y="70"/>
                    <a:pt x="42" y="40"/>
                    <a:pt x="47" y="31"/>
                  </a:cubicBezTo>
                  <a:cubicBezTo>
                    <a:pt x="48" y="29"/>
                    <a:pt x="45" y="27"/>
                    <a:pt x="44" y="29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9" name="iṧļîḋé">
              <a:extLst>
                <a:ext uri="{FF2B5EF4-FFF2-40B4-BE49-F238E27FC236}">
                  <a16:creationId xmlns:a16="http://schemas.microsoft.com/office/drawing/2014/main" id="{48414D8E-7BE9-4976-BA1B-5C1C9EB95791}"/>
                </a:ext>
              </a:extLst>
            </p:cNvPr>
            <p:cNvSpPr/>
            <p:nvPr/>
          </p:nvSpPr>
          <p:spPr bwMode="auto">
            <a:xfrm>
              <a:off x="5899194" y="3730679"/>
              <a:ext cx="319088" cy="200025"/>
            </a:xfrm>
            <a:custGeom>
              <a:avLst/>
              <a:gdLst>
                <a:gd name="T0" fmla="*/ 101 w 105"/>
                <a:gd name="T1" fmla="*/ 2 h 66"/>
                <a:gd name="T2" fmla="*/ 57 w 105"/>
                <a:gd name="T3" fmla="*/ 47 h 66"/>
                <a:gd name="T4" fmla="*/ 30 w 105"/>
                <a:gd name="T5" fmla="*/ 59 h 66"/>
                <a:gd name="T6" fmla="*/ 8 w 105"/>
                <a:gd name="T7" fmla="*/ 49 h 66"/>
                <a:gd name="T8" fmla="*/ 10 w 105"/>
                <a:gd name="T9" fmla="*/ 24 h 66"/>
                <a:gd name="T10" fmla="*/ 8 w 105"/>
                <a:gd name="T11" fmla="*/ 24 h 66"/>
                <a:gd name="T12" fmla="*/ 12 w 105"/>
                <a:gd name="T13" fmla="*/ 60 h 66"/>
                <a:gd name="T14" fmla="*/ 43 w 105"/>
                <a:gd name="T15" fmla="*/ 59 h 66"/>
                <a:gd name="T16" fmla="*/ 104 w 105"/>
                <a:gd name="T17" fmla="*/ 3 h 66"/>
                <a:gd name="T18" fmla="*/ 101 w 105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6">
                  <a:moveTo>
                    <a:pt x="101" y="2"/>
                  </a:moveTo>
                  <a:cubicBezTo>
                    <a:pt x="90" y="20"/>
                    <a:pt x="75" y="36"/>
                    <a:pt x="57" y="47"/>
                  </a:cubicBezTo>
                  <a:cubicBezTo>
                    <a:pt x="49" y="52"/>
                    <a:pt x="39" y="57"/>
                    <a:pt x="30" y="59"/>
                  </a:cubicBezTo>
                  <a:cubicBezTo>
                    <a:pt x="21" y="60"/>
                    <a:pt x="12" y="58"/>
                    <a:pt x="8" y="49"/>
                  </a:cubicBezTo>
                  <a:cubicBezTo>
                    <a:pt x="5" y="41"/>
                    <a:pt x="8" y="32"/>
                    <a:pt x="10" y="24"/>
                  </a:cubicBezTo>
                  <a:cubicBezTo>
                    <a:pt x="10" y="23"/>
                    <a:pt x="8" y="23"/>
                    <a:pt x="8" y="24"/>
                  </a:cubicBezTo>
                  <a:cubicBezTo>
                    <a:pt x="4" y="35"/>
                    <a:pt x="0" y="51"/>
                    <a:pt x="12" y="60"/>
                  </a:cubicBezTo>
                  <a:cubicBezTo>
                    <a:pt x="21" y="66"/>
                    <a:pt x="34" y="63"/>
                    <a:pt x="43" y="59"/>
                  </a:cubicBezTo>
                  <a:cubicBezTo>
                    <a:pt x="69" y="48"/>
                    <a:pt x="91" y="28"/>
                    <a:pt x="104" y="3"/>
                  </a:cubicBezTo>
                  <a:cubicBezTo>
                    <a:pt x="105" y="2"/>
                    <a:pt x="102" y="0"/>
                    <a:pt x="101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1524" name="矩形 1523">
            <a:extLst>
              <a:ext uri="{FF2B5EF4-FFF2-40B4-BE49-F238E27FC236}">
                <a16:creationId xmlns:a16="http://schemas.microsoft.com/office/drawing/2014/main" id="{2FBC1D16-198D-4547-B5F4-643023B3746E}"/>
              </a:ext>
            </a:extLst>
          </p:cNvPr>
          <p:cNvSpPr/>
          <p:nvPr/>
        </p:nvSpPr>
        <p:spPr>
          <a:xfrm>
            <a:off x="6248396" y="2883956"/>
            <a:ext cx="4648078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:27.7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400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视觉疲劳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结膜炎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干眼等</a:t>
            </a:r>
          </a:p>
        </p:txBody>
      </p:sp>
      <p:sp>
        <p:nvSpPr>
          <p:cNvPr id="1645" name="矩形 1644">
            <a:extLst>
              <a:ext uri="{FF2B5EF4-FFF2-40B4-BE49-F238E27FC236}">
                <a16:creationId xmlns:a16="http://schemas.microsoft.com/office/drawing/2014/main" id="{D991B518-6EDE-4B04-ADD9-1FE91903E81A}"/>
              </a:ext>
            </a:extLst>
          </p:cNvPr>
          <p:cNvSpPr/>
          <p:nvPr/>
        </p:nvSpPr>
        <p:spPr>
          <a:xfrm>
            <a:off x="6172198" y="2655362"/>
            <a:ext cx="518146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3" name="矩形 1522">
            <a:extLst>
              <a:ext uri="{FF2B5EF4-FFF2-40B4-BE49-F238E27FC236}">
                <a16:creationId xmlns:a16="http://schemas.microsoft.com/office/drawing/2014/main" id="{7C92A8D4-9DCD-4F02-9374-80764EE870B1}"/>
              </a:ext>
            </a:extLst>
          </p:cNvPr>
          <p:cNvSpPr/>
          <p:nvPr/>
        </p:nvSpPr>
        <p:spPr>
          <a:xfrm>
            <a:off x="6324594" y="2514624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(19-44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229F653-945F-4805-A370-58C9F730E94D}"/>
              </a:ext>
            </a:extLst>
          </p:cNvPr>
          <p:cNvGrpSpPr/>
          <p:nvPr/>
        </p:nvGrpSpPr>
        <p:grpSpPr>
          <a:xfrm>
            <a:off x="10363088" y="1295456"/>
            <a:ext cx="1219168" cy="2734510"/>
            <a:chOff x="10363088" y="1295456"/>
            <a:chExt cx="1219168" cy="2734510"/>
          </a:xfrm>
        </p:grpSpPr>
        <p:sp>
          <p:nvSpPr>
            <p:cNvPr id="260" name="íṥḷïḑé">
              <a:extLst>
                <a:ext uri="{FF2B5EF4-FFF2-40B4-BE49-F238E27FC236}">
                  <a16:creationId xmlns:a16="http://schemas.microsoft.com/office/drawing/2014/main" id="{D60AC695-5551-4BD9-AA7D-FC383E07128D}"/>
                </a:ext>
              </a:extLst>
            </p:cNvPr>
            <p:cNvSpPr/>
            <p:nvPr/>
          </p:nvSpPr>
          <p:spPr bwMode="auto">
            <a:xfrm>
              <a:off x="10587888" y="3907180"/>
              <a:ext cx="816226" cy="122786"/>
            </a:xfrm>
            <a:prstGeom prst="ellipse">
              <a:avLst/>
            </a:prstGeom>
            <a:solidFill>
              <a:srgbClr val="BED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1" name="îS1íḓè">
              <a:extLst>
                <a:ext uri="{FF2B5EF4-FFF2-40B4-BE49-F238E27FC236}">
                  <a16:creationId xmlns:a16="http://schemas.microsoft.com/office/drawing/2014/main" id="{3237FD5D-929D-4B0D-A80E-92C4D1ADB9A5}"/>
                </a:ext>
              </a:extLst>
            </p:cNvPr>
            <p:cNvSpPr/>
            <p:nvPr/>
          </p:nvSpPr>
          <p:spPr bwMode="auto">
            <a:xfrm>
              <a:off x="11102182" y="1872149"/>
              <a:ext cx="212360" cy="70451"/>
            </a:xfrm>
            <a:custGeom>
              <a:avLst/>
              <a:gdLst>
                <a:gd name="T0" fmla="*/ 69 w 69"/>
                <a:gd name="T1" fmla="*/ 23 h 23"/>
                <a:gd name="T2" fmla="*/ 43 w 69"/>
                <a:gd name="T3" fmla="*/ 2 h 23"/>
                <a:gd name="T4" fmla="*/ 0 w 69"/>
                <a:gd name="T5" fmla="*/ 18 h 23"/>
                <a:gd name="T6" fmla="*/ 10 w 69"/>
                <a:gd name="T7" fmla="*/ 17 h 23"/>
                <a:gd name="T8" fmla="*/ 35 w 69"/>
                <a:gd name="T9" fmla="*/ 9 h 23"/>
                <a:gd name="T10" fmla="*/ 59 w 69"/>
                <a:gd name="T11" fmla="*/ 20 h 23"/>
                <a:gd name="T12" fmla="*/ 69 w 69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3">
                  <a:moveTo>
                    <a:pt x="69" y="23"/>
                  </a:moveTo>
                  <a:cubicBezTo>
                    <a:pt x="69" y="23"/>
                    <a:pt x="67" y="5"/>
                    <a:pt x="43" y="2"/>
                  </a:cubicBezTo>
                  <a:cubicBezTo>
                    <a:pt x="19" y="0"/>
                    <a:pt x="1" y="4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5" y="7"/>
                    <a:pt x="35" y="9"/>
                  </a:cubicBezTo>
                  <a:cubicBezTo>
                    <a:pt x="54" y="10"/>
                    <a:pt x="59" y="20"/>
                    <a:pt x="59" y="20"/>
                  </a:cubicBezTo>
                  <a:lnTo>
                    <a:pt x="69" y="23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2" name="işḻíďê">
              <a:extLst>
                <a:ext uri="{FF2B5EF4-FFF2-40B4-BE49-F238E27FC236}">
                  <a16:creationId xmlns:a16="http://schemas.microsoft.com/office/drawing/2014/main" id="{FE56351F-9E5B-48DB-B62C-A0F7F1773C67}"/>
                </a:ext>
              </a:extLst>
            </p:cNvPr>
            <p:cNvSpPr/>
            <p:nvPr/>
          </p:nvSpPr>
          <p:spPr bwMode="auto">
            <a:xfrm>
              <a:off x="11009589" y="1915426"/>
              <a:ext cx="572667" cy="844407"/>
            </a:xfrm>
            <a:custGeom>
              <a:avLst/>
              <a:gdLst>
                <a:gd name="T0" fmla="*/ 0 w 186"/>
                <a:gd name="T1" fmla="*/ 7 h 275"/>
                <a:gd name="T2" fmla="*/ 68 w 186"/>
                <a:gd name="T3" fmla="*/ 1 h 275"/>
                <a:gd name="T4" fmla="*/ 160 w 186"/>
                <a:gd name="T5" fmla="*/ 75 h 275"/>
                <a:gd name="T6" fmla="*/ 162 w 186"/>
                <a:gd name="T7" fmla="*/ 261 h 275"/>
                <a:gd name="T8" fmla="*/ 84 w 186"/>
                <a:gd name="T9" fmla="*/ 271 h 275"/>
                <a:gd name="T10" fmla="*/ 0 w 186"/>
                <a:gd name="T11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75">
                  <a:moveTo>
                    <a:pt x="0" y="7"/>
                  </a:moveTo>
                  <a:cubicBezTo>
                    <a:pt x="0" y="7"/>
                    <a:pt x="25" y="0"/>
                    <a:pt x="68" y="1"/>
                  </a:cubicBezTo>
                  <a:cubicBezTo>
                    <a:pt x="111" y="2"/>
                    <a:pt x="145" y="47"/>
                    <a:pt x="160" y="75"/>
                  </a:cubicBezTo>
                  <a:cubicBezTo>
                    <a:pt x="175" y="102"/>
                    <a:pt x="186" y="247"/>
                    <a:pt x="162" y="261"/>
                  </a:cubicBezTo>
                  <a:cubicBezTo>
                    <a:pt x="138" y="275"/>
                    <a:pt x="83" y="271"/>
                    <a:pt x="84" y="271"/>
                  </a:cubicBezTo>
                  <a:cubicBezTo>
                    <a:pt x="86" y="270"/>
                    <a:pt x="0" y="7"/>
                    <a:pt x="0" y="7"/>
                  </a:cubicBezTo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3" name="ïSļiḑe">
              <a:extLst>
                <a:ext uri="{FF2B5EF4-FFF2-40B4-BE49-F238E27FC236}">
                  <a16:creationId xmlns:a16="http://schemas.microsoft.com/office/drawing/2014/main" id="{D7F60771-D632-41DB-93B6-3EA3F8B5AA5E}"/>
                </a:ext>
              </a:extLst>
            </p:cNvPr>
            <p:cNvSpPr/>
            <p:nvPr/>
          </p:nvSpPr>
          <p:spPr bwMode="auto">
            <a:xfrm>
              <a:off x="10883783" y="1933542"/>
              <a:ext cx="621983" cy="838368"/>
            </a:xfrm>
            <a:custGeom>
              <a:avLst/>
              <a:gdLst>
                <a:gd name="T0" fmla="*/ 0 w 202"/>
                <a:gd name="T1" fmla="*/ 21 h 273"/>
                <a:gd name="T2" fmla="*/ 66 w 202"/>
                <a:gd name="T3" fmla="*/ 0 h 273"/>
                <a:gd name="T4" fmla="*/ 159 w 202"/>
                <a:gd name="T5" fmla="*/ 31 h 273"/>
                <a:gd name="T6" fmla="*/ 149 w 202"/>
                <a:gd name="T7" fmla="*/ 262 h 273"/>
                <a:gd name="T8" fmla="*/ 49 w 202"/>
                <a:gd name="T9" fmla="*/ 242 h 273"/>
                <a:gd name="T10" fmla="*/ 19 w 202"/>
                <a:gd name="T11" fmla="*/ 131 h 273"/>
                <a:gd name="T12" fmla="*/ 0 w 202"/>
                <a:gd name="T13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73">
                  <a:moveTo>
                    <a:pt x="0" y="21"/>
                  </a:moveTo>
                  <a:cubicBezTo>
                    <a:pt x="0" y="21"/>
                    <a:pt x="18" y="0"/>
                    <a:pt x="66" y="0"/>
                  </a:cubicBezTo>
                  <a:cubicBezTo>
                    <a:pt x="114" y="1"/>
                    <a:pt x="151" y="13"/>
                    <a:pt x="159" y="31"/>
                  </a:cubicBezTo>
                  <a:cubicBezTo>
                    <a:pt x="168" y="49"/>
                    <a:pt x="202" y="252"/>
                    <a:pt x="149" y="262"/>
                  </a:cubicBezTo>
                  <a:cubicBezTo>
                    <a:pt x="95" y="273"/>
                    <a:pt x="49" y="242"/>
                    <a:pt x="49" y="24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5" name="íšľîḋè">
              <a:extLst>
                <a:ext uri="{FF2B5EF4-FFF2-40B4-BE49-F238E27FC236}">
                  <a16:creationId xmlns:a16="http://schemas.microsoft.com/office/drawing/2014/main" id="{D6F039AB-0EAF-4BDD-B4CA-9BE1AE9BD7F5}"/>
                </a:ext>
              </a:extLst>
            </p:cNvPr>
            <p:cNvSpPr/>
            <p:nvPr/>
          </p:nvSpPr>
          <p:spPr bwMode="auto">
            <a:xfrm rot="17324502">
              <a:off x="10402638" y="2202509"/>
              <a:ext cx="486113" cy="247688"/>
            </a:xfrm>
            <a:custGeom>
              <a:avLst/>
              <a:gdLst>
                <a:gd name="T0" fmla="*/ 158 w 158"/>
                <a:gd name="T1" fmla="*/ 20 h 73"/>
                <a:gd name="T2" fmla="*/ 156 w 158"/>
                <a:gd name="T3" fmla="*/ 40 h 73"/>
                <a:gd name="T4" fmla="*/ 156 w 158"/>
                <a:gd name="T5" fmla="*/ 40 h 73"/>
                <a:gd name="T6" fmla="*/ 154 w 158"/>
                <a:gd name="T7" fmla="*/ 73 h 73"/>
                <a:gd name="T8" fmla="*/ 110 w 158"/>
                <a:gd name="T9" fmla="*/ 68 h 73"/>
                <a:gd name="T10" fmla="*/ 110 w 158"/>
                <a:gd name="T11" fmla="*/ 68 h 73"/>
                <a:gd name="T12" fmla="*/ 0 w 158"/>
                <a:gd name="T13" fmla="*/ 18 h 73"/>
                <a:gd name="T14" fmla="*/ 8 w 158"/>
                <a:gd name="T15" fmla="*/ 0 h 73"/>
                <a:gd name="T16" fmla="*/ 60 w 158"/>
                <a:gd name="T17" fmla="*/ 21 h 73"/>
                <a:gd name="T18" fmla="*/ 146 w 158"/>
                <a:gd name="T19" fmla="*/ 25 h 73"/>
                <a:gd name="T20" fmla="*/ 151 w 158"/>
                <a:gd name="T21" fmla="*/ 23 h 73"/>
                <a:gd name="T22" fmla="*/ 158 w 158"/>
                <a:gd name="T23" fmla="*/ 2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8" h="73">
                  <a:moveTo>
                    <a:pt x="158" y="2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38" y="72"/>
                    <a:pt x="124" y="71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39" y="55"/>
                    <a:pt x="0" y="18"/>
                    <a:pt x="0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15" y="6"/>
                    <a:pt x="60" y="21"/>
                  </a:cubicBezTo>
                  <a:cubicBezTo>
                    <a:pt x="99" y="34"/>
                    <a:pt x="130" y="29"/>
                    <a:pt x="146" y="25"/>
                  </a:cubicBezTo>
                  <a:cubicBezTo>
                    <a:pt x="148" y="24"/>
                    <a:pt x="150" y="23"/>
                    <a:pt x="151" y="23"/>
                  </a:cubicBezTo>
                  <a:cubicBezTo>
                    <a:pt x="156" y="22"/>
                    <a:pt x="158" y="20"/>
                    <a:pt x="158" y="20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67" name="íŝ1iḓe">
              <a:extLst>
                <a:ext uri="{FF2B5EF4-FFF2-40B4-BE49-F238E27FC236}">
                  <a16:creationId xmlns:a16="http://schemas.microsoft.com/office/drawing/2014/main" id="{5ACDCB5E-1365-4321-B599-B65A05A988C3}"/>
                </a:ext>
              </a:extLst>
            </p:cNvPr>
            <p:cNvSpPr/>
            <p:nvPr/>
          </p:nvSpPr>
          <p:spPr bwMode="auto">
            <a:xfrm>
              <a:off x="10653308" y="1957696"/>
              <a:ext cx="313004" cy="326088"/>
            </a:xfrm>
            <a:custGeom>
              <a:avLst/>
              <a:gdLst>
                <a:gd name="T0" fmla="*/ 102 w 102"/>
                <a:gd name="T1" fmla="*/ 0 h 106"/>
                <a:gd name="T2" fmla="*/ 52 w 102"/>
                <a:gd name="T3" fmla="*/ 92 h 106"/>
                <a:gd name="T4" fmla="*/ 49 w 102"/>
                <a:gd name="T5" fmla="*/ 94 h 106"/>
                <a:gd name="T6" fmla="*/ 49 w 102"/>
                <a:gd name="T7" fmla="*/ 94 h 106"/>
                <a:gd name="T8" fmla="*/ 44 w 102"/>
                <a:gd name="T9" fmla="*/ 95 h 106"/>
                <a:gd name="T10" fmla="*/ 44 w 102"/>
                <a:gd name="T11" fmla="*/ 96 h 106"/>
                <a:gd name="T12" fmla="*/ 5 w 102"/>
                <a:gd name="T13" fmla="*/ 95 h 106"/>
                <a:gd name="T14" fmla="*/ 4 w 102"/>
                <a:gd name="T15" fmla="*/ 90 h 106"/>
                <a:gd name="T16" fmla="*/ 12 w 102"/>
                <a:gd name="T17" fmla="*/ 34 h 106"/>
                <a:gd name="T18" fmla="*/ 61 w 102"/>
                <a:gd name="T19" fmla="*/ 14 h 106"/>
                <a:gd name="T20" fmla="*/ 92 w 102"/>
                <a:gd name="T21" fmla="*/ 4 h 106"/>
                <a:gd name="T22" fmla="*/ 102 w 102"/>
                <a:gd name="T2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06">
                  <a:moveTo>
                    <a:pt x="102" y="0"/>
                  </a:moveTo>
                  <a:cubicBezTo>
                    <a:pt x="102" y="0"/>
                    <a:pt x="85" y="77"/>
                    <a:pt x="52" y="92"/>
                  </a:cubicBezTo>
                  <a:cubicBezTo>
                    <a:pt x="51" y="93"/>
                    <a:pt x="50" y="93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7" y="94"/>
                    <a:pt x="46" y="95"/>
                    <a:pt x="44" y="95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16" y="106"/>
                    <a:pt x="5" y="95"/>
                    <a:pt x="5" y="95"/>
                  </a:cubicBezTo>
                  <a:cubicBezTo>
                    <a:pt x="5" y="95"/>
                    <a:pt x="5" y="93"/>
                    <a:pt x="4" y="90"/>
                  </a:cubicBezTo>
                  <a:cubicBezTo>
                    <a:pt x="3" y="77"/>
                    <a:pt x="0" y="42"/>
                    <a:pt x="12" y="34"/>
                  </a:cubicBezTo>
                  <a:cubicBezTo>
                    <a:pt x="21" y="29"/>
                    <a:pt x="41" y="21"/>
                    <a:pt x="61" y="14"/>
                  </a:cubicBezTo>
                  <a:cubicBezTo>
                    <a:pt x="73" y="10"/>
                    <a:pt x="85" y="6"/>
                    <a:pt x="92" y="4"/>
                  </a:cubicBezTo>
                  <a:cubicBezTo>
                    <a:pt x="97" y="2"/>
                    <a:pt x="102" y="0"/>
                    <a:pt x="102" y="0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8" name="ïślîďe">
              <a:extLst>
                <a:ext uri="{FF2B5EF4-FFF2-40B4-BE49-F238E27FC236}">
                  <a16:creationId xmlns:a16="http://schemas.microsoft.com/office/drawing/2014/main" id="{920A4834-67D8-4973-AC5C-B6692CA1FF70}"/>
                </a:ext>
              </a:extLst>
            </p:cNvPr>
            <p:cNvSpPr/>
            <p:nvPr/>
          </p:nvSpPr>
          <p:spPr bwMode="auto">
            <a:xfrm>
              <a:off x="10665385" y="2010031"/>
              <a:ext cx="169083" cy="254631"/>
            </a:xfrm>
            <a:custGeom>
              <a:avLst/>
              <a:gdLst>
                <a:gd name="T0" fmla="*/ 55 w 55"/>
                <a:gd name="T1" fmla="*/ 0 h 83"/>
                <a:gd name="T2" fmla="*/ 22 w 55"/>
                <a:gd name="T3" fmla="*/ 48 h 83"/>
                <a:gd name="T4" fmla="*/ 0 w 55"/>
                <a:gd name="T5" fmla="*/ 73 h 83"/>
                <a:gd name="T6" fmla="*/ 1 w 55"/>
                <a:gd name="T7" fmla="*/ 78 h 83"/>
                <a:gd name="T8" fmla="*/ 18 w 55"/>
                <a:gd name="T9" fmla="*/ 83 h 83"/>
                <a:gd name="T10" fmla="*/ 40 w 55"/>
                <a:gd name="T11" fmla="*/ 79 h 83"/>
                <a:gd name="T12" fmla="*/ 40 w 55"/>
                <a:gd name="T13" fmla="*/ 78 h 83"/>
                <a:gd name="T14" fmla="*/ 45 w 55"/>
                <a:gd name="T15" fmla="*/ 77 h 83"/>
                <a:gd name="T16" fmla="*/ 45 w 55"/>
                <a:gd name="T17" fmla="*/ 77 h 83"/>
                <a:gd name="T18" fmla="*/ 45 w 55"/>
                <a:gd name="T19" fmla="*/ 77 h 83"/>
                <a:gd name="T20" fmla="*/ 55 w 55"/>
                <a:gd name="T21" fmla="*/ 27 h 83"/>
                <a:gd name="T22" fmla="*/ 55 w 55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83">
                  <a:moveTo>
                    <a:pt x="55" y="0"/>
                  </a:moveTo>
                  <a:cubicBezTo>
                    <a:pt x="55" y="0"/>
                    <a:pt x="37" y="20"/>
                    <a:pt x="22" y="48"/>
                  </a:cubicBezTo>
                  <a:cubicBezTo>
                    <a:pt x="14" y="62"/>
                    <a:pt x="6" y="69"/>
                    <a:pt x="0" y="73"/>
                  </a:cubicBezTo>
                  <a:cubicBezTo>
                    <a:pt x="1" y="76"/>
                    <a:pt x="1" y="78"/>
                    <a:pt x="1" y="78"/>
                  </a:cubicBezTo>
                  <a:cubicBezTo>
                    <a:pt x="1" y="78"/>
                    <a:pt x="6" y="83"/>
                    <a:pt x="18" y="83"/>
                  </a:cubicBezTo>
                  <a:cubicBezTo>
                    <a:pt x="23" y="83"/>
                    <a:pt x="31" y="82"/>
                    <a:pt x="40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2" y="78"/>
                    <a:pt x="43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9" name="ïṡḻîdè">
              <a:extLst>
                <a:ext uri="{FF2B5EF4-FFF2-40B4-BE49-F238E27FC236}">
                  <a16:creationId xmlns:a16="http://schemas.microsoft.com/office/drawing/2014/main" id="{CC81D09B-4F5B-45A4-B909-9F516F45E67B}"/>
                </a:ext>
              </a:extLst>
            </p:cNvPr>
            <p:cNvSpPr/>
            <p:nvPr/>
          </p:nvSpPr>
          <p:spPr bwMode="auto">
            <a:xfrm>
              <a:off x="11099162" y="3689787"/>
              <a:ext cx="141909" cy="208334"/>
            </a:xfrm>
            <a:custGeom>
              <a:avLst/>
              <a:gdLst>
                <a:gd name="T0" fmla="*/ 46 w 46"/>
                <a:gd name="T1" fmla="*/ 9 h 68"/>
                <a:gd name="T2" fmla="*/ 45 w 46"/>
                <a:gd name="T3" fmla="*/ 14 h 68"/>
                <a:gd name="T4" fmla="*/ 39 w 46"/>
                <a:gd name="T5" fmla="*/ 39 h 68"/>
                <a:gd name="T6" fmla="*/ 32 w 46"/>
                <a:gd name="T7" fmla="*/ 68 h 68"/>
                <a:gd name="T8" fmla="*/ 6 w 46"/>
                <a:gd name="T9" fmla="*/ 68 h 68"/>
                <a:gd name="T10" fmla="*/ 3 w 46"/>
                <a:gd name="T11" fmla="*/ 34 h 68"/>
                <a:gd name="T12" fmla="*/ 1 w 46"/>
                <a:gd name="T13" fmla="*/ 14 h 68"/>
                <a:gd name="T14" fmla="*/ 0 w 46"/>
                <a:gd name="T15" fmla="*/ 0 h 68"/>
                <a:gd name="T16" fmla="*/ 46 w 46"/>
                <a:gd name="T17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8">
                  <a:moveTo>
                    <a:pt x="46" y="9"/>
                  </a:moveTo>
                  <a:cubicBezTo>
                    <a:pt x="46" y="9"/>
                    <a:pt x="46" y="11"/>
                    <a:pt x="45" y="14"/>
                  </a:cubicBezTo>
                  <a:cubicBezTo>
                    <a:pt x="44" y="20"/>
                    <a:pt x="41" y="29"/>
                    <a:pt x="39" y="39"/>
                  </a:cubicBezTo>
                  <a:cubicBezTo>
                    <a:pt x="36" y="53"/>
                    <a:pt x="32" y="68"/>
                    <a:pt x="32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0" name="iSḷïdê">
              <a:extLst>
                <a:ext uri="{FF2B5EF4-FFF2-40B4-BE49-F238E27FC236}">
                  <a16:creationId xmlns:a16="http://schemas.microsoft.com/office/drawing/2014/main" id="{19912C22-29CE-44AD-9AA4-A72D2703721D}"/>
                </a:ext>
              </a:extLst>
            </p:cNvPr>
            <p:cNvSpPr/>
            <p:nvPr/>
          </p:nvSpPr>
          <p:spPr bwMode="auto">
            <a:xfrm>
              <a:off x="11102182" y="3716962"/>
              <a:ext cx="135870" cy="95613"/>
            </a:xfrm>
            <a:custGeom>
              <a:avLst/>
              <a:gdLst>
                <a:gd name="T0" fmla="*/ 44 w 44"/>
                <a:gd name="T1" fmla="*/ 5 h 31"/>
                <a:gd name="T2" fmla="*/ 38 w 44"/>
                <a:gd name="T3" fmla="*/ 30 h 31"/>
                <a:gd name="T4" fmla="*/ 3 w 44"/>
                <a:gd name="T5" fmla="*/ 26 h 31"/>
                <a:gd name="T6" fmla="*/ 2 w 44"/>
                <a:gd name="T7" fmla="*/ 25 h 31"/>
                <a:gd name="T8" fmla="*/ 0 w 44"/>
                <a:gd name="T9" fmla="*/ 5 h 31"/>
                <a:gd name="T10" fmla="*/ 2 w 44"/>
                <a:gd name="T11" fmla="*/ 4 h 31"/>
                <a:gd name="T12" fmla="*/ 12 w 44"/>
                <a:gd name="T13" fmla="*/ 1 h 31"/>
                <a:gd name="T14" fmla="*/ 44 w 44"/>
                <a:gd name="T1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1">
                  <a:moveTo>
                    <a:pt x="44" y="5"/>
                  </a:moveTo>
                  <a:cubicBezTo>
                    <a:pt x="43" y="11"/>
                    <a:pt x="40" y="20"/>
                    <a:pt x="38" y="30"/>
                  </a:cubicBezTo>
                  <a:cubicBezTo>
                    <a:pt x="27" y="31"/>
                    <a:pt x="15" y="29"/>
                    <a:pt x="3" y="26"/>
                  </a:cubicBezTo>
                  <a:cubicBezTo>
                    <a:pt x="3" y="26"/>
                    <a:pt x="3" y="26"/>
                    <a:pt x="2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2"/>
                    <a:pt x="9" y="1"/>
                    <a:pt x="12" y="1"/>
                  </a:cubicBezTo>
                  <a:cubicBezTo>
                    <a:pt x="23" y="0"/>
                    <a:pt x="34" y="2"/>
                    <a:pt x="44" y="5"/>
                  </a:cubicBez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1" name="ïṩḷîďé">
              <a:extLst>
                <a:ext uri="{FF2B5EF4-FFF2-40B4-BE49-F238E27FC236}">
                  <a16:creationId xmlns:a16="http://schemas.microsoft.com/office/drawing/2014/main" id="{12C13271-18E8-4DD1-A589-E06A88A60190}"/>
                </a:ext>
              </a:extLst>
            </p:cNvPr>
            <p:cNvSpPr/>
            <p:nvPr/>
          </p:nvSpPr>
          <p:spPr bwMode="auto">
            <a:xfrm>
              <a:off x="10816352" y="3652549"/>
              <a:ext cx="125806" cy="254631"/>
            </a:xfrm>
            <a:custGeom>
              <a:avLst/>
              <a:gdLst>
                <a:gd name="T0" fmla="*/ 125 w 125"/>
                <a:gd name="T1" fmla="*/ 61 h 253"/>
                <a:gd name="T2" fmla="*/ 125 w 125"/>
                <a:gd name="T3" fmla="*/ 253 h 253"/>
                <a:gd name="T4" fmla="*/ 42 w 125"/>
                <a:gd name="T5" fmla="*/ 244 h 253"/>
                <a:gd name="T6" fmla="*/ 24 w 125"/>
                <a:gd name="T7" fmla="*/ 140 h 253"/>
                <a:gd name="T8" fmla="*/ 15 w 125"/>
                <a:gd name="T9" fmla="*/ 92 h 253"/>
                <a:gd name="T10" fmla="*/ 0 w 125"/>
                <a:gd name="T11" fmla="*/ 0 h 253"/>
                <a:gd name="T12" fmla="*/ 125 w 125"/>
                <a:gd name="T13" fmla="*/ 6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253">
                  <a:moveTo>
                    <a:pt x="125" y="61"/>
                  </a:moveTo>
                  <a:lnTo>
                    <a:pt x="125" y="253"/>
                  </a:lnTo>
                  <a:lnTo>
                    <a:pt x="42" y="244"/>
                  </a:lnTo>
                  <a:lnTo>
                    <a:pt x="24" y="140"/>
                  </a:lnTo>
                  <a:lnTo>
                    <a:pt x="15" y="92"/>
                  </a:lnTo>
                  <a:lnTo>
                    <a:pt x="0" y="0"/>
                  </a:lnTo>
                  <a:lnTo>
                    <a:pt x="12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2" name="íŝļíḑê">
              <a:extLst>
                <a:ext uri="{FF2B5EF4-FFF2-40B4-BE49-F238E27FC236}">
                  <a16:creationId xmlns:a16="http://schemas.microsoft.com/office/drawing/2014/main" id="{05A6FA45-1385-434D-9205-6502FC654BAE}"/>
                </a:ext>
              </a:extLst>
            </p:cNvPr>
            <p:cNvSpPr/>
            <p:nvPr/>
          </p:nvSpPr>
          <p:spPr bwMode="auto">
            <a:xfrm>
              <a:off x="10831448" y="3735077"/>
              <a:ext cx="110709" cy="58374"/>
            </a:xfrm>
            <a:custGeom>
              <a:avLst/>
              <a:gdLst>
                <a:gd name="T0" fmla="*/ 36 w 36"/>
                <a:gd name="T1" fmla="*/ 3 h 19"/>
                <a:gd name="T2" fmla="*/ 36 w 36"/>
                <a:gd name="T3" fmla="*/ 17 h 19"/>
                <a:gd name="T4" fmla="*/ 3 w 36"/>
                <a:gd name="T5" fmla="*/ 19 h 19"/>
                <a:gd name="T6" fmla="*/ 0 w 36"/>
                <a:gd name="T7" fmla="*/ 3 h 19"/>
                <a:gd name="T8" fmla="*/ 4 w 36"/>
                <a:gd name="T9" fmla="*/ 0 h 19"/>
                <a:gd name="T10" fmla="*/ 36 w 3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9">
                  <a:moveTo>
                    <a:pt x="36" y="3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6" y="18"/>
                    <a:pt x="11" y="19"/>
                    <a:pt x="3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6" y="3"/>
                  </a:ln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3" name="iŝľiḓe">
              <a:extLst>
                <a:ext uri="{FF2B5EF4-FFF2-40B4-BE49-F238E27FC236}">
                  <a16:creationId xmlns:a16="http://schemas.microsoft.com/office/drawing/2014/main" id="{F0D6802E-4C3F-4EC7-818A-2D75FC91CF0B}"/>
                </a:ext>
              </a:extLst>
            </p:cNvPr>
            <p:cNvSpPr/>
            <p:nvPr/>
          </p:nvSpPr>
          <p:spPr bwMode="auto">
            <a:xfrm>
              <a:off x="10750932" y="2796065"/>
              <a:ext cx="597828" cy="939013"/>
            </a:xfrm>
            <a:custGeom>
              <a:avLst/>
              <a:gdLst>
                <a:gd name="T0" fmla="*/ 194 w 194"/>
                <a:gd name="T1" fmla="*/ 6 h 306"/>
                <a:gd name="T2" fmla="*/ 159 w 194"/>
                <a:gd name="T3" fmla="*/ 306 h 306"/>
                <a:gd name="T4" fmla="*/ 109 w 194"/>
                <a:gd name="T5" fmla="*/ 306 h 306"/>
                <a:gd name="T6" fmla="*/ 94 w 194"/>
                <a:gd name="T7" fmla="*/ 198 h 306"/>
                <a:gd name="T8" fmla="*/ 87 w 194"/>
                <a:gd name="T9" fmla="*/ 135 h 306"/>
                <a:gd name="T10" fmla="*/ 69 w 194"/>
                <a:gd name="T11" fmla="*/ 304 h 306"/>
                <a:gd name="T12" fmla="*/ 21 w 194"/>
                <a:gd name="T13" fmla="*/ 302 h 306"/>
                <a:gd name="T14" fmla="*/ 0 w 194"/>
                <a:gd name="T15" fmla="*/ 0 h 306"/>
                <a:gd name="T16" fmla="*/ 86 w 194"/>
                <a:gd name="T17" fmla="*/ 4 h 306"/>
                <a:gd name="T18" fmla="*/ 194 w 194"/>
                <a:gd name="T19" fmla="*/ 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306">
                  <a:moveTo>
                    <a:pt x="194" y="6"/>
                  </a:moveTo>
                  <a:cubicBezTo>
                    <a:pt x="194" y="6"/>
                    <a:pt x="179" y="208"/>
                    <a:pt x="159" y="306"/>
                  </a:cubicBezTo>
                  <a:cubicBezTo>
                    <a:pt x="109" y="306"/>
                    <a:pt x="109" y="306"/>
                    <a:pt x="109" y="306"/>
                  </a:cubicBezTo>
                  <a:cubicBezTo>
                    <a:pt x="109" y="306"/>
                    <a:pt x="100" y="248"/>
                    <a:pt x="94" y="198"/>
                  </a:cubicBezTo>
                  <a:cubicBezTo>
                    <a:pt x="88" y="158"/>
                    <a:pt x="87" y="135"/>
                    <a:pt x="87" y="135"/>
                  </a:cubicBezTo>
                  <a:cubicBezTo>
                    <a:pt x="87" y="135"/>
                    <a:pt x="68" y="277"/>
                    <a:pt x="69" y="304"/>
                  </a:cubicBezTo>
                  <a:cubicBezTo>
                    <a:pt x="21" y="302"/>
                    <a:pt x="21" y="302"/>
                    <a:pt x="21" y="302"/>
                  </a:cubicBezTo>
                  <a:cubicBezTo>
                    <a:pt x="21" y="302"/>
                    <a:pt x="2" y="232"/>
                    <a:pt x="0" y="0"/>
                  </a:cubicBezTo>
                  <a:cubicBezTo>
                    <a:pt x="86" y="4"/>
                    <a:pt x="86" y="4"/>
                    <a:pt x="86" y="4"/>
                  </a:cubicBezTo>
                  <a:lnTo>
                    <a:pt x="194" y="6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4" name="ïšḻíḑê">
              <a:extLst>
                <a:ext uri="{FF2B5EF4-FFF2-40B4-BE49-F238E27FC236}">
                  <a16:creationId xmlns:a16="http://schemas.microsoft.com/office/drawing/2014/main" id="{B2494C2A-8D2F-4769-81DF-2BCB0427839D}"/>
                </a:ext>
              </a:extLst>
            </p:cNvPr>
            <p:cNvSpPr/>
            <p:nvPr/>
          </p:nvSpPr>
          <p:spPr bwMode="auto">
            <a:xfrm>
              <a:off x="11055886" y="3689787"/>
              <a:ext cx="221418" cy="88567"/>
            </a:xfrm>
            <a:custGeom>
              <a:avLst/>
              <a:gdLst>
                <a:gd name="T0" fmla="*/ 70 w 72"/>
                <a:gd name="T1" fmla="*/ 23 h 29"/>
                <a:gd name="T2" fmla="*/ 46 w 72"/>
                <a:gd name="T3" fmla="*/ 27 h 29"/>
                <a:gd name="T4" fmla="*/ 3 w 72"/>
                <a:gd name="T5" fmla="*/ 24 h 29"/>
                <a:gd name="T6" fmla="*/ 3 w 72"/>
                <a:gd name="T7" fmla="*/ 24 h 29"/>
                <a:gd name="T8" fmla="*/ 1 w 72"/>
                <a:gd name="T9" fmla="*/ 9 h 29"/>
                <a:gd name="T10" fmla="*/ 26 w 72"/>
                <a:gd name="T11" fmla="*/ 2 h 29"/>
                <a:gd name="T12" fmla="*/ 68 w 72"/>
                <a:gd name="T13" fmla="*/ 3 h 29"/>
                <a:gd name="T14" fmla="*/ 72 w 72"/>
                <a:gd name="T15" fmla="*/ 7 h 29"/>
                <a:gd name="T16" fmla="*/ 70 w 72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9">
                  <a:moveTo>
                    <a:pt x="70" y="23"/>
                  </a:moveTo>
                  <a:cubicBezTo>
                    <a:pt x="70" y="27"/>
                    <a:pt x="61" y="27"/>
                    <a:pt x="46" y="27"/>
                  </a:cubicBezTo>
                  <a:cubicBezTo>
                    <a:pt x="32" y="26"/>
                    <a:pt x="3" y="29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1" y="3"/>
                    <a:pt x="12" y="0"/>
                    <a:pt x="26" y="2"/>
                  </a:cubicBezTo>
                  <a:cubicBezTo>
                    <a:pt x="36" y="4"/>
                    <a:pt x="59" y="1"/>
                    <a:pt x="68" y="3"/>
                  </a:cubicBezTo>
                  <a:cubicBezTo>
                    <a:pt x="71" y="4"/>
                    <a:pt x="72" y="5"/>
                    <a:pt x="72" y="7"/>
                  </a:cubicBezTo>
                  <a:cubicBezTo>
                    <a:pt x="72" y="7"/>
                    <a:pt x="70" y="20"/>
                    <a:pt x="70" y="23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5" name="íş1ïďè">
              <a:extLst>
                <a:ext uri="{FF2B5EF4-FFF2-40B4-BE49-F238E27FC236}">
                  <a16:creationId xmlns:a16="http://schemas.microsoft.com/office/drawing/2014/main" id="{595C23E9-2280-4675-A856-B843F424849D}"/>
                </a:ext>
              </a:extLst>
            </p:cNvPr>
            <p:cNvSpPr/>
            <p:nvPr/>
          </p:nvSpPr>
          <p:spPr bwMode="auto">
            <a:xfrm>
              <a:off x="10776094" y="3689787"/>
              <a:ext cx="215379" cy="82529"/>
            </a:xfrm>
            <a:custGeom>
              <a:avLst/>
              <a:gdLst>
                <a:gd name="T0" fmla="*/ 66 w 70"/>
                <a:gd name="T1" fmla="*/ 20 h 27"/>
                <a:gd name="T2" fmla="*/ 43 w 70"/>
                <a:gd name="T3" fmla="*/ 26 h 27"/>
                <a:gd name="T4" fmla="*/ 5 w 70"/>
                <a:gd name="T5" fmla="*/ 21 h 27"/>
                <a:gd name="T6" fmla="*/ 5 w 70"/>
                <a:gd name="T7" fmla="*/ 20 h 27"/>
                <a:gd name="T8" fmla="*/ 2 w 70"/>
                <a:gd name="T9" fmla="*/ 4 h 27"/>
                <a:gd name="T10" fmla="*/ 37 w 70"/>
                <a:gd name="T11" fmla="*/ 4 h 27"/>
                <a:gd name="T12" fmla="*/ 62 w 70"/>
                <a:gd name="T13" fmla="*/ 3 h 27"/>
                <a:gd name="T14" fmla="*/ 67 w 70"/>
                <a:gd name="T15" fmla="*/ 4 h 27"/>
                <a:gd name="T16" fmla="*/ 66 w 70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27">
                  <a:moveTo>
                    <a:pt x="66" y="20"/>
                  </a:moveTo>
                  <a:cubicBezTo>
                    <a:pt x="68" y="23"/>
                    <a:pt x="59" y="26"/>
                    <a:pt x="43" y="26"/>
                  </a:cubicBezTo>
                  <a:cubicBezTo>
                    <a:pt x="27" y="26"/>
                    <a:pt x="7" y="27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4" y="13"/>
                    <a:pt x="0" y="8"/>
                    <a:pt x="2" y="4"/>
                  </a:cubicBezTo>
                  <a:cubicBezTo>
                    <a:pt x="4" y="0"/>
                    <a:pt x="29" y="4"/>
                    <a:pt x="37" y="4"/>
                  </a:cubicBezTo>
                  <a:cubicBezTo>
                    <a:pt x="43" y="4"/>
                    <a:pt x="55" y="3"/>
                    <a:pt x="62" y="3"/>
                  </a:cubicBezTo>
                  <a:cubicBezTo>
                    <a:pt x="64" y="3"/>
                    <a:pt x="66" y="4"/>
                    <a:pt x="67" y="4"/>
                  </a:cubicBezTo>
                  <a:cubicBezTo>
                    <a:pt x="70" y="8"/>
                    <a:pt x="65" y="16"/>
                    <a:pt x="66" y="20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6" name="îṣḷiḋe">
              <a:extLst>
                <a:ext uri="{FF2B5EF4-FFF2-40B4-BE49-F238E27FC236}">
                  <a16:creationId xmlns:a16="http://schemas.microsoft.com/office/drawing/2014/main" id="{839B8223-38F8-4EE8-B4B9-6BA9056D20E5}"/>
                </a:ext>
              </a:extLst>
            </p:cNvPr>
            <p:cNvSpPr/>
            <p:nvPr/>
          </p:nvSpPr>
          <p:spPr bwMode="auto">
            <a:xfrm>
              <a:off x="11093124" y="3851825"/>
              <a:ext cx="197263" cy="157006"/>
            </a:xfrm>
            <a:custGeom>
              <a:avLst/>
              <a:gdLst>
                <a:gd name="T0" fmla="*/ 38 w 64"/>
                <a:gd name="T1" fmla="*/ 1 h 51"/>
                <a:gd name="T2" fmla="*/ 7 w 64"/>
                <a:gd name="T3" fmla="*/ 1 h 51"/>
                <a:gd name="T4" fmla="*/ 0 w 64"/>
                <a:gd name="T5" fmla="*/ 15 h 51"/>
                <a:gd name="T6" fmla="*/ 2 w 64"/>
                <a:gd name="T7" fmla="*/ 38 h 51"/>
                <a:gd name="T8" fmla="*/ 22 w 64"/>
                <a:gd name="T9" fmla="*/ 49 h 51"/>
                <a:gd name="T10" fmla="*/ 57 w 64"/>
                <a:gd name="T11" fmla="*/ 47 h 51"/>
                <a:gd name="T12" fmla="*/ 63 w 64"/>
                <a:gd name="T13" fmla="*/ 30 h 51"/>
                <a:gd name="T14" fmla="*/ 41 w 64"/>
                <a:gd name="T15" fmla="*/ 13 h 51"/>
                <a:gd name="T16" fmla="*/ 38 w 64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1">
                  <a:moveTo>
                    <a:pt x="38" y="1"/>
                  </a:moveTo>
                  <a:cubicBezTo>
                    <a:pt x="38" y="1"/>
                    <a:pt x="22" y="8"/>
                    <a:pt x="7" y="1"/>
                  </a:cubicBezTo>
                  <a:cubicBezTo>
                    <a:pt x="7" y="1"/>
                    <a:pt x="0" y="1"/>
                    <a:pt x="0" y="15"/>
                  </a:cubicBezTo>
                  <a:cubicBezTo>
                    <a:pt x="1" y="28"/>
                    <a:pt x="0" y="35"/>
                    <a:pt x="2" y="38"/>
                  </a:cubicBezTo>
                  <a:cubicBezTo>
                    <a:pt x="4" y="41"/>
                    <a:pt x="5" y="48"/>
                    <a:pt x="22" y="49"/>
                  </a:cubicBezTo>
                  <a:cubicBezTo>
                    <a:pt x="39" y="50"/>
                    <a:pt x="50" y="51"/>
                    <a:pt x="57" y="47"/>
                  </a:cubicBezTo>
                  <a:cubicBezTo>
                    <a:pt x="63" y="43"/>
                    <a:pt x="64" y="37"/>
                    <a:pt x="63" y="30"/>
                  </a:cubicBezTo>
                  <a:cubicBezTo>
                    <a:pt x="63" y="23"/>
                    <a:pt x="51" y="13"/>
                    <a:pt x="41" y="13"/>
                  </a:cubicBezTo>
                  <a:cubicBezTo>
                    <a:pt x="41" y="13"/>
                    <a:pt x="43" y="0"/>
                    <a:pt x="38" y="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7" name="íśľîde">
              <a:extLst>
                <a:ext uri="{FF2B5EF4-FFF2-40B4-BE49-F238E27FC236}">
                  <a16:creationId xmlns:a16="http://schemas.microsoft.com/office/drawing/2014/main" id="{E132A3B9-F4C8-482C-A292-95AE0E4BA810}"/>
                </a:ext>
              </a:extLst>
            </p:cNvPr>
            <p:cNvSpPr/>
            <p:nvPr/>
          </p:nvSpPr>
          <p:spPr bwMode="auto">
            <a:xfrm>
              <a:off x="10695578" y="3842767"/>
              <a:ext cx="280798" cy="172102"/>
            </a:xfrm>
            <a:custGeom>
              <a:avLst/>
              <a:gdLst>
                <a:gd name="T0" fmla="*/ 80 w 91"/>
                <a:gd name="T1" fmla="*/ 0 h 56"/>
                <a:gd name="T2" fmla="*/ 86 w 91"/>
                <a:gd name="T3" fmla="*/ 4 h 56"/>
                <a:gd name="T4" fmla="*/ 89 w 91"/>
                <a:gd name="T5" fmla="*/ 43 h 56"/>
                <a:gd name="T6" fmla="*/ 51 w 91"/>
                <a:gd name="T7" fmla="*/ 51 h 56"/>
                <a:gd name="T8" fmla="*/ 5 w 91"/>
                <a:gd name="T9" fmla="*/ 51 h 56"/>
                <a:gd name="T10" fmla="*/ 9 w 91"/>
                <a:gd name="T11" fmla="*/ 28 h 56"/>
                <a:gd name="T12" fmla="*/ 42 w 91"/>
                <a:gd name="T13" fmla="*/ 20 h 56"/>
                <a:gd name="T14" fmla="*/ 47 w 91"/>
                <a:gd name="T15" fmla="*/ 6 h 56"/>
                <a:gd name="T16" fmla="*/ 50 w 91"/>
                <a:gd name="T17" fmla="*/ 3 h 56"/>
                <a:gd name="T18" fmla="*/ 80 w 9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56">
                  <a:moveTo>
                    <a:pt x="80" y="0"/>
                  </a:moveTo>
                  <a:cubicBezTo>
                    <a:pt x="80" y="0"/>
                    <a:pt x="84" y="0"/>
                    <a:pt x="86" y="4"/>
                  </a:cubicBezTo>
                  <a:cubicBezTo>
                    <a:pt x="87" y="9"/>
                    <a:pt x="91" y="40"/>
                    <a:pt x="89" y="43"/>
                  </a:cubicBezTo>
                  <a:cubicBezTo>
                    <a:pt x="88" y="46"/>
                    <a:pt x="63" y="50"/>
                    <a:pt x="51" y="51"/>
                  </a:cubicBezTo>
                  <a:cubicBezTo>
                    <a:pt x="40" y="52"/>
                    <a:pt x="7" y="56"/>
                    <a:pt x="5" y="51"/>
                  </a:cubicBezTo>
                  <a:cubicBezTo>
                    <a:pt x="2" y="46"/>
                    <a:pt x="0" y="34"/>
                    <a:pt x="9" y="28"/>
                  </a:cubicBezTo>
                  <a:cubicBezTo>
                    <a:pt x="18" y="23"/>
                    <a:pt x="37" y="23"/>
                    <a:pt x="42" y="20"/>
                  </a:cubicBezTo>
                  <a:cubicBezTo>
                    <a:pt x="46" y="18"/>
                    <a:pt x="46" y="10"/>
                    <a:pt x="47" y="6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0" y="3"/>
                    <a:pt x="70" y="7"/>
                    <a:pt x="80" y="0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8" name="îŝḻïḍè">
              <a:extLst>
                <a:ext uri="{FF2B5EF4-FFF2-40B4-BE49-F238E27FC236}">
                  <a16:creationId xmlns:a16="http://schemas.microsoft.com/office/drawing/2014/main" id="{D8650A57-8744-4613-AB9B-5255D30EFDBE}"/>
                </a:ext>
              </a:extLst>
            </p:cNvPr>
            <p:cNvSpPr/>
            <p:nvPr/>
          </p:nvSpPr>
          <p:spPr bwMode="auto">
            <a:xfrm>
              <a:off x="10945177" y="1755402"/>
              <a:ext cx="227456" cy="359301"/>
            </a:xfrm>
            <a:custGeom>
              <a:avLst/>
              <a:gdLst>
                <a:gd name="T0" fmla="*/ 51 w 74"/>
                <a:gd name="T1" fmla="*/ 35 h 117"/>
                <a:gd name="T2" fmla="*/ 58 w 74"/>
                <a:gd name="T3" fmla="*/ 76 h 117"/>
                <a:gd name="T4" fmla="*/ 21 w 74"/>
                <a:gd name="T5" fmla="*/ 117 h 117"/>
                <a:gd name="T6" fmla="*/ 0 w 74"/>
                <a:gd name="T7" fmla="*/ 77 h 117"/>
                <a:gd name="T8" fmla="*/ 12 w 74"/>
                <a:gd name="T9" fmla="*/ 40 h 117"/>
                <a:gd name="T10" fmla="*/ 51 w 74"/>
                <a:gd name="T11" fmla="*/ 3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17">
                  <a:moveTo>
                    <a:pt x="51" y="35"/>
                  </a:moveTo>
                  <a:cubicBezTo>
                    <a:pt x="51" y="36"/>
                    <a:pt x="43" y="59"/>
                    <a:pt x="58" y="76"/>
                  </a:cubicBezTo>
                  <a:cubicBezTo>
                    <a:pt x="74" y="94"/>
                    <a:pt x="22" y="117"/>
                    <a:pt x="21" y="117"/>
                  </a:cubicBezTo>
                  <a:cubicBezTo>
                    <a:pt x="19" y="117"/>
                    <a:pt x="0" y="77"/>
                    <a:pt x="0" y="77"/>
                  </a:cubicBezTo>
                  <a:cubicBezTo>
                    <a:pt x="0" y="77"/>
                    <a:pt x="10" y="72"/>
                    <a:pt x="12" y="40"/>
                  </a:cubicBezTo>
                  <a:cubicBezTo>
                    <a:pt x="14" y="0"/>
                    <a:pt x="51" y="35"/>
                    <a:pt x="51" y="35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9" name="i$lîďe">
              <a:extLst>
                <a:ext uri="{FF2B5EF4-FFF2-40B4-BE49-F238E27FC236}">
                  <a16:creationId xmlns:a16="http://schemas.microsoft.com/office/drawing/2014/main" id="{B7EAA100-33CE-48A0-B17A-B1E71BB24236}"/>
                </a:ext>
              </a:extLst>
            </p:cNvPr>
            <p:cNvSpPr/>
            <p:nvPr/>
          </p:nvSpPr>
          <p:spPr bwMode="auto">
            <a:xfrm>
              <a:off x="10840507" y="1470577"/>
              <a:ext cx="477054" cy="429752"/>
            </a:xfrm>
            <a:custGeom>
              <a:avLst/>
              <a:gdLst>
                <a:gd name="T0" fmla="*/ 155 w 155"/>
                <a:gd name="T1" fmla="*/ 57 h 140"/>
                <a:gd name="T2" fmla="*/ 155 w 155"/>
                <a:gd name="T3" fmla="*/ 57 h 140"/>
                <a:gd name="T4" fmla="*/ 141 w 155"/>
                <a:gd name="T5" fmla="*/ 78 h 140"/>
                <a:gd name="T6" fmla="*/ 131 w 155"/>
                <a:gd name="T7" fmla="*/ 91 h 140"/>
                <a:gd name="T8" fmla="*/ 123 w 155"/>
                <a:gd name="T9" fmla="*/ 91 h 140"/>
                <a:gd name="T10" fmla="*/ 118 w 155"/>
                <a:gd name="T11" fmla="*/ 101 h 140"/>
                <a:gd name="T12" fmla="*/ 55 w 155"/>
                <a:gd name="T13" fmla="*/ 140 h 140"/>
                <a:gd name="T14" fmla="*/ 4 w 155"/>
                <a:gd name="T15" fmla="*/ 26 h 140"/>
                <a:gd name="T16" fmla="*/ 5 w 155"/>
                <a:gd name="T17" fmla="*/ 21 h 140"/>
                <a:gd name="T18" fmla="*/ 5 w 155"/>
                <a:gd name="T19" fmla="*/ 17 h 140"/>
                <a:gd name="T20" fmla="*/ 55 w 155"/>
                <a:gd name="T21" fmla="*/ 3 h 140"/>
                <a:gd name="T22" fmla="*/ 63 w 155"/>
                <a:gd name="T23" fmla="*/ 0 h 140"/>
                <a:gd name="T24" fmla="*/ 105 w 155"/>
                <a:gd name="T25" fmla="*/ 22 h 140"/>
                <a:gd name="T26" fmla="*/ 119 w 155"/>
                <a:gd name="T27" fmla="*/ 37 h 140"/>
                <a:gd name="T28" fmla="*/ 125 w 155"/>
                <a:gd name="T29" fmla="*/ 43 h 140"/>
                <a:gd name="T30" fmla="*/ 127 w 155"/>
                <a:gd name="T31" fmla="*/ 44 h 140"/>
                <a:gd name="T32" fmla="*/ 143 w 155"/>
                <a:gd name="T33" fmla="*/ 47 h 140"/>
                <a:gd name="T34" fmla="*/ 154 w 155"/>
                <a:gd name="T35" fmla="*/ 49 h 140"/>
                <a:gd name="T36" fmla="*/ 155 w 155"/>
                <a:gd name="T37" fmla="*/ 5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40">
                  <a:moveTo>
                    <a:pt x="155" y="57"/>
                  </a:moveTo>
                  <a:cubicBezTo>
                    <a:pt x="155" y="57"/>
                    <a:pt x="155" y="57"/>
                    <a:pt x="155" y="57"/>
                  </a:cubicBezTo>
                  <a:cubicBezTo>
                    <a:pt x="149" y="70"/>
                    <a:pt x="142" y="77"/>
                    <a:pt x="141" y="78"/>
                  </a:cubicBezTo>
                  <a:cubicBezTo>
                    <a:pt x="139" y="82"/>
                    <a:pt x="136" y="87"/>
                    <a:pt x="131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4"/>
                    <a:pt x="120" y="98"/>
                    <a:pt x="118" y="101"/>
                  </a:cubicBezTo>
                  <a:cubicBezTo>
                    <a:pt x="106" y="121"/>
                    <a:pt x="85" y="140"/>
                    <a:pt x="55" y="140"/>
                  </a:cubicBezTo>
                  <a:cubicBezTo>
                    <a:pt x="0" y="136"/>
                    <a:pt x="2" y="55"/>
                    <a:pt x="4" y="26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57"/>
                    <a:pt x="155" y="57"/>
                    <a:pt x="155" y="57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0" name="ïṣḻïḋê">
              <a:extLst>
                <a:ext uri="{FF2B5EF4-FFF2-40B4-BE49-F238E27FC236}">
                  <a16:creationId xmlns:a16="http://schemas.microsoft.com/office/drawing/2014/main" id="{B1ABF826-CF3F-41A3-910F-053D96583464}"/>
                </a:ext>
              </a:extLst>
            </p:cNvPr>
            <p:cNvSpPr/>
            <p:nvPr/>
          </p:nvSpPr>
          <p:spPr bwMode="auto">
            <a:xfrm>
              <a:off x="10825409" y="1427301"/>
              <a:ext cx="467997" cy="356281"/>
            </a:xfrm>
            <a:custGeom>
              <a:avLst/>
              <a:gdLst>
                <a:gd name="T0" fmla="*/ 147 w 152"/>
                <a:gd name="T1" fmla="*/ 64 h 116"/>
                <a:gd name="T2" fmla="*/ 146 w 152"/>
                <a:gd name="T3" fmla="*/ 92 h 116"/>
                <a:gd name="T4" fmla="*/ 146 w 152"/>
                <a:gd name="T5" fmla="*/ 92 h 116"/>
                <a:gd name="T6" fmla="*/ 136 w 152"/>
                <a:gd name="T7" fmla="*/ 105 h 116"/>
                <a:gd name="T8" fmla="*/ 136 w 152"/>
                <a:gd name="T9" fmla="*/ 105 h 116"/>
                <a:gd name="T10" fmla="*/ 123 w 152"/>
                <a:gd name="T11" fmla="*/ 115 h 116"/>
                <a:gd name="T12" fmla="*/ 119 w 152"/>
                <a:gd name="T13" fmla="*/ 105 h 116"/>
                <a:gd name="T14" fmla="*/ 142 w 152"/>
                <a:gd name="T15" fmla="*/ 86 h 116"/>
                <a:gd name="T16" fmla="*/ 129 w 152"/>
                <a:gd name="T17" fmla="*/ 68 h 116"/>
                <a:gd name="T18" fmla="*/ 109 w 152"/>
                <a:gd name="T19" fmla="*/ 88 h 116"/>
                <a:gd name="T20" fmla="*/ 105 w 152"/>
                <a:gd name="T21" fmla="*/ 65 h 116"/>
                <a:gd name="T22" fmla="*/ 93 w 152"/>
                <a:gd name="T23" fmla="*/ 42 h 116"/>
                <a:gd name="T24" fmla="*/ 63 w 152"/>
                <a:gd name="T25" fmla="*/ 34 h 116"/>
                <a:gd name="T26" fmla="*/ 33 w 152"/>
                <a:gd name="T27" fmla="*/ 41 h 116"/>
                <a:gd name="T28" fmla="*/ 15 w 152"/>
                <a:gd name="T29" fmla="*/ 40 h 116"/>
                <a:gd name="T30" fmla="*/ 9 w 152"/>
                <a:gd name="T31" fmla="*/ 40 h 116"/>
                <a:gd name="T32" fmla="*/ 8 w 152"/>
                <a:gd name="T33" fmla="*/ 40 h 116"/>
                <a:gd name="T34" fmla="*/ 5 w 152"/>
                <a:gd name="T35" fmla="*/ 38 h 116"/>
                <a:gd name="T36" fmla="*/ 0 w 152"/>
                <a:gd name="T37" fmla="*/ 29 h 116"/>
                <a:gd name="T38" fmla="*/ 5 w 152"/>
                <a:gd name="T39" fmla="*/ 28 h 116"/>
                <a:gd name="T40" fmla="*/ 53 w 152"/>
                <a:gd name="T41" fmla="*/ 10 h 116"/>
                <a:gd name="T42" fmla="*/ 58 w 152"/>
                <a:gd name="T43" fmla="*/ 8 h 116"/>
                <a:gd name="T44" fmla="*/ 80 w 152"/>
                <a:gd name="T45" fmla="*/ 0 h 116"/>
                <a:gd name="T46" fmla="*/ 115 w 152"/>
                <a:gd name="T47" fmla="*/ 19 h 116"/>
                <a:gd name="T48" fmla="*/ 124 w 152"/>
                <a:gd name="T49" fmla="*/ 24 h 116"/>
                <a:gd name="T50" fmla="*/ 149 w 152"/>
                <a:gd name="T51" fmla="*/ 53 h 116"/>
                <a:gd name="T52" fmla="*/ 148 w 152"/>
                <a:gd name="T53" fmla="*/ 61 h 116"/>
                <a:gd name="T54" fmla="*/ 147 w 152"/>
                <a:gd name="T55" fmla="*/ 6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2" h="116">
                  <a:moveTo>
                    <a:pt x="147" y="64"/>
                  </a:moveTo>
                  <a:cubicBezTo>
                    <a:pt x="147" y="64"/>
                    <a:pt x="152" y="78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4" y="96"/>
                    <a:pt x="141" y="101"/>
                    <a:pt x="136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0" y="108"/>
                    <a:pt x="127" y="111"/>
                    <a:pt x="123" y="115"/>
                  </a:cubicBezTo>
                  <a:cubicBezTo>
                    <a:pt x="122" y="116"/>
                    <a:pt x="119" y="105"/>
                    <a:pt x="119" y="105"/>
                  </a:cubicBezTo>
                  <a:cubicBezTo>
                    <a:pt x="119" y="105"/>
                    <a:pt x="137" y="96"/>
                    <a:pt x="142" y="86"/>
                  </a:cubicBezTo>
                  <a:cubicBezTo>
                    <a:pt x="147" y="76"/>
                    <a:pt x="138" y="68"/>
                    <a:pt x="129" y="68"/>
                  </a:cubicBezTo>
                  <a:cubicBezTo>
                    <a:pt x="120" y="68"/>
                    <a:pt x="109" y="75"/>
                    <a:pt x="109" y="88"/>
                  </a:cubicBezTo>
                  <a:cubicBezTo>
                    <a:pt x="109" y="88"/>
                    <a:pt x="105" y="75"/>
                    <a:pt x="105" y="65"/>
                  </a:cubicBezTo>
                  <a:cubicBezTo>
                    <a:pt x="105" y="54"/>
                    <a:pt x="101" y="46"/>
                    <a:pt x="93" y="42"/>
                  </a:cubicBezTo>
                  <a:cubicBezTo>
                    <a:pt x="86" y="37"/>
                    <a:pt x="73" y="42"/>
                    <a:pt x="63" y="34"/>
                  </a:cubicBezTo>
                  <a:cubicBezTo>
                    <a:pt x="63" y="34"/>
                    <a:pt x="51" y="44"/>
                    <a:pt x="33" y="41"/>
                  </a:cubicBezTo>
                  <a:cubicBezTo>
                    <a:pt x="23" y="39"/>
                    <a:pt x="18" y="39"/>
                    <a:pt x="15" y="40"/>
                  </a:cubicBezTo>
                  <a:cubicBezTo>
                    <a:pt x="12" y="40"/>
                    <a:pt x="11" y="41"/>
                    <a:pt x="9" y="40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7" y="40"/>
                    <a:pt x="6" y="39"/>
                    <a:pt x="5" y="38"/>
                  </a:cubicBezTo>
                  <a:cubicBezTo>
                    <a:pt x="2" y="35"/>
                    <a:pt x="0" y="29"/>
                    <a:pt x="0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49" y="53"/>
                    <a:pt x="149" y="53"/>
                    <a:pt x="149" y="5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4"/>
                    <a:pt x="147" y="64"/>
                    <a:pt x="147" y="64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1" name="îṥḻíḓê">
              <a:extLst>
                <a:ext uri="{FF2B5EF4-FFF2-40B4-BE49-F238E27FC236}">
                  <a16:creationId xmlns:a16="http://schemas.microsoft.com/office/drawing/2014/main" id="{94174C7C-2458-4F51-A7F1-FD15855060F2}"/>
                </a:ext>
              </a:extLst>
            </p:cNvPr>
            <p:cNvSpPr/>
            <p:nvPr/>
          </p:nvSpPr>
          <p:spPr bwMode="auto">
            <a:xfrm>
              <a:off x="10837487" y="1295456"/>
              <a:ext cx="508255" cy="413649"/>
            </a:xfrm>
            <a:custGeom>
              <a:avLst/>
              <a:gdLst>
                <a:gd name="T0" fmla="*/ 162 w 165"/>
                <a:gd name="T1" fmla="*/ 93 h 135"/>
                <a:gd name="T2" fmla="*/ 156 w 165"/>
                <a:gd name="T3" fmla="*/ 114 h 135"/>
                <a:gd name="T4" fmla="*/ 156 w 165"/>
                <a:gd name="T5" fmla="*/ 114 h 135"/>
                <a:gd name="T6" fmla="*/ 142 w 165"/>
                <a:gd name="T7" fmla="*/ 135 h 135"/>
                <a:gd name="T8" fmla="*/ 142 w 165"/>
                <a:gd name="T9" fmla="*/ 135 h 135"/>
                <a:gd name="T10" fmla="*/ 128 w 165"/>
                <a:gd name="T11" fmla="*/ 101 h 135"/>
                <a:gd name="T12" fmla="*/ 120 w 165"/>
                <a:gd name="T13" fmla="*/ 94 h 135"/>
                <a:gd name="T14" fmla="*/ 116 w 165"/>
                <a:gd name="T15" fmla="*/ 91 h 135"/>
                <a:gd name="T16" fmla="*/ 100 w 165"/>
                <a:gd name="T17" fmla="*/ 82 h 135"/>
                <a:gd name="T18" fmla="*/ 70 w 165"/>
                <a:gd name="T19" fmla="*/ 73 h 135"/>
                <a:gd name="T20" fmla="*/ 6 w 165"/>
                <a:gd name="T21" fmla="*/ 78 h 135"/>
                <a:gd name="T22" fmla="*/ 1 w 165"/>
                <a:gd name="T23" fmla="*/ 81 h 135"/>
                <a:gd name="T24" fmla="*/ 1 w 165"/>
                <a:gd name="T25" fmla="*/ 71 h 135"/>
                <a:gd name="T26" fmla="*/ 9 w 165"/>
                <a:gd name="T27" fmla="*/ 41 h 135"/>
                <a:gd name="T28" fmla="*/ 95 w 165"/>
                <a:gd name="T29" fmla="*/ 11 h 135"/>
                <a:gd name="T30" fmla="*/ 144 w 165"/>
                <a:gd name="T31" fmla="*/ 35 h 135"/>
                <a:gd name="T32" fmla="*/ 162 w 165"/>
                <a:gd name="T33" fmla="*/ 9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35">
                  <a:moveTo>
                    <a:pt x="162" y="93"/>
                  </a:moveTo>
                  <a:cubicBezTo>
                    <a:pt x="161" y="101"/>
                    <a:pt x="158" y="108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0" y="127"/>
                    <a:pt x="143" y="134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3"/>
                    <a:pt x="147" y="118"/>
                    <a:pt x="128" y="101"/>
                  </a:cubicBezTo>
                  <a:cubicBezTo>
                    <a:pt x="126" y="99"/>
                    <a:pt x="123" y="96"/>
                    <a:pt x="120" y="94"/>
                  </a:cubicBezTo>
                  <a:cubicBezTo>
                    <a:pt x="119" y="93"/>
                    <a:pt x="117" y="92"/>
                    <a:pt x="116" y="91"/>
                  </a:cubicBezTo>
                  <a:cubicBezTo>
                    <a:pt x="112" y="88"/>
                    <a:pt x="106" y="85"/>
                    <a:pt x="100" y="82"/>
                  </a:cubicBezTo>
                  <a:cubicBezTo>
                    <a:pt x="90" y="77"/>
                    <a:pt x="80" y="74"/>
                    <a:pt x="70" y="73"/>
                  </a:cubicBezTo>
                  <a:cubicBezTo>
                    <a:pt x="43" y="68"/>
                    <a:pt x="17" y="73"/>
                    <a:pt x="6" y="78"/>
                  </a:cubicBezTo>
                  <a:cubicBezTo>
                    <a:pt x="4" y="79"/>
                    <a:pt x="2" y="80"/>
                    <a:pt x="1" y="81"/>
                  </a:cubicBezTo>
                  <a:cubicBezTo>
                    <a:pt x="1" y="81"/>
                    <a:pt x="0" y="77"/>
                    <a:pt x="1" y="71"/>
                  </a:cubicBezTo>
                  <a:cubicBezTo>
                    <a:pt x="2" y="63"/>
                    <a:pt x="4" y="51"/>
                    <a:pt x="9" y="41"/>
                  </a:cubicBezTo>
                  <a:cubicBezTo>
                    <a:pt x="20" y="20"/>
                    <a:pt x="43" y="0"/>
                    <a:pt x="95" y="11"/>
                  </a:cubicBezTo>
                  <a:cubicBezTo>
                    <a:pt x="118" y="16"/>
                    <a:pt x="134" y="25"/>
                    <a:pt x="144" y="35"/>
                  </a:cubicBezTo>
                  <a:cubicBezTo>
                    <a:pt x="163" y="53"/>
                    <a:pt x="165" y="76"/>
                    <a:pt x="162" y="93"/>
                  </a:cubicBezTo>
                </a:path>
              </a:pathLst>
            </a:custGeom>
            <a:solidFill>
              <a:srgbClr val="F4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2" name="íşļiḑè">
              <a:extLst>
                <a:ext uri="{FF2B5EF4-FFF2-40B4-BE49-F238E27FC236}">
                  <a16:creationId xmlns:a16="http://schemas.microsoft.com/office/drawing/2014/main" id="{4FBAD4F6-9FB7-4A90-A07B-80D2DE534011}"/>
                </a:ext>
              </a:extLst>
            </p:cNvPr>
            <p:cNvSpPr/>
            <p:nvPr/>
          </p:nvSpPr>
          <p:spPr bwMode="auto">
            <a:xfrm>
              <a:off x="11169613" y="1350810"/>
              <a:ext cx="80515" cy="242553"/>
            </a:xfrm>
            <a:custGeom>
              <a:avLst/>
              <a:gdLst>
                <a:gd name="T0" fmla="*/ 0 w 26"/>
                <a:gd name="T1" fmla="*/ 1 h 79"/>
                <a:gd name="T2" fmla="*/ 15 w 26"/>
                <a:gd name="T3" fmla="*/ 78 h 79"/>
                <a:gd name="T4" fmla="*/ 15 w 26"/>
                <a:gd name="T5" fmla="*/ 79 h 79"/>
                <a:gd name="T6" fmla="*/ 0 w 26"/>
                <a:gd name="T7" fmla="*/ 0 h 79"/>
                <a:gd name="T8" fmla="*/ 0 w 26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9">
                  <a:moveTo>
                    <a:pt x="0" y="1"/>
                  </a:moveTo>
                  <a:cubicBezTo>
                    <a:pt x="20" y="21"/>
                    <a:pt x="23" y="52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6" y="53"/>
                    <a:pt x="20" y="2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3" name="îṡḷîḓê">
              <a:extLst>
                <a:ext uri="{FF2B5EF4-FFF2-40B4-BE49-F238E27FC236}">
                  <a16:creationId xmlns:a16="http://schemas.microsoft.com/office/drawing/2014/main" id="{0D01730A-7637-4118-A040-D3D730EEC746}"/>
                </a:ext>
              </a:extLst>
            </p:cNvPr>
            <p:cNvSpPr/>
            <p:nvPr/>
          </p:nvSpPr>
          <p:spPr bwMode="auto">
            <a:xfrm>
              <a:off x="11006569" y="1337726"/>
              <a:ext cx="166063" cy="119767"/>
            </a:xfrm>
            <a:custGeom>
              <a:avLst/>
              <a:gdLst>
                <a:gd name="T0" fmla="*/ 1 w 54"/>
                <a:gd name="T1" fmla="*/ 39 h 39"/>
                <a:gd name="T2" fmla="*/ 53 w 54"/>
                <a:gd name="T3" fmla="*/ 3 h 39"/>
                <a:gd name="T4" fmla="*/ 53 w 54"/>
                <a:gd name="T5" fmla="*/ 3 h 39"/>
                <a:gd name="T6" fmla="*/ 18 w 54"/>
                <a:gd name="T7" fmla="*/ 12 h 39"/>
                <a:gd name="T8" fmla="*/ 0 w 54"/>
                <a:gd name="T9" fmla="*/ 39 h 39"/>
                <a:gd name="T10" fmla="*/ 1 w 54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1" y="39"/>
                  </a:moveTo>
                  <a:cubicBezTo>
                    <a:pt x="4" y="17"/>
                    <a:pt x="32" y="2"/>
                    <a:pt x="53" y="3"/>
                  </a:cubicBezTo>
                  <a:cubicBezTo>
                    <a:pt x="53" y="3"/>
                    <a:pt x="54" y="3"/>
                    <a:pt x="53" y="3"/>
                  </a:cubicBezTo>
                  <a:cubicBezTo>
                    <a:pt x="41" y="0"/>
                    <a:pt x="28" y="6"/>
                    <a:pt x="18" y="12"/>
                  </a:cubicBezTo>
                  <a:cubicBezTo>
                    <a:pt x="9" y="18"/>
                    <a:pt x="2" y="27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4" name="ïṩľîďé">
              <a:extLst>
                <a:ext uri="{FF2B5EF4-FFF2-40B4-BE49-F238E27FC236}">
                  <a16:creationId xmlns:a16="http://schemas.microsoft.com/office/drawing/2014/main" id="{F1BD4538-168B-4782-87C4-CCC22CCAD0D9}"/>
                </a:ext>
              </a:extLst>
            </p:cNvPr>
            <p:cNvSpPr/>
            <p:nvPr/>
          </p:nvSpPr>
          <p:spPr bwMode="auto">
            <a:xfrm>
              <a:off x="10970337" y="1402139"/>
              <a:ext cx="369366" cy="306966"/>
            </a:xfrm>
            <a:custGeom>
              <a:avLst/>
              <a:gdLst>
                <a:gd name="T0" fmla="*/ 0 w 120"/>
                <a:gd name="T1" fmla="*/ 12 h 100"/>
                <a:gd name="T2" fmla="*/ 6 w 120"/>
                <a:gd name="T3" fmla="*/ 18 h 100"/>
                <a:gd name="T4" fmla="*/ 13 w 120"/>
                <a:gd name="T5" fmla="*/ 25 h 100"/>
                <a:gd name="T6" fmla="*/ 27 w 120"/>
                <a:gd name="T7" fmla="*/ 38 h 100"/>
                <a:gd name="T8" fmla="*/ 57 w 120"/>
                <a:gd name="T9" fmla="*/ 47 h 100"/>
                <a:gd name="T10" fmla="*/ 73 w 120"/>
                <a:gd name="T11" fmla="*/ 56 h 100"/>
                <a:gd name="T12" fmla="*/ 77 w 120"/>
                <a:gd name="T13" fmla="*/ 59 h 100"/>
                <a:gd name="T14" fmla="*/ 80 w 120"/>
                <a:gd name="T15" fmla="*/ 61 h 100"/>
                <a:gd name="T16" fmla="*/ 83 w 120"/>
                <a:gd name="T17" fmla="*/ 26 h 100"/>
                <a:gd name="T18" fmla="*/ 75 w 120"/>
                <a:gd name="T19" fmla="*/ 27 h 100"/>
                <a:gd name="T20" fmla="*/ 68 w 120"/>
                <a:gd name="T21" fmla="*/ 27 h 100"/>
                <a:gd name="T22" fmla="*/ 13 w 120"/>
                <a:gd name="T23" fmla="*/ 17 h 100"/>
                <a:gd name="T24" fmla="*/ 13 w 120"/>
                <a:gd name="T25" fmla="*/ 18 h 100"/>
                <a:gd name="T26" fmla="*/ 12 w 120"/>
                <a:gd name="T27" fmla="*/ 18 h 100"/>
                <a:gd name="T28" fmla="*/ 12 w 120"/>
                <a:gd name="T29" fmla="*/ 17 h 100"/>
                <a:gd name="T30" fmla="*/ 11 w 120"/>
                <a:gd name="T31" fmla="*/ 16 h 100"/>
                <a:gd name="T32" fmla="*/ 0 w 120"/>
                <a:gd name="T33" fmla="*/ 12 h 100"/>
                <a:gd name="T34" fmla="*/ 101 w 120"/>
                <a:gd name="T35" fmla="*/ 0 h 100"/>
                <a:gd name="T36" fmla="*/ 85 w 120"/>
                <a:gd name="T37" fmla="*/ 26 h 100"/>
                <a:gd name="T38" fmla="*/ 80 w 120"/>
                <a:gd name="T39" fmla="*/ 62 h 100"/>
                <a:gd name="T40" fmla="*/ 80 w 120"/>
                <a:gd name="T41" fmla="*/ 62 h 100"/>
                <a:gd name="T42" fmla="*/ 85 w 120"/>
                <a:gd name="T43" fmla="*/ 66 h 100"/>
                <a:gd name="T44" fmla="*/ 100 w 120"/>
                <a:gd name="T45" fmla="*/ 94 h 100"/>
                <a:gd name="T46" fmla="*/ 99 w 120"/>
                <a:gd name="T47" fmla="*/ 100 h 100"/>
                <a:gd name="T48" fmla="*/ 99 w 120"/>
                <a:gd name="T49" fmla="*/ 100 h 100"/>
                <a:gd name="T50" fmla="*/ 113 w 120"/>
                <a:gd name="T51" fmla="*/ 79 h 100"/>
                <a:gd name="T52" fmla="*/ 113 w 120"/>
                <a:gd name="T53" fmla="*/ 79 h 100"/>
                <a:gd name="T54" fmla="*/ 113 w 120"/>
                <a:gd name="T55" fmla="*/ 79 h 100"/>
                <a:gd name="T56" fmla="*/ 119 w 120"/>
                <a:gd name="T57" fmla="*/ 58 h 100"/>
                <a:gd name="T58" fmla="*/ 120 w 120"/>
                <a:gd name="T59" fmla="*/ 46 h 100"/>
                <a:gd name="T60" fmla="*/ 101 w 120"/>
                <a:gd name="T6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100">
                  <a:moveTo>
                    <a:pt x="0" y="12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7" y="39"/>
                    <a:pt x="47" y="42"/>
                    <a:pt x="57" y="47"/>
                  </a:cubicBezTo>
                  <a:cubicBezTo>
                    <a:pt x="63" y="50"/>
                    <a:pt x="69" y="53"/>
                    <a:pt x="73" y="56"/>
                  </a:cubicBezTo>
                  <a:cubicBezTo>
                    <a:pt x="74" y="57"/>
                    <a:pt x="76" y="58"/>
                    <a:pt x="77" y="59"/>
                  </a:cubicBezTo>
                  <a:cubicBezTo>
                    <a:pt x="78" y="60"/>
                    <a:pt x="79" y="61"/>
                    <a:pt x="80" y="61"/>
                  </a:cubicBezTo>
                  <a:cubicBezTo>
                    <a:pt x="83" y="50"/>
                    <a:pt x="85" y="38"/>
                    <a:pt x="83" y="26"/>
                  </a:cubicBezTo>
                  <a:cubicBezTo>
                    <a:pt x="81" y="26"/>
                    <a:pt x="78" y="27"/>
                    <a:pt x="75" y="27"/>
                  </a:cubicBezTo>
                  <a:cubicBezTo>
                    <a:pt x="73" y="27"/>
                    <a:pt x="71" y="27"/>
                    <a:pt x="68" y="27"/>
                  </a:cubicBezTo>
                  <a:cubicBezTo>
                    <a:pt x="46" y="27"/>
                    <a:pt x="25" y="21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4" y="14"/>
                    <a:pt x="1" y="12"/>
                    <a:pt x="0" y="12"/>
                  </a:cubicBezTo>
                  <a:moveTo>
                    <a:pt x="101" y="0"/>
                  </a:moveTo>
                  <a:cubicBezTo>
                    <a:pt x="103" y="9"/>
                    <a:pt x="101" y="22"/>
                    <a:pt x="85" y="26"/>
                  </a:cubicBezTo>
                  <a:cubicBezTo>
                    <a:pt x="86" y="38"/>
                    <a:pt x="85" y="51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2" y="63"/>
                    <a:pt x="83" y="64"/>
                    <a:pt x="85" y="66"/>
                  </a:cubicBezTo>
                  <a:cubicBezTo>
                    <a:pt x="98" y="78"/>
                    <a:pt x="100" y="88"/>
                    <a:pt x="100" y="94"/>
                  </a:cubicBezTo>
                  <a:cubicBezTo>
                    <a:pt x="100" y="97"/>
                    <a:pt x="99" y="99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0" y="99"/>
                    <a:pt x="107" y="92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5" y="73"/>
                    <a:pt x="118" y="66"/>
                    <a:pt x="119" y="58"/>
                  </a:cubicBezTo>
                  <a:cubicBezTo>
                    <a:pt x="120" y="54"/>
                    <a:pt x="120" y="50"/>
                    <a:pt x="120" y="46"/>
                  </a:cubicBezTo>
                  <a:cubicBezTo>
                    <a:pt x="120" y="31"/>
                    <a:pt x="116" y="14"/>
                    <a:pt x="101" y="0"/>
                  </a:cubicBezTo>
                </a:path>
              </a:pathLst>
            </a:custGeom>
            <a:solidFill>
              <a:srgbClr val="F15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5" name="išḷíḋé">
              <a:extLst>
                <a:ext uri="{FF2B5EF4-FFF2-40B4-BE49-F238E27FC236}">
                  <a16:creationId xmlns:a16="http://schemas.microsoft.com/office/drawing/2014/main" id="{32605FBD-E3C1-427B-9FC6-B5F8BEB8AC9D}"/>
                </a:ext>
              </a:extLst>
            </p:cNvPr>
            <p:cNvSpPr/>
            <p:nvPr/>
          </p:nvSpPr>
          <p:spPr bwMode="auto">
            <a:xfrm>
              <a:off x="11215910" y="1482655"/>
              <a:ext cx="19123" cy="110709"/>
            </a:xfrm>
            <a:custGeom>
              <a:avLst/>
              <a:gdLst>
                <a:gd name="T0" fmla="*/ 5 w 6"/>
                <a:gd name="T1" fmla="*/ 0 h 36"/>
                <a:gd name="T2" fmla="*/ 3 w 6"/>
                <a:gd name="T3" fmla="*/ 0 h 36"/>
                <a:gd name="T4" fmla="*/ 0 w 6"/>
                <a:gd name="T5" fmla="*/ 35 h 36"/>
                <a:gd name="T6" fmla="*/ 0 w 6"/>
                <a:gd name="T7" fmla="*/ 36 h 36"/>
                <a:gd name="T8" fmla="*/ 0 w 6"/>
                <a:gd name="T9" fmla="*/ 36 h 36"/>
                <a:gd name="T10" fmla="*/ 5 w 6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6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5" y="12"/>
                    <a:pt x="3" y="24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5"/>
                    <a:pt x="6" y="12"/>
                    <a:pt x="5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6" name="íṩ1îďé">
              <a:extLst>
                <a:ext uri="{FF2B5EF4-FFF2-40B4-BE49-F238E27FC236}">
                  <a16:creationId xmlns:a16="http://schemas.microsoft.com/office/drawing/2014/main" id="{A3FB9B15-BBB8-4F14-83B7-AB447641748A}"/>
                </a:ext>
              </a:extLst>
            </p:cNvPr>
            <p:cNvSpPr/>
            <p:nvPr/>
          </p:nvSpPr>
          <p:spPr bwMode="auto">
            <a:xfrm>
              <a:off x="11006569" y="1454474"/>
              <a:ext cx="3019" cy="3019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7" name="í$ḻïḑé">
              <a:extLst>
                <a:ext uri="{FF2B5EF4-FFF2-40B4-BE49-F238E27FC236}">
                  <a16:creationId xmlns:a16="http://schemas.microsoft.com/office/drawing/2014/main" id="{31309B2D-8CDF-4F55-9548-437DCAF89351}"/>
                </a:ext>
              </a:extLst>
            </p:cNvPr>
            <p:cNvSpPr/>
            <p:nvPr/>
          </p:nvSpPr>
          <p:spPr bwMode="auto">
            <a:xfrm>
              <a:off x="10741875" y="1418242"/>
              <a:ext cx="480074" cy="155999"/>
            </a:xfrm>
            <a:custGeom>
              <a:avLst/>
              <a:gdLst>
                <a:gd name="T0" fmla="*/ 4 w 156"/>
                <a:gd name="T1" fmla="*/ 22 h 51"/>
                <a:gd name="T2" fmla="*/ 32 w 156"/>
                <a:gd name="T3" fmla="*/ 41 h 51"/>
                <a:gd name="T4" fmla="*/ 139 w 156"/>
                <a:gd name="T5" fmla="*/ 42 h 51"/>
                <a:gd name="T6" fmla="*/ 156 w 156"/>
                <a:gd name="T7" fmla="*/ 51 h 51"/>
                <a:gd name="T8" fmla="*/ 78 w 156"/>
                <a:gd name="T9" fmla="*/ 3 h 51"/>
                <a:gd name="T10" fmla="*/ 41 w 156"/>
                <a:gd name="T11" fmla="*/ 1 h 51"/>
                <a:gd name="T12" fmla="*/ 4 w 1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51">
                  <a:moveTo>
                    <a:pt x="4" y="22"/>
                  </a:moveTo>
                  <a:cubicBezTo>
                    <a:pt x="9" y="44"/>
                    <a:pt x="32" y="41"/>
                    <a:pt x="32" y="41"/>
                  </a:cubicBezTo>
                  <a:cubicBezTo>
                    <a:pt x="40" y="34"/>
                    <a:pt x="95" y="22"/>
                    <a:pt x="139" y="42"/>
                  </a:cubicBezTo>
                  <a:cubicBezTo>
                    <a:pt x="145" y="45"/>
                    <a:pt x="151" y="48"/>
                    <a:pt x="156" y="51"/>
                  </a:cubicBezTo>
                  <a:cubicBezTo>
                    <a:pt x="156" y="51"/>
                    <a:pt x="108" y="9"/>
                    <a:pt x="78" y="3"/>
                  </a:cubicBezTo>
                  <a:cubicBezTo>
                    <a:pt x="68" y="1"/>
                    <a:pt x="54" y="0"/>
                    <a:pt x="41" y="1"/>
                  </a:cubicBezTo>
                  <a:cubicBezTo>
                    <a:pt x="19" y="2"/>
                    <a:pt x="0" y="8"/>
                    <a:pt x="4" y="22"/>
                  </a:cubicBezTo>
                  <a:close/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8" name="ïSļïdè">
              <a:extLst>
                <a:ext uri="{FF2B5EF4-FFF2-40B4-BE49-F238E27FC236}">
                  <a16:creationId xmlns:a16="http://schemas.microsoft.com/office/drawing/2014/main" id="{16C43A0F-0CC8-498F-8BC6-7AD1B0E1B9A2}"/>
                </a:ext>
              </a:extLst>
            </p:cNvPr>
            <p:cNvSpPr/>
            <p:nvPr/>
          </p:nvSpPr>
          <p:spPr bwMode="auto">
            <a:xfrm>
              <a:off x="10855603" y="1476616"/>
              <a:ext cx="150967" cy="73471"/>
            </a:xfrm>
            <a:custGeom>
              <a:avLst/>
              <a:gdLst>
                <a:gd name="T0" fmla="*/ 13 w 49"/>
                <a:gd name="T1" fmla="*/ 21 h 24"/>
                <a:gd name="T2" fmla="*/ 8 w 49"/>
                <a:gd name="T3" fmla="*/ 17 h 24"/>
                <a:gd name="T4" fmla="*/ 3 w 49"/>
                <a:gd name="T5" fmla="*/ 4 h 24"/>
                <a:gd name="T6" fmla="*/ 10 w 49"/>
                <a:gd name="T7" fmla="*/ 10 h 24"/>
                <a:gd name="T8" fmla="*/ 19 w 49"/>
                <a:gd name="T9" fmla="*/ 14 h 24"/>
                <a:gd name="T10" fmla="*/ 34 w 49"/>
                <a:gd name="T11" fmla="*/ 19 h 24"/>
                <a:gd name="T12" fmla="*/ 48 w 49"/>
                <a:gd name="T13" fmla="*/ 14 h 24"/>
                <a:gd name="T14" fmla="*/ 38 w 49"/>
                <a:gd name="T15" fmla="*/ 11 h 24"/>
                <a:gd name="T16" fmla="*/ 19 w 49"/>
                <a:gd name="T17" fmla="*/ 0 h 24"/>
                <a:gd name="T18" fmla="*/ 19 w 49"/>
                <a:gd name="T19" fmla="*/ 5 h 24"/>
                <a:gd name="T20" fmla="*/ 21 w 49"/>
                <a:gd name="T21" fmla="*/ 10 h 24"/>
                <a:gd name="T22" fmla="*/ 24 w 49"/>
                <a:gd name="T23" fmla="*/ 19 h 24"/>
                <a:gd name="T24" fmla="*/ 14 w 49"/>
                <a:gd name="T25" fmla="*/ 22 h 24"/>
                <a:gd name="T26" fmla="*/ 5 w 49"/>
                <a:gd name="T27" fmla="*/ 22 h 24"/>
                <a:gd name="T28" fmla="*/ 0 w 49"/>
                <a:gd name="T29" fmla="*/ 13 h 24"/>
                <a:gd name="T30" fmla="*/ 13 w 49"/>
                <a:gd name="T3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24">
                  <a:moveTo>
                    <a:pt x="13" y="21"/>
                  </a:moveTo>
                  <a:cubicBezTo>
                    <a:pt x="11" y="20"/>
                    <a:pt x="9" y="18"/>
                    <a:pt x="8" y="17"/>
                  </a:cubicBezTo>
                  <a:cubicBezTo>
                    <a:pt x="5" y="13"/>
                    <a:pt x="4" y="9"/>
                    <a:pt x="3" y="4"/>
                  </a:cubicBezTo>
                  <a:cubicBezTo>
                    <a:pt x="4" y="6"/>
                    <a:pt x="9" y="9"/>
                    <a:pt x="10" y="10"/>
                  </a:cubicBezTo>
                  <a:cubicBezTo>
                    <a:pt x="13" y="12"/>
                    <a:pt x="16" y="13"/>
                    <a:pt x="19" y="14"/>
                  </a:cubicBezTo>
                  <a:cubicBezTo>
                    <a:pt x="24" y="15"/>
                    <a:pt x="29" y="18"/>
                    <a:pt x="34" y="19"/>
                  </a:cubicBezTo>
                  <a:cubicBezTo>
                    <a:pt x="38" y="20"/>
                    <a:pt x="47" y="19"/>
                    <a:pt x="48" y="14"/>
                  </a:cubicBezTo>
                  <a:cubicBezTo>
                    <a:pt x="49" y="10"/>
                    <a:pt x="41" y="11"/>
                    <a:pt x="38" y="11"/>
                  </a:cubicBezTo>
                  <a:cubicBezTo>
                    <a:pt x="31" y="9"/>
                    <a:pt x="24" y="5"/>
                    <a:pt x="19" y="0"/>
                  </a:cubicBezTo>
                  <a:cubicBezTo>
                    <a:pt x="19" y="0"/>
                    <a:pt x="19" y="4"/>
                    <a:pt x="19" y="5"/>
                  </a:cubicBezTo>
                  <a:cubicBezTo>
                    <a:pt x="19" y="7"/>
                    <a:pt x="20" y="9"/>
                    <a:pt x="21" y="10"/>
                  </a:cubicBezTo>
                  <a:cubicBezTo>
                    <a:pt x="22" y="14"/>
                    <a:pt x="27" y="16"/>
                    <a:pt x="24" y="19"/>
                  </a:cubicBezTo>
                  <a:cubicBezTo>
                    <a:pt x="21" y="23"/>
                    <a:pt x="18" y="22"/>
                    <a:pt x="14" y="22"/>
                  </a:cubicBezTo>
                  <a:cubicBezTo>
                    <a:pt x="11" y="22"/>
                    <a:pt x="8" y="24"/>
                    <a:pt x="5" y="22"/>
                  </a:cubicBezTo>
                  <a:cubicBezTo>
                    <a:pt x="2" y="20"/>
                    <a:pt x="0" y="17"/>
                    <a:pt x="0" y="13"/>
                  </a:cubicBezTo>
                  <a:cubicBezTo>
                    <a:pt x="4" y="16"/>
                    <a:pt x="8" y="18"/>
                    <a:pt x="13" y="18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9" name="í$ḷiďé">
              <a:extLst>
                <a:ext uri="{FF2B5EF4-FFF2-40B4-BE49-F238E27FC236}">
                  <a16:creationId xmlns:a16="http://schemas.microsoft.com/office/drawing/2014/main" id="{F39914CC-6FCD-4022-9DE1-F7AA62F35471}"/>
                </a:ext>
              </a:extLst>
            </p:cNvPr>
            <p:cNvSpPr/>
            <p:nvPr/>
          </p:nvSpPr>
          <p:spPr bwMode="auto">
            <a:xfrm>
              <a:off x="11052866" y="1663814"/>
              <a:ext cx="3723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0" name="íṧḷiḋê">
              <a:extLst>
                <a:ext uri="{FF2B5EF4-FFF2-40B4-BE49-F238E27FC236}">
                  <a16:creationId xmlns:a16="http://schemas.microsoft.com/office/drawing/2014/main" id="{DE07F8D0-B035-4DAD-BFD2-E169075FD7CB}"/>
                </a:ext>
              </a:extLst>
            </p:cNvPr>
            <p:cNvSpPr/>
            <p:nvPr/>
          </p:nvSpPr>
          <p:spPr bwMode="auto">
            <a:xfrm>
              <a:off x="10883783" y="1654757"/>
              <a:ext cx="3421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1" name="iṧḷïḓe">
              <a:extLst>
                <a:ext uri="{FF2B5EF4-FFF2-40B4-BE49-F238E27FC236}">
                  <a16:creationId xmlns:a16="http://schemas.microsoft.com/office/drawing/2014/main" id="{35C608CA-D7CB-49AD-8731-E67A2B987B4D}"/>
                </a:ext>
              </a:extLst>
            </p:cNvPr>
            <p:cNvSpPr/>
            <p:nvPr/>
          </p:nvSpPr>
          <p:spPr bwMode="auto">
            <a:xfrm>
              <a:off x="10951215" y="1690989"/>
              <a:ext cx="49316" cy="86554"/>
            </a:xfrm>
            <a:custGeom>
              <a:avLst/>
              <a:gdLst>
                <a:gd name="T0" fmla="*/ 14 w 16"/>
                <a:gd name="T1" fmla="*/ 17 h 28"/>
                <a:gd name="T2" fmla="*/ 11 w 16"/>
                <a:gd name="T3" fmla="*/ 27 h 28"/>
                <a:gd name="T4" fmla="*/ 1 w 16"/>
                <a:gd name="T5" fmla="*/ 23 h 28"/>
                <a:gd name="T6" fmla="*/ 2 w 16"/>
                <a:gd name="T7" fmla="*/ 14 h 28"/>
                <a:gd name="T8" fmla="*/ 6 w 16"/>
                <a:gd name="T9" fmla="*/ 0 h 28"/>
                <a:gd name="T10" fmla="*/ 14 w 16"/>
                <a:gd name="T1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4" y="17"/>
                  </a:moveTo>
                  <a:cubicBezTo>
                    <a:pt x="16" y="21"/>
                    <a:pt x="14" y="25"/>
                    <a:pt x="11" y="27"/>
                  </a:cubicBezTo>
                  <a:cubicBezTo>
                    <a:pt x="7" y="28"/>
                    <a:pt x="3" y="26"/>
                    <a:pt x="1" y="23"/>
                  </a:cubicBezTo>
                  <a:cubicBezTo>
                    <a:pt x="0" y="20"/>
                    <a:pt x="1" y="17"/>
                    <a:pt x="2" y="14"/>
                  </a:cubicBezTo>
                  <a:cubicBezTo>
                    <a:pt x="3" y="9"/>
                    <a:pt x="5" y="5"/>
                    <a:pt x="6" y="0"/>
                  </a:cubicBezTo>
                  <a:cubicBezTo>
                    <a:pt x="9" y="6"/>
                    <a:pt x="11" y="12"/>
                    <a:pt x="14" y="17"/>
                  </a:cubicBezTo>
                  <a:close/>
                </a:path>
              </a:pathLst>
            </a:custGeom>
            <a:solidFill>
              <a:srgbClr val="F7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2" name="ísľiḍé">
              <a:extLst>
                <a:ext uri="{FF2B5EF4-FFF2-40B4-BE49-F238E27FC236}">
                  <a16:creationId xmlns:a16="http://schemas.microsoft.com/office/drawing/2014/main" id="{B048D032-A8B5-492E-9D8A-463C7772F6CD}"/>
                </a:ext>
              </a:extLst>
            </p:cNvPr>
            <p:cNvSpPr/>
            <p:nvPr/>
          </p:nvSpPr>
          <p:spPr bwMode="auto">
            <a:xfrm>
              <a:off x="10945177" y="1801698"/>
              <a:ext cx="80515" cy="33213"/>
            </a:xfrm>
            <a:custGeom>
              <a:avLst/>
              <a:gdLst>
                <a:gd name="T0" fmla="*/ 0 w 26"/>
                <a:gd name="T1" fmla="*/ 0 h 11"/>
                <a:gd name="T2" fmla="*/ 13 w 26"/>
                <a:gd name="T3" fmla="*/ 11 h 11"/>
                <a:gd name="T4" fmla="*/ 26 w 26"/>
                <a:gd name="T5" fmla="*/ 0 h 11"/>
                <a:gd name="T6" fmla="*/ 0 w 2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3" y="9"/>
                    <a:pt x="8" y="11"/>
                    <a:pt x="13" y="11"/>
                  </a:cubicBezTo>
                  <a:cubicBezTo>
                    <a:pt x="18" y="11"/>
                    <a:pt x="24" y="6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3" name="ïşḻïďê">
              <a:extLst>
                <a:ext uri="{FF2B5EF4-FFF2-40B4-BE49-F238E27FC236}">
                  <a16:creationId xmlns:a16="http://schemas.microsoft.com/office/drawing/2014/main" id="{6139354E-47E4-4688-A6DD-C686BF130F1B}"/>
                </a:ext>
              </a:extLst>
            </p:cNvPr>
            <p:cNvSpPr/>
            <p:nvPr/>
          </p:nvSpPr>
          <p:spPr bwMode="auto">
            <a:xfrm>
              <a:off x="10865667" y="1589337"/>
              <a:ext cx="39252" cy="19123"/>
            </a:xfrm>
            <a:custGeom>
              <a:avLst/>
              <a:gdLst>
                <a:gd name="T0" fmla="*/ 13 w 13"/>
                <a:gd name="T1" fmla="*/ 3 h 6"/>
                <a:gd name="T2" fmla="*/ 9 w 13"/>
                <a:gd name="T3" fmla="*/ 4 h 6"/>
                <a:gd name="T4" fmla="*/ 6 w 13"/>
                <a:gd name="T5" fmla="*/ 4 h 6"/>
                <a:gd name="T6" fmla="*/ 1 w 13"/>
                <a:gd name="T7" fmla="*/ 6 h 6"/>
                <a:gd name="T8" fmla="*/ 0 w 13"/>
                <a:gd name="T9" fmla="*/ 6 h 6"/>
                <a:gd name="T10" fmla="*/ 0 w 13"/>
                <a:gd name="T11" fmla="*/ 6 h 6"/>
                <a:gd name="T12" fmla="*/ 5 w 13"/>
                <a:gd name="T13" fmla="*/ 1 h 6"/>
                <a:gd name="T14" fmla="*/ 10 w 13"/>
                <a:gd name="T15" fmla="*/ 0 h 6"/>
                <a:gd name="T16" fmla="*/ 13 w 13"/>
                <a:gd name="T17" fmla="*/ 3 h 6"/>
                <a:gd name="T18" fmla="*/ 13 w 1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4" y="4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4" name="isḷíde">
              <a:extLst>
                <a:ext uri="{FF2B5EF4-FFF2-40B4-BE49-F238E27FC236}">
                  <a16:creationId xmlns:a16="http://schemas.microsoft.com/office/drawing/2014/main" id="{CEAAF7C6-5377-447A-8E42-0CC611E38005}"/>
                </a:ext>
              </a:extLst>
            </p:cNvPr>
            <p:cNvSpPr/>
            <p:nvPr/>
          </p:nvSpPr>
          <p:spPr bwMode="auto">
            <a:xfrm>
              <a:off x="11058904" y="1596383"/>
              <a:ext cx="80515" cy="36232"/>
            </a:xfrm>
            <a:custGeom>
              <a:avLst/>
              <a:gdLst>
                <a:gd name="T0" fmla="*/ 26 w 26"/>
                <a:gd name="T1" fmla="*/ 12 h 12"/>
                <a:gd name="T2" fmla="*/ 14 w 26"/>
                <a:gd name="T3" fmla="*/ 5 h 12"/>
                <a:gd name="T4" fmla="*/ 7 w 26"/>
                <a:gd name="T5" fmla="*/ 4 h 12"/>
                <a:gd name="T6" fmla="*/ 0 w 26"/>
                <a:gd name="T7" fmla="*/ 3 h 12"/>
                <a:gd name="T8" fmla="*/ 0 w 26"/>
                <a:gd name="T9" fmla="*/ 3 h 12"/>
                <a:gd name="T10" fmla="*/ 0 w 26"/>
                <a:gd name="T11" fmla="*/ 3 h 12"/>
                <a:gd name="T12" fmla="*/ 7 w 26"/>
                <a:gd name="T13" fmla="*/ 0 h 12"/>
                <a:gd name="T14" fmla="*/ 15 w 26"/>
                <a:gd name="T15" fmla="*/ 2 h 12"/>
                <a:gd name="T16" fmla="*/ 22 w 26"/>
                <a:gd name="T17" fmla="*/ 6 h 12"/>
                <a:gd name="T18" fmla="*/ 26 w 26"/>
                <a:gd name="T19" fmla="*/ 12 h 12"/>
                <a:gd name="T20" fmla="*/ 26 w 26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2">
                  <a:moveTo>
                    <a:pt x="26" y="12"/>
                  </a:moveTo>
                  <a:cubicBezTo>
                    <a:pt x="23" y="8"/>
                    <a:pt x="19" y="6"/>
                    <a:pt x="14" y="5"/>
                  </a:cubicBezTo>
                  <a:cubicBezTo>
                    <a:pt x="12" y="4"/>
                    <a:pt x="10" y="4"/>
                    <a:pt x="7" y="4"/>
                  </a:cubicBezTo>
                  <a:cubicBezTo>
                    <a:pt x="5" y="4"/>
                    <a:pt x="3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8" y="3"/>
                    <a:pt x="20" y="4"/>
                    <a:pt x="22" y="6"/>
                  </a:cubicBezTo>
                  <a:cubicBezTo>
                    <a:pt x="24" y="8"/>
                    <a:pt x="25" y="10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5" name="ï$ľíde">
              <a:extLst>
                <a:ext uri="{FF2B5EF4-FFF2-40B4-BE49-F238E27FC236}">
                  <a16:creationId xmlns:a16="http://schemas.microsoft.com/office/drawing/2014/main" id="{CF44406A-1438-472E-BD5F-D3C4F59F0AA0}"/>
                </a:ext>
              </a:extLst>
            </p:cNvPr>
            <p:cNvSpPr/>
            <p:nvPr/>
          </p:nvSpPr>
          <p:spPr bwMode="auto">
            <a:xfrm>
              <a:off x="10886803" y="1660795"/>
              <a:ext cx="12077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6" name="ï$ḻiďê">
              <a:extLst>
                <a:ext uri="{FF2B5EF4-FFF2-40B4-BE49-F238E27FC236}">
                  <a16:creationId xmlns:a16="http://schemas.microsoft.com/office/drawing/2014/main" id="{60225F27-FBA2-42DA-9E99-FBAFC8A289F0}"/>
                </a:ext>
              </a:extLst>
            </p:cNvPr>
            <p:cNvSpPr/>
            <p:nvPr/>
          </p:nvSpPr>
          <p:spPr bwMode="auto">
            <a:xfrm>
              <a:off x="11058904" y="1669853"/>
              <a:ext cx="9058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7" name="ïşlíḍê">
              <a:extLst>
                <a:ext uri="{FF2B5EF4-FFF2-40B4-BE49-F238E27FC236}">
                  <a16:creationId xmlns:a16="http://schemas.microsoft.com/office/drawing/2014/main" id="{0027E207-2DA8-4DC6-B077-EB07573E33DC}"/>
                </a:ext>
              </a:extLst>
            </p:cNvPr>
            <p:cNvSpPr/>
            <p:nvPr/>
          </p:nvSpPr>
          <p:spPr bwMode="auto">
            <a:xfrm>
              <a:off x="10735836" y="1957696"/>
              <a:ext cx="646137" cy="917877"/>
            </a:xfrm>
            <a:custGeom>
              <a:avLst/>
              <a:gdLst>
                <a:gd name="T0" fmla="*/ 207 w 210"/>
                <a:gd name="T1" fmla="*/ 287 h 299"/>
                <a:gd name="T2" fmla="*/ 162 w 210"/>
                <a:gd name="T3" fmla="*/ 290 h 299"/>
                <a:gd name="T4" fmla="*/ 95 w 210"/>
                <a:gd name="T5" fmla="*/ 290 h 299"/>
                <a:gd name="T6" fmla="*/ 0 w 210"/>
                <a:gd name="T7" fmla="*/ 277 h 299"/>
                <a:gd name="T8" fmla="*/ 7 w 210"/>
                <a:gd name="T9" fmla="*/ 210 h 299"/>
                <a:gd name="T10" fmla="*/ 20 w 210"/>
                <a:gd name="T11" fmla="*/ 105 h 299"/>
                <a:gd name="T12" fmla="*/ 75 w 210"/>
                <a:gd name="T13" fmla="*/ 0 h 299"/>
                <a:gd name="T14" fmla="*/ 122 w 210"/>
                <a:gd name="T15" fmla="*/ 3 h 299"/>
                <a:gd name="T16" fmla="*/ 139 w 210"/>
                <a:gd name="T17" fmla="*/ 16 h 299"/>
                <a:gd name="T18" fmla="*/ 140 w 210"/>
                <a:gd name="T19" fmla="*/ 17 h 299"/>
                <a:gd name="T20" fmla="*/ 160 w 210"/>
                <a:gd name="T21" fmla="*/ 35 h 299"/>
                <a:gd name="T22" fmla="*/ 164 w 210"/>
                <a:gd name="T23" fmla="*/ 39 h 299"/>
                <a:gd name="T24" fmla="*/ 167 w 210"/>
                <a:gd name="T25" fmla="*/ 43 h 299"/>
                <a:gd name="T26" fmla="*/ 188 w 210"/>
                <a:gd name="T27" fmla="*/ 90 h 299"/>
                <a:gd name="T28" fmla="*/ 188 w 210"/>
                <a:gd name="T29" fmla="*/ 90 h 299"/>
                <a:gd name="T30" fmla="*/ 197 w 210"/>
                <a:gd name="T31" fmla="*/ 128 h 299"/>
                <a:gd name="T32" fmla="*/ 197 w 210"/>
                <a:gd name="T33" fmla="*/ 132 h 299"/>
                <a:gd name="T34" fmla="*/ 199 w 210"/>
                <a:gd name="T35" fmla="*/ 147 h 299"/>
                <a:gd name="T36" fmla="*/ 199 w 210"/>
                <a:gd name="T37" fmla="*/ 159 h 299"/>
                <a:gd name="T38" fmla="*/ 199 w 210"/>
                <a:gd name="T39" fmla="*/ 236 h 299"/>
                <a:gd name="T40" fmla="*/ 207 w 210"/>
                <a:gd name="T41" fmla="*/ 28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0" h="299">
                  <a:moveTo>
                    <a:pt x="207" y="287"/>
                  </a:moveTo>
                  <a:cubicBezTo>
                    <a:pt x="200" y="295"/>
                    <a:pt x="184" y="293"/>
                    <a:pt x="162" y="290"/>
                  </a:cubicBezTo>
                  <a:cubicBezTo>
                    <a:pt x="143" y="288"/>
                    <a:pt x="120" y="286"/>
                    <a:pt x="95" y="290"/>
                  </a:cubicBezTo>
                  <a:cubicBezTo>
                    <a:pt x="42" y="299"/>
                    <a:pt x="0" y="277"/>
                    <a:pt x="0" y="277"/>
                  </a:cubicBezTo>
                  <a:cubicBezTo>
                    <a:pt x="0" y="277"/>
                    <a:pt x="3" y="248"/>
                    <a:pt x="7" y="210"/>
                  </a:cubicBezTo>
                  <a:cubicBezTo>
                    <a:pt x="10" y="177"/>
                    <a:pt x="15" y="138"/>
                    <a:pt x="20" y="105"/>
                  </a:cubicBezTo>
                  <a:cubicBezTo>
                    <a:pt x="30" y="36"/>
                    <a:pt x="75" y="0"/>
                    <a:pt x="75" y="0"/>
                  </a:cubicBezTo>
                  <a:cubicBezTo>
                    <a:pt x="75" y="0"/>
                    <a:pt x="77" y="24"/>
                    <a:pt x="122" y="3"/>
                  </a:cubicBezTo>
                  <a:cubicBezTo>
                    <a:pt x="122" y="3"/>
                    <a:pt x="130" y="9"/>
                    <a:pt x="139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7" y="23"/>
                    <a:pt x="155" y="29"/>
                    <a:pt x="160" y="35"/>
                  </a:cubicBezTo>
                  <a:cubicBezTo>
                    <a:pt x="162" y="37"/>
                    <a:pt x="163" y="38"/>
                    <a:pt x="164" y="39"/>
                  </a:cubicBezTo>
                  <a:cubicBezTo>
                    <a:pt x="165" y="41"/>
                    <a:pt x="166" y="42"/>
                    <a:pt x="167" y="43"/>
                  </a:cubicBezTo>
                  <a:cubicBezTo>
                    <a:pt x="175" y="54"/>
                    <a:pt x="183" y="70"/>
                    <a:pt x="188" y="90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92" y="101"/>
                    <a:pt x="194" y="114"/>
                    <a:pt x="197" y="128"/>
                  </a:cubicBezTo>
                  <a:cubicBezTo>
                    <a:pt x="197" y="129"/>
                    <a:pt x="197" y="131"/>
                    <a:pt x="197" y="132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51"/>
                    <a:pt x="199" y="155"/>
                    <a:pt x="199" y="159"/>
                  </a:cubicBezTo>
                  <a:cubicBezTo>
                    <a:pt x="200" y="189"/>
                    <a:pt x="197" y="212"/>
                    <a:pt x="199" y="236"/>
                  </a:cubicBezTo>
                  <a:cubicBezTo>
                    <a:pt x="203" y="266"/>
                    <a:pt x="210" y="283"/>
                    <a:pt x="207" y="2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8" name="iśḻide">
              <a:extLst>
                <a:ext uri="{FF2B5EF4-FFF2-40B4-BE49-F238E27FC236}">
                  <a16:creationId xmlns:a16="http://schemas.microsoft.com/office/drawing/2014/main" id="{6C3BB3FB-6EDC-43AA-B1E4-6D09117A4976}"/>
                </a:ext>
              </a:extLst>
            </p:cNvPr>
            <p:cNvSpPr/>
            <p:nvPr/>
          </p:nvSpPr>
          <p:spPr bwMode="auto">
            <a:xfrm>
              <a:off x="10735836" y="2050289"/>
              <a:ext cx="711556" cy="825284"/>
            </a:xfrm>
            <a:custGeom>
              <a:avLst/>
              <a:gdLst>
                <a:gd name="T0" fmla="*/ 231 w 231"/>
                <a:gd name="T1" fmla="*/ 77 h 269"/>
                <a:gd name="T2" fmla="*/ 188 w 231"/>
                <a:gd name="T3" fmla="*/ 60 h 269"/>
                <a:gd name="T4" fmla="*/ 188 w 231"/>
                <a:gd name="T5" fmla="*/ 60 h 269"/>
                <a:gd name="T6" fmla="*/ 164 w 231"/>
                <a:gd name="T7" fmla="*/ 9 h 269"/>
                <a:gd name="T8" fmla="*/ 165 w 231"/>
                <a:gd name="T9" fmla="*/ 0 h 269"/>
                <a:gd name="T10" fmla="*/ 135 w 231"/>
                <a:gd name="T11" fmla="*/ 0 h 269"/>
                <a:gd name="T12" fmla="*/ 133 w 231"/>
                <a:gd name="T13" fmla="*/ 5 h 269"/>
                <a:gd name="T14" fmla="*/ 128 w 231"/>
                <a:gd name="T15" fmla="*/ 39 h 269"/>
                <a:gd name="T16" fmla="*/ 122 w 231"/>
                <a:gd name="T17" fmla="*/ 163 h 269"/>
                <a:gd name="T18" fmla="*/ 7 w 231"/>
                <a:gd name="T19" fmla="*/ 180 h 269"/>
                <a:gd name="T20" fmla="*/ 0 w 231"/>
                <a:gd name="T21" fmla="*/ 247 h 269"/>
                <a:gd name="T22" fmla="*/ 95 w 231"/>
                <a:gd name="T23" fmla="*/ 260 h 269"/>
                <a:gd name="T24" fmla="*/ 162 w 231"/>
                <a:gd name="T25" fmla="*/ 260 h 269"/>
                <a:gd name="T26" fmla="*/ 207 w 231"/>
                <a:gd name="T27" fmla="*/ 257 h 269"/>
                <a:gd name="T28" fmla="*/ 199 w 231"/>
                <a:gd name="T29" fmla="*/ 206 h 269"/>
                <a:gd name="T30" fmla="*/ 199 w 231"/>
                <a:gd name="T31" fmla="*/ 129 h 269"/>
                <a:gd name="T32" fmla="*/ 199 w 231"/>
                <a:gd name="T33" fmla="*/ 117 h 269"/>
                <a:gd name="T34" fmla="*/ 197 w 231"/>
                <a:gd name="T35" fmla="*/ 102 h 269"/>
                <a:gd name="T36" fmla="*/ 197 w 231"/>
                <a:gd name="T37" fmla="*/ 98 h 269"/>
                <a:gd name="T38" fmla="*/ 203 w 231"/>
                <a:gd name="T39" fmla="*/ 105 h 269"/>
                <a:gd name="T40" fmla="*/ 231 w 231"/>
                <a:gd name="T41" fmla="*/ 7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1" h="269">
                  <a:moveTo>
                    <a:pt x="231" y="77"/>
                  </a:moveTo>
                  <a:cubicBezTo>
                    <a:pt x="231" y="77"/>
                    <a:pt x="207" y="74"/>
                    <a:pt x="188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75" y="50"/>
                    <a:pt x="164" y="34"/>
                    <a:pt x="164" y="9"/>
                  </a:cubicBezTo>
                  <a:cubicBezTo>
                    <a:pt x="164" y="6"/>
                    <a:pt x="164" y="3"/>
                    <a:pt x="16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4" y="4"/>
                    <a:pt x="133" y="5"/>
                  </a:cubicBezTo>
                  <a:cubicBezTo>
                    <a:pt x="131" y="15"/>
                    <a:pt x="129" y="26"/>
                    <a:pt x="128" y="39"/>
                  </a:cubicBezTo>
                  <a:cubicBezTo>
                    <a:pt x="126" y="76"/>
                    <a:pt x="141" y="131"/>
                    <a:pt x="122" y="163"/>
                  </a:cubicBezTo>
                  <a:cubicBezTo>
                    <a:pt x="104" y="196"/>
                    <a:pt x="51" y="236"/>
                    <a:pt x="7" y="180"/>
                  </a:cubicBezTo>
                  <a:cubicBezTo>
                    <a:pt x="3" y="218"/>
                    <a:pt x="0" y="247"/>
                    <a:pt x="0" y="247"/>
                  </a:cubicBezTo>
                  <a:cubicBezTo>
                    <a:pt x="0" y="247"/>
                    <a:pt x="42" y="269"/>
                    <a:pt x="95" y="260"/>
                  </a:cubicBezTo>
                  <a:cubicBezTo>
                    <a:pt x="120" y="256"/>
                    <a:pt x="143" y="258"/>
                    <a:pt x="162" y="260"/>
                  </a:cubicBezTo>
                  <a:cubicBezTo>
                    <a:pt x="184" y="263"/>
                    <a:pt x="200" y="265"/>
                    <a:pt x="207" y="257"/>
                  </a:cubicBezTo>
                  <a:cubicBezTo>
                    <a:pt x="210" y="253"/>
                    <a:pt x="203" y="236"/>
                    <a:pt x="199" y="206"/>
                  </a:cubicBezTo>
                  <a:cubicBezTo>
                    <a:pt x="197" y="182"/>
                    <a:pt x="200" y="159"/>
                    <a:pt x="199" y="129"/>
                  </a:cubicBezTo>
                  <a:cubicBezTo>
                    <a:pt x="199" y="125"/>
                    <a:pt x="199" y="121"/>
                    <a:pt x="199" y="117"/>
                  </a:cubicBezTo>
                  <a:cubicBezTo>
                    <a:pt x="199" y="112"/>
                    <a:pt x="198" y="107"/>
                    <a:pt x="197" y="102"/>
                  </a:cubicBezTo>
                  <a:cubicBezTo>
                    <a:pt x="197" y="101"/>
                    <a:pt x="197" y="99"/>
                    <a:pt x="197" y="98"/>
                  </a:cubicBezTo>
                  <a:cubicBezTo>
                    <a:pt x="201" y="103"/>
                    <a:pt x="203" y="105"/>
                    <a:pt x="203" y="105"/>
                  </a:cubicBezTo>
                  <a:cubicBezTo>
                    <a:pt x="213" y="100"/>
                    <a:pt x="223" y="88"/>
                    <a:pt x="231" y="77"/>
                  </a:cubicBezTo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9" name="ïṩḻïde">
              <a:extLst>
                <a:ext uri="{FF2B5EF4-FFF2-40B4-BE49-F238E27FC236}">
                  <a16:creationId xmlns:a16="http://schemas.microsoft.com/office/drawing/2014/main" id="{7B625696-E345-42B4-9828-B45359CE2E64}"/>
                </a:ext>
              </a:extLst>
            </p:cNvPr>
            <p:cNvSpPr/>
            <p:nvPr/>
          </p:nvSpPr>
          <p:spPr bwMode="auto">
            <a:xfrm>
              <a:off x="10782133" y="1967761"/>
              <a:ext cx="153986" cy="281805"/>
            </a:xfrm>
            <a:custGeom>
              <a:avLst/>
              <a:gdLst>
                <a:gd name="T0" fmla="*/ 7 w 50"/>
                <a:gd name="T1" fmla="*/ 91 h 92"/>
                <a:gd name="T2" fmla="*/ 50 w 50"/>
                <a:gd name="T3" fmla="*/ 0 h 92"/>
                <a:gd name="T4" fmla="*/ 19 w 50"/>
                <a:gd name="T5" fmla="*/ 11 h 92"/>
                <a:gd name="T6" fmla="*/ 7 w 50"/>
                <a:gd name="T7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92">
                  <a:moveTo>
                    <a:pt x="7" y="91"/>
                  </a:moveTo>
                  <a:cubicBezTo>
                    <a:pt x="14" y="59"/>
                    <a:pt x="38" y="18"/>
                    <a:pt x="50" y="0"/>
                  </a:cubicBezTo>
                  <a:cubicBezTo>
                    <a:pt x="43" y="3"/>
                    <a:pt x="31" y="7"/>
                    <a:pt x="19" y="11"/>
                  </a:cubicBezTo>
                  <a:cubicBezTo>
                    <a:pt x="0" y="43"/>
                    <a:pt x="6" y="92"/>
                    <a:pt x="7" y="9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0" name="iṧḷîdé">
              <a:extLst>
                <a:ext uri="{FF2B5EF4-FFF2-40B4-BE49-F238E27FC236}">
                  <a16:creationId xmlns:a16="http://schemas.microsoft.com/office/drawing/2014/main" id="{6DBA802B-3762-4314-A3C7-BA09B2837026}"/>
                </a:ext>
              </a:extLst>
            </p:cNvPr>
            <p:cNvSpPr/>
            <p:nvPr/>
          </p:nvSpPr>
          <p:spPr bwMode="auto">
            <a:xfrm>
              <a:off x="11111239" y="1967761"/>
              <a:ext cx="391507" cy="404590"/>
            </a:xfrm>
            <a:custGeom>
              <a:avLst/>
              <a:gdLst>
                <a:gd name="T0" fmla="*/ 127 w 127"/>
                <a:gd name="T1" fmla="*/ 74 h 132"/>
                <a:gd name="T2" fmla="*/ 123 w 127"/>
                <a:gd name="T3" fmla="*/ 81 h 132"/>
                <a:gd name="T4" fmla="*/ 109 w 127"/>
                <a:gd name="T5" fmla="*/ 104 h 132"/>
                <a:gd name="T6" fmla="*/ 100 w 127"/>
                <a:gd name="T7" fmla="*/ 116 h 132"/>
                <a:gd name="T8" fmla="*/ 98 w 127"/>
                <a:gd name="T9" fmla="*/ 118 h 132"/>
                <a:gd name="T10" fmla="*/ 93 w 127"/>
                <a:gd name="T11" fmla="*/ 123 h 132"/>
                <a:gd name="T12" fmla="*/ 91 w 127"/>
                <a:gd name="T13" fmla="*/ 125 h 132"/>
                <a:gd name="T14" fmla="*/ 88 w 127"/>
                <a:gd name="T15" fmla="*/ 127 h 132"/>
                <a:gd name="T16" fmla="*/ 86 w 127"/>
                <a:gd name="T17" fmla="*/ 129 h 132"/>
                <a:gd name="T18" fmla="*/ 86 w 127"/>
                <a:gd name="T19" fmla="*/ 129 h 132"/>
                <a:gd name="T20" fmla="*/ 84 w 127"/>
                <a:gd name="T21" fmla="*/ 131 h 132"/>
                <a:gd name="T22" fmla="*/ 81 w 127"/>
                <a:gd name="T23" fmla="*/ 132 h 132"/>
                <a:gd name="T24" fmla="*/ 75 w 127"/>
                <a:gd name="T25" fmla="*/ 125 h 132"/>
                <a:gd name="T26" fmla="*/ 29 w 127"/>
                <a:gd name="T27" fmla="*/ 72 h 132"/>
                <a:gd name="T28" fmla="*/ 11 w 127"/>
                <a:gd name="T29" fmla="*/ 32 h 132"/>
                <a:gd name="T30" fmla="*/ 0 w 127"/>
                <a:gd name="T31" fmla="*/ 0 h 132"/>
                <a:gd name="T32" fmla="*/ 20 w 127"/>
                <a:gd name="T33" fmla="*/ 7 h 132"/>
                <a:gd name="T34" fmla="*/ 45 w 127"/>
                <a:gd name="T35" fmla="*/ 15 h 132"/>
                <a:gd name="T36" fmla="*/ 127 w 127"/>
                <a:gd name="T37" fmla="*/ 7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132">
                  <a:moveTo>
                    <a:pt x="127" y="74"/>
                  </a:moveTo>
                  <a:cubicBezTo>
                    <a:pt x="127" y="74"/>
                    <a:pt x="126" y="77"/>
                    <a:pt x="123" y="81"/>
                  </a:cubicBezTo>
                  <a:cubicBezTo>
                    <a:pt x="120" y="86"/>
                    <a:pt x="115" y="95"/>
                    <a:pt x="109" y="104"/>
                  </a:cubicBezTo>
                  <a:cubicBezTo>
                    <a:pt x="106" y="108"/>
                    <a:pt x="103" y="112"/>
                    <a:pt x="100" y="116"/>
                  </a:cubicBezTo>
                  <a:cubicBezTo>
                    <a:pt x="99" y="116"/>
                    <a:pt x="99" y="117"/>
                    <a:pt x="98" y="118"/>
                  </a:cubicBezTo>
                  <a:cubicBezTo>
                    <a:pt x="96" y="120"/>
                    <a:pt x="95" y="121"/>
                    <a:pt x="93" y="123"/>
                  </a:cubicBezTo>
                  <a:cubicBezTo>
                    <a:pt x="92" y="124"/>
                    <a:pt x="92" y="125"/>
                    <a:pt x="91" y="125"/>
                  </a:cubicBezTo>
                  <a:cubicBezTo>
                    <a:pt x="90" y="126"/>
                    <a:pt x="89" y="127"/>
                    <a:pt x="88" y="127"/>
                  </a:cubicBezTo>
                  <a:cubicBezTo>
                    <a:pt x="88" y="128"/>
                    <a:pt x="87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3" y="131"/>
                    <a:pt x="82" y="132"/>
                    <a:pt x="81" y="132"/>
                  </a:cubicBezTo>
                  <a:cubicBezTo>
                    <a:pt x="81" y="132"/>
                    <a:pt x="79" y="130"/>
                    <a:pt x="75" y="125"/>
                  </a:cubicBezTo>
                  <a:cubicBezTo>
                    <a:pt x="62" y="112"/>
                    <a:pt x="36" y="84"/>
                    <a:pt x="29" y="72"/>
                  </a:cubicBezTo>
                  <a:cubicBezTo>
                    <a:pt x="23" y="63"/>
                    <a:pt x="17" y="47"/>
                    <a:pt x="11" y="32"/>
                  </a:cubicBezTo>
                  <a:cubicBezTo>
                    <a:pt x="5" y="15"/>
                    <a:pt x="0" y="0"/>
                    <a:pt x="0" y="0"/>
                  </a:cubicBezTo>
                  <a:cubicBezTo>
                    <a:pt x="8" y="2"/>
                    <a:pt x="14" y="5"/>
                    <a:pt x="20" y="7"/>
                  </a:cubicBezTo>
                  <a:cubicBezTo>
                    <a:pt x="30" y="10"/>
                    <a:pt x="38" y="13"/>
                    <a:pt x="45" y="15"/>
                  </a:cubicBezTo>
                  <a:cubicBezTo>
                    <a:pt x="75" y="27"/>
                    <a:pt x="90" y="38"/>
                    <a:pt x="127" y="74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1" name="îSḻíḋe">
              <a:extLst>
                <a:ext uri="{FF2B5EF4-FFF2-40B4-BE49-F238E27FC236}">
                  <a16:creationId xmlns:a16="http://schemas.microsoft.com/office/drawing/2014/main" id="{FD03066F-3BEB-493D-8070-1703FF4DCD2E}"/>
                </a:ext>
              </a:extLst>
            </p:cNvPr>
            <p:cNvSpPr/>
            <p:nvPr/>
          </p:nvSpPr>
          <p:spPr bwMode="auto">
            <a:xfrm>
              <a:off x="11172633" y="1979838"/>
              <a:ext cx="77496" cy="33213"/>
            </a:xfrm>
            <a:custGeom>
              <a:avLst/>
              <a:gdLst>
                <a:gd name="T0" fmla="*/ 2 w 25"/>
                <a:gd name="T1" fmla="*/ 0 h 11"/>
                <a:gd name="T2" fmla="*/ 0 w 25"/>
                <a:gd name="T3" fmla="*/ 3 h 11"/>
                <a:gd name="T4" fmla="*/ 0 w 25"/>
                <a:gd name="T5" fmla="*/ 3 h 11"/>
                <a:gd name="T6" fmla="*/ 0 w 25"/>
                <a:gd name="T7" fmla="*/ 3 h 11"/>
                <a:gd name="T8" fmla="*/ 25 w 25"/>
                <a:gd name="T9" fmla="*/ 11 h 11"/>
                <a:gd name="T10" fmla="*/ 25 w 25"/>
                <a:gd name="T11" fmla="*/ 11 h 11"/>
                <a:gd name="T12" fmla="*/ 25 w 25"/>
                <a:gd name="T13" fmla="*/ 10 h 11"/>
                <a:gd name="T14" fmla="*/ 2 w 2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">
                  <a:moveTo>
                    <a:pt x="2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0" y="6"/>
                    <a:pt x="18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2" name="îš1idê">
              <a:extLst>
                <a:ext uri="{FF2B5EF4-FFF2-40B4-BE49-F238E27FC236}">
                  <a16:creationId xmlns:a16="http://schemas.microsoft.com/office/drawing/2014/main" id="{A13B3237-1EEA-4E56-995E-EEE5ED87B952}"/>
                </a:ext>
              </a:extLst>
            </p:cNvPr>
            <p:cNvSpPr/>
            <p:nvPr/>
          </p:nvSpPr>
          <p:spPr bwMode="auto">
            <a:xfrm>
              <a:off x="11145459" y="1988896"/>
              <a:ext cx="301933" cy="383456"/>
            </a:xfrm>
            <a:custGeom>
              <a:avLst/>
              <a:gdLst>
                <a:gd name="T0" fmla="*/ 9 w 98"/>
                <a:gd name="T1" fmla="*/ 0 h 125"/>
                <a:gd name="T2" fmla="*/ 6 w 98"/>
                <a:gd name="T3" fmla="*/ 6 h 125"/>
                <a:gd name="T4" fmla="*/ 0 w 98"/>
                <a:gd name="T5" fmla="*/ 25 h 125"/>
                <a:gd name="T6" fmla="*/ 18 w 98"/>
                <a:gd name="T7" fmla="*/ 65 h 125"/>
                <a:gd name="T8" fmla="*/ 64 w 98"/>
                <a:gd name="T9" fmla="*/ 118 h 125"/>
                <a:gd name="T10" fmla="*/ 70 w 98"/>
                <a:gd name="T11" fmla="*/ 125 h 125"/>
                <a:gd name="T12" fmla="*/ 73 w 98"/>
                <a:gd name="T13" fmla="*/ 124 h 125"/>
                <a:gd name="T14" fmla="*/ 75 w 98"/>
                <a:gd name="T15" fmla="*/ 122 h 125"/>
                <a:gd name="T16" fmla="*/ 75 w 98"/>
                <a:gd name="T17" fmla="*/ 122 h 125"/>
                <a:gd name="T18" fmla="*/ 77 w 98"/>
                <a:gd name="T19" fmla="*/ 120 h 125"/>
                <a:gd name="T20" fmla="*/ 80 w 98"/>
                <a:gd name="T21" fmla="*/ 118 h 125"/>
                <a:gd name="T22" fmla="*/ 82 w 98"/>
                <a:gd name="T23" fmla="*/ 116 h 125"/>
                <a:gd name="T24" fmla="*/ 87 w 98"/>
                <a:gd name="T25" fmla="*/ 111 h 125"/>
                <a:gd name="T26" fmla="*/ 89 w 98"/>
                <a:gd name="T27" fmla="*/ 109 h 125"/>
                <a:gd name="T28" fmla="*/ 98 w 98"/>
                <a:gd name="T29" fmla="*/ 97 h 125"/>
                <a:gd name="T30" fmla="*/ 55 w 98"/>
                <a:gd name="T31" fmla="*/ 80 h 125"/>
                <a:gd name="T32" fmla="*/ 55 w 98"/>
                <a:gd name="T33" fmla="*/ 80 h 125"/>
                <a:gd name="T34" fmla="*/ 31 w 98"/>
                <a:gd name="T35" fmla="*/ 29 h 125"/>
                <a:gd name="T36" fmla="*/ 34 w 98"/>
                <a:gd name="T37" fmla="*/ 8 h 125"/>
                <a:gd name="T38" fmla="*/ 9 w 98"/>
                <a:gd name="T39" fmla="*/ 0 h 125"/>
                <a:gd name="T40" fmla="*/ 9 w 98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125">
                  <a:moveTo>
                    <a:pt x="9" y="0"/>
                  </a:moveTo>
                  <a:cubicBezTo>
                    <a:pt x="9" y="1"/>
                    <a:pt x="8" y="4"/>
                    <a:pt x="6" y="6"/>
                  </a:cubicBezTo>
                  <a:cubicBezTo>
                    <a:pt x="5" y="11"/>
                    <a:pt x="2" y="18"/>
                    <a:pt x="0" y="25"/>
                  </a:cubicBezTo>
                  <a:cubicBezTo>
                    <a:pt x="6" y="40"/>
                    <a:pt x="12" y="56"/>
                    <a:pt x="18" y="65"/>
                  </a:cubicBezTo>
                  <a:cubicBezTo>
                    <a:pt x="25" y="77"/>
                    <a:pt x="51" y="105"/>
                    <a:pt x="64" y="118"/>
                  </a:cubicBezTo>
                  <a:cubicBezTo>
                    <a:pt x="68" y="123"/>
                    <a:pt x="70" y="125"/>
                    <a:pt x="70" y="125"/>
                  </a:cubicBezTo>
                  <a:cubicBezTo>
                    <a:pt x="71" y="125"/>
                    <a:pt x="72" y="124"/>
                    <a:pt x="73" y="124"/>
                  </a:cubicBezTo>
                  <a:cubicBezTo>
                    <a:pt x="73" y="124"/>
                    <a:pt x="74" y="123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2"/>
                    <a:pt x="77" y="121"/>
                    <a:pt x="77" y="120"/>
                  </a:cubicBezTo>
                  <a:cubicBezTo>
                    <a:pt x="78" y="120"/>
                    <a:pt x="79" y="119"/>
                    <a:pt x="80" y="118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4" y="114"/>
                    <a:pt x="85" y="113"/>
                    <a:pt x="87" y="111"/>
                  </a:cubicBezTo>
                  <a:cubicBezTo>
                    <a:pt x="88" y="110"/>
                    <a:pt x="88" y="109"/>
                    <a:pt x="89" y="109"/>
                  </a:cubicBezTo>
                  <a:cubicBezTo>
                    <a:pt x="92" y="105"/>
                    <a:pt x="95" y="101"/>
                    <a:pt x="98" y="97"/>
                  </a:cubicBezTo>
                  <a:cubicBezTo>
                    <a:pt x="98" y="97"/>
                    <a:pt x="74" y="94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42" y="70"/>
                    <a:pt x="31" y="54"/>
                    <a:pt x="31" y="29"/>
                  </a:cubicBezTo>
                  <a:cubicBezTo>
                    <a:pt x="31" y="23"/>
                    <a:pt x="32" y="16"/>
                    <a:pt x="34" y="8"/>
                  </a:cubicBezTo>
                  <a:cubicBezTo>
                    <a:pt x="27" y="6"/>
                    <a:pt x="19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3" name="îŝḷïḋé">
              <a:extLst>
                <a:ext uri="{FF2B5EF4-FFF2-40B4-BE49-F238E27FC236}">
                  <a16:creationId xmlns:a16="http://schemas.microsoft.com/office/drawing/2014/main" id="{FA66A99B-4453-4E43-9C79-B7BE76ACAEDF}"/>
                </a:ext>
              </a:extLst>
            </p:cNvPr>
            <p:cNvSpPr/>
            <p:nvPr/>
          </p:nvSpPr>
          <p:spPr bwMode="auto">
            <a:xfrm>
              <a:off x="11087085" y="1979838"/>
              <a:ext cx="261676" cy="465984"/>
            </a:xfrm>
            <a:custGeom>
              <a:avLst/>
              <a:gdLst>
                <a:gd name="T0" fmla="*/ 85 w 85"/>
                <a:gd name="T1" fmla="*/ 152 h 152"/>
                <a:gd name="T2" fmla="*/ 85 w 85"/>
                <a:gd name="T3" fmla="*/ 140 h 152"/>
                <a:gd name="T4" fmla="*/ 82 w 85"/>
                <a:gd name="T5" fmla="*/ 138 h 152"/>
                <a:gd name="T6" fmla="*/ 46 w 85"/>
                <a:gd name="T7" fmla="*/ 28 h 152"/>
                <a:gd name="T8" fmla="*/ 53 w 85"/>
                <a:gd name="T9" fmla="*/ 10 h 152"/>
                <a:gd name="T10" fmla="*/ 30 w 85"/>
                <a:gd name="T11" fmla="*/ 0 h 152"/>
                <a:gd name="T12" fmla="*/ 26 w 85"/>
                <a:gd name="T13" fmla="*/ 10 h 152"/>
                <a:gd name="T14" fmla="*/ 85 w 85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52">
                  <a:moveTo>
                    <a:pt x="85" y="152"/>
                  </a:moveTo>
                  <a:cubicBezTo>
                    <a:pt x="85" y="148"/>
                    <a:pt x="85" y="144"/>
                    <a:pt x="85" y="140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35" y="105"/>
                    <a:pt x="39" y="55"/>
                    <a:pt x="46" y="28"/>
                  </a:cubicBezTo>
                  <a:cubicBezTo>
                    <a:pt x="49" y="17"/>
                    <a:pt x="53" y="10"/>
                    <a:pt x="5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2"/>
                    <a:pt x="27" y="8"/>
                    <a:pt x="26" y="10"/>
                  </a:cubicBezTo>
                  <a:cubicBezTo>
                    <a:pt x="0" y="119"/>
                    <a:pt x="63" y="146"/>
                    <a:pt x="85" y="152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8" name="ïšľiḋè">
              <a:extLst>
                <a:ext uri="{FF2B5EF4-FFF2-40B4-BE49-F238E27FC236}">
                  <a16:creationId xmlns:a16="http://schemas.microsoft.com/office/drawing/2014/main" id="{663A7D56-52AE-4688-B0E7-465BD6BC3B58}"/>
                </a:ext>
              </a:extLst>
            </p:cNvPr>
            <p:cNvSpPr/>
            <p:nvPr/>
          </p:nvSpPr>
          <p:spPr bwMode="auto">
            <a:xfrm rot="6382854">
              <a:off x="10370636" y="2395224"/>
              <a:ext cx="175121" cy="190218"/>
            </a:xfrm>
            <a:custGeom>
              <a:avLst/>
              <a:gdLst>
                <a:gd name="T0" fmla="*/ 50 w 57"/>
                <a:gd name="T1" fmla="*/ 40 h 62"/>
                <a:gd name="T2" fmla="*/ 47 w 57"/>
                <a:gd name="T3" fmla="*/ 19 h 62"/>
                <a:gd name="T4" fmla="*/ 25 w 57"/>
                <a:gd name="T5" fmla="*/ 0 h 62"/>
                <a:gd name="T6" fmla="*/ 11 w 57"/>
                <a:gd name="T7" fmla="*/ 30 h 62"/>
                <a:gd name="T8" fmla="*/ 50 w 57"/>
                <a:gd name="T9" fmla="*/ 62 h 62"/>
                <a:gd name="T10" fmla="*/ 54 w 57"/>
                <a:gd name="T11" fmla="*/ 55 h 62"/>
                <a:gd name="T12" fmla="*/ 50 w 57"/>
                <a:gd name="T13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2">
                  <a:moveTo>
                    <a:pt x="50" y="40"/>
                  </a:moveTo>
                  <a:cubicBezTo>
                    <a:pt x="50" y="40"/>
                    <a:pt x="57" y="31"/>
                    <a:pt x="47" y="19"/>
                  </a:cubicBezTo>
                  <a:cubicBezTo>
                    <a:pt x="38" y="6"/>
                    <a:pt x="25" y="0"/>
                    <a:pt x="25" y="0"/>
                  </a:cubicBezTo>
                  <a:cubicBezTo>
                    <a:pt x="25" y="0"/>
                    <a:pt x="0" y="13"/>
                    <a:pt x="11" y="30"/>
                  </a:cubicBezTo>
                  <a:cubicBezTo>
                    <a:pt x="22" y="48"/>
                    <a:pt x="50" y="62"/>
                    <a:pt x="50" y="6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44" y="50"/>
                    <a:pt x="50" y="4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9" name="îśļiḋé">
              <a:extLst>
                <a:ext uri="{FF2B5EF4-FFF2-40B4-BE49-F238E27FC236}">
                  <a16:creationId xmlns:a16="http://schemas.microsoft.com/office/drawing/2014/main" id="{6343A9B5-87E8-4B66-B492-BBC23B9F6AF7}"/>
                </a:ext>
              </a:extLst>
            </p:cNvPr>
            <p:cNvSpPr/>
            <p:nvPr/>
          </p:nvSpPr>
          <p:spPr bwMode="auto">
            <a:xfrm>
              <a:off x="11317561" y="2541434"/>
              <a:ext cx="55354" cy="30193"/>
            </a:xfrm>
            <a:custGeom>
              <a:avLst/>
              <a:gdLst>
                <a:gd name="T0" fmla="*/ 6 w 18"/>
                <a:gd name="T1" fmla="*/ 1 h 10"/>
                <a:gd name="T2" fmla="*/ 1 w 18"/>
                <a:gd name="T3" fmla="*/ 1 h 10"/>
                <a:gd name="T4" fmla="*/ 0 w 18"/>
                <a:gd name="T5" fmla="*/ 3 h 10"/>
                <a:gd name="T6" fmla="*/ 1 w 18"/>
                <a:gd name="T7" fmla="*/ 6 h 10"/>
                <a:gd name="T8" fmla="*/ 10 w 18"/>
                <a:gd name="T9" fmla="*/ 10 h 10"/>
                <a:gd name="T10" fmla="*/ 16 w 18"/>
                <a:gd name="T11" fmla="*/ 5 h 10"/>
                <a:gd name="T12" fmla="*/ 11 w 18"/>
                <a:gd name="T13" fmla="*/ 3 h 10"/>
                <a:gd name="T14" fmla="*/ 6 w 18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8"/>
                    <a:pt x="7" y="10"/>
                    <a:pt x="10" y="10"/>
                  </a:cubicBezTo>
                  <a:cubicBezTo>
                    <a:pt x="12" y="9"/>
                    <a:pt x="18" y="7"/>
                    <a:pt x="16" y="5"/>
                  </a:cubicBezTo>
                  <a:cubicBezTo>
                    <a:pt x="15" y="4"/>
                    <a:pt x="12" y="3"/>
                    <a:pt x="11" y="3"/>
                  </a:cubicBezTo>
                  <a:cubicBezTo>
                    <a:pt x="9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0" name="ísļíde">
              <a:extLst>
                <a:ext uri="{FF2B5EF4-FFF2-40B4-BE49-F238E27FC236}">
                  <a16:creationId xmlns:a16="http://schemas.microsoft.com/office/drawing/2014/main" id="{D584F888-3094-4AC2-A4F8-B88E0FBB31F7}"/>
                </a:ext>
              </a:extLst>
            </p:cNvPr>
            <p:cNvSpPr/>
            <p:nvPr/>
          </p:nvSpPr>
          <p:spPr bwMode="auto">
            <a:xfrm>
              <a:off x="10945177" y="1976819"/>
              <a:ext cx="175121" cy="58374"/>
            </a:xfrm>
            <a:custGeom>
              <a:avLst/>
              <a:gdLst>
                <a:gd name="T0" fmla="*/ 0 w 57"/>
                <a:gd name="T1" fmla="*/ 1 h 19"/>
                <a:gd name="T2" fmla="*/ 30 w 57"/>
                <a:gd name="T3" fmla="*/ 15 h 19"/>
                <a:gd name="T4" fmla="*/ 57 w 57"/>
                <a:gd name="T5" fmla="*/ 3 h 19"/>
                <a:gd name="T6" fmla="*/ 56 w 57"/>
                <a:gd name="T7" fmla="*/ 3 h 19"/>
                <a:gd name="T8" fmla="*/ 0 w 57"/>
                <a:gd name="T9" fmla="*/ 0 h 19"/>
                <a:gd name="T10" fmla="*/ 0 w 57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9">
                  <a:moveTo>
                    <a:pt x="0" y="1"/>
                  </a:moveTo>
                  <a:cubicBezTo>
                    <a:pt x="5" y="11"/>
                    <a:pt x="19" y="16"/>
                    <a:pt x="30" y="15"/>
                  </a:cubicBezTo>
                  <a:cubicBezTo>
                    <a:pt x="39" y="15"/>
                    <a:pt x="53" y="13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4" y="19"/>
                    <a:pt x="10" y="19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1" name="ïSḻïďê">
              <a:extLst>
                <a:ext uri="{FF2B5EF4-FFF2-40B4-BE49-F238E27FC236}">
                  <a16:creationId xmlns:a16="http://schemas.microsoft.com/office/drawing/2014/main" id="{67F90D2C-E88C-4C51-B408-7C06681C1A0B}"/>
                </a:ext>
              </a:extLst>
            </p:cNvPr>
            <p:cNvSpPr/>
            <p:nvPr/>
          </p:nvSpPr>
          <p:spPr bwMode="auto">
            <a:xfrm>
              <a:off x="10735836" y="2787006"/>
              <a:ext cx="637079" cy="64412"/>
            </a:xfrm>
            <a:custGeom>
              <a:avLst/>
              <a:gdLst>
                <a:gd name="T0" fmla="*/ 0 w 207"/>
                <a:gd name="T1" fmla="*/ 0 h 21"/>
                <a:gd name="T2" fmla="*/ 15 w 207"/>
                <a:gd name="T3" fmla="*/ 6 h 21"/>
                <a:gd name="T4" fmla="*/ 43 w 207"/>
                <a:gd name="T5" fmla="*/ 12 h 21"/>
                <a:gd name="T6" fmla="*/ 67 w 207"/>
                <a:gd name="T7" fmla="*/ 18 h 21"/>
                <a:gd name="T8" fmla="*/ 94 w 207"/>
                <a:gd name="T9" fmla="*/ 13 h 21"/>
                <a:gd name="T10" fmla="*/ 158 w 207"/>
                <a:gd name="T11" fmla="*/ 14 h 21"/>
                <a:gd name="T12" fmla="*/ 207 w 207"/>
                <a:gd name="T13" fmla="*/ 9 h 21"/>
                <a:gd name="T14" fmla="*/ 207 w 207"/>
                <a:gd name="T15" fmla="*/ 8 h 21"/>
                <a:gd name="T16" fmla="*/ 155 w 207"/>
                <a:gd name="T17" fmla="*/ 13 h 21"/>
                <a:gd name="T18" fmla="*/ 107 w 207"/>
                <a:gd name="T19" fmla="*/ 10 h 21"/>
                <a:gd name="T20" fmla="*/ 50 w 207"/>
                <a:gd name="T21" fmla="*/ 14 h 21"/>
                <a:gd name="T22" fmla="*/ 26 w 207"/>
                <a:gd name="T23" fmla="*/ 6 h 21"/>
                <a:gd name="T24" fmla="*/ 0 w 207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1">
                  <a:moveTo>
                    <a:pt x="0" y="0"/>
                  </a:moveTo>
                  <a:cubicBezTo>
                    <a:pt x="5" y="4"/>
                    <a:pt x="9" y="5"/>
                    <a:pt x="15" y="6"/>
                  </a:cubicBezTo>
                  <a:cubicBezTo>
                    <a:pt x="25" y="7"/>
                    <a:pt x="34" y="9"/>
                    <a:pt x="43" y="12"/>
                  </a:cubicBezTo>
                  <a:cubicBezTo>
                    <a:pt x="51" y="15"/>
                    <a:pt x="58" y="18"/>
                    <a:pt x="67" y="18"/>
                  </a:cubicBezTo>
                  <a:cubicBezTo>
                    <a:pt x="76" y="17"/>
                    <a:pt x="85" y="15"/>
                    <a:pt x="94" y="13"/>
                  </a:cubicBezTo>
                  <a:cubicBezTo>
                    <a:pt x="117" y="9"/>
                    <a:pt x="136" y="11"/>
                    <a:pt x="158" y="14"/>
                  </a:cubicBezTo>
                  <a:cubicBezTo>
                    <a:pt x="174" y="17"/>
                    <a:pt x="193" y="18"/>
                    <a:pt x="207" y="9"/>
                  </a:cubicBezTo>
                  <a:cubicBezTo>
                    <a:pt x="207" y="9"/>
                    <a:pt x="207" y="8"/>
                    <a:pt x="207" y="8"/>
                  </a:cubicBezTo>
                  <a:cubicBezTo>
                    <a:pt x="189" y="15"/>
                    <a:pt x="173" y="15"/>
                    <a:pt x="155" y="13"/>
                  </a:cubicBezTo>
                  <a:cubicBezTo>
                    <a:pt x="139" y="10"/>
                    <a:pt x="123" y="8"/>
                    <a:pt x="107" y="10"/>
                  </a:cubicBezTo>
                  <a:cubicBezTo>
                    <a:pt x="88" y="12"/>
                    <a:pt x="69" y="21"/>
                    <a:pt x="50" y="14"/>
                  </a:cubicBezTo>
                  <a:cubicBezTo>
                    <a:pt x="42" y="11"/>
                    <a:pt x="34" y="8"/>
                    <a:pt x="26" y="6"/>
                  </a:cubicBezTo>
                  <a:cubicBezTo>
                    <a:pt x="17" y="5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2" name="işḻíḓè">
              <a:extLst>
                <a:ext uri="{FF2B5EF4-FFF2-40B4-BE49-F238E27FC236}">
                  <a16:creationId xmlns:a16="http://schemas.microsoft.com/office/drawing/2014/main" id="{68971F90-E706-41F3-81C7-5353A6F5BD40}"/>
                </a:ext>
              </a:extLst>
            </p:cNvPr>
            <p:cNvSpPr/>
            <p:nvPr/>
          </p:nvSpPr>
          <p:spPr bwMode="auto">
            <a:xfrm>
              <a:off x="11348760" y="2191192"/>
              <a:ext cx="128825" cy="163044"/>
            </a:xfrm>
            <a:custGeom>
              <a:avLst/>
              <a:gdLst>
                <a:gd name="T0" fmla="*/ 41 w 42"/>
                <a:gd name="T1" fmla="*/ 0 h 53"/>
                <a:gd name="T2" fmla="*/ 0 w 42"/>
                <a:gd name="T3" fmla="*/ 53 h 53"/>
                <a:gd name="T4" fmla="*/ 1 w 42"/>
                <a:gd name="T5" fmla="*/ 53 h 53"/>
                <a:gd name="T6" fmla="*/ 42 w 42"/>
                <a:gd name="T7" fmla="*/ 0 h 53"/>
                <a:gd name="T8" fmla="*/ 41 w 4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3">
                  <a:moveTo>
                    <a:pt x="41" y="0"/>
                  </a:moveTo>
                  <a:cubicBezTo>
                    <a:pt x="31" y="20"/>
                    <a:pt x="17" y="37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8" y="39"/>
                    <a:pt x="32" y="20"/>
                    <a:pt x="42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4" name="ísḻïḋé">
              <a:extLst>
                <a:ext uri="{FF2B5EF4-FFF2-40B4-BE49-F238E27FC236}">
                  <a16:creationId xmlns:a16="http://schemas.microsoft.com/office/drawing/2014/main" id="{DCA668AA-3292-4289-B55E-DC57C1F38A37}"/>
                </a:ext>
              </a:extLst>
            </p:cNvPr>
            <p:cNvSpPr/>
            <p:nvPr/>
          </p:nvSpPr>
          <p:spPr bwMode="auto">
            <a:xfrm>
              <a:off x="11287367" y="2216353"/>
              <a:ext cx="288850" cy="515299"/>
            </a:xfrm>
            <a:custGeom>
              <a:avLst/>
              <a:gdLst>
                <a:gd name="T0" fmla="*/ 93 w 94"/>
                <a:gd name="T1" fmla="*/ 47 h 168"/>
                <a:gd name="T2" fmla="*/ 27 w 94"/>
                <a:gd name="T3" fmla="*/ 147 h 168"/>
                <a:gd name="T4" fmla="*/ 1 w 94"/>
                <a:gd name="T5" fmla="*/ 136 h 168"/>
                <a:gd name="T6" fmla="*/ 26 w 94"/>
                <a:gd name="T7" fmla="*/ 112 h 168"/>
                <a:gd name="T8" fmla="*/ 54 w 94"/>
                <a:gd name="T9" fmla="*/ 56 h 168"/>
                <a:gd name="T10" fmla="*/ 47 w 94"/>
                <a:gd name="T11" fmla="*/ 39 h 168"/>
                <a:gd name="T12" fmla="*/ 43 w 94"/>
                <a:gd name="T13" fmla="*/ 35 h 168"/>
                <a:gd name="T14" fmla="*/ 52 w 94"/>
                <a:gd name="T15" fmla="*/ 23 h 168"/>
                <a:gd name="T16" fmla="*/ 66 w 94"/>
                <a:gd name="T17" fmla="*/ 0 h 168"/>
                <a:gd name="T18" fmla="*/ 78 w 94"/>
                <a:gd name="T19" fmla="*/ 13 h 168"/>
                <a:gd name="T20" fmla="*/ 93 w 94"/>
                <a:gd name="T21" fmla="*/ 4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68">
                  <a:moveTo>
                    <a:pt x="93" y="47"/>
                  </a:moveTo>
                  <a:cubicBezTo>
                    <a:pt x="87" y="90"/>
                    <a:pt x="27" y="147"/>
                    <a:pt x="27" y="147"/>
                  </a:cubicBezTo>
                  <a:cubicBezTo>
                    <a:pt x="27" y="147"/>
                    <a:pt x="3" y="168"/>
                    <a:pt x="1" y="136"/>
                  </a:cubicBezTo>
                  <a:cubicBezTo>
                    <a:pt x="0" y="104"/>
                    <a:pt x="26" y="112"/>
                    <a:pt x="26" y="112"/>
                  </a:cubicBezTo>
                  <a:cubicBezTo>
                    <a:pt x="26" y="112"/>
                    <a:pt x="53" y="69"/>
                    <a:pt x="54" y="56"/>
                  </a:cubicBezTo>
                  <a:cubicBezTo>
                    <a:pt x="54" y="50"/>
                    <a:pt x="51" y="44"/>
                    <a:pt x="47" y="39"/>
                  </a:cubicBezTo>
                  <a:cubicBezTo>
                    <a:pt x="45" y="37"/>
                    <a:pt x="44" y="36"/>
                    <a:pt x="43" y="35"/>
                  </a:cubicBezTo>
                  <a:cubicBezTo>
                    <a:pt x="46" y="31"/>
                    <a:pt x="49" y="27"/>
                    <a:pt x="52" y="23"/>
                  </a:cubicBezTo>
                  <a:cubicBezTo>
                    <a:pt x="58" y="14"/>
                    <a:pt x="63" y="5"/>
                    <a:pt x="66" y="0"/>
                  </a:cubicBezTo>
                  <a:cubicBezTo>
                    <a:pt x="70" y="3"/>
                    <a:pt x="74" y="8"/>
                    <a:pt x="78" y="13"/>
                  </a:cubicBezTo>
                  <a:cubicBezTo>
                    <a:pt x="86" y="23"/>
                    <a:pt x="94" y="36"/>
                    <a:pt x="93" y="47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5" name="îS1iḋé">
              <a:extLst>
                <a:ext uri="{FF2B5EF4-FFF2-40B4-BE49-F238E27FC236}">
                  <a16:creationId xmlns:a16="http://schemas.microsoft.com/office/drawing/2014/main" id="{1E5E96B0-7575-45BC-B905-5B0928E64613}"/>
                </a:ext>
              </a:extLst>
            </p:cNvPr>
            <p:cNvSpPr/>
            <p:nvPr/>
          </p:nvSpPr>
          <p:spPr bwMode="auto">
            <a:xfrm>
              <a:off x="11419212" y="2216353"/>
              <a:ext cx="107690" cy="119767"/>
            </a:xfrm>
            <a:custGeom>
              <a:avLst/>
              <a:gdLst>
                <a:gd name="T0" fmla="*/ 35 w 35"/>
                <a:gd name="T1" fmla="*/ 13 h 39"/>
                <a:gd name="T2" fmla="*/ 32 w 35"/>
                <a:gd name="T3" fmla="*/ 18 h 39"/>
                <a:gd name="T4" fmla="*/ 4 w 35"/>
                <a:gd name="T5" fmla="*/ 39 h 39"/>
                <a:gd name="T6" fmla="*/ 0 w 35"/>
                <a:gd name="T7" fmla="*/ 35 h 39"/>
                <a:gd name="T8" fmla="*/ 9 w 35"/>
                <a:gd name="T9" fmla="*/ 23 h 39"/>
                <a:gd name="T10" fmla="*/ 23 w 35"/>
                <a:gd name="T11" fmla="*/ 0 h 39"/>
                <a:gd name="T12" fmla="*/ 35 w 35"/>
                <a:gd name="T13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9">
                  <a:moveTo>
                    <a:pt x="35" y="13"/>
                  </a:moveTo>
                  <a:cubicBezTo>
                    <a:pt x="34" y="15"/>
                    <a:pt x="33" y="17"/>
                    <a:pt x="32" y="18"/>
                  </a:cubicBezTo>
                  <a:cubicBezTo>
                    <a:pt x="24" y="27"/>
                    <a:pt x="14" y="34"/>
                    <a:pt x="4" y="39"/>
                  </a:cubicBezTo>
                  <a:cubicBezTo>
                    <a:pt x="2" y="37"/>
                    <a:pt x="1" y="36"/>
                    <a:pt x="0" y="35"/>
                  </a:cubicBezTo>
                  <a:cubicBezTo>
                    <a:pt x="3" y="31"/>
                    <a:pt x="6" y="27"/>
                    <a:pt x="9" y="23"/>
                  </a:cubicBezTo>
                  <a:cubicBezTo>
                    <a:pt x="15" y="14"/>
                    <a:pt x="20" y="5"/>
                    <a:pt x="23" y="0"/>
                  </a:cubicBezTo>
                  <a:cubicBezTo>
                    <a:pt x="27" y="3"/>
                    <a:pt x="31" y="8"/>
                    <a:pt x="35" y="13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6" name="ïṣḷïḓè">
              <a:extLst>
                <a:ext uri="{FF2B5EF4-FFF2-40B4-BE49-F238E27FC236}">
                  <a16:creationId xmlns:a16="http://schemas.microsoft.com/office/drawing/2014/main" id="{68DB302C-82B3-4F83-9066-2E80DD49820B}"/>
                </a:ext>
              </a:extLst>
            </p:cNvPr>
            <p:cNvSpPr/>
            <p:nvPr/>
          </p:nvSpPr>
          <p:spPr bwMode="auto">
            <a:xfrm>
              <a:off x="11206852" y="2851419"/>
              <a:ext cx="58374" cy="101651"/>
            </a:xfrm>
            <a:custGeom>
              <a:avLst/>
              <a:gdLst>
                <a:gd name="T0" fmla="*/ 1 w 19"/>
                <a:gd name="T1" fmla="*/ 0 h 33"/>
                <a:gd name="T2" fmla="*/ 19 w 19"/>
                <a:gd name="T3" fmla="*/ 33 h 33"/>
                <a:gd name="T4" fmla="*/ 19 w 19"/>
                <a:gd name="T5" fmla="*/ 33 h 33"/>
                <a:gd name="T6" fmla="*/ 1 w 1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1" y="0"/>
                  </a:moveTo>
                  <a:cubicBezTo>
                    <a:pt x="0" y="13"/>
                    <a:pt x="7" y="27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8" y="25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7" name="íşḻîďe">
              <a:extLst>
                <a:ext uri="{FF2B5EF4-FFF2-40B4-BE49-F238E27FC236}">
                  <a16:creationId xmlns:a16="http://schemas.microsoft.com/office/drawing/2014/main" id="{928CC607-C53D-4E7D-958D-1B39706D0EBB}"/>
                </a:ext>
              </a:extLst>
            </p:cNvPr>
            <p:cNvSpPr/>
            <p:nvPr/>
          </p:nvSpPr>
          <p:spPr bwMode="auto">
            <a:xfrm>
              <a:off x="11203833" y="2863496"/>
              <a:ext cx="73471" cy="826291"/>
            </a:xfrm>
            <a:custGeom>
              <a:avLst/>
              <a:gdLst>
                <a:gd name="T0" fmla="*/ 24 w 24"/>
                <a:gd name="T1" fmla="*/ 0 h 269"/>
                <a:gd name="T2" fmla="*/ 12 w 24"/>
                <a:gd name="T3" fmla="*/ 138 h 269"/>
                <a:gd name="T4" fmla="*/ 5 w 24"/>
                <a:gd name="T5" fmla="*/ 200 h 269"/>
                <a:gd name="T6" fmla="*/ 2 w 24"/>
                <a:gd name="T7" fmla="*/ 235 h 269"/>
                <a:gd name="T8" fmla="*/ 1 w 24"/>
                <a:gd name="T9" fmla="*/ 269 h 269"/>
                <a:gd name="T10" fmla="*/ 2 w 24"/>
                <a:gd name="T11" fmla="*/ 269 h 269"/>
                <a:gd name="T12" fmla="*/ 5 w 24"/>
                <a:gd name="T13" fmla="*/ 202 h 269"/>
                <a:gd name="T14" fmla="*/ 14 w 24"/>
                <a:gd name="T15" fmla="*/ 130 h 269"/>
                <a:gd name="T16" fmla="*/ 24 w 24"/>
                <a:gd name="T1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9">
                  <a:moveTo>
                    <a:pt x="24" y="0"/>
                  </a:moveTo>
                  <a:cubicBezTo>
                    <a:pt x="21" y="46"/>
                    <a:pt x="18" y="92"/>
                    <a:pt x="12" y="138"/>
                  </a:cubicBezTo>
                  <a:cubicBezTo>
                    <a:pt x="9" y="158"/>
                    <a:pt x="7" y="179"/>
                    <a:pt x="5" y="200"/>
                  </a:cubicBezTo>
                  <a:cubicBezTo>
                    <a:pt x="4" y="212"/>
                    <a:pt x="3" y="223"/>
                    <a:pt x="2" y="235"/>
                  </a:cubicBezTo>
                  <a:cubicBezTo>
                    <a:pt x="1" y="246"/>
                    <a:pt x="0" y="258"/>
                    <a:pt x="1" y="269"/>
                  </a:cubicBezTo>
                  <a:cubicBezTo>
                    <a:pt x="1" y="269"/>
                    <a:pt x="2" y="269"/>
                    <a:pt x="2" y="269"/>
                  </a:cubicBezTo>
                  <a:cubicBezTo>
                    <a:pt x="0" y="247"/>
                    <a:pt x="3" y="224"/>
                    <a:pt x="5" y="202"/>
                  </a:cubicBezTo>
                  <a:cubicBezTo>
                    <a:pt x="8" y="178"/>
                    <a:pt x="11" y="154"/>
                    <a:pt x="14" y="130"/>
                  </a:cubicBezTo>
                  <a:cubicBezTo>
                    <a:pt x="20" y="87"/>
                    <a:pt x="24" y="43"/>
                    <a:pt x="24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8" name="í$ļiḍé">
              <a:extLst>
                <a:ext uri="{FF2B5EF4-FFF2-40B4-BE49-F238E27FC236}">
                  <a16:creationId xmlns:a16="http://schemas.microsoft.com/office/drawing/2014/main" id="{21625E99-98C2-4594-9584-C30B1F4F0E4F}"/>
                </a:ext>
              </a:extLst>
            </p:cNvPr>
            <p:cNvSpPr/>
            <p:nvPr/>
          </p:nvSpPr>
          <p:spPr bwMode="auto">
            <a:xfrm>
              <a:off x="10985434" y="2860477"/>
              <a:ext cx="9058" cy="119767"/>
            </a:xfrm>
            <a:custGeom>
              <a:avLst/>
              <a:gdLst>
                <a:gd name="T0" fmla="*/ 3 w 3"/>
                <a:gd name="T1" fmla="*/ 0 h 39"/>
                <a:gd name="T2" fmla="*/ 0 w 3"/>
                <a:gd name="T3" fmla="*/ 39 h 39"/>
                <a:gd name="T4" fmla="*/ 1 w 3"/>
                <a:gd name="T5" fmla="*/ 39 h 39"/>
                <a:gd name="T6" fmla="*/ 3 w 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2" y="13"/>
                    <a:pt x="0" y="26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2" y="26"/>
                    <a:pt x="2" y="13"/>
                    <a:pt x="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9" name="îṣļïďê">
              <a:extLst>
                <a:ext uri="{FF2B5EF4-FFF2-40B4-BE49-F238E27FC236}">
                  <a16:creationId xmlns:a16="http://schemas.microsoft.com/office/drawing/2014/main" id="{4947B9C4-0E28-45DD-9FEE-EECB8AA25CFE}"/>
                </a:ext>
              </a:extLst>
            </p:cNvPr>
            <p:cNvSpPr/>
            <p:nvPr/>
          </p:nvSpPr>
          <p:spPr bwMode="auto">
            <a:xfrm>
              <a:off x="10945177" y="2860477"/>
              <a:ext cx="43278" cy="101651"/>
            </a:xfrm>
            <a:custGeom>
              <a:avLst/>
              <a:gdLst>
                <a:gd name="T0" fmla="*/ 2 w 14"/>
                <a:gd name="T1" fmla="*/ 0 h 33"/>
                <a:gd name="T2" fmla="*/ 13 w 14"/>
                <a:gd name="T3" fmla="*/ 33 h 33"/>
                <a:gd name="T4" fmla="*/ 13 w 14"/>
                <a:gd name="T5" fmla="*/ 33 h 33"/>
                <a:gd name="T6" fmla="*/ 2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2" y="0"/>
                  </a:moveTo>
                  <a:cubicBezTo>
                    <a:pt x="2" y="9"/>
                    <a:pt x="0" y="32"/>
                    <a:pt x="13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2" y="31"/>
                    <a:pt x="3" y="9"/>
                    <a:pt x="2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0" name="ísḻíḍê">
              <a:extLst>
                <a:ext uri="{FF2B5EF4-FFF2-40B4-BE49-F238E27FC236}">
                  <a16:creationId xmlns:a16="http://schemas.microsoft.com/office/drawing/2014/main" id="{027D5D6A-B4E5-45BC-82D2-765FFA48E8BF}"/>
                </a:ext>
              </a:extLst>
            </p:cNvPr>
            <p:cNvSpPr/>
            <p:nvPr/>
          </p:nvSpPr>
          <p:spPr bwMode="auto">
            <a:xfrm>
              <a:off x="10757978" y="2842362"/>
              <a:ext cx="39252" cy="88567"/>
            </a:xfrm>
            <a:custGeom>
              <a:avLst/>
              <a:gdLst>
                <a:gd name="T0" fmla="*/ 13 w 13"/>
                <a:gd name="T1" fmla="*/ 0 h 29"/>
                <a:gd name="T2" fmla="*/ 0 w 13"/>
                <a:gd name="T3" fmla="*/ 28 h 29"/>
                <a:gd name="T4" fmla="*/ 1 w 13"/>
                <a:gd name="T5" fmla="*/ 29 h 29"/>
                <a:gd name="T6" fmla="*/ 13 w 13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12" y="11"/>
                    <a:pt x="8" y="20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9" y="22"/>
                    <a:pt x="13" y="10"/>
                    <a:pt x="1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1" name="ïşḷíḍe">
              <a:extLst>
                <a:ext uri="{FF2B5EF4-FFF2-40B4-BE49-F238E27FC236}">
                  <a16:creationId xmlns:a16="http://schemas.microsoft.com/office/drawing/2014/main" id="{F9CECA68-572D-4AEF-83BE-CF105506D628}"/>
                </a:ext>
              </a:extLst>
            </p:cNvPr>
            <p:cNvSpPr/>
            <p:nvPr/>
          </p:nvSpPr>
          <p:spPr bwMode="auto">
            <a:xfrm>
              <a:off x="10988453" y="3038618"/>
              <a:ext cx="37239" cy="202296"/>
            </a:xfrm>
            <a:custGeom>
              <a:avLst/>
              <a:gdLst>
                <a:gd name="T0" fmla="*/ 0 w 12"/>
                <a:gd name="T1" fmla="*/ 0 h 66"/>
                <a:gd name="T2" fmla="*/ 10 w 12"/>
                <a:gd name="T3" fmla="*/ 66 h 66"/>
                <a:gd name="T4" fmla="*/ 11 w 12"/>
                <a:gd name="T5" fmla="*/ 66 h 66"/>
                <a:gd name="T6" fmla="*/ 0 w 12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6">
                  <a:moveTo>
                    <a:pt x="0" y="0"/>
                  </a:moveTo>
                  <a:cubicBezTo>
                    <a:pt x="8" y="21"/>
                    <a:pt x="11" y="43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43"/>
                    <a:pt x="8" y="21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2" name="îṧḷíḍé">
              <a:extLst>
                <a:ext uri="{FF2B5EF4-FFF2-40B4-BE49-F238E27FC236}">
                  <a16:creationId xmlns:a16="http://schemas.microsoft.com/office/drawing/2014/main" id="{97F22F53-41F9-4232-A373-89473F5CB929}"/>
                </a:ext>
              </a:extLst>
            </p:cNvPr>
            <p:cNvSpPr/>
            <p:nvPr/>
          </p:nvSpPr>
          <p:spPr bwMode="auto">
            <a:xfrm>
              <a:off x="10930080" y="3063779"/>
              <a:ext cx="70451" cy="632047"/>
            </a:xfrm>
            <a:custGeom>
              <a:avLst/>
              <a:gdLst>
                <a:gd name="T0" fmla="*/ 23 w 23"/>
                <a:gd name="T1" fmla="*/ 0 h 206"/>
                <a:gd name="T2" fmla="*/ 0 w 23"/>
                <a:gd name="T3" fmla="*/ 206 h 206"/>
                <a:gd name="T4" fmla="*/ 0 w 23"/>
                <a:gd name="T5" fmla="*/ 206 h 206"/>
                <a:gd name="T6" fmla="*/ 23 w 2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6">
                  <a:moveTo>
                    <a:pt x="23" y="0"/>
                  </a:moveTo>
                  <a:cubicBezTo>
                    <a:pt x="12" y="68"/>
                    <a:pt x="10" y="137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" y="138"/>
                    <a:pt x="14" y="68"/>
                    <a:pt x="2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3" name="îŝ1îḍê">
              <a:extLst>
                <a:ext uri="{FF2B5EF4-FFF2-40B4-BE49-F238E27FC236}">
                  <a16:creationId xmlns:a16="http://schemas.microsoft.com/office/drawing/2014/main" id="{AE73D071-0722-46E3-8DE9-6AC8B8D4F8E9}"/>
                </a:ext>
              </a:extLst>
            </p:cNvPr>
            <p:cNvSpPr/>
            <p:nvPr/>
          </p:nvSpPr>
          <p:spPr bwMode="auto">
            <a:xfrm>
              <a:off x="10791191" y="3698845"/>
              <a:ext cx="200283" cy="73471"/>
            </a:xfrm>
            <a:custGeom>
              <a:avLst/>
              <a:gdLst>
                <a:gd name="T0" fmla="*/ 61 w 65"/>
                <a:gd name="T1" fmla="*/ 17 h 24"/>
                <a:gd name="T2" fmla="*/ 38 w 65"/>
                <a:gd name="T3" fmla="*/ 23 h 24"/>
                <a:gd name="T4" fmla="*/ 0 w 65"/>
                <a:gd name="T5" fmla="*/ 18 h 24"/>
                <a:gd name="T6" fmla="*/ 34 w 65"/>
                <a:gd name="T7" fmla="*/ 15 h 24"/>
                <a:gd name="T8" fmla="*/ 36 w 65"/>
                <a:gd name="T9" fmla="*/ 11 h 24"/>
                <a:gd name="T10" fmla="*/ 57 w 65"/>
                <a:gd name="T11" fmla="*/ 0 h 24"/>
                <a:gd name="T12" fmla="*/ 62 w 65"/>
                <a:gd name="T13" fmla="*/ 1 h 24"/>
                <a:gd name="T14" fmla="*/ 61 w 65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4">
                  <a:moveTo>
                    <a:pt x="61" y="17"/>
                  </a:moveTo>
                  <a:cubicBezTo>
                    <a:pt x="63" y="20"/>
                    <a:pt x="54" y="23"/>
                    <a:pt x="38" y="23"/>
                  </a:cubicBezTo>
                  <a:cubicBezTo>
                    <a:pt x="22" y="23"/>
                    <a:pt x="2" y="24"/>
                    <a:pt x="0" y="18"/>
                  </a:cubicBezTo>
                  <a:cubicBezTo>
                    <a:pt x="8" y="18"/>
                    <a:pt x="30" y="18"/>
                    <a:pt x="34" y="15"/>
                  </a:cubicBezTo>
                  <a:cubicBezTo>
                    <a:pt x="39" y="12"/>
                    <a:pt x="18" y="10"/>
                    <a:pt x="36" y="11"/>
                  </a:cubicBezTo>
                  <a:cubicBezTo>
                    <a:pt x="47" y="12"/>
                    <a:pt x="53" y="6"/>
                    <a:pt x="57" y="0"/>
                  </a:cubicBezTo>
                  <a:cubicBezTo>
                    <a:pt x="59" y="0"/>
                    <a:pt x="61" y="1"/>
                    <a:pt x="62" y="1"/>
                  </a:cubicBezTo>
                  <a:cubicBezTo>
                    <a:pt x="65" y="5"/>
                    <a:pt x="60" y="13"/>
                    <a:pt x="61" y="17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4" name="iṡļíḍé">
              <a:extLst>
                <a:ext uri="{FF2B5EF4-FFF2-40B4-BE49-F238E27FC236}">
                  <a16:creationId xmlns:a16="http://schemas.microsoft.com/office/drawing/2014/main" id="{79DAD85B-1406-4109-A01A-8F3F780BC257}"/>
                </a:ext>
              </a:extLst>
            </p:cNvPr>
            <p:cNvSpPr/>
            <p:nvPr/>
          </p:nvSpPr>
          <p:spPr bwMode="auto">
            <a:xfrm>
              <a:off x="11064943" y="3698845"/>
              <a:ext cx="212360" cy="79509"/>
            </a:xfrm>
            <a:custGeom>
              <a:avLst/>
              <a:gdLst>
                <a:gd name="T0" fmla="*/ 67 w 69"/>
                <a:gd name="T1" fmla="*/ 20 h 26"/>
                <a:gd name="T2" fmla="*/ 43 w 69"/>
                <a:gd name="T3" fmla="*/ 24 h 26"/>
                <a:gd name="T4" fmla="*/ 0 w 69"/>
                <a:gd name="T5" fmla="*/ 21 h 26"/>
                <a:gd name="T6" fmla="*/ 0 w 69"/>
                <a:gd name="T7" fmla="*/ 21 h 26"/>
                <a:gd name="T8" fmla="*/ 3 w 69"/>
                <a:gd name="T9" fmla="*/ 21 h 26"/>
                <a:gd name="T10" fmla="*/ 47 w 69"/>
                <a:gd name="T11" fmla="*/ 18 h 26"/>
                <a:gd name="T12" fmla="*/ 51 w 69"/>
                <a:gd name="T13" fmla="*/ 17 h 26"/>
                <a:gd name="T14" fmla="*/ 54 w 69"/>
                <a:gd name="T15" fmla="*/ 13 h 26"/>
                <a:gd name="T16" fmla="*/ 47 w 69"/>
                <a:gd name="T17" fmla="*/ 10 h 26"/>
                <a:gd name="T18" fmla="*/ 40 w 69"/>
                <a:gd name="T19" fmla="*/ 9 h 26"/>
                <a:gd name="T20" fmla="*/ 65 w 69"/>
                <a:gd name="T21" fmla="*/ 0 h 26"/>
                <a:gd name="T22" fmla="*/ 69 w 69"/>
                <a:gd name="T23" fmla="*/ 4 h 26"/>
                <a:gd name="T24" fmla="*/ 67 w 69"/>
                <a:gd name="T2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6">
                  <a:moveTo>
                    <a:pt x="67" y="20"/>
                  </a:moveTo>
                  <a:cubicBezTo>
                    <a:pt x="67" y="24"/>
                    <a:pt x="58" y="24"/>
                    <a:pt x="43" y="24"/>
                  </a:cubicBezTo>
                  <a:cubicBezTo>
                    <a:pt x="29" y="23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18" y="20"/>
                    <a:pt x="33" y="19"/>
                    <a:pt x="47" y="18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3" y="16"/>
                    <a:pt x="54" y="15"/>
                    <a:pt x="54" y="13"/>
                  </a:cubicBezTo>
                  <a:cubicBezTo>
                    <a:pt x="53" y="11"/>
                    <a:pt x="50" y="10"/>
                    <a:pt x="47" y="10"/>
                  </a:cubicBezTo>
                  <a:cubicBezTo>
                    <a:pt x="45" y="11"/>
                    <a:pt x="41" y="11"/>
                    <a:pt x="40" y="9"/>
                  </a:cubicBezTo>
                  <a:cubicBezTo>
                    <a:pt x="49" y="9"/>
                    <a:pt x="58" y="6"/>
                    <a:pt x="65" y="0"/>
                  </a:cubicBezTo>
                  <a:cubicBezTo>
                    <a:pt x="68" y="1"/>
                    <a:pt x="69" y="2"/>
                    <a:pt x="69" y="4"/>
                  </a:cubicBezTo>
                  <a:cubicBezTo>
                    <a:pt x="69" y="4"/>
                    <a:pt x="67" y="17"/>
                    <a:pt x="67" y="20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5" name="iṧļïḑé">
              <a:extLst>
                <a:ext uri="{FF2B5EF4-FFF2-40B4-BE49-F238E27FC236}">
                  <a16:creationId xmlns:a16="http://schemas.microsoft.com/office/drawing/2014/main" id="{2B6D3D76-8EAD-471B-8A1E-F128DF867D43}"/>
                </a:ext>
              </a:extLst>
            </p:cNvPr>
            <p:cNvSpPr/>
            <p:nvPr/>
          </p:nvSpPr>
          <p:spPr bwMode="auto">
            <a:xfrm>
              <a:off x="10705643" y="3965553"/>
              <a:ext cx="239534" cy="22142"/>
            </a:xfrm>
            <a:custGeom>
              <a:avLst/>
              <a:gdLst>
                <a:gd name="T0" fmla="*/ 0 w 78"/>
                <a:gd name="T1" fmla="*/ 3 h 7"/>
                <a:gd name="T2" fmla="*/ 37 w 78"/>
                <a:gd name="T3" fmla="*/ 5 h 7"/>
                <a:gd name="T4" fmla="*/ 78 w 78"/>
                <a:gd name="T5" fmla="*/ 0 h 7"/>
                <a:gd name="T6" fmla="*/ 78 w 78"/>
                <a:gd name="T7" fmla="*/ 0 h 7"/>
                <a:gd name="T8" fmla="*/ 37 w 78"/>
                <a:gd name="T9" fmla="*/ 4 h 7"/>
                <a:gd name="T10" fmla="*/ 0 w 7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">
                  <a:moveTo>
                    <a:pt x="0" y="3"/>
                  </a:moveTo>
                  <a:cubicBezTo>
                    <a:pt x="12" y="7"/>
                    <a:pt x="25" y="6"/>
                    <a:pt x="37" y="5"/>
                  </a:cubicBezTo>
                  <a:cubicBezTo>
                    <a:pt x="51" y="4"/>
                    <a:pt x="65" y="3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5" y="2"/>
                    <a:pt x="51" y="4"/>
                    <a:pt x="37" y="4"/>
                  </a:cubicBezTo>
                  <a:cubicBezTo>
                    <a:pt x="25" y="5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6" name="îsļïďe">
              <a:extLst>
                <a:ext uri="{FF2B5EF4-FFF2-40B4-BE49-F238E27FC236}">
                  <a16:creationId xmlns:a16="http://schemas.microsoft.com/office/drawing/2014/main" id="{4D4B0FCA-5D24-464F-9D05-B2D0C1DBAC30}"/>
                </a:ext>
              </a:extLst>
            </p:cNvPr>
            <p:cNvSpPr/>
            <p:nvPr/>
          </p:nvSpPr>
          <p:spPr bwMode="auto">
            <a:xfrm>
              <a:off x="10764016" y="3919257"/>
              <a:ext cx="39252" cy="61393"/>
            </a:xfrm>
            <a:custGeom>
              <a:avLst/>
              <a:gdLst>
                <a:gd name="T0" fmla="*/ 0 w 13"/>
                <a:gd name="T1" fmla="*/ 1 h 20"/>
                <a:gd name="T2" fmla="*/ 9 w 13"/>
                <a:gd name="T3" fmla="*/ 9 h 20"/>
                <a:gd name="T4" fmla="*/ 13 w 13"/>
                <a:gd name="T5" fmla="*/ 20 h 20"/>
                <a:gd name="T6" fmla="*/ 13 w 13"/>
                <a:gd name="T7" fmla="*/ 20 h 20"/>
                <a:gd name="T8" fmla="*/ 1 w 13"/>
                <a:gd name="T9" fmla="*/ 0 h 20"/>
                <a:gd name="T10" fmla="*/ 0 w 13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3" y="3"/>
                    <a:pt x="6" y="6"/>
                    <a:pt x="9" y="9"/>
                  </a:cubicBezTo>
                  <a:cubicBezTo>
                    <a:pt x="11" y="12"/>
                    <a:pt x="12" y="16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2"/>
                    <a:pt x="6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7" name="íSḷíḑé">
              <a:extLst>
                <a:ext uri="{FF2B5EF4-FFF2-40B4-BE49-F238E27FC236}">
                  <a16:creationId xmlns:a16="http://schemas.microsoft.com/office/drawing/2014/main" id="{10D90DEF-0D63-4788-AB38-778F839E1E5D}"/>
                </a:ext>
              </a:extLst>
            </p:cNvPr>
            <p:cNvSpPr/>
            <p:nvPr/>
          </p:nvSpPr>
          <p:spPr bwMode="auto">
            <a:xfrm>
              <a:off x="10849564" y="3857864"/>
              <a:ext cx="98632" cy="31200"/>
            </a:xfrm>
            <a:custGeom>
              <a:avLst/>
              <a:gdLst>
                <a:gd name="T0" fmla="*/ 0 w 32"/>
                <a:gd name="T1" fmla="*/ 0 h 10"/>
                <a:gd name="T2" fmla="*/ 32 w 32"/>
                <a:gd name="T3" fmla="*/ 1 h 10"/>
                <a:gd name="T4" fmla="*/ 32 w 32"/>
                <a:gd name="T5" fmla="*/ 0 h 10"/>
                <a:gd name="T6" fmla="*/ 0 w 3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0">
                  <a:moveTo>
                    <a:pt x="0" y="0"/>
                  </a:moveTo>
                  <a:cubicBezTo>
                    <a:pt x="7" y="6"/>
                    <a:pt x="26" y="10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8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8" name="ï$lïḋè">
              <a:extLst>
                <a:ext uri="{FF2B5EF4-FFF2-40B4-BE49-F238E27FC236}">
                  <a16:creationId xmlns:a16="http://schemas.microsoft.com/office/drawing/2014/main" id="{392736BA-17B6-42DE-99F9-6FD161444F8C}"/>
                </a:ext>
              </a:extLst>
            </p:cNvPr>
            <p:cNvSpPr/>
            <p:nvPr/>
          </p:nvSpPr>
          <p:spPr bwMode="auto">
            <a:xfrm>
              <a:off x="10791191" y="3916237"/>
              <a:ext cx="25161" cy="19123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8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4" y="0"/>
                    <a:pt x="6" y="3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9" name="ïŝḷïde">
              <a:extLst>
                <a:ext uri="{FF2B5EF4-FFF2-40B4-BE49-F238E27FC236}">
                  <a16:creationId xmlns:a16="http://schemas.microsoft.com/office/drawing/2014/main" id="{139FDB8B-6ACA-47D5-A82A-413495C4B3E4}"/>
                </a:ext>
              </a:extLst>
            </p:cNvPr>
            <p:cNvSpPr/>
            <p:nvPr/>
          </p:nvSpPr>
          <p:spPr bwMode="auto">
            <a:xfrm>
              <a:off x="10810313" y="3929322"/>
              <a:ext cx="9058" cy="9058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2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1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0" name="íṩľíḋé">
              <a:extLst>
                <a:ext uri="{FF2B5EF4-FFF2-40B4-BE49-F238E27FC236}">
                  <a16:creationId xmlns:a16="http://schemas.microsoft.com/office/drawing/2014/main" id="{49D8456B-3CCB-4383-9C58-26F36AA98F6F}"/>
                </a:ext>
              </a:extLst>
            </p:cNvPr>
            <p:cNvSpPr/>
            <p:nvPr/>
          </p:nvSpPr>
          <p:spPr bwMode="auto">
            <a:xfrm>
              <a:off x="10819371" y="3910199"/>
              <a:ext cx="21136" cy="13084"/>
            </a:xfrm>
            <a:custGeom>
              <a:avLst/>
              <a:gdLst>
                <a:gd name="T0" fmla="*/ 0 w 7"/>
                <a:gd name="T1" fmla="*/ 0 h 4"/>
                <a:gd name="T2" fmla="*/ 4 w 7"/>
                <a:gd name="T3" fmla="*/ 2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1" name="îṧliďè">
              <a:extLst>
                <a:ext uri="{FF2B5EF4-FFF2-40B4-BE49-F238E27FC236}">
                  <a16:creationId xmlns:a16="http://schemas.microsoft.com/office/drawing/2014/main" id="{519DC96F-BCEE-44AD-9EA4-851262815816}"/>
                </a:ext>
              </a:extLst>
            </p:cNvPr>
            <p:cNvSpPr/>
            <p:nvPr/>
          </p:nvSpPr>
          <p:spPr bwMode="auto">
            <a:xfrm>
              <a:off x="10834468" y="3919257"/>
              <a:ext cx="15097" cy="13084"/>
            </a:xfrm>
            <a:custGeom>
              <a:avLst/>
              <a:gdLst>
                <a:gd name="T0" fmla="*/ 3 w 5"/>
                <a:gd name="T1" fmla="*/ 2 h 4"/>
                <a:gd name="T2" fmla="*/ 1 w 5"/>
                <a:gd name="T3" fmla="*/ 2 h 4"/>
                <a:gd name="T4" fmla="*/ 3 w 5"/>
                <a:gd name="T5" fmla="*/ 1 h 4"/>
                <a:gd name="T6" fmla="*/ 2 w 5"/>
                <a:gd name="T7" fmla="*/ 3 h 4"/>
                <a:gd name="T8" fmla="*/ 2 w 5"/>
                <a:gd name="T9" fmla="*/ 0 h 4"/>
                <a:gd name="T10" fmla="*/ 1 w 5"/>
                <a:gd name="T11" fmla="*/ 1 h 4"/>
                <a:gd name="T12" fmla="*/ 2 w 5"/>
                <a:gd name="T13" fmla="*/ 2 h 4"/>
                <a:gd name="T14" fmla="*/ 2 w 5"/>
                <a:gd name="T15" fmla="*/ 2 h 4"/>
                <a:gd name="T16" fmla="*/ 3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2" y="3"/>
                    <a:pt x="4" y="2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5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2" name="iṧḻiḋè">
              <a:extLst>
                <a:ext uri="{FF2B5EF4-FFF2-40B4-BE49-F238E27FC236}">
                  <a16:creationId xmlns:a16="http://schemas.microsoft.com/office/drawing/2014/main" id="{9484469F-5E37-42CA-ABD1-1C4383010F11}"/>
                </a:ext>
              </a:extLst>
            </p:cNvPr>
            <p:cNvSpPr/>
            <p:nvPr/>
          </p:nvSpPr>
          <p:spPr bwMode="auto">
            <a:xfrm>
              <a:off x="11099162" y="3935360"/>
              <a:ext cx="191224" cy="42270"/>
            </a:xfrm>
            <a:custGeom>
              <a:avLst/>
              <a:gdLst>
                <a:gd name="T0" fmla="*/ 0 w 62"/>
                <a:gd name="T1" fmla="*/ 0 h 14"/>
                <a:gd name="T2" fmla="*/ 13 w 62"/>
                <a:gd name="T3" fmla="*/ 11 h 14"/>
                <a:gd name="T4" fmla="*/ 25 w 62"/>
                <a:gd name="T5" fmla="*/ 14 h 14"/>
                <a:gd name="T6" fmla="*/ 62 w 62"/>
                <a:gd name="T7" fmla="*/ 10 h 14"/>
                <a:gd name="T8" fmla="*/ 62 w 62"/>
                <a:gd name="T9" fmla="*/ 9 h 14"/>
                <a:gd name="T10" fmla="*/ 29 w 62"/>
                <a:gd name="T11" fmla="*/ 12 h 14"/>
                <a:gd name="T12" fmla="*/ 8 w 62"/>
                <a:gd name="T13" fmla="*/ 7 h 14"/>
                <a:gd name="T14" fmla="*/ 0 w 6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5" y="3"/>
                    <a:pt x="7" y="8"/>
                    <a:pt x="13" y="11"/>
                  </a:cubicBezTo>
                  <a:cubicBezTo>
                    <a:pt x="17" y="13"/>
                    <a:pt x="21" y="13"/>
                    <a:pt x="25" y="14"/>
                  </a:cubicBezTo>
                  <a:cubicBezTo>
                    <a:pt x="37" y="14"/>
                    <a:pt x="50" y="14"/>
                    <a:pt x="62" y="10"/>
                  </a:cubicBezTo>
                  <a:cubicBezTo>
                    <a:pt x="62" y="10"/>
                    <a:pt x="62" y="9"/>
                    <a:pt x="62" y="9"/>
                  </a:cubicBezTo>
                  <a:cubicBezTo>
                    <a:pt x="51" y="11"/>
                    <a:pt x="40" y="12"/>
                    <a:pt x="29" y="12"/>
                  </a:cubicBezTo>
                  <a:cubicBezTo>
                    <a:pt x="21" y="12"/>
                    <a:pt x="14" y="11"/>
                    <a:pt x="8" y="7"/>
                  </a:cubicBezTo>
                  <a:cubicBezTo>
                    <a:pt x="5" y="5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3" name="iṧḻiḍè">
              <a:extLst>
                <a:ext uri="{FF2B5EF4-FFF2-40B4-BE49-F238E27FC236}">
                  <a16:creationId xmlns:a16="http://schemas.microsoft.com/office/drawing/2014/main" id="{8FC5F63A-7AF6-47E1-9AE4-6BBEF52072AD}"/>
                </a:ext>
              </a:extLst>
            </p:cNvPr>
            <p:cNvSpPr/>
            <p:nvPr/>
          </p:nvSpPr>
          <p:spPr bwMode="auto">
            <a:xfrm>
              <a:off x="11151497" y="3880005"/>
              <a:ext cx="73471" cy="61393"/>
            </a:xfrm>
            <a:custGeom>
              <a:avLst/>
              <a:gdLst>
                <a:gd name="T0" fmla="*/ 0 w 24"/>
                <a:gd name="T1" fmla="*/ 20 h 20"/>
                <a:gd name="T2" fmla="*/ 10 w 24"/>
                <a:gd name="T3" fmla="*/ 8 h 20"/>
                <a:gd name="T4" fmla="*/ 24 w 24"/>
                <a:gd name="T5" fmla="*/ 4 h 20"/>
                <a:gd name="T6" fmla="*/ 24 w 24"/>
                <a:gd name="T7" fmla="*/ 3 h 20"/>
                <a:gd name="T8" fmla="*/ 10 w 24"/>
                <a:gd name="T9" fmla="*/ 7 h 20"/>
                <a:gd name="T10" fmla="*/ 0 w 24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0" y="20"/>
                  </a:moveTo>
                  <a:cubicBezTo>
                    <a:pt x="1" y="15"/>
                    <a:pt x="6" y="11"/>
                    <a:pt x="10" y="8"/>
                  </a:cubicBezTo>
                  <a:cubicBezTo>
                    <a:pt x="13" y="6"/>
                    <a:pt x="19" y="2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0"/>
                    <a:pt x="13" y="5"/>
                    <a:pt x="10" y="7"/>
                  </a:cubicBezTo>
                  <a:cubicBezTo>
                    <a:pt x="5" y="10"/>
                    <a:pt x="1" y="14"/>
                    <a:pt x="0" y="2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4" name="íSļídê">
              <a:extLst>
                <a:ext uri="{FF2B5EF4-FFF2-40B4-BE49-F238E27FC236}">
                  <a16:creationId xmlns:a16="http://schemas.microsoft.com/office/drawing/2014/main" id="{ABD6A512-A427-4FC9-80BA-94A9485A91AE}"/>
                </a:ext>
              </a:extLst>
            </p:cNvPr>
            <p:cNvSpPr/>
            <p:nvPr/>
          </p:nvSpPr>
          <p:spPr bwMode="auto">
            <a:xfrm>
              <a:off x="11151497" y="3892083"/>
              <a:ext cx="31200" cy="21136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5" name="ïŝḻîḑè">
              <a:extLst>
                <a:ext uri="{FF2B5EF4-FFF2-40B4-BE49-F238E27FC236}">
                  <a16:creationId xmlns:a16="http://schemas.microsoft.com/office/drawing/2014/main" id="{13A1F3E5-3649-4790-8E7B-35E3AE7D7312}"/>
                </a:ext>
              </a:extLst>
            </p:cNvPr>
            <p:cNvSpPr/>
            <p:nvPr/>
          </p:nvSpPr>
          <p:spPr bwMode="auto">
            <a:xfrm>
              <a:off x="11114259" y="3864909"/>
              <a:ext cx="101651" cy="18116"/>
            </a:xfrm>
            <a:custGeom>
              <a:avLst/>
              <a:gdLst>
                <a:gd name="T0" fmla="*/ 0 w 33"/>
                <a:gd name="T1" fmla="*/ 3 h 6"/>
                <a:gd name="T2" fmla="*/ 33 w 33"/>
                <a:gd name="T3" fmla="*/ 1 h 6"/>
                <a:gd name="T4" fmla="*/ 33 w 33"/>
                <a:gd name="T5" fmla="*/ 0 h 6"/>
                <a:gd name="T6" fmla="*/ 0 w 3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">
                  <a:moveTo>
                    <a:pt x="0" y="3"/>
                  </a:moveTo>
                  <a:cubicBezTo>
                    <a:pt x="11" y="6"/>
                    <a:pt x="23" y="6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5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6" name="îsḷiďé">
              <a:extLst>
                <a:ext uri="{FF2B5EF4-FFF2-40B4-BE49-F238E27FC236}">
                  <a16:creationId xmlns:a16="http://schemas.microsoft.com/office/drawing/2014/main" id="{BC5005ED-E121-4702-BD3E-EEBABA79471C}"/>
                </a:ext>
              </a:extLst>
            </p:cNvPr>
            <p:cNvSpPr/>
            <p:nvPr/>
          </p:nvSpPr>
          <p:spPr bwMode="auto">
            <a:xfrm>
              <a:off x="11148478" y="3907180"/>
              <a:ext cx="9058" cy="9058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1 h 3"/>
                <a:gd name="T12" fmla="*/ 1 w 3"/>
                <a:gd name="T13" fmla="*/ 1 h 3"/>
                <a:gd name="T14" fmla="*/ 1 w 3"/>
                <a:gd name="T15" fmla="*/ 3 h 3"/>
                <a:gd name="T16" fmla="*/ 3 w 3"/>
                <a:gd name="T17" fmla="*/ 2 h 3"/>
                <a:gd name="T18" fmla="*/ 2 w 3"/>
                <a:gd name="T19" fmla="*/ 2 h 3"/>
                <a:gd name="T20" fmla="*/ 1 w 3"/>
                <a:gd name="T21" fmla="*/ 2 h 3"/>
                <a:gd name="T22" fmla="*/ 1 w 3"/>
                <a:gd name="T23" fmla="*/ 1 h 3"/>
                <a:gd name="T24" fmla="*/ 2 w 3"/>
                <a:gd name="T25" fmla="*/ 2 h 3"/>
                <a:gd name="T26" fmla="*/ 2 w 3"/>
                <a:gd name="T27" fmla="*/ 1 h 3"/>
                <a:gd name="T28" fmla="*/ 1 w 3"/>
                <a:gd name="T29" fmla="*/ 1 h 3"/>
                <a:gd name="T30" fmla="*/ 2 w 3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7" name="íŝlïďé">
              <a:extLst>
                <a:ext uri="{FF2B5EF4-FFF2-40B4-BE49-F238E27FC236}">
                  <a16:creationId xmlns:a16="http://schemas.microsoft.com/office/drawing/2014/main" id="{CFC0B189-654F-4BAE-91AD-28DD2878B4CA}"/>
                </a:ext>
              </a:extLst>
            </p:cNvPr>
            <p:cNvSpPr/>
            <p:nvPr/>
          </p:nvSpPr>
          <p:spPr bwMode="auto">
            <a:xfrm>
              <a:off x="10927061" y="1325649"/>
              <a:ext cx="122786" cy="61393"/>
            </a:xfrm>
            <a:custGeom>
              <a:avLst/>
              <a:gdLst>
                <a:gd name="T0" fmla="*/ 1 w 40"/>
                <a:gd name="T1" fmla="*/ 20 h 20"/>
                <a:gd name="T2" fmla="*/ 20 w 40"/>
                <a:gd name="T3" fmla="*/ 12 h 20"/>
                <a:gd name="T4" fmla="*/ 38 w 40"/>
                <a:gd name="T5" fmla="*/ 6 h 20"/>
                <a:gd name="T6" fmla="*/ 38 w 40"/>
                <a:gd name="T7" fmla="*/ 2 h 20"/>
                <a:gd name="T8" fmla="*/ 1 w 40"/>
                <a:gd name="T9" fmla="*/ 19 h 20"/>
                <a:gd name="T10" fmla="*/ 1 w 4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0">
                  <a:moveTo>
                    <a:pt x="1" y="20"/>
                  </a:moveTo>
                  <a:cubicBezTo>
                    <a:pt x="8" y="19"/>
                    <a:pt x="14" y="15"/>
                    <a:pt x="20" y="12"/>
                  </a:cubicBezTo>
                  <a:cubicBezTo>
                    <a:pt x="26" y="10"/>
                    <a:pt x="32" y="9"/>
                    <a:pt x="38" y="6"/>
                  </a:cubicBezTo>
                  <a:cubicBezTo>
                    <a:pt x="40" y="6"/>
                    <a:pt x="39" y="3"/>
                    <a:pt x="38" y="2"/>
                  </a:cubicBezTo>
                  <a:cubicBezTo>
                    <a:pt x="25" y="0"/>
                    <a:pt x="6" y="7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8" name="íŝľíḓè">
              <a:extLst>
                <a:ext uri="{FF2B5EF4-FFF2-40B4-BE49-F238E27FC236}">
                  <a16:creationId xmlns:a16="http://schemas.microsoft.com/office/drawing/2014/main" id="{340EE251-1129-453D-90AA-3C9648B59CAD}"/>
                </a:ext>
              </a:extLst>
            </p:cNvPr>
            <p:cNvSpPr/>
            <p:nvPr/>
          </p:nvSpPr>
          <p:spPr bwMode="auto">
            <a:xfrm>
              <a:off x="11064943" y="1325649"/>
              <a:ext cx="43278" cy="22142"/>
            </a:xfrm>
            <a:custGeom>
              <a:avLst/>
              <a:gdLst>
                <a:gd name="T0" fmla="*/ 2 w 14"/>
                <a:gd name="T1" fmla="*/ 6 h 7"/>
                <a:gd name="T2" fmla="*/ 8 w 14"/>
                <a:gd name="T3" fmla="*/ 6 h 7"/>
                <a:gd name="T4" fmla="*/ 13 w 14"/>
                <a:gd name="T5" fmla="*/ 5 h 7"/>
                <a:gd name="T6" fmla="*/ 14 w 14"/>
                <a:gd name="T7" fmla="*/ 4 h 7"/>
                <a:gd name="T8" fmla="*/ 1 w 14"/>
                <a:gd name="T9" fmla="*/ 4 h 7"/>
                <a:gd name="T10" fmla="*/ 2 w 14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2" y="6"/>
                  </a:moveTo>
                  <a:cubicBezTo>
                    <a:pt x="4" y="6"/>
                    <a:pt x="6" y="6"/>
                    <a:pt x="8" y="6"/>
                  </a:cubicBezTo>
                  <a:cubicBezTo>
                    <a:pt x="10" y="6"/>
                    <a:pt x="12" y="7"/>
                    <a:pt x="13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1" y="0"/>
                    <a:pt x="4" y="3"/>
                    <a:pt x="1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9" name="iś1iďè">
              <a:extLst>
                <a:ext uri="{FF2B5EF4-FFF2-40B4-BE49-F238E27FC236}">
                  <a16:creationId xmlns:a16="http://schemas.microsoft.com/office/drawing/2014/main" id="{27E383D1-9CFA-4894-97A6-FB30F9A70F4E}"/>
                </a:ext>
              </a:extLst>
            </p:cNvPr>
            <p:cNvSpPr/>
            <p:nvPr/>
          </p:nvSpPr>
          <p:spPr bwMode="auto">
            <a:xfrm>
              <a:off x="10907938" y="1415223"/>
              <a:ext cx="212360" cy="91587"/>
            </a:xfrm>
            <a:custGeom>
              <a:avLst/>
              <a:gdLst>
                <a:gd name="T0" fmla="*/ 0 w 69"/>
                <a:gd name="T1" fmla="*/ 2 h 30"/>
                <a:gd name="T2" fmla="*/ 68 w 69"/>
                <a:gd name="T3" fmla="*/ 30 h 30"/>
                <a:gd name="T4" fmla="*/ 68 w 69"/>
                <a:gd name="T5" fmla="*/ 29 h 30"/>
                <a:gd name="T6" fmla="*/ 0 w 69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0">
                  <a:moveTo>
                    <a:pt x="0" y="2"/>
                  </a:moveTo>
                  <a:cubicBezTo>
                    <a:pt x="25" y="1"/>
                    <a:pt x="49" y="14"/>
                    <a:pt x="68" y="30"/>
                  </a:cubicBezTo>
                  <a:cubicBezTo>
                    <a:pt x="68" y="30"/>
                    <a:pt x="69" y="30"/>
                    <a:pt x="68" y="29"/>
                  </a:cubicBezTo>
                  <a:cubicBezTo>
                    <a:pt x="51" y="12"/>
                    <a:pt x="25" y="0"/>
                    <a:pt x="0" y="2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80470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071f1882-d8b9-4d6e-b26d-ef6a7f4df741" descr="EAgAAB+LCAAAAAAABADNlMFO4zAQht/FC7eAkrahS27tlq72AFSi4rLqwSTTdtjEqWxHaoX67kxclwy0VAIByy3+Pb8z/mY8D+IIM5GISATiyK4WQN83hdR2gHKmZXFZZpDT3kiXC9AWwYjk74M3tZjpVuYV+KgV6ZeosKgKJ4skPA1JkksmRaETB5BiIfMBztDS2aT8MSPQKSjrA62uIBB+Edee37qsFvTPUKyDbS5tfgGrUc1YMt4swmOx391h7n5Z5iDVrn2TyD57zOy/yrzUu+Zt6BkLvZ5OMYXxHApwLtoao7I9ld3MZbbF1tc4m1sFhvCchKetOBDXd/eQWmZMSBy7Q52hMnM6/sdw2O6eRb0LypSnPaEQVBkh4sXsssR62X1lbEE18IFNB6zcVTRMXf3p4JGkNgEL2ridnRPYPtVWZbAUSSugGlGTeTYn5+6iFyrzQqvrBKKwgCty13luQDpJTNa7Hdmk9EWLSVP/n/whoME7zNGuDrLrvM7O3dE847aHxBiW9gCIDs/2cxcMxDkDUSfYIHjxJhsQbbF+a3N9CKD/0ylR+HJUHOyS+HUImznDGWwGgBhiXk/sXlrPUBoxBqwfC9s58iTWj4xPnGcb73h9Mb/45y440+hbMY3exrQv03/fBelk/QjHKYPHEAgAAA==">
            <a:extLst>
              <a:ext uri="{FF2B5EF4-FFF2-40B4-BE49-F238E27FC236}">
                <a16:creationId xmlns:a16="http://schemas.microsoft.com/office/drawing/2014/main" id="{63B05E0C-2156-4F5E-8EA1-68F2B158E546}"/>
              </a:ext>
            </a:extLst>
          </p:cNvPr>
          <p:cNvGrpSpPr>
            <a:grpSpLocks noChangeAspect="1"/>
          </p:cNvGrpSpPr>
          <p:nvPr/>
        </p:nvGrpSpPr>
        <p:grpSpPr>
          <a:xfrm>
            <a:off x="2590892" y="2286030"/>
            <a:ext cx="1332205" cy="1828752"/>
            <a:chOff x="1089075" y="1943098"/>
            <a:chExt cx="2969202" cy="4075899"/>
          </a:xfrm>
        </p:grpSpPr>
        <p:sp>
          <p:nvSpPr>
            <p:cNvPr id="3" name="ValueBack">
              <a:extLst>
                <a:ext uri="{FF2B5EF4-FFF2-40B4-BE49-F238E27FC236}">
                  <a16:creationId xmlns:a16="http://schemas.microsoft.com/office/drawing/2014/main" id="{023136F9-C52B-4B3F-B6F7-30DEAA74368A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1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" name="BackShape">
              <a:extLst>
                <a:ext uri="{FF2B5EF4-FFF2-40B4-BE49-F238E27FC236}">
                  <a16:creationId xmlns:a16="http://schemas.microsoft.com/office/drawing/2014/main" id="{864C0DD8-3B28-466B-A0EF-36E6E12B0D1D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" name="ValueShape">
              <a:extLst>
                <a:ext uri="{FF2B5EF4-FFF2-40B4-BE49-F238E27FC236}">
                  <a16:creationId xmlns:a16="http://schemas.microsoft.com/office/drawing/2014/main" id="{40151D46-900D-4AD0-936F-88A204209496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0"/>
                <a:gd name="adj3" fmla="val 15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" name="LineShape">
              <a:extLst>
                <a:ext uri="{FF2B5EF4-FFF2-40B4-BE49-F238E27FC236}">
                  <a16:creationId xmlns:a16="http://schemas.microsoft.com/office/drawing/2014/main" id="{12AEC9AE-08EB-4F34-8EC0-8C8348CCFA1F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" name="LineShape">
                <a:extLst>
                  <a:ext uri="{FF2B5EF4-FFF2-40B4-BE49-F238E27FC236}">
                    <a16:creationId xmlns:a16="http://schemas.microsoft.com/office/drawing/2014/main" id="{BC4420D9-5D69-4D67-9F87-3C02D62BC647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LineShape">
                <a:extLst>
                  <a:ext uri="{FF2B5EF4-FFF2-40B4-BE49-F238E27FC236}">
                    <a16:creationId xmlns:a16="http://schemas.microsoft.com/office/drawing/2014/main" id="{7910F703-87F0-4DC0-9F03-042D932C8E12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LineShape">
                <a:extLst>
                  <a:ext uri="{FF2B5EF4-FFF2-40B4-BE49-F238E27FC236}">
                    <a16:creationId xmlns:a16="http://schemas.microsoft.com/office/drawing/2014/main" id="{37013310-3967-4B3F-B86D-B79C650ECE56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LineShape">
                <a:extLst>
                  <a:ext uri="{FF2B5EF4-FFF2-40B4-BE49-F238E27FC236}">
                    <a16:creationId xmlns:a16="http://schemas.microsoft.com/office/drawing/2014/main" id="{EA5173B2-02BD-438A-9D1C-BFFFB9D41B24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LineShape">
                <a:extLst>
                  <a:ext uri="{FF2B5EF4-FFF2-40B4-BE49-F238E27FC236}">
                    <a16:creationId xmlns:a16="http://schemas.microsoft.com/office/drawing/2014/main" id="{D050A380-4D33-430B-9B34-0CCB2001B981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LineShape">
                <a:extLst>
                  <a:ext uri="{FF2B5EF4-FFF2-40B4-BE49-F238E27FC236}">
                    <a16:creationId xmlns:a16="http://schemas.microsoft.com/office/drawing/2014/main" id="{C05EDBB9-69A7-49DE-A3BC-29985690FE99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LineShape">
                <a:extLst>
                  <a:ext uri="{FF2B5EF4-FFF2-40B4-BE49-F238E27FC236}">
                    <a16:creationId xmlns:a16="http://schemas.microsoft.com/office/drawing/2014/main" id="{EED8A4F7-E4A4-43EB-8548-AEC41B22367F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LineShape">
                <a:extLst>
                  <a:ext uri="{FF2B5EF4-FFF2-40B4-BE49-F238E27FC236}">
                    <a16:creationId xmlns:a16="http://schemas.microsoft.com/office/drawing/2014/main" id="{4243E1C5-1823-4710-9A73-E37E94A86B65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LineShape">
                <a:extLst>
                  <a:ext uri="{FF2B5EF4-FFF2-40B4-BE49-F238E27FC236}">
                    <a16:creationId xmlns:a16="http://schemas.microsoft.com/office/drawing/2014/main" id="{89A73A7F-8BC0-4080-B708-5DF4C3BB82AC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LineShape">
                <a:extLst>
                  <a:ext uri="{FF2B5EF4-FFF2-40B4-BE49-F238E27FC236}">
                    <a16:creationId xmlns:a16="http://schemas.microsoft.com/office/drawing/2014/main" id="{4E890C36-57C4-4613-BD8A-E3081044E43F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7" name="ValueText">
              <a:extLst>
                <a:ext uri="{FF2B5EF4-FFF2-40B4-BE49-F238E27FC236}">
                  <a16:creationId xmlns:a16="http://schemas.microsoft.com/office/drawing/2014/main" id="{289D7526-6938-4939-83D6-51FC54948CF1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5%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" name="LineShape">
              <a:extLst>
                <a:ext uri="{FF2B5EF4-FFF2-40B4-BE49-F238E27FC236}">
                  <a16:creationId xmlns:a16="http://schemas.microsoft.com/office/drawing/2014/main" id="{AA4C8495-ACAB-4A45-BCA2-3840A313E9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" name="CustomText1">
              <a:extLst>
                <a:ext uri="{FF2B5EF4-FFF2-40B4-BE49-F238E27FC236}">
                  <a16:creationId xmlns:a16="http://schemas.microsoft.com/office/drawing/2014/main" id="{4B98C648-C0D5-4DFD-A637-BFF178947331}"/>
                </a:ext>
              </a:extLst>
            </p:cNvPr>
            <p:cNvSpPr/>
            <p:nvPr/>
          </p:nvSpPr>
          <p:spPr>
            <a:xfrm>
              <a:off x="1823024" y="5637582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年龄相关性黄斑病变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8" name="071f1882-d8b9-4d6e-b26d-ef6a7f4df741" descr="3QoAAB+LCAAAAAAABADtlVFv4jAMx79LbvfWTW2B7eANxnG6h21IQ/cy8ZC1Bry1KUpSCTTx3eeGsJrBkDZN2iTurbH9Tx3/HOdJnGAqOiISgTixyznQ920ute2jnGqZXxUpZOQb6mIO2iIY0bl78qKYif7JrAQftST7FSrMy9yZRSc8C8kkF8wUhc7YhwRzmfVxipb2JstfMwSdgLI+0OoSAuEXjUYl+qOLck4/DcUq2CTT4CewGtWUZePVIvwp9qubTN0rigyk2pWvM9knbzH5ZZEVele8CT1noTeTCSYwmkEOTkWuESrbVentTKabuvU0TmdWgaH6nIZncSsQN/cPkFgmpHKS1u3qFKWZ0f4/BoPzdjduxpQqz3tMIahSqhHHecEy66YPpbE5UfCBdQ8s3Vk0TFwH0MZDSY0CFrRxnp0dmJ/oqhQWohMHBInazBfntO1O+lul3hBfOAOVYQ7XpK7yXFfSmcR4tduTdUrHuRjX/fiL30w0eI8Z2uVBlM23UbqSmy2Me8CMYGEPcGnybI9qwbi0GZeqXjWRVyOr5tIQq/devU/h9S1a+qvvURS+HuwH71DrbSbrV4EjWU9rMcCsemC7SfXk0YNgwPoZvpn6L8ZqIvL3YcvxgVHZ4gc/qgVHHH0rxNH7EPdk8vif8F7C49UzgOPzrd0KAAA=">
            <a:extLst>
              <a:ext uri="{FF2B5EF4-FFF2-40B4-BE49-F238E27FC236}">
                <a16:creationId xmlns:a16="http://schemas.microsoft.com/office/drawing/2014/main" id="{3360E740-9577-430A-BA33-F52F21672313}"/>
              </a:ext>
            </a:extLst>
          </p:cNvPr>
          <p:cNvGrpSpPr>
            <a:grpSpLocks noChangeAspect="1"/>
          </p:cNvGrpSpPr>
          <p:nvPr/>
        </p:nvGrpSpPr>
        <p:grpSpPr>
          <a:xfrm>
            <a:off x="4445043" y="2286030"/>
            <a:ext cx="1332205" cy="1826884"/>
            <a:chOff x="1089075" y="1943098"/>
            <a:chExt cx="2969202" cy="4071735"/>
          </a:xfrm>
        </p:grpSpPr>
        <p:sp>
          <p:nvSpPr>
            <p:cNvPr id="39" name="ValueBack">
              <a:extLst>
                <a:ext uri="{FF2B5EF4-FFF2-40B4-BE49-F238E27FC236}">
                  <a16:creationId xmlns:a16="http://schemas.microsoft.com/office/drawing/2014/main" id="{4A82E03C-ED40-424D-8245-57A5ACBD7AD7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6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BackShape">
              <a:extLst>
                <a:ext uri="{FF2B5EF4-FFF2-40B4-BE49-F238E27FC236}">
                  <a16:creationId xmlns:a16="http://schemas.microsoft.com/office/drawing/2014/main" id="{0F41CE63-329B-49D7-A6A3-D8B2F83971F9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ValueShape">
              <a:extLst>
                <a:ext uri="{FF2B5EF4-FFF2-40B4-BE49-F238E27FC236}">
                  <a16:creationId xmlns:a16="http://schemas.microsoft.com/office/drawing/2014/main" id="{B2D10047-8A79-43B2-BAEC-247FBEE92651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"/>
                <a:gd name="adj3" fmla="val 1500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42" name="LineShape">
              <a:extLst>
                <a:ext uri="{FF2B5EF4-FFF2-40B4-BE49-F238E27FC236}">
                  <a16:creationId xmlns:a16="http://schemas.microsoft.com/office/drawing/2014/main" id="{31D6154A-F621-4969-88D1-807423D197CE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46" name="LineShape">
                <a:extLst>
                  <a:ext uri="{FF2B5EF4-FFF2-40B4-BE49-F238E27FC236}">
                    <a16:creationId xmlns:a16="http://schemas.microsoft.com/office/drawing/2014/main" id="{50CA2E5A-21CC-4C9D-ACFB-B97F30B543AE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LineShape">
                <a:extLst>
                  <a:ext uri="{FF2B5EF4-FFF2-40B4-BE49-F238E27FC236}">
                    <a16:creationId xmlns:a16="http://schemas.microsoft.com/office/drawing/2014/main" id="{E2F7A8D5-0CB3-45E4-A4DF-1733BC84FB7A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" name="LineShape">
                <a:extLst>
                  <a:ext uri="{FF2B5EF4-FFF2-40B4-BE49-F238E27FC236}">
                    <a16:creationId xmlns:a16="http://schemas.microsoft.com/office/drawing/2014/main" id="{C7B84ED8-AF50-4BA1-ADC3-B516D8142C8B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" name="LineShape">
                <a:extLst>
                  <a:ext uri="{FF2B5EF4-FFF2-40B4-BE49-F238E27FC236}">
                    <a16:creationId xmlns:a16="http://schemas.microsoft.com/office/drawing/2014/main" id="{DE3A7D29-C431-42BD-97E2-09E1B31DBAB0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" name="LineShape">
                <a:extLst>
                  <a:ext uri="{FF2B5EF4-FFF2-40B4-BE49-F238E27FC236}">
                    <a16:creationId xmlns:a16="http://schemas.microsoft.com/office/drawing/2014/main" id="{BD93C4DE-5DD0-4992-9AB1-288B4B497161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" name="LineShape">
                <a:extLst>
                  <a:ext uri="{FF2B5EF4-FFF2-40B4-BE49-F238E27FC236}">
                    <a16:creationId xmlns:a16="http://schemas.microsoft.com/office/drawing/2014/main" id="{596DB81E-4959-4B19-8172-54CE84C24293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" name="LineShape">
                <a:extLst>
                  <a:ext uri="{FF2B5EF4-FFF2-40B4-BE49-F238E27FC236}">
                    <a16:creationId xmlns:a16="http://schemas.microsoft.com/office/drawing/2014/main" id="{6522D740-11CE-4949-9A84-23A0183A27F2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" name="LineShape">
                <a:extLst>
                  <a:ext uri="{FF2B5EF4-FFF2-40B4-BE49-F238E27FC236}">
                    <a16:creationId xmlns:a16="http://schemas.microsoft.com/office/drawing/2014/main" id="{6C79A4C3-A5FB-4565-AF33-7EE40BD8EC3D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" name="LineShape">
                <a:extLst>
                  <a:ext uri="{FF2B5EF4-FFF2-40B4-BE49-F238E27FC236}">
                    <a16:creationId xmlns:a16="http://schemas.microsoft.com/office/drawing/2014/main" id="{DF8087FA-66CE-4FA2-9D39-62D0996F6193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" name="LineShape">
                <a:extLst>
                  <a:ext uri="{FF2B5EF4-FFF2-40B4-BE49-F238E27FC236}">
                    <a16:creationId xmlns:a16="http://schemas.microsoft.com/office/drawing/2014/main" id="{1DD2DEFE-88DD-4C62-B67E-08DCFAC7BE89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43" name="ValueText">
              <a:extLst>
                <a:ext uri="{FF2B5EF4-FFF2-40B4-BE49-F238E27FC236}">
                  <a16:creationId xmlns:a16="http://schemas.microsoft.com/office/drawing/2014/main" id="{8259E4CA-5088-4070-B9ED-7729CA41B65C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33%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44" name="LineShape">
              <a:extLst>
                <a:ext uri="{FF2B5EF4-FFF2-40B4-BE49-F238E27FC236}">
                  <a16:creationId xmlns:a16="http://schemas.microsoft.com/office/drawing/2014/main" id="{63342D80-A003-41AC-ADF5-AA0FAE6C77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45" name="CustomText1">
              <a:extLst>
                <a:ext uri="{FF2B5EF4-FFF2-40B4-BE49-F238E27FC236}">
                  <a16:creationId xmlns:a16="http://schemas.microsoft.com/office/drawing/2014/main" id="{3A9692FF-157C-44F8-8372-C80F014DA553}"/>
                </a:ext>
              </a:extLst>
            </p:cNvPr>
            <p:cNvSpPr/>
            <p:nvPr/>
          </p:nvSpPr>
          <p:spPr>
            <a:xfrm>
              <a:off x="1936244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白内障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6" name="071f1882-d8b9-4d6e-b26d-ef6a7f4df741" descr="Og0AAB+LCAAAAAAABADtllFvmzAQx7+L172xCQJZW97CslR96Ba10V6mPLhwIdeCiWwjJary3Xc4tFybNFKnqYu0iBfufH/7zP3w+UGcYCZiEQhPnNjVAuj9ppTaDlHmWpZXVQYFjY11tQBtEYyIfz20oh4T/ZRFDW3UivxXqLCsS+cWsf/ZJ5dcMlfgO+cQUixlMcQcLc1NnkszBp2Csm2g1TV4ojWiXiO60FW9oEV9sfYekwn5DqxGlbNsWrXwP4rd6oipk6oqQKpt+SaTXfI+k3+tikpvix9Dv7DQH7MZpnANzW6djMau81sRh1E/CMLAExMXSC+Jrs2cJB9Go1EyOAsjWp2nMqUQVBltm1folC02yO5qY0taqg3syrpy6WmYuaLSxGNJtQcL2riRrRnYOBVMZbAUcc+j707ktPv9dO7q+01lraN36hw3c7mA76Ru8tx8HOcS0/U2Zl1KR+PfGNMO8jP+u6PBWyzQrvbCFL0Okyu6eQbSDjQmsLR7yIh4tkfjXQ1Gxjkjo6lYx8SLk7gjIxTrtx4/f4WYg/ip/lODERP4Lzvm3nOk/zoVm3bLodj0TDHCorm5DNKmu1KnNWDd/SLRmM+tAmOenE1fmqCyA5URURk8G/iDhtXnGz8a72pwyIKDgix4G2SJTO+PjB2kMaXnN6myduE6DQAA">
            <a:extLst>
              <a:ext uri="{FF2B5EF4-FFF2-40B4-BE49-F238E27FC236}">
                <a16:creationId xmlns:a16="http://schemas.microsoft.com/office/drawing/2014/main" id="{C0254294-A7CD-404D-8B25-89179B345A42}"/>
              </a:ext>
            </a:extLst>
          </p:cNvPr>
          <p:cNvGrpSpPr>
            <a:grpSpLocks noChangeAspect="1"/>
          </p:cNvGrpSpPr>
          <p:nvPr/>
        </p:nvGrpSpPr>
        <p:grpSpPr>
          <a:xfrm>
            <a:off x="6299194" y="2286030"/>
            <a:ext cx="1332205" cy="1826884"/>
            <a:chOff x="1089075" y="1943098"/>
            <a:chExt cx="2969202" cy="4071735"/>
          </a:xfrm>
        </p:grpSpPr>
        <p:sp>
          <p:nvSpPr>
            <p:cNvPr id="57" name="ValueBack">
              <a:extLst>
                <a:ext uri="{FF2B5EF4-FFF2-40B4-BE49-F238E27FC236}">
                  <a16:creationId xmlns:a16="http://schemas.microsoft.com/office/drawing/2014/main" id="{13E85C84-0A61-4888-AB7F-877C0A51170B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FBA83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BackShape">
              <a:extLst>
                <a:ext uri="{FF2B5EF4-FFF2-40B4-BE49-F238E27FC236}">
                  <a16:creationId xmlns:a16="http://schemas.microsoft.com/office/drawing/2014/main" id="{F3D7EE0F-31F5-4EAF-B255-4D7DA534079E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ValueShape">
              <a:extLst>
                <a:ext uri="{FF2B5EF4-FFF2-40B4-BE49-F238E27FC236}">
                  <a16:creationId xmlns:a16="http://schemas.microsoft.com/office/drawing/2014/main" id="{A3806042-72E7-4B49-BFA0-3FBCF3AD1BAE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3672000"/>
                <a:gd name="adj3" fmla="val 15000"/>
              </a:avLst>
            </a:prstGeom>
            <a:solidFill>
              <a:srgbClr val="FBA83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0" name="LineShape">
              <a:extLst>
                <a:ext uri="{FF2B5EF4-FFF2-40B4-BE49-F238E27FC236}">
                  <a16:creationId xmlns:a16="http://schemas.microsoft.com/office/drawing/2014/main" id="{D0ED067D-543A-4205-B40A-D8B0921CE9E1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64" name="LineShape">
                <a:extLst>
                  <a:ext uri="{FF2B5EF4-FFF2-40B4-BE49-F238E27FC236}">
                    <a16:creationId xmlns:a16="http://schemas.microsoft.com/office/drawing/2014/main" id="{3AF254FE-41D2-444C-99DC-DAB63CC07776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5" name="LineShape">
                <a:extLst>
                  <a:ext uri="{FF2B5EF4-FFF2-40B4-BE49-F238E27FC236}">
                    <a16:creationId xmlns:a16="http://schemas.microsoft.com/office/drawing/2014/main" id="{061C4E77-190B-43BB-8F99-3BA18C15FE44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6" name="LineShape">
                <a:extLst>
                  <a:ext uri="{FF2B5EF4-FFF2-40B4-BE49-F238E27FC236}">
                    <a16:creationId xmlns:a16="http://schemas.microsoft.com/office/drawing/2014/main" id="{1F4E8AF5-B56C-424D-9CF3-CF0679DD2E6D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7" name="LineShape">
                <a:extLst>
                  <a:ext uri="{FF2B5EF4-FFF2-40B4-BE49-F238E27FC236}">
                    <a16:creationId xmlns:a16="http://schemas.microsoft.com/office/drawing/2014/main" id="{B8BB7026-F245-4C35-96AD-50A4F7D70A6F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8" name="LineShape">
                <a:extLst>
                  <a:ext uri="{FF2B5EF4-FFF2-40B4-BE49-F238E27FC236}">
                    <a16:creationId xmlns:a16="http://schemas.microsoft.com/office/drawing/2014/main" id="{05EE5B13-F3E2-480E-888D-F57298D0B951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9" name="LineShape">
                <a:extLst>
                  <a:ext uri="{FF2B5EF4-FFF2-40B4-BE49-F238E27FC236}">
                    <a16:creationId xmlns:a16="http://schemas.microsoft.com/office/drawing/2014/main" id="{0D8B581A-4CFE-4DE0-B839-D52BEF48C339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0" name="LineShape">
                <a:extLst>
                  <a:ext uri="{FF2B5EF4-FFF2-40B4-BE49-F238E27FC236}">
                    <a16:creationId xmlns:a16="http://schemas.microsoft.com/office/drawing/2014/main" id="{E62B0D00-58CF-491A-8EC8-73C47E6FA158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1" name="LineShape">
                <a:extLst>
                  <a:ext uri="{FF2B5EF4-FFF2-40B4-BE49-F238E27FC236}">
                    <a16:creationId xmlns:a16="http://schemas.microsoft.com/office/drawing/2014/main" id="{72D1F0B2-EBB9-4B1D-AB25-FE1E3F70DE65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2" name="LineShape">
                <a:extLst>
                  <a:ext uri="{FF2B5EF4-FFF2-40B4-BE49-F238E27FC236}">
                    <a16:creationId xmlns:a16="http://schemas.microsoft.com/office/drawing/2014/main" id="{29586D1C-B416-47AE-B86E-9AC6B57199ED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3" name="LineShape">
                <a:extLst>
                  <a:ext uri="{FF2B5EF4-FFF2-40B4-BE49-F238E27FC236}">
                    <a16:creationId xmlns:a16="http://schemas.microsoft.com/office/drawing/2014/main" id="{E9CC300C-91A4-4C37-9C41-7F060DC17E1E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61" name="ValueText">
              <a:extLst>
                <a:ext uri="{FF2B5EF4-FFF2-40B4-BE49-F238E27FC236}">
                  <a16:creationId xmlns:a16="http://schemas.microsoft.com/office/drawing/2014/main" id="{59F1C05A-3A99-4291-85EE-4F73B83171E4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42%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62" name="LineShape">
              <a:extLst>
                <a:ext uri="{FF2B5EF4-FFF2-40B4-BE49-F238E27FC236}">
                  <a16:creationId xmlns:a16="http://schemas.microsoft.com/office/drawing/2014/main" id="{6C024818-28F0-4809-979C-EA7BE43055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63" name="CustomText1">
              <a:extLst>
                <a:ext uri="{FF2B5EF4-FFF2-40B4-BE49-F238E27FC236}">
                  <a16:creationId xmlns:a16="http://schemas.microsoft.com/office/drawing/2014/main" id="{17E2C21B-3141-4BC0-B840-62B260D0571E}"/>
                </a:ext>
              </a:extLst>
            </p:cNvPr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屈光不正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4" name="071f1882-d8b9-4d6e-b26d-ef6a7f4df741" descr="sAoAAB+LCAAAAAAABADtlU1P4zAQhv/LALfsKh8t0NzaLUV7YLeCai+rHkwyTQcSp7IdqRXqf9+JmxJDSyVWK4HUvcXvzGuP/diTJzilFGIIwINTs1ogf98VQpkhiUyJ4qZMMefYWJULVIZQQ/z7qTGFjumXyCtsslas35CkoiqsDLH/1WdJLB0p8K04xIQKkQ8pI8Nzs/Jdj1ElKE2TaFSFHmxdl7XpWpXVghf1Ye1ti4ncHRhFMnOqadzgn8F+d8dxD8oyRyF37ZtK9tm7jv1bmZdq17xNPXdSf85mlOAt1ru1No7dZvcQR2F47vciDyY2MfBgoCo9Z8vJaHQ1jHpRwKu7pUw5hWTK23YJXTiL9dOHSpuCl2oSW6wrW57CmYXKE48Fs0eDStvIzgxOnIHJFJcQhx6fO9+cZr9fepbvlUwbIbywwt1cLPAHu+s6N4djJZiud69ZW9JxDqbtFbt0HxtpuqeczOogys7bKO2R6xcY94CZ4NIc4NJxqz2qgcOl53Cpz6sl8qoLtVwiWL/36f0TXp/iSn/0Owr817364Bvqvs1k0+hdJJtuDSPK639mP6n7Ovd4jcb+2QaKsrmRqPWzWHfECUnTlynzTPFF4C9aZdfd+FENXMTBp0IcvA/xQCSP/wnvJTxd/wHA8tZJsAoAAA==">
            <a:extLst>
              <a:ext uri="{FF2B5EF4-FFF2-40B4-BE49-F238E27FC236}">
                <a16:creationId xmlns:a16="http://schemas.microsoft.com/office/drawing/2014/main" id="{7070CF5D-16D9-43B5-A172-600800948CED}"/>
              </a:ext>
            </a:extLst>
          </p:cNvPr>
          <p:cNvGrpSpPr>
            <a:grpSpLocks noChangeAspect="1"/>
          </p:cNvGrpSpPr>
          <p:nvPr/>
        </p:nvGrpSpPr>
        <p:grpSpPr>
          <a:xfrm>
            <a:off x="8153346" y="2286030"/>
            <a:ext cx="1332205" cy="1826884"/>
            <a:chOff x="1089075" y="1943098"/>
            <a:chExt cx="2969202" cy="4071735"/>
          </a:xfrm>
        </p:grpSpPr>
        <p:sp>
          <p:nvSpPr>
            <p:cNvPr id="75" name="ValueBack">
              <a:extLst>
                <a:ext uri="{FF2B5EF4-FFF2-40B4-BE49-F238E27FC236}">
                  <a16:creationId xmlns:a16="http://schemas.microsoft.com/office/drawing/2014/main" id="{ED06840D-736C-4CD1-A83C-12CA1A3A0C20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D3931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BackShape">
              <a:extLst>
                <a:ext uri="{FF2B5EF4-FFF2-40B4-BE49-F238E27FC236}">
                  <a16:creationId xmlns:a16="http://schemas.microsoft.com/office/drawing/2014/main" id="{952FABBB-98F1-44A6-AD56-03DC9093AA0B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ValueShape">
              <a:extLst>
                <a:ext uri="{FF2B5EF4-FFF2-40B4-BE49-F238E27FC236}">
                  <a16:creationId xmlns:a16="http://schemas.microsoft.com/office/drawing/2014/main" id="{13225AD0-1688-4C40-9108-4CBAB5AC871D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20088000"/>
                <a:gd name="adj3" fmla="val 15000"/>
              </a:avLst>
            </a:prstGeom>
            <a:solidFill>
              <a:srgbClr val="ED393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78" name="LineShape">
              <a:extLst>
                <a:ext uri="{FF2B5EF4-FFF2-40B4-BE49-F238E27FC236}">
                  <a16:creationId xmlns:a16="http://schemas.microsoft.com/office/drawing/2014/main" id="{2D4FC161-E635-4AC6-97BC-9A93F0942324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82" name="LineShape">
                <a:extLst>
                  <a:ext uri="{FF2B5EF4-FFF2-40B4-BE49-F238E27FC236}">
                    <a16:creationId xmlns:a16="http://schemas.microsoft.com/office/drawing/2014/main" id="{3157569F-8EC7-4F26-9495-ADB9C2436E0F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3" name="LineShape">
                <a:extLst>
                  <a:ext uri="{FF2B5EF4-FFF2-40B4-BE49-F238E27FC236}">
                    <a16:creationId xmlns:a16="http://schemas.microsoft.com/office/drawing/2014/main" id="{63AF9E8A-66EB-494F-86DE-56E2CF4BCE37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4" name="LineShape">
                <a:extLst>
                  <a:ext uri="{FF2B5EF4-FFF2-40B4-BE49-F238E27FC236}">
                    <a16:creationId xmlns:a16="http://schemas.microsoft.com/office/drawing/2014/main" id="{2E0B755D-E7F2-4AEE-8DD7-4D30797E4887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5" name="LineShape">
                <a:extLst>
                  <a:ext uri="{FF2B5EF4-FFF2-40B4-BE49-F238E27FC236}">
                    <a16:creationId xmlns:a16="http://schemas.microsoft.com/office/drawing/2014/main" id="{3CE1D946-A249-40AE-A14C-7321223DB7F9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" name="LineShape">
                <a:extLst>
                  <a:ext uri="{FF2B5EF4-FFF2-40B4-BE49-F238E27FC236}">
                    <a16:creationId xmlns:a16="http://schemas.microsoft.com/office/drawing/2014/main" id="{456272CF-BF05-4B4A-9985-71A0C9DD7B8B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" name="LineShape">
                <a:extLst>
                  <a:ext uri="{FF2B5EF4-FFF2-40B4-BE49-F238E27FC236}">
                    <a16:creationId xmlns:a16="http://schemas.microsoft.com/office/drawing/2014/main" id="{69891B20-81BE-4259-9864-FC05D8BF4E80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8" name="LineShape">
                <a:extLst>
                  <a:ext uri="{FF2B5EF4-FFF2-40B4-BE49-F238E27FC236}">
                    <a16:creationId xmlns:a16="http://schemas.microsoft.com/office/drawing/2014/main" id="{E4A9DE94-51CE-4D7E-852E-125F3FA9C1D2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9" name="LineShape">
                <a:extLst>
                  <a:ext uri="{FF2B5EF4-FFF2-40B4-BE49-F238E27FC236}">
                    <a16:creationId xmlns:a16="http://schemas.microsoft.com/office/drawing/2014/main" id="{6CA6312F-9F25-4E95-A900-C46816631A02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0" name="LineShape">
                <a:extLst>
                  <a:ext uri="{FF2B5EF4-FFF2-40B4-BE49-F238E27FC236}">
                    <a16:creationId xmlns:a16="http://schemas.microsoft.com/office/drawing/2014/main" id="{D25FF1FB-CD4F-47DF-91BE-915B52D3E82C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1" name="LineShape">
                <a:extLst>
                  <a:ext uri="{FF2B5EF4-FFF2-40B4-BE49-F238E27FC236}">
                    <a16:creationId xmlns:a16="http://schemas.microsoft.com/office/drawing/2014/main" id="{3BEDA359-8860-47D3-BB49-8D884CDE2EA9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79" name="ValueText">
              <a:extLst>
                <a:ext uri="{FF2B5EF4-FFF2-40B4-BE49-F238E27FC236}">
                  <a16:creationId xmlns:a16="http://schemas.microsoft.com/office/drawing/2014/main" id="{B51BB998-DE76-4204-938B-65DA912E8EEA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18%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0" name="LineShape">
              <a:extLst>
                <a:ext uri="{FF2B5EF4-FFF2-40B4-BE49-F238E27FC236}">
                  <a16:creationId xmlns:a16="http://schemas.microsoft.com/office/drawing/2014/main" id="{31DD1312-FD32-4499-876B-7FF16569B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81" name="CustomText1">
              <a:extLst>
                <a:ext uri="{FF2B5EF4-FFF2-40B4-BE49-F238E27FC236}">
                  <a16:creationId xmlns:a16="http://schemas.microsoft.com/office/drawing/2014/main" id="{F51CC74F-B6FE-45C0-ACB1-3C4EC90BA450}"/>
                </a:ext>
              </a:extLst>
            </p:cNvPr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未确定性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2" name="071f1882-d8b9-4d6e-b26d-ef6a7f4df741" descr="sAoAAB+LCAAAAAAABADtlVFv4jAMx79LbnvrTW2BMXijx3G6h21oQ3uZeMhaU3zXpihJJdDEd58byuoNhrRp0k3i3hrb/8TOL3YfxQkmoi8C4YkTu1oAfd/mUtshylTL/LJIICPfWBcL0BbBiP79Yy0KmehOZiXUUSuyX6LCvMydWfT9M59McslMge+MQ4gxl9kQU7S0N1l+mzHoGJStA60uwRNbVaX5pYtyQWf6Yu1tc2nxAqxGlbJkarHwT8V+dZupo6LIQKpd+SaRffIOk/8oskLvireh5yz0ejbDGG6gKtbJyHeTPlCVQbfV63Zanpi4yMATkS7NnDTfRqPzXhhGLTqe5zKlEFQJ1c0Jddlpg+RPaWxOZ9WBDdaVy0/DzEGljceS2IMFbZxnZwfmJ2AqgaXohx5dPL2cuuDvPcf3p0pqQ9h1htu5XMAVqas8N7fjTGK63n1mTUrHuZg2b+yCNxsafMAM7eogyvbbKN2VmxcY94CZwNIe4NLm2R7VgnHpMS7VfTVEXo2hhovr3fe13qfw+hJP+l/3UeC/HtYHe6jzNpPNpOdINtNajDCr/pmDuBrsNOQNWPdnizSmc6vAmGdjNREnqOxAJcQzgReOD4zKDi/8qBYccfClEAfvQxzJ+O9/wnsJT9dPrFY/8rAKAAA=">
            <a:extLst>
              <a:ext uri="{FF2B5EF4-FFF2-40B4-BE49-F238E27FC236}">
                <a16:creationId xmlns:a16="http://schemas.microsoft.com/office/drawing/2014/main" id="{55B26CD7-2A72-4415-BCA8-6DD468B3000B}"/>
              </a:ext>
            </a:extLst>
          </p:cNvPr>
          <p:cNvGrpSpPr>
            <a:grpSpLocks noChangeAspect="1"/>
          </p:cNvGrpSpPr>
          <p:nvPr/>
        </p:nvGrpSpPr>
        <p:grpSpPr>
          <a:xfrm>
            <a:off x="1905110" y="4343376"/>
            <a:ext cx="1332205" cy="1826884"/>
            <a:chOff x="1089075" y="1943098"/>
            <a:chExt cx="2969202" cy="4071735"/>
          </a:xfrm>
        </p:grpSpPr>
        <p:sp>
          <p:nvSpPr>
            <p:cNvPr id="93" name="ValueBack">
              <a:extLst>
                <a:ext uri="{FF2B5EF4-FFF2-40B4-BE49-F238E27FC236}">
                  <a16:creationId xmlns:a16="http://schemas.microsoft.com/office/drawing/2014/main" id="{8DEA6C0A-B9E3-4C1A-80CD-182394FE381D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922B3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BackShape">
              <a:extLst>
                <a:ext uri="{FF2B5EF4-FFF2-40B4-BE49-F238E27FC236}">
                  <a16:creationId xmlns:a16="http://schemas.microsoft.com/office/drawing/2014/main" id="{346B3E1A-AC8D-4C29-A3D4-F2C1CE9F71CE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ValueShape">
              <a:extLst>
                <a:ext uri="{FF2B5EF4-FFF2-40B4-BE49-F238E27FC236}">
                  <a16:creationId xmlns:a16="http://schemas.microsoft.com/office/drawing/2014/main" id="{3D02CA2C-5FDB-451D-9705-B72E1CA5D14A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922B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6" name="LineShape">
              <a:extLst>
                <a:ext uri="{FF2B5EF4-FFF2-40B4-BE49-F238E27FC236}">
                  <a16:creationId xmlns:a16="http://schemas.microsoft.com/office/drawing/2014/main" id="{A0B04BDE-D98D-48BB-8A2A-D97C22F3F617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0" name="LineShape">
                <a:extLst>
                  <a:ext uri="{FF2B5EF4-FFF2-40B4-BE49-F238E27FC236}">
                    <a16:creationId xmlns:a16="http://schemas.microsoft.com/office/drawing/2014/main" id="{9BB8C73E-089C-4D7C-917D-FA3D2476DF2A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1" name="LineShape">
                <a:extLst>
                  <a:ext uri="{FF2B5EF4-FFF2-40B4-BE49-F238E27FC236}">
                    <a16:creationId xmlns:a16="http://schemas.microsoft.com/office/drawing/2014/main" id="{5A91204E-B905-44D9-B870-BBAFBDD07F6E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2" name="LineShape">
                <a:extLst>
                  <a:ext uri="{FF2B5EF4-FFF2-40B4-BE49-F238E27FC236}">
                    <a16:creationId xmlns:a16="http://schemas.microsoft.com/office/drawing/2014/main" id="{99AFC123-D787-455D-9B40-033D6000E742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3" name="LineShape">
                <a:extLst>
                  <a:ext uri="{FF2B5EF4-FFF2-40B4-BE49-F238E27FC236}">
                    <a16:creationId xmlns:a16="http://schemas.microsoft.com/office/drawing/2014/main" id="{155F30C5-D9C6-475B-B1C5-3BDEF5311874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4" name="LineShape">
                <a:extLst>
                  <a:ext uri="{FF2B5EF4-FFF2-40B4-BE49-F238E27FC236}">
                    <a16:creationId xmlns:a16="http://schemas.microsoft.com/office/drawing/2014/main" id="{EDE38A77-6AF5-413B-A231-8B5A0E94E70A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5" name="LineShape">
                <a:extLst>
                  <a:ext uri="{FF2B5EF4-FFF2-40B4-BE49-F238E27FC236}">
                    <a16:creationId xmlns:a16="http://schemas.microsoft.com/office/drawing/2014/main" id="{B1E1EE17-FFC1-4A8D-A4DD-60B7FE224293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6" name="LineShape">
                <a:extLst>
                  <a:ext uri="{FF2B5EF4-FFF2-40B4-BE49-F238E27FC236}">
                    <a16:creationId xmlns:a16="http://schemas.microsoft.com/office/drawing/2014/main" id="{4A6E4F00-F31E-4B3B-A110-578A3E79CF4C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7" name="LineShape">
                <a:extLst>
                  <a:ext uri="{FF2B5EF4-FFF2-40B4-BE49-F238E27FC236}">
                    <a16:creationId xmlns:a16="http://schemas.microsoft.com/office/drawing/2014/main" id="{2A6D3F23-23E3-4788-B021-9921AF41ED52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8" name="LineShape">
                <a:extLst>
                  <a:ext uri="{FF2B5EF4-FFF2-40B4-BE49-F238E27FC236}">
                    <a16:creationId xmlns:a16="http://schemas.microsoft.com/office/drawing/2014/main" id="{B918F9C1-B26E-4C61-9044-7D9F51B4864E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9" name="LineShape">
                <a:extLst>
                  <a:ext uri="{FF2B5EF4-FFF2-40B4-BE49-F238E27FC236}">
                    <a16:creationId xmlns:a16="http://schemas.microsoft.com/office/drawing/2014/main" id="{C686BD2F-C2D9-4A52-82DB-95EB690A7ED3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97" name="ValueText">
              <a:extLst>
                <a:ext uri="{FF2B5EF4-FFF2-40B4-BE49-F238E27FC236}">
                  <a16:creationId xmlns:a16="http://schemas.microsoft.com/office/drawing/2014/main" id="{6DBF4630-B3BF-43E1-8A10-0D0FBC94F459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</a:p>
          </p:txBody>
        </p:sp>
        <p:cxnSp>
          <p:nvCxnSpPr>
            <p:cNvPr id="98" name="LineShape">
              <a:extLst>
                <a:ext uri="{FF2B5EF4-FFF2-40B4-BE49-F238E27FC236}">
                  <a16:creationId xmlns:a16="http://schemas.microsoft.com/office/drawing/2014/main" id="{DAD8A838-F6EA-4AE4-BED6-F7B7551E45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9" name="CustomText1">
              <a:extLst>
                <a:ext uri="{FF2B5EF4-FFF2-40B4-BE49-F238E27FC236}">
                  <a16:creationId xmlns:a16="http://schemas.microsoft.com/office/drawing/2014/main" id="{359A9F40-B7BD-44D6-B361-383E3AEED4C2}"/>
                </a:ext>
              </a:extLst>
            </p:cNvPr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儿童盲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0" name="071f1882-d8b9-4d6e-b26d-ef6a7f4df741" descr="8AoAAB+LCAAAAAAABADtlVFv2jAQx7+L171lUwJJGXkjo0x76IZatJeJBzc5wm2Jg2xHAlV8911MWK6FUrWatErtW/z3/eM7/+zzrTjDTMQiEJ44s5sV0Pd1KbUdo8y1LC+rDAqam+pqBdoiGBH/vG1NPWb6IYsa2qgN6ZeosKxLJ4vY/+iTJNdMCnwnjiHFUhZjzNHSv0n5aqagU1C2DbS6Bk/sXY3ni67qFa3pi623z6XPC7AaVc6Sac3Cfy+Ou0PmTqqqAKkO7btEjtkjZv9cFZU+NO9Dz1no98UCU7iCplhno7mr/EbEg/MgHEaRJ2YuMPBEomuzJMu7yeQi6QeDkFbnqcwpBFVGZXNAA7bYKPtVG1vSUm1gR3Xj0tOwcEzpx1NJ6MGCNm7m4A9snnipDNYi7nm073Rw2no/DB3eC5W1Qm/ghOulXME3cjd57jbHSWK+PTxlXUpvg+28O2+f+MVDgzdYoN2c5Bo+zNXtv7nD9AilGaztCUghz/b1DhikIYPUbF6H515/6iD1xfapl/KfwHsR5/v/Dxi8wL/f0k/eruhhQLv3gPPZNXUxwaJ5WUdp0/7pKTBg3fuXaMyXVoExf8Wmcc5Q2ZHKCG4Gdyae0VEjXvjrHXDewYviHTyNdyLT32+4H8c93/4BIfI7dvAKAAA=">
            <a:extLst>
              <a:ext uri="{FF2B5EF4-FFF2-40B4-BE49-F238E27FC236}">
                <a16:creationId xmlns:a16="http://schemas.microsoft.com/office/drawing/2014/main" id="{2C96B920-2C7A-4992-B4FF-755198BF9F80}"/>
              </a:ext>
            </a:extLst>
          </p:cNvPr>
          <p:cNvGrpSpPr>
            <a:grpSpLocks noChangeAspect="1"/>
          </p:cNvGrpSpPr>
          <p:nvPr/>
        </p:nvGrpSpPr>
        <p:grpSpPr>
          <a:xfrm>
            <a:off x="3619565" y="4343376"/>
            <a:ext cx="1332205" cy="1826884"/>
            <a:chOff x="1089075" y="1943098"/>
            <a:chExt cx="2969202" cy="4071735"/>
          </a:xfrm>
        </p:grpSpPr>
        <p:sp>
          <p:nvSpPr>
            <p:cNvPr id="111" name="ValueBack">
              <a:extLst>
                <a:ext uri="{FF2B5EF4-FFF2-40B4-BE49-F238E27FC236}">
                  <a16:creationId xmlns:a16="http://schemas.microsoft.com/office/drawing/2014/main" id="{FD1E94ED-E8A0-4240-962F-90AC4A0BF7CA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B317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2" name="BackShape">
              <a:extLst>
                <a:ext uri="{FF2B5EF4-FFF2-40B4-BE49-F238E27FC236}">
                  <a16:creationId xmlns:a16="http://schemas.microsoft.com/office/drawing/2014/main" id="{D9881A75-F610-4099-A6E7-D09D63AC0FD5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3" name="ValueShape">
              <a:extLst>
                <a:ext uri="{FF2B5EF4-FFF2-40B4-BE49-F238E27FC236}">
                  <a16:creationId xmlns:a16="http://schemas.microsoft.com/office/drawing/2014/main" id="{7E0A9DED-ACCA-4E9E-9E58-20AEB364A8A5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EB31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14" name="LineShape">
              <a:extLst>
                <a:ext uri="{FF2B5EF4-FFF2-40B4-BE49-F238E27FC236}">
                  <a16:creationId xmlns:a16="http://schemas.microsoft.com/office/drawing/2014/main" id="{3DBFB9E3-F33F-47FB-9796-5ACF0154621B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18" name="LineShape">
                <a:extLst>
                  <a:ext uri="{FF2B5EF4-FFF2-40B4-BE49-F238E27FC236}">
                    <a16:creationId xmlns:a16="http://schemas.microsoft.com/office/drawing/2014/main" id="{3AC80B3E-6B67-44E8-ABD5-C56B6EBD6A41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9" name="LineShape">
                <a:extLst>
                  <a:ext uri="{FF2B5EF4-FFF2-40B4-BE49-F238E27FC236}">
                    <a16:creationId xmlns:a16="http://schemas.microsoft.com/office/drawing/2014/main" id="{57F46594-1655-40F2-9868-C54BF5BF9CA4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0" name="LineShape">
                <a:extLst>
                  <a:ext uri="{FF2B5EF4-FFF2-40B4-BE49-F238E27FC236}">
                    <a16:creationId xmlns:a16="http://schemas.microsoft.com/office/drawing/2014/main" id="{34708DEA-216C-4841-9017-0B7BCD688B0C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1" name="LineShape">
                <a:extLst>
                  <a:ext uri="{FF2B5EF4-FFF2-40B4-BE49-F238E27FC236}">
                    <a16:creationId xmlns:a16="http://schemas.microsoft.com/office/drawing/2014/main" id="{2C691D1A-40CE-4CB0-B9CE-A143CE8B36AA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2" name="LineShape">
                <a:extLst>
                  <a:ext uri="{FF2B5EF4-FFF2-40B4-BE49-F238E27FC236}">
                    <a16:creationId xmlns:a16="http://schemas.microsoft.com/office/drawing/2014/main" id="{237369C9-BB1F-4C78-B12B-C75171698541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3" name="LineShape">
                <a:extLst>
                  <a:ext uri="{FF2B5EF4-FFF2-40B4-BE49-F238E27FC236}">
                    <a16:creationId xmlns:a16="http://schemas.microsoft.com/office/drawing/2014/main" id="{39E57FCD-2CA4-4430-BBA1-B19911F678BE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4" name="LineShape">
                <a:extLst>
                  <a:ext uri="{FF2B5EF4-FFF2-40B4-BE49-F238E27FC236}">
                    <a16:creationId xmlns:a16="http://schemas.microsoft.com/office/drawing/2014/main" id="{676BBBD0-89D0-4CFF-ABFF-CE8835703CC4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5" name="LineShape">
                <a:extLst>
                  <a:ext uri="{FF2B5EF4-FFF2-40B4-BE49-F238E27FC236}">
                    <a16:creationId xmlns:a16="http://schemas.microsoft.com/office/drawing/2014/main" id="{F540C438-7CEF-414A-B2C0-4AB9AA943FC4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6" name="LineShape">
                <a:extLst>
                  <a:ext uri="{FF2B5EF4-FFF2-40B4-BE49-F238E27FC236}">
                    <a16:creationId xmlns:a16="http://schemas.microsoft.com/office/drawing/2014/main" id="{AF9810E0-3B21-4104-8C76-8E263F90E853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7" name="LineShape">
                <a:extLst>
                  <a:ext uri="{FF2B5EF4-FFF2-40B4-BE49-F238E27FC236}">
                    <a16:creationId xmlns:a16="http://schemas.microsoft.com/office/drawing/2014/main" id="{9DE2EBD1-DBD6-437C-9058-C08ABAF39132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115" name="ValueText">
              <a:extLst>
                <a:ext uri="{FF2B5EF4-FFF2-40B4-BE49-F238E27FC236}">
                  <a16:creationId xmlns:a16="http://schemas.microsoft.com/office/drawing/2014/main" id="{47A92C07-0175-40C0-A552-FB33EDEAC61A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</a:p>
          </p:txBody>
        </p:sp>
        <p:cxnSp>
          <p:nvCxnSpPr>
            <p:cNvPr id="116" name="LineShape">
              <a:extLst>
                <a:ext uri="{FF2B5EF4-FFF2-40B4-BE49-F238E27FC236}">
                  <a16:creationId xmlns:a16="http://schemas.microsoft.com/office/drawing/2014/main" id="{B06FD721-3CFC-43D1-8BD6-7C1D49FCD9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17" name="CustomText1">
              <a:extLst>
                <a:ext uri="{FF2B5EF4-FFF2-40B4-BE49-F238E27FC236}">
                  <a16:creationId xmlns:a16="http://schemas.microsoft.com/office/drawing/2014/main" id="{95F4FE1D-E8A9-4361-A9AD-D3BA800ED698}"/>
                </a:ext>
              </a:extLst>
            </p:cNvPr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角膜浑浊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8" name="071f1882-d8b9-4d6e-b26d-ef6a7f4df741" descr="+QwAAB+LCAAAAAAABADtllFP4kAQx7/Lqm+9SwsFlDc4DnMP3hElvhge1nYoc9duye42gRi++02XYkdBEo0aEgkvzOz8d2c6v+70QZxiLLoiEJ44tcs50P+bTGo7QJlomV3lMaS0NtL5HLRFMKJ791CJGkx0K9MCqqgl+a9QYVZkzi26/nefXHLBXIHvnAOIMJPpABO0tDd5fpkR6AiUrQKtLsATG1WpudR5MaczfbHyNrk0eQFWo0pYMpVY+Gditzpk6n6epyDVtnydyC55i8l/5Gmut8Wb0DYL/TOdYgTXUBbrZLR2ndxTle2GH7bD0BNjFxl4oq8LMyPNyXBIC81hh47nuUwoBFVMdfMOddhpvfhvYWxGZ1WBdVuXLj8NU9dU2ngkqfdgQRu3srUDW6eGqRgWotvw6METOVXB3y5cf3+quHI0Os5xM5Nz+E3qMs/103EuMVltY1andDQ+zZjUYJ/zNxwN3mOKdrmXn/BlflyfzRN2dtAwhoXdA0PIsz0aH20wGC4YDGWTagyeXbg1DE2xeu0l8y6QHMR79HUMBkngP5+Fe2+L1ssgrAcp52A9DMUQ0/KTpBeVc5NmqAHrPhz6GpOZVWDMo7McOGNUtqdigiiGJwtvmEQtXvjR+GiDcxUcFFfB67jqy+jfEatDMSb0+w9SC4ok+QwAAA==">
            <a:extLst>
              <a:ext uri="{FF2B5EF4-FFF2-40B4-BE49-F238E27FC236}">
                <a16:creationId xmlns:a16="http://schemas.microsoft.com/office/drawing/2014/main" id="{3E58C97F-DBFE-4D2B-92EF-E86997916DE2}"/>
              </a:ext>
            </a:extLst>
          </p:cNvPr>
          <p:cNvGrpSpPr>
            <a:grpSpLocks noChangeAspect="1"/>
          </p:cNvGrpSpPr>
          <p:nvPr/>
        </p:nvGrpSpPr>
        <p:grpSpPr>
          <a:xfrm>
            <a:off x="5334020" y="4343376"/>
            <a:ext cx="1332205" cy="1826884"/>
            <a:chOff x="1089075" y="1943098"/>
            <a:chExt cx="2969202" cy="4071735"/>
          </a:xfrm>
        </p:grpSpPr>
        <p:sp>
          <p:nvSpPr>
            <p:cNvPr id="129" name="ValueBack">
              <a:extLst>
                <a:ext uri="{FF2B5EF4-FFF2-40B4-BE49-F238E27FC236}">
                  <a16:creationId xmlns:a16="http://schemas.microsoft.com/office/drawing/2014/main" id="{C24895D8-BE86-4AE6-9435-B0FD6DFE38B7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443F7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" name="BackShape">
              <a:extLst>
                <a:ext uri="{FF2B5EF4-FFF2-40B4-BE49-F238E27FC236}">
                  <a16:creationId xmlns:a16="http://schemas.microsoft.com/office/drawing/2014/main" id="{85131949-72BE-4C66-A49E-A8FD23833760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" name="ValueShape">
              <a:extLst>
                <a:ext uri="{FF2B5EF4-FFF2-40B4-BE49-F238E27FC236}">
                  <a16:creationId xmlns:a16="http://schemas.microsoft.com/office/drawing/2014/main" id="{EB8224CF-88D4-4426-AAEF-76D3A67AEF97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443F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32" name="LineShape">
              <a:extLst>
                <a:ext uri="{FF2B5EF4-FFF2-40B4-BE49-F238E27FC236}">
                  <a16:creationId xmlns:a16="http://schemas.microsoft.com/office/drawing/2014/main" id="{FE72358D-7908-41C9-B5A3-E9AF763A6AE9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36" name="LineShape">
                <a:extLst>
                  <a:ext uri="{FF2B5EF4-FFF2-40B4-BE49-F238E27FC236}">
                    <a16:creationId xmlns:a16="http://schemas.microsoft.com/office/drawing/2014/main" id="{91DDDD4C-0B2C-4C56-857F-AAF6AB1063B7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7" name="LineShape">
                <a:extLst>
                  <a:ext uri="{FF2B5EF4-FFF2-40B4-BE49-F238E27FC236}">
                    <a16:creationId xmlns:a16="http://schemas.microsoft.com/office/drawing/2014/main" id="{F9CB658C-9892-4045-8CF0-480B9F8F41F0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" name="LineShape">
                <a:extLst>
                  <a:ext uri="{FF2B5EF4-FFF2-40B4-BE49-F238E27FC236}">
                    <a16:creationId xmlns:a16="http://schemas.microsoft.com/office/drawing/2014/main" id="{38DDDDEB-A436-448B-AE7F-9D16FD8BD9A2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" name="LineShape">
                <a:extLst>
                  <a:ext uri="{FF2B5EF4-FFF2-40B4-BE49-F238E27FC236}">
                    <a16:creationId xmlns:a16="http://schemas.microsoft.com/office/drawing/2014/main" id="{CCE07471-546C-4327-AAF9-840F26A947C4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" name="LineShape">
                <a:extLst>
                  <a:ext uri="{FF2B5EF4-FFF2-40B4-BE49-F238E27FC236}">
                    <a16:creationId xmlns:a16="http://schemas.microsoft.com/office/drawing/2014/main" id="{F630996B-DBF4-4F7E-BAD1-074CCFBD8800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" name="LineShape">
                <a:extLst>
                  <a:ext uri="{FF2B5EF4-FFF2-40B4-BE49-F238E27FC236}">
                    <a16:creationId xmlns:a16="http://schemas.microsoft.com/office/drawing/2014/main" id="{4D2F00ED-AEA0-450D-8C92-535DCA688B07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2" name="LineShape">
                <a:extLst>
                  <a:ext uri="{FF2B5EF4-FFF2-40B4-BE49-F238E27FC236}">
                    <a16:creationId xmlns:a16="http://schemas.microsoft.com/office/drawing/2014/main" id="{8DE54A7C-785C-464B-8B57-282C5BB6BAEC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3" name="LineShape">
                <a:extLst>
                  <a:ext uri="{FF2B5EF4-FFF2-40B4-BE49-F238E27FC236}">
                    <a16:creationId xmlns:a16="http://schemas.microsoft.com/office/drawing/2014/main" id="{B05C4759-AAC9-47BA-BC90-67F94ACFD8B3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4" name="LineShape">
                <a:extLst>
                  <a:ext uri="{FF2B5EF4-FFF2-40B4-BE49-F238E27FC236}">
                    <a16:creationId xmlns:a16="http://schemas.microsoft.com/office/drawing/2014/main" id="{3197768D-0AE5-40CC-B7B5-4A9592AA3E76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5" name="LineShape">
                <a:extLst>
                  <a:ext uri="{FF2B5EF4-FFF2-40B4-BE49-F238E27FC236}">
                    <a16:creationId xmlns:a16="http://schemas.microsoft.com/office/drawing/2014/main" id="{9AED105A-42F1-4724-90C2-84A3546B548F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133" name="ValueText">
              <a:extLst>
                <a:ext uri="{FF2B5EF4-FFF2-40B4-BE49-F238E27FC236}">
                  <a16:creationId xmlns:a16="http://schemas.microsoft.com/office/drawing/2014/main" id="{FA20598F-CEC6-44AF-9800-C2ADF61C458A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</a:p>
          </p:txBody>
        </p:sp>
        <p:cxnSp>
          <p:nvCxnSpPr>
            <p:cNvPr id="134" name="LineShape">
              <a:extLst>
                <a:ext uri="{FF2B5EF4-FFF2-40B4-BE49-F238E27FC236}">
                  <a16:creationId xmlns:a16="http://schemas.microsoft.com/office/drawing/2014/main" id="{68C6D31C-5C52-4A48-9A70-F4CEB49622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35" name="CustomText1">
              <a:extLst>
                <a:ext uri="{FF2B5EF4-FFF2-40B4-BE49-F238E27FC236}">
                  <a16:creationId xmlns:a16="http://schemas.microsoft.com/office/drawing/2014/main" id="{F9F456C1-F384-40D3-8A3D-A63434F03CBB}"/>
                </a:ext>
              </a:extLst>
            </p:cNvPr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糖尿病视网膜病变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6" name="071f1882-d8b9-4d6e-b26d-ef6a7f4df741" descr="Pg4AAB+LCAAAAAAABADtllFv2jAQx7+L171lUwJhrLyRAlUfuqEW7WXiwU2OcF3iINuRQBXffRcTlmuhSK32wKaIF+58f/vs+8XnJ3GBiRiIQHjiwm5WQP/vc6ntCGWqZX5bJJDR2FQXK9AWwYjBz6da1GGiHzIroY7akP8WFeZl7txi4H/2ySXXzBX4zjmCGHOZjTBFS3OT58ZMQcegbB1odQmeqI1OpbnWRbmiNX2x9fa5dPkGrEaVsmRqsfA/iuPqkKmjoshAqkP5LpFj8h6TXxVZoQ/F+9AvLPT7YoEx3EG1WSejsbv0gc6m5/udMOh7YuYiA09EujRL0nyYTLrBOBqHtDzPZU4hqBLaN69Qn602TB5LY3Naqw5syrpx+WlYuKLSxFNJtQcL2riRgxnYOBVMJbCm0nh08EROveFPl66+Y5XsS9d3jvulXME3Uld57k7HucR8e4hZk1Jr/DvGvPkyvvIrAg0+YIZ2cxLA8HUAHSjmGXxHcJrB2p6gKeTZtsbZG4ymS0ZTVeWGoxdXfkNTV2zfes39FcrO4kNsjffcWYH/sp2fvK96r5O0ewtwkHb9XEwwq15Vw7hq/fQMMGDd2yfSmC6tAmP+OKueOUNlhyohChN4NvCOZtrjG2+Nszc4mMFZgRm8DcxIxr9aLv8bY06/3xIbxnY+DgAA">
            <a:extLst>
              <a:ext uri="{FF2B5EF4-FFF2-40B4-BE49-F238E27FC236}">
                <a16:creationId xmlns:a16="http://schemas.microsoft.com/office/drawing/2014/main" id="{85FF65F9-3B21-4E7C-8537-6115BF92BB84}"/>
              </a:ext>
            </a:extLst>
          </p:cNvPr>
          <p:cNvGrpSpPr>
            <a:grpSpLocks noChangeAspect="1"/>
          </p:cNvGrpSpPr>
          <p:nvPr/>
        </p:nvGrpSpPr>
        <p:grpSpPr>
          <a:xfrm>
            <a:off x="7048475" y="4343376"/>
            <a:ext cx="1332205" cy="1826884"/>
            <a:chOff x="1089075" y="1943098"/>
            <a:chExt cx="2969202" cy="4071735"/>
          </a:xfrm>
        </p:grpSpPr>
        <p:sp>
          <p:nvSpPr>
            <p:cNvPr id="147" name="ValueBack">
              <a:extLst>
                <a:ext uri="{FF2B5EF4-FFF2-40B4-BE49-F238E27FC236}">
                  <a16:creationId xmlns:a16="http://schemas.microsoft.com/office/drawing/2014/main" id="{8AF2C800-6175-4C18-AB0B-ED0FD30AFCF2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31EBE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" name="BackShape">
              <a:extLst>
                <a:ext uri="{FF2B5EF4-FFF2-40B4-BE49-F238E27FC236}">
                  <a16:creationId xmlns:a16="http://schemas.microsoft.com/office/drawing/2014/main" id="{7D7473B1-DC91-4EC0-B9A6-E27C880299E4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9" name="ValueShape">
              <a:extLst>
                <a:ext uri="{FF2B5EF4-FFF2-40B4-BE49-F238E27FC236}">
                  <a16:creationId xmlns:a16="http://schemas.microsoft.com/office/drawing/2014/main" id="{2916B1D2-E159-4E44-A226-0D0F369DE9FC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632000"/>
                <a:gd name="adj3" fmla="val 15000"/>
              </a:avLst>
            </a:prstGeom>
            <a:solidFill>
              <a:srgbClr val="31EBE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50" name="LineShape">
              <a:extLst>
                <a:ext uri="{FF2B5EF4-FFF2-40B4-BE49-F238E27FC236}">
                  <a16:creationId xmlns:a16="http://schemas.microsoft.com/office/drawing/2014/main" id="{E41FA2AB-8E21-4769-8DDC-36B9C213E3DB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54" name="LineShape">
                <a:extLst>
                  <a:ext uri="{FF2B5EF4-FFF2-40B4-BE49-F238E27FC236}">
                    <a16:creationId xmlns:a16="http://schemas.microsoft.com/office/drawing/2014/main" id="{63A50F5B-5B8E-483D-AB7C-B83C3F004FBE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5" name="LineShape">
                <a:extLst>
                  <a:ext uri="{FF2B5EF4-FFF2-40B4-BE49-F238E27FC236}">
                    <a16:creationId xmlns:a16="http://schemas.microsoft.com/office/drawing/2014/main" id="{E689A943-1FF0-49EF-A31E-6EC142EC9E62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6" name="LineShape">
                <a:extLst>
                  <a:ext uri="{FF2B5EF4-FFF2-40B4-BE49-F238E27FC236}">
                    <a16:creationId xmlns:a16="http://schemas.microsoft.com/office/drawing/2014/main" id="{8B0F84AC-18DF-495F-988E-677A40155961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7" name="LineShape">
                <a:extLst>
                  <a:ext uri="{FF2B5EF4-FFF2-40B4-BE49-F238E27FC236}">
                    <a16:creationId xmlns:a16="http://schemas.microsoft.com/office/drawing/2014/main" id="{8B2704E4-11AF-48DA-A325-70061D169C1D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8" name="LineShape">
                <a:extLst>
                  <a:ext uri="{FF2B5EF4-FFF2-40B4-BE49-F238E27FC236}">
                    <a16:creationId xmlns:a16="http://schemas.microsoft.com/office/drawing/2014/main" id="{B0941AAD-704C-4EDE-87DC-50B9BF0AE93E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9" name="LineShape">
                <a:extLst>
                  <a:ext uri="{FF2B5EF4-FFF2-40B4-BE49-F238E27FC236}">
                    <a16:creationId xmlns:a16="http://schemas.microsoft.com/office/drawing/2014/main" id="{56B91488-D4C2-4ED0-99B1-183444DB69DF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0" name="LineShape">
                <a:extLst>
                  <a:ext uri="{FF2B5EF4-FFF2-40B4-BE49-F238E27FC236}">
                    <a16:creationId xmlns:a16="http://schemas.microsoft.com/office/drawing/2014/main" id="{D691FA20-8E9B-4302-B4F7-8A9418F932E8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1" name="LineShape">
                <a:extLst>
                  <a:ext uri="{FF2B5EF4-FFF2-40B4-BE49-F238E27FC236}">
                    <a16:creationId xmlns:a16="http://schemas.microsoft.com/office/drawing/2014/main" id="{8D6B4A46-D62F-41A8-AAD6-9AF9FDE8D380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2" name="LineShape">
                <a:extLst>
                  <a:ext uri="{FF2B5EF4-FFF2-40B4-BE49-F238E27FC236}">
                    <a16:creationId xmlns:a16="http://schemas.microsoft.com/office/drawing/2014/main" id="{3FF2D654-4A28-49E7-BB0B-EDF5048FC2AA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3" name="LineShape">
                <a:extLst>
                  <a:ext uri="{FF2B5EF4-FFF2-40B4-BE49-F238E27FC236}">
                    <a16:creationId xmlns:a16="http://schemas.microsoft.com/office/drawing/2014/main" id="{257DE400-5945-4FB4-9317-73D968EE2822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151" name="ValueText">
              <a:extLst>
                <a:ext uri="{FF2B5EF4-FFF2-40B4-BE49-F238E27FC236}">
                  <a16:creationId xmlns:a16="http://schemas.microsoft.com/office/drawing/2014/main" id="{93D72D2F-4006-44F4-893D-D7545DEDD6E0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2%</a:t>
              </a:r>
            </a:p>
          </p:txBody>
        </p:sp>
        <p:cxnSp>
          <p:nvCxnSpPr>
            <p:cNvPr id="152" name="LineShape">
              <a:extLst>
                <a:ext uri="{FF2B5EF4-FFF2-40B4-BE49-F238E27FC236}">
                  <a16:creationId xmlns:a16="http://schemas.microsoft.com/office/drawing/2014/main" id="{D688B858-D304-490F-8963-3256EB91C9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53" name="CustomText1">
              <a:extLst>
                <a:ext uri="{FF2B5EF4-FFF2-40B4-BE49-F238E27FC236}">
                  <a16:creationId xmlns:a16="http://schemas.microsoft.com/office/drawing/2014/main" id="{512FA735-DEAB-4FC4-AA89-3B3306531CFB}"/>
                </a:ext>
              </a:extLst>
            </p:cNvPr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青光眼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4" name="071f1882-d8b9-4d6e-b26d-ef6a7f4df741" descr="NgwAAB+LCAAAAAAABADtVk2P2jAQ/S/u9pZWDp8LN1JK1cO2aBf1UnHwJkOYNnGQ7UigFf+9ExOa2YVFWlpVq4pb5uPZM37PnjyIK0zEUIQiEFduswL6vsuVcWNUqVH5TZFARrGpKVZgHIIVw+8PNajFQN9UVkKdtSH/DWrMy9y7xVC+l+RSa+YKpXeOIcZcZWNM0dHa5Plsp2Bi0K5OdKaEQOxRFeaTKcoV7SnFNtjX0uYNOIM6ZcXUYCHfiuPoDkNHRZGB0ofwXSHH4F0G/1BkhTkE71N7LPXrYoEx3ELVrIdR7Da9py67/X67N+gFYuYzw0BEprRLwryZTKSM5KTantcypxTUCfXNGeqz3UbJj9K6nPaqExtaN74+AwtPKi08VcQ9ODDWRw5WYHEiTCewFsNWQAdPyqkbfjfw/H7USe1o9b3jbqlW8IXQVZ270/EuMd8eyqwp6WL8uTFvFHvNry5avMcM3eakMDrPC8MTaB+J4gjNM1i7Eyx3eLUX42yDsTxgLFen3/D75IlsWG6L7Uufhb/C/qu4IP+BwdgP5dOxdPJ+d59neDfTOMG7uSQmmFV/B6O4GmE0ziw4P8Mjg+nSabD2t7N6+2eo3UgnpI4EHgXOGApd3vjFONvggglflWDClwkmUvHPi17+gV7m21/yT0ilNgwAAA==">
            <a:extLst>
              <a:ext uri="{FF2B5EF4-FFF2-40B4-BE49-F238E27FC236}">
                <a16:creationId xmlns:a16="http://schemas.microsoft.com/office/drawing/2014/main" id="{E657E9C0-2CE7-4714-9FE4-87682B41DC48}"/>
              </a:ext>
            </a:extLst>
          </p:cNvPr>
          <p:cNvGrpSpPr>
            <a:grpSpLocks noChangeAspect="1"/>
          </p:cNvGrpSpPr>
          <p:nvPr/>
        </p:nvGrpSpPr>
        <p:grpSpPr>
          <a:xfrm>
            <a:off x="8762930" y="4343376"/>
            <a:ext cx="1332205" cy="1826884"/>
            <a:chOff x="1089075" y="1943098"/>
            <a:chExt cx="2969202" cy="4071735"/>
          </a:xfrm>
        </p:grpSpPr>
        <p:sp>
          <p:nvSpPr>
            <p:cNvPr id="165" name="ValueBack">
              <a:extLst>
                <a:ext uri="{FF2B5EF4-FFF2-40B4-BE49-F238E27FC236}">
                  <a16:creationId xmlns:a16="http://schemas.microsoft.com/office/drawing/2014/main" id="{7E1DABCA-79D0-42BE-ABE2-BCE301C03592}"/>
                </a:ext>
              </a:extLst>
            </p:cNvPr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00B0F0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6" name="BackShape">
              <a:extLst>
                <a:ext uri="{FF2B5EF4-FFF2-40B4-BE49-F238E27FC236}">
                  <a16:creationId xmlns:a16="http://schemas.microsoft.com/office/drawing/2014/main" id="{4537E4F4-EBF9-4AF4-A7A4-1EAEF8329E9E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7" name="ValueShape">
              <a:extLst>
                <a:ext uri="{FF2B5EF4-FFF2-40B4-BE49-F238E27FC236}">
                  <a16:creationId xmlns:a16="http://schemas.microsoft.com/office/drawing/2014/main" id="{5D388DAB-516E-4067-9D14-06D931280707}"/>
                </a:ext>
              </a:extLst>
            </p:cNvPr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68" name="LineShape">
              <a:extLst>
                <a:ext uri="{FF2B5EF4-FFF2-40B4-BE49-F238E27FC236}">
                  <a16:creationId xmlns:a16="http://schemas.microsoft.com/office/drawing/2014/main" id="{DC483C8A-27B8-4189-90D4-2A3F1B949A38}"/>
                </a:ext>
              </a:extLst>
            </p:cNvPr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72" name="LineShape">
                <a:extLst>
                  <a:ext uri="{FF2B5EF4-FFF2-40B4-BE49-F238E27FC236}">
                    <a16:creationId xmlns:a16="http://schemas.microsoft.com/office/drawing/2014/main" id="{BCBD0577-F263-46E3-A79D-87E08C1EB5BC}"/>
                  </a:ext>
                </a:extLst>
              </p:cNvPr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3" name="LineShape">
                <a:extLst>
                  <a:ext uri="{FF2B5EF4-FFF2-40B4-BE49-F238E27FC236}">
                    <a16:creationId xmlns:a16="http://schemas.microsoft.com/office/drawing/2014/main" id="{CE7EA3D8-7F41-4ED8-8500-E8052006E782}"/>
                  </a:ext>
                </a:extLst>
              </p:cNvPr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4" name="LineShape">
                <a:extLst>
                  <a:ext uri="{FF2B5EF4-FFF2-40B4-BE49-F238E27FC236}">
                    <a16:creationId xmlns:a16="http://schemas.microsoft.com/office/drawing/2014/main" id="{C0F16556-6980-4660-BBD3-740D854CCEC5}"/>
                  </a:ext>
                </a:extLst>
              </p:cNvPr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5" name="LineShape">
                <a:extLst>
                  <a:ext uri="{FF2B5EF4-FFF2-40B4-BE49-F238E27FC236}">
                    <a16:creationId xmlns:a16="http://schemas.microsoft.com/office/drawing/2014/main" id="{25510820-F52F-490D-8F53-5415DA11F062}"/>
                  </a:ext>
                </a:extLst>
              </p:cNvPr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6" name="LineShape">
                <a:extLst>
                  <a:ext uri="{FF2B5EF4-FFF2-40B4-BE49-F238E27FC236}">
                    <a16:creationId xmlns:a16="http://schemas.microsoft.com/office/drawing/2014/main" id="{52D44695-E1EF-45F9-9290-D133B196C223}"/>
                  </a:ext>
                </a:extLst>
              </p:cNvPr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7" name="LineShape">
                <a:extLst>
                  <a:ext uri="{FF2B5EF4-FFF2-40B4-BE49-F238E27FC236}">
                    <a16:creationId xmlns:a16="http://schemas.microsoft.com/office/drawing/2014/main" id="{80F0B8B8-C951-4335-B229-346B2357BB11}"/>
                  </a:ext>
                </a:extLst>
              </p:cNvPr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8" name="LineShape">
                <a:extLst>
                  <a:ext uri="{FF2B5EF4-FFF2-40B4-BE49-F238E27FC236}">
                    <a16:creationId xmlns:a16="http://schemas.microsoft.com/office/drawing/2014/main" id="{09183411-E628-4469-B08B-93975B597D33}"/>
                  </a:ext>
                </a:extLst>
              </p:cNvPr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9" name="LineShape">
                <a:extLst>
                  <a:ext uri="{FF2B5EF4-FFF2-40B4-BE49-F238E27FC236}">
                    <a16:creationId xmlns:a16="http://schemas.microsoft.com/office/drawing/2014/main" id="{FEA00B43-87CF-4EF1-AF70-0FA5DEAE0794}"/>
                  </a:ext>
                </a:extLst>
              </p:cNvPr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0" name="LineShape">
                <a:extLst>
                  <a:ext uri="{FF2B5EF4-FFF2-40B4-BE49-F238E27FC236}">
                    <a16:creationId xmlns:a16="http://schemas.microsoft.com/office/drawing/2014/main" id="{45A4E061-7634-42D6-A2A0-076C73C37F42}"/>
                  </a:ext>
                </a:extLst>
              </p:cNvPr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1" name="LineShape">
                <a:extLst>
                  <a:ext uri="{FF2B5EF4-FFF2-40B4-BE49-F238E27FC236}">
                    <a16:creationId xmlns:a16="http://schemas.microsoft.com/office/drawing/2014/main" id="{6A750583-E436-4E53-B6AC-E3279F611ECE}"/>
                  </a:ext>
                </a:extLst>
              </p:cNvPr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169" name="ValueText">
              <a:extLst>
                <a:ext uri="{FF2B5EF4-FFF2-40B4-BE49-F238E27FC236}">
                  <a16:creationId xmlns:a16="http://schemas.microsoft.com/office/drawing/2014/main" id="{5DA7A05C-3CE2-4B3A-AD5E-6CE31B85856E}"/>
                </a:ext>
              </a:extLst>
            </p:cNvPr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</a:p>
          </p:txBody>
        </p:sp>
        <p:cxnSp>
          <p:nvCxnSpPr>
            <p:cNvPr id="170" name="LineShape">
              <a:extLst>
                <a:ext uri="{FF2B5EF4-FFF2-40B4-BE49-F238E27FC236}">
                  <a16:creationId xmlns:a16="http://schemas.microsoft.com/office/drawing/2014/main" id="{73BBA95B-1368-43F9-B140-40C49DEDB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71" name="CustomText1">
              <a:extLst>
                <a:ext uri="{FF2B5EF4-FFF2-40B4-BE49-F238E27FC236}">
                  <a16:creationId xmlns:a16="http://schemas.microsoft.com/office/drawing/2014/main" id="{25DE81DC-76F8-4827-98FD-B9555CEDFF99}"/>
                </a:ext>
              </a:extLst>
            </p:cNvPr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沙眼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88" name="Text Box 6">
            <a:extLst>
              <a:ext uri="{FF2B5EF4-FFF2-40B4-BE49-F238E27FC236}">
                <a16:creationId xmlns:a16="http://schemas.microsoft.com/office/drawing/2014/main" id="{72C90F99-A865-47DF-914E-35B631572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全球眼部和视觉健康问题分布</a:t>
            </a:r>
          </a:p>
        </p:txBody>
      </p:sp>
      <p:sp>
        <p:nvSpPr>
          <p:cNvPr id="191" name="矩形 190">
            <a:extLst>
              <a:ext uri="{FF2B5EF4-FFF2-40B4-BE49-F238E27FC236}">
                <a16:creationId xmlns:a16="http://schemas.microsoft.com/office/drawing/2014/main" id="{3DF0723B-2D46-4AB0-9091-4B6EA96A23B4}"/>
              </a:ext>
            </a:extLst>
          </p:cNvPr>
          <p:cNvSpPr/>
          <p:nvPr/>
        </p:nvSpPr>
        <p:spPr>
          <a:xfrm>
            <a:off x="2971882" y="1524050"/>
            <a:ext cx="6248236" cy="361637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全球视力损伤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包括盲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原因统计 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WHO(2010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2" name="矩形 181">
            <a:extLst>
              <a:ext uri="{FF2B5EF4-FFF2-40B4-BE49-F238E27FC236}">
                <a16:creationId xmlns:a16="http://schemas.microsoft.com/office/drawing/2014/main" id="{5B913D8A-3B66-46C0-9608-3FE0EBFC2755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accent6">
                    <a:lumMod val="50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Global eye and visual health problems</a:t>
            </a:r>
            <a:endParaRPr lang="zh-CN" altLang="en-US" sz="840" dirty="0">
              <a:solidFill>
                <a:schemeClr val="accent6">
                  <a:lumMod val="50000"/>
                </a:schemeClr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7499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6">
            <a:extLst>
              <a:ext uri="{FF2B5EF4-FFF2-40B4-BE49-F238E27FC236}">
                <a16:creationId xmlns:a16="http://schemas.microsoft.com/office/drawing/2014/main" id="{E5589AE8-B274-45B0-8ACF-00849F157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近视眼现患率增高是全球性的重大问题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69E6101-EFBA-4E6D-97D4-0AA43BC39C77}"/>
              </a:ext>
            </a:extLst>
          </p:cNvPr>
          <p:cNvSpPr/>
          <p:nvPr/>
        </p:nvSpPr>
        <p:spPr>
          <a:xfrm>
            <a:off x="3306531" y="1133135"/>
            <a:ext cx="5578938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INCREASING INCIDENCE OF MYOPIA IS A MAJOR GLOBAL PROBLEM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97FE5C39-47A5-4548-9F3E-671CDE5DC4EC}"/>
              </a:ext>
            </a:extLst>
          </p:cNvPr>
          <p:cNvSpPr>
            <a:spLocks noEditPoints="1"/>
          </p:cNvSpPr>
          <p:nvPr/>
        </p:nvSpPr>
        <p:spPr bwMode="auto">
          <a:xfrm>
            <a:off x="2131807" y="2971812"/>
            <a:ext cx="7734097" cy="3791313"/>
          </a:xfrm>
          <a:custGeom>
            <a:avLst/>
            <a:gdLst>
              <a:gd name="T0" fmla="*/ 1132 w 1210"/>
              <a:gd name="T1" fmla="*/ 552 h 592"/>
              <a:gd name="T2" fmla="*/ 1017 w 1210"/>
              <a:gd name="T3" fmla="*/ 423 h 592"/>
              <a:gd name="T4" fmla="*/ 994 w 1210"/>
              <a:gd name="T5" fmla="*/ 497 h 592"/>
              <a:gd name="T6" fmla="*/ 1053 w 1210"/>
              <a:gd name="T7" fmla="*/ 434 h 592"/>
              <a:gd name="T8" fmla="*/ 1063 w 1210"/>
              <a:gd name="T9" fmla="*/ 418 h 592"/>
              <a:gd name="T10" fmla="*/ 997 w 1210"/>
              <a:gd name="T11" fmla="*/ 394 h 592"/>
              <a:gd name="T12" fmla="*/ 987 w 1210"/>
              <a:gd name="T13" fmla="*/ 415 h 592"/>
              <a:gd name="T14" fmla="*/ 953 w 1210"/>
              <a:gd name="T15" fmla="*/ 397 h 592"/>
              <a:gd name="T16" fmla="*/ 917 w 1210"/>
              <a:gd name="T17" fmla="*/ 403 h 592"/>
              <a:gd name="T18" fmla="*/ 982 w 1210"/>
              <a:gd name="T19" fmla="*/ 341 h 592"/>
              <a:gd name="T20" fmla="*/ 1052 w 1210"/>
              <a:gd name="T21" fmla="*/ 224 h 592"/>
              <a:gd name="T22" fmla="*/ 1042 w 1210"/>
              <a:gd name="T23" fmla="*/ 237 h 592"/>
              <a:gd name="T24" fmla="*/ 1061 w 1210"/>
              <a:gd name="T25" fmla="*/ 63 h 592"/>
              <a:gd name="T26" fmla="*/ 913 w 1210"/>
              <a:gd name="T27" fmla="*/ 43 h 592"/>
              <a:gd name="T28" fmla="*/ 872 w 1210"/>
              <a:gd name="T29" fmla="*/ 23 h 592"/>
              <a:gd name="T30" fmla="*/ 755 w 1210"/>
              <a:gd name="T31" fmla="*/ 65 h 592"/>
              <a:gd name="T32" fmla="*/ 747 w 1210"/>
              <a:gd name="T33" fmla="*/ 25 h 592"/>
              <a:gd name="T34" fmla="*/ 624 w 1210"/>
              <a:gd name="T35" fmla="*/ 52 h 592"/>
              <a:gd name="T36" fmla="*/ 1089 w 1210"/>
              <a:gd name="T37" fmla="*/ 156 h 592"/>
              <a:gd name="T38" fmla="*/ 1125 w 1210"/>
              <a:gd name="T39" fmla="*/ 153 h 592"/>
              <a:gd name="T40" fmla="*/ 1156 w 1210"/>
              <a:gd name="T41" fmla="*/ 98 h 592"/>
              <a:gd name="T42" fmla="*/ 1026 w 1210"/>
              <a:gd name="T43" fmla="*/ 88 h 592"/>
              <a:gd name="T44" fmla="*/ 944 w 1210"/>
              <a:gd name="T45" fmla="*/ 56 h 592"/>
              <a:gd name="T46" fmla="*/ 827 w 1210"/>
              <a:gd name="T47" fmla="*/ 91 h 592"/>
              <a:gd name="T48" fmla="*/ 790 w 1210"/>
              <a:gd name="T49" fmla="*/ 91 h 592"/>
              <a:gd name="T50" fmla="*/ 715 w 1210"/>
              <a:gd name="T51" fmla="*/ 120 h 592"/>
              <a:gd name="T52" fmla="*/ 656 w 1210"/>
              <a:gd name="T53" fmla="*/ 91 h 592"/>
              <a:gd name="T54" fmla="*/ 588 w 1210"/>
              <a:gd name="T55" fmla="*/ 139 h 592"/>
              <a:gd name="T56" fmla="*/ 648 w 1210"/>
              <a:gd name="T57" fmla="*/ 127 h 592"/>
              <a:gd name="T58" fmla="*/ 604 w 1210"/>
              <a:gd name="T59" fmla="*/ 177 h 592"/>
              <a:gd name="T60" fmla="*/ 538 w 1210"/>
              <a:gd name="T61" fmla="*/ 252 h 592"/>
              <a:gd name="T62" fmla="*/ 607 w 1210"/>
              <a:gd name="T63" fmla="*/ 222 h 592"/>
              <a:gd name="T64" fmla="*/ 669 w 1210"/>
              <a:gd name="T65" fmla="*/ 256 h 592"/>
              <a:gd name="T66" fmla="*/ 735 w 1210"/>
              <a:gd name="T67" fmla="*/ 333 h 592"/>
              <a:gd name="T68" fmla="*/ 796 w 1210"/>
              <a:gd name="T69" fmla="*/ 305 h 592"/>
              <a:gd name="T70" fmla="*/ 897 w 1210"/>
              <a:gd name="T71" fmla="*/ 334 h 592"/>
              <a:gd name="T72" fmla="*/ 934 w 1210"/>
              <a:gd name="T73" fmla="*/ 316 h 592"/>
              <a:gd name="T74" fmla="*/ 991 w 1210"/>
              <a:gd name="T75" fmla="*/ 260 h 592"/>
              <a:gd name="T76" fmla="*/ 1046 w 1210"/>
              <a:gd name="T77" fmla="*/ 180 h 592"/>
              <a:gd name="T78" fmla="*/ 556 w 1210"/>
              <a:gd name="T79" fmla="*/ 171 h 592"/>
              <a:gd name="T80" fmla="*/ 733 w 1210"/>
              <a:gd name="T81" fmla="*/ 440 h 592"/>
              <a:gd name="T82" fmla="*/ 510 w 1210"/>
              <a:gd name="T83" fmla="*/ 330 h 592"/>
              <a:gd name="T84" fmla="*/ 689 w 1210"/>
              <a:gd name="T85" fmla="*/ 445 h 592"/>
              <a:gd name="T86" fmla="*/ 330 w 1210"/>
              <a:gd name="T87" fmla="*/ 590 h 592"/>
              <a:gd name="T88" fmla="*/ 397 w 1210"/>
              <a:gd name="T89" fmla="*/ 488 h 592"/>
              <a:gd name="T90" fmla="*/ 391 w 1210"/>
              <a:gd name="T91" fmla="*/ 369 h 592"/>
              <a:gd name="T92" fmla="*/ 291 w 1210"/>
              <a:gd name="T93" fmla="*/ 402 h 592"/>
              <a:gd name="T94" fmla="*/ 315 w 1210"/>
              <a:gd name="T95" fmla="*/ 547 h 592"/>
              <a:gd name="T96" fmla="*/ 356 w 1210"/>
              <a:gd name="T97" fmla="*/ 203 h 592"/>
              <a:gd name="T98" fmla="*/ 503 w 1210"/>
              <a:gd name="T99" fmla="*/ 50 h 592"/>
              <a:gd name="T100" fmla="*/ 455 w 1210"/>
              <a:gd name="T101" fmla="*/ 15 h 592"/>
              <a:gd name="T102" fmla="*/ 396 w 1210"/>
              <a:gd name="T103" fmla="*/ 10 h 592"/>
              <a:gd name="T104" fmla="*/ 341 w 1210"/>
              <a:gd name="T105" fmla="*/ 25 h 592"/>
              <a:gd name="T106" fmla="*/ 351 w 1210"/>
              <a:gd name="T107" fmla="*/ 56 h 592"/>
              <a:gd name="T108" fmla="*/ 390 w 1210"/>
              <a:gd name="T109" fmla="*/ 124 h 592"/>
              <a:gd name="T110" fmla="*/ 336 w 1210"/>
              <a:gd name="T111" fmla="*/ 24 h 592"/>
              <a:gd name="T112" fmla="*/ 250 w 1210"/>
              <a:gd name="T113" fmla="*/ 20 h 592"/>
              <a:gd name="T114" fmla="*/ 216 w 1210"/>
              <a:gd name="T115" fmla="*/ 64 h 592"/>
              <a:gd name="T116" fmla="*/ 170 w 1210"/>
              <a:gd name="T117" fmla="*/ 55 h 592"/>
              <a:gd name="T118" fmla="*/ 148 w 1210"/>
              <a:gd name="T119" fmla="*/ 242 h 592"/>
              <a:gd name="T120" fmla="*/ 306 w 1210"/>
              <a:gd name="T121" fmla="*/ 248 h 592"/>
              <a:gd name="T122" fmla="*/ 280 w 1210"/>
              <a:gd name="T123" fmla="*/ 135 h 592"/>
              <a:gd name="T124" fmla="*/ 240 w 1210"/>
              <a:gd name="T125" fmla="*/ 94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0" h="592">
                <a:moveTo>
                  <a:pt x="294" y="141"/>
                </a:moveTo>
                <a:cubicBezTo>
                  <a:pt x="296" y="140"/>
                  <a:pt x="296" y="140"/>
                  <a:pt x="296" y="140"/>
                </a:cubicBezTo>
                <a:cubicBezTo>
                  <a:pt x="299" y="140"/>
                  <a:pt x="299" y="140"/>
                  <a:pt x="299" y="140"/>
                </a:cubicBezTo>
                <a:cubicBezTo>
                  <a:pt x="299" y="141"/>
                  <a:pt x="300" y="141"/>
                  <a:pt x="300" y="142"/>
                </a:cubicBezTo>
                <a:cubicBezTo>
                  <a:pt x="300" y="144"/>
                  <a:pt x="300" y="144"/>
                  <a:pt x="300" y="144"/>
                </a:cubicBezTo>
                <a:cubicBezTo>
                  <a:pt x="298" y="145"/>
                  <a:pt x="298" y="145"/>
                  <a:pt x="298" y="145"/>
                </a:cubicBezTo>
                <a:cubicBezTo>
                  <a:pt x="295" y="145"/>
                  <a:pt x="295" y="145"/>
                  <a:pt x="295" y="145"/>
                </a:cubicBezTo>
                <a:lnTo>
                  <a:pt x="294" y="141"/>
                </a:lnTo>
                <a:close/>
                <a:moveTo>
                  <a:pt x="284" y="142"/>
                </a:moveTo>
                <a:cubicBezTo>
                  <a:pt x="286" y="142"/>
                  <a:pt x="287" y="141"/>
                  <a:pt x="288" y="140"/>
                </a:cubicBezTo>
                <a:cubicBezTo>
                  <a:pt x="289" y="140"/>
                  <a:pt x="289" y="139"/>
                  <a:pt x="289" y="139"/>
                </a:cubicBezTo>
                <a:cubicBezTo>
                  <a:pt x="289" y="137"/>
                  <a:pt x="289" y="137"/>
                  <a:pt x="289" y="137"/>
                </a:cubicBezTo>
                <a:cubicBezTo>
                  <a:pt x="288" y="138"/>
                  <a:pt x="288" y="138"/>
                  <a:pt x="287" y="139"/>
                </a:cubicBezTo>
                <a:cubicBezTo>
                  <a:pt x="287" y="139"/>
                  <a:pt x="286" y="139"/>
                  <a:pt x="286" y="139"/>
                </a:cubicBezTo>
                <a:cubicBezTo>
                  <a:pt x="285" y="139"/>
                  <a:pt x="284" y="140"/>
                  <a:pt x="283" y="141"/>
                </a:cubicBezTo>
                <a:cubicBezTo>
                  <a:pt x="283" y="141"/>
                  <a:pt x="284" y="142"/>
                  <a:pt x="284" y="142"/>
                </a:cubicBezTo>
                <a:close/>
                <a:moveTo>
                  <a:pt x="303" y="80"/>
                </a:moveTo>
                <a:cubicBezTo>
                  <a:pt x="305" y="78"/>
                  <a:pt x="305" y="78"/>
                  <a:pt x="305" y="78"/>
                </a:cubicBezTo>
                <a:cubicBezTo>
                  <a:pt x="309" y="77"/>
                  <a:pt x="309" y="77"/>
                  <a:pt x="309" y="77"/>
                </a:cubicBezTo>
                <a:cubicBezTo>
                  <a:pt x="305" y="74"/>
                  <a:pt x="305" y="74"/>
                  <a:pt x="305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4" y="74"/>
                  <a:pt x="294" y="74"/>
                  <a:pt x="294" y="74"/>
                </a:cubicBezTo>
                <a:cubicBezTo>
                  <a:pt x="295" y="77"/>
                  <a:pt x="295" y="77"/>
                  <a:pt x="295" y="77"/>
                </a:cubicBezTo>
                <a:cubicBezTo>
                  <a:pt x="296" y="80"/>
                  <a:pt x="296" y="80"/>
                  <a:pt x="296" y="80"/>
                </a:cubicBezTo>
                <a:lnTo>
                  <a:pt x="303" y="80"/>
                </a:lnTo>
                <a:close/>
                <a:moveTo>
                  <a:pt x="836" y="351"/>
                </a:moveTo>
                <a:cubicBezTo>
                  <a:pt x="836" y="351"/>
                  <a:pt x="835" y="351"/>
                  <a:pt x="835" y="352"/>
                </a:cubicBezTo>
                <a:cubicBezTo>
                  <a:pt x="835" y="352"/>
                  <a:pt x="835" y="352"/>
                  <a:pt x="835" y="352"/>
                </a:cubicBezTo>
                <a:cubicBezTo>
                  <a:pt x="835" y="353"/>
                  <a:pt x="835" y="353"/>
                  <a:pt x="835" y="353"/>
                </a:cubicBezTo>
                <a:cubicBezTo>
                  <a:pt x="835" y="353"/>
                  <a:pt x="835" y="354"/>
                  <a:pt x="835" y="354"/>
                </a:cubicBezTo>
                <a:cubicBezTo>
                  <a:pt x="835" y="354"/>
                  <a:pt x="835" y="354"/>
                  <a:pt x="835" y="355"/>
                </a:cubicBezTo>
                <a:cubicBezTo>
                  <a:pt x="835" y="355"/>
                  <a:pt x="835" y="355"/>
                  <a:pt x="835" y="355"/>
                </a:cubicBezTo>
                <a:cubicBezTo>
                  <a:pt x="835" y="356"/>
                  <a:pt x="835" y="356"/>
                  <a:pt x="835" y="356"/>
                </a:cubicBezTo>
                <a:cubicBezTo>
                  <a:pt x="835" y="356"/>
                  <a:pt x="835" y="357"/>
                  <a:pt x="835" y="357"/>
                </a:cubicBezTo>
                <a:cubicBezTo>
                  <a:pt x="834" y="358"/>
                  <a:pt x="835" y="358"/>
                  <a:pt x="835" y="359"/>
                </a:cubicBezTo>
                <a:cubicBezTo>
                  <a:pt x="835" y="360"/>
                  <a:pt x="834" y="360"/>
                  <a:pt x="835" y="361"/>
                </a:cubicBezTo>
                <a:cubicBezTo>
                  <a:pt x="835" y="362"/>
                  <a:pt x="836" y="362"/>
                  <a:pt x="836" y="362"/>
                </a:cubicBezTo>
                <a:cubicBezTo>
                  <a:pt x="837" y="362"/>
                  <a:pt x="837" y="363"/>
                  <a:pt x="837" y="363"/>
                </a:cubicBezTo>
                <a:cubicBezTo>
                  <a:pt x="838" y="363"/>
                  <a:pt x="838" y="363"/>
                  <a:pt x="838" y="363"/>
                </a:cubicBezTo>
                <a:cubicBezTo>
                  <a:pt x="839" y="363"/>
                  <a:pt x="840" y="363"/>
                  <a:pt x="840" y="363"/>
                </a:cubicBezTo>
                <a:cubicBezTo>
                  <a:pt x="840" y="362"/>
                  <a:pt x="841" y="362"/>
                  <a:pt x="841" y="361"/>
                </a:cubicBezTo>
                <a:cubicBezTo>
                  <a:pt x="841" y="361"/>
                  <a:pt x="840" y="361"/>
                  <a:pt x="840" y="361"/>
                </a:cubicBezTo>
                <a:cubicBezTo>
                  <a:pt x="840" y="360"/>
                  <a:pt x="841" y="360"/>
                  <a:pt x="841" y="360"/>
                </a:cubicBezTo>
                <a:cubicBezTo>
                  <a:pt x="840" y="359"/>
                  <a:pt x="840" y="359"/>
                  <a:pt x="840" y="358"/>
                </a:cubicBezTo>
                <a:cubicBezTo>
                  <a:pt x="840" y="358"/>
                  <a:pt x="840" y="358"/>
                  <a:pt x="840" y="358"/>
                </a:cubicBezTo>
                <a:cubicBezTo>
                  <a:pt x="840" y="357"/>
                  <a:pt x="840" y="357"/>
                  <a:pt x="840" y="357"/>
                </a:cubicBezTo>
                <a:cubicBezTo>
                  <a:pt x="840" y="357"/>
                  <a:pt x="840" y="357"/>
                  <a:pt x="840" y="356"/>
                </a:cubicBezTo>
                <a:cubicBezTo>
                  <a:pt x="840" y="356"/>
                  <a:pt x="839" y="356"/>
                  <a:pt x="839" y="356"/>
                </a:cubicBezTo>
                <a:cubicBezTo>
                  <a:pt x="839" y="355"/>
                  <a:pt x="839" y="355"/>
                  <a:pt x="839" y="355"/>
                </a:cubicBezTo>
                <a:cubicBezTo>
                  <a:pt x="839" y="355"/>
                  <a:pt x="838" y="355"/>
                  <a:pt x="838" y="354"/>
                </a:cubicBezTo>
                <a:cubicBezTo>
                  <a:pt x="838" y="354"/>
                  <a:pt x="838" y="354"/>
                  <a:pt x="838" y="354"/>
                </a:cubicBezTo>
                <a:cubicBezTo>
                  <a:pt x="837" y="353"/>
                  <a:pt x="837" y="353"/>
                  <a:pt x="837" y="353"/>
                </a:cubicBezTo>
                <a:cubicBezTo>
                  <a:pt x="837" y="352"/>
                  <a:pt x="837" y="352"/>
                  <a:pt x="837" y="351"/>
                </a:cubicBezTo>
                <a:lnTo>
                  <a:pt x="836" y="351"/>
                </a:lnTo>
                <a:close/>
                <a:moveTo>
                  <a:pt x="1053" y="530"/>
                </a:moveTo>
                <a:cubicBezTo>
                  <a:pt x="1053" y="531"/>
                  <a:pt x="1054" y="531"/>
                  <a:pt x="1054" y="532"/>
                </a:cubicBezTo>
                <a:cubicBezTo>
                  <a:pt x="1054" y="532"/>
                  <a:pt x="1054" y="532"/>
                  <a:pt x="1054" y="533"/>
                </a:cubicBezTo>
                <a:cubicBezTo>
                  <a:pt x="1054" y="533"/>
                  <a:pt x="1054" y="533"/>
                  <a:pt x="1054" y="533"/>
                </a:cubicBezTo>
                <a:cubicBezTo>
                  <a:pt x="1054" y="534"/>
                  <a:pt x="1054" y="534"/>
                  <a:pt x="1054" y="534"/>
                </a:cubicBezTo>
                <a:cubicBezTo>
                  <a:pt x="1054" y="534"/>
                  <a:pt x="1054" y="534"/>
                  <a:pt x="1055" y="535"/>
                </a:cubicBezTo>
                <a:cubicBezTo>
                  <a:pt x="1055" y="535"/>
                  <a:pt x="1055" y="535"/>
                  <a:pt x="1056" y="535"/>
                </a:cubicBezTo>
                <a:cubicBezTo>
                  <a:pt x="1056" y="535"/>
                  <a:pt x="1056" y="536"/>
                  <a:pt x="1057" y="536"/>
                </a:cubicBezTo>
                <a:cubicBezTo>
                  <a:pt x="1057" y="536"/>
                  <a:pt x="1057" y="537"/>
                  <a:pt x="1057" y="537"/>
                </a:cubicBezTo>
                <a:cubicBezTo>
                  <a:pt x="1057" y="537"/>
                  <a:pt x="1057" y="537"/>
                  <a:pt x="1057" y="538"/>
                </a:cubicBezTo>
                <a:cubicBezTo>
                  <a:pt x="1058" y="538"/>
                  <a:pt x="1058" y="538"/>
                  <a:pt x="1059" y="539"/>
                </a:cubicBezTo>
                <a:cubicBezTo>
                  <a:pt x="1059" y="540"/>
                  <a:pt x="1059" y="540"/>
                  <a:pt x="1059" y="540"/>
                </a:cubicBezTo>
                <a:cubicBezTo>
                  <a:pt x="1059" y="541"/>
                  <a:pt x="1060" y="541"/>
                  <a:pt x="1060" y="541"/>
                </a:cubicBezTo>
                <a:cubicBezTo>
                  <a:pt x="1062" y="541"/>
                  <a:pt x="1062" y="541"/>
                  <a:pt x="1062" y="541"/>
                </a:cubicBezTo>
                <a:cubicBezTo>
                  <a:pt x="1062" y="540"/>
                  <a:pt x="1062" y="539"/>
                  <a:pt x="1062" y="538"/>
                </a:cubicBezTo>
                <a:cubicBezTo>
                  <a:pt x="1062" y="538"/>
                  <a:pt x="1062" y="538"/>
                  <a:pt x="1062" y="538"/>
                </a:cubicBezTo>
                <a:cubicBezTo>
                  <a:pt x="1065" y="538"/>
                  <a:pt x="1065" y="538"/>
                  <a:pt x="1065" y="538"/>
                </a:cubicBezTo>
                <a:cubicBezTo>
                  <a:pt x="1065" y="536"/>
                  <a:pt x="1065" y="536"/>
                  <a:pt x="1065" y="536"/>
                </a:cubicBezTo>
                <a:cubicBezTo>
                  <a:pt x="1065" y="536"/>
                  <a:pt x="1064" y="536"/>
                  <a:pt x="1064" y="535"/>
                </a:cubicBezTo>
                <a:cubicBezTo>
                  <a:pt x="1064" y="535"/>
                  <a:pt x="1064" y="534"/>
                  <a:pt x="1064" y="534"/>
                </a:cubicBezTo>
                <a:cubicBezTo>
                  <a:pt x="1064" y="534"/>
                  <a:pt x="1065" y="534"/>
                  <a:pt x="1065" y="534"/>
                </a:cubicBezTo>
                <a:cubicBezTo>
                  <a:pt x="1065" y="534"/>
                  <a:pt x="1066" y="534"/>
                  <a:pt x="1066" y="533"/>
                </a:cubicBezTo>
                <a:cubicBezTo>
                  <a:pt x="1066" y="533"/>
                  <a:pt x="1066" y="533"/>
                  <a:pt x="1066" y="533"/>
                </a:cubicBezTo>
                <a:cubicBezTo>
                  <a:pt x="1066" y="532"/>
                  <a:pt x="1066" y="532"/>
                  <a:pt x="1066" y="532"/>
                </a:cubicBezTo>
                <a:cubicBezTo>
                  <a:pt x="1066" y="532"/>
                  <a:pt x="1066" y="532"/>
                  <a:pt x="1066" y="531"/>
                </a:cubicBezTo>
                <a:cubicBezTo>
                  <a:pt x="1066" y="531"/>
                  <a:pt x="1066" y="531"/>
                  <a:pt x="1066" y="531"/>
                </a:cubicBezTo>
                <a:cubicBezTo>
                  <a:pt x="1062" y="531"/>
                  <a:pt x="1062" y="531"/>
                  <a:pt x="1062" y="531"/>
                </a:cubicBezTo>
                <a:cubicBezTo>
                  <a:pt x="1061" y="531"/>
                  <a:pt x="1061" y="531"/>
                  <a:pt x="1061" y="531"/>
                </a:cubicBezTo>
                <a:cubicBezTo>
                  <a:pt x="1060" y="531"/>
                  <a:pt x="1060" y="531"/>
                  <a:pt x="1060" y="531"/>
                </a:cubicBezTo>
                <a:cubicBezTo>
                  <a:pt x="1060" y="531"/>
                  <a:pt x="1060" y="531"/>
                  <a:pt x="1059" y="531"/>
                </a:cubicBezTo>
                <a:cubicBezTo>
                  <a:pt x="1059" y="531"/>
                  <a:pt x="1059" y="531"/>
                  <a:pt x="1059" y="531"/>
                </a:cubicBezTo>
                <a:cubicBezTo>
                  <a:pt x="1058" y="531"/>
                  <a:pt x="1058" y="531"/>
                  <a:pt x="1058" y="530"/>
                </a:cubicBezTo>
                <a:cubicBezTo>
                  <a:pt x="1058" y="530"/>
                  <a:pt x="1057" y="530"/>
                  <a:pt x="1057" y="530"/>
                </a:cubicBezTo>
                <a:cubicBezTo>
                  <a:pt x="1057" y="530"/>
                  <a:pt x="1057" y="529"/>
                  <a:pt x="1057" y="529"/>
                </a:cubicBezTo>
                <a:cubicBezTo>
                  <a:pt x="1056" y="529"/>
                  <a:pt x="1056" y="528"/>
                  <a:pt x="1056" y="528"/>
                </a:cubicBezTo>
                <a:cubicBezTo>
                  <a:pt x="1055" y="528"/>
                  <a:pt x="1055" y="528"/>
                  <a:pt x="1055" y="529"/>
                </a:cubicBezTo>
                <a:cubicBezTo>
                  <a:pt x="1054" y="529"/>
                  <a:pt x="1054" y="529"/>
                  <a:pt x="1054" y="529"/>
                </a:cubicBezTo>
                <a:cubicBezTo>
                  <a:pt x="1054" y="529"/>
                  <a:pt x="1054" y="529"/>
                  <a:pt x="1054" y="530"/>
                </a:cubicBezTo>
                <a:cubicBezTo>
                  <a:pt x="1054" y="530"/>
                  <a:pt x="1053" y="530"/>
                  <a:pt x="1053" y="530"/>
                </a:cubicBezTo>
                <a:close/>
                <a:moveTo>
                  <a:pt x="1064" y="525"/>
                </a:moveTo>
                <a:cubicBezTo>
                  <a:pt x="1064" y="526"/>
                  <a:pt x="1064" y="526"/>
                  <a:pt x="1064" y="526"/>
                </a:cubicBezTo>
                <a:cubicBezTo>
                  <a:pt x="1064" y="526"/>
                  <a:pt x="1064" y="526"/>
                  <a:pt x="1064" y="527"/>
                </a:cubicBezTo>
                <a:cubicBezTo>
                  <a:pt x="1064" y="527"/>
                  <a:pt x="1064" y="527"/>
                  <a:pt x="1065" y="527"/>
                </a:cubicBezTo>
                <a:cubicBezTo>
                  <a:pt x="1065" y="527"/>
                  <a:pt x="1065" y="527"/>
                  <a:pt x="1065" y="527"/>
                </a:cubicBezTo>
                <a:cubicBezTo>
                  <a:pt x="1066" y="527"/>
                  <a:pt x="1065" y="528"/>
                  <a:pt x="1066" y="528"/>
                </a:cubicBezTo>
                <a:cubicBezTo>
                  <a:pt x="1066" y="528"/>
                  <a:pt x="1066" y="528"/>
                  <a:pt x="1066" y="529"/>
                </a:cubicBezTo>
                <a:cubicBezTo>
                  <a:pt x="1067" y="529"/>
                  <a:pt x="1067" y="529"/>
                  <a:pt x="1067" y="529"/>
                </a:cubicBezTo>
                <a:cubicBezTo>
                  <a:pt x="1067" y="527"/>
                  <a:pt x="1067" y="527"/>
                  <a:pt x="1067" y="527"/>
                </a:cubicBezTo>
                <a:cubicBezTo>
                  <a:pt x="1067" y="527"/>
                  <a:pt x="1067" y="527"/>
                  <a:pt x="1067" y="527"/>
                </a:cubicBezTo>
                <a:cubicBezTo>
                  <a:pt x="1067" y="526"/>
                  <a:pt x="1066" y="526"/>
                  <a:pt x="1066" y="526"/>
                </a:cubicBezTo>
                <a:cubicBezTo>
                  <a:pt x="1066" y="526"/>
                  <a:pt x="1066" y="526"/>
                  <a:pt x="1066" y="525"/>
                </a:cubicBezTo>
                <a:cubicBezTo>
                  <a:pt x="1065" y="525"/>
                  <a:pt x="1066" y="525"/>
                  <a:pt x="1065" y="525"/>
                </a:cubicBezTo>
                <a:cubicBezTo>
                  <a:pt x="1065" y="525"/>
                  <a:pt x="1065" y="525"/>
                  <a:pt x="1065" y="525"/>
                </a:cubicBezTo>
                <a:cubicBezTo>
                  <a:pt x="1064" y="525"/>
                  <a:pt x="1064" y="525"/>
                  <a:pt x="1064" y="525"/>
                </a:cubicBezTo>
                <a:close/>
                <a:moveTo>
                  <a:pt x="1051" y="524"/>
                </a:moveTo>
                <a:cubicBezTo>
                  <a:pt x="1051" y="525"/>
                  <a:pt x="1051" y="525"/>
                  <a:pt x="1050" y="525"/>
                </a:cubicBezTo>
                <a:cubicBezTo>
                  <a:pt x="1050" y="525"/>
                  <a:pt x="1050" y="525"/>
                  <a:pt x="1050" y="525"/>
                </a:cubicBezTo>
                <a:cubicBezTo>
                  <a:pt x="1050" y="526"/>
                  <a:pt x="1051" y="527"/>
                  <a:pt x="1051" y="528"/>
                </a:cubicBezTo>
                <a:cubicBezTo>
                  <a:pt x="1052" y="527"/>
                  <a:pt x="1052" y="527"/>
                  <a:pt x="1052" y="527"/>
                </a:cubicBezTo>
                <a:cubicBezTo>
                  <a:pt x="1052" y="525"/>
                  <a:pt x="1052" y="525"/>
                  <a:pt x="1052" y="525"/>
                </a:cubicBezTo>
                <a:cubicBezTo>
                  <a:pt x="1052" y="525"/>
                  <a:pt x="1051" y="524"/>
                  <a:pt x="1051" y="524"/>
                </a:cubicBezTo>
                <a:close/>
                <a:moveTo>
                  <a:pt x="1136" y="553"/>
                </a:moveTo>
                <a:cubicBezTo>
                  <a:pt x="1136" y="553"/>
                  <a:pt x="1136" y="553"/>
                  <a:pt x="1136" y="553"/>
                </a:cubicBezTo>
                <a:cubicBezTo>
                  <a:pt x="1136" y="553"/>
                  <a:pt x="1136" y="553"/>
                  <a:pt x="1137" y="553"/>
                </a:cubicBezTo>
                <a:cubicBezTo>
                  <a:pt x="1137" y="552"/>
                  <a:pt x="1137" y="552"/>
                  <a:pt x="1137" y="552"/>
                </a:cubicBezTo>
                <a:cubicBezTo>
                  <a:pt x="1137" y="552"/>
                  <a:pt x="1137" y="552"/>
                  <a:pt x="1138" y="552"/>
                </a:cubicBezTo>
                <a:cubicBezTo>
                  <a:pt x="1138" y="551"/>
                  <a:pt x="1139" y="551"/>
                  <a:pt x="1140" y="551"/>
                </a:cubicBezTo>
                <a:cubicBezTo>
                  <a:pt x="1140" y="551"/>
                  <a:pt x="1140" y="550"/>
                  <a:pt x="1140" y="550"/>
                </a:cubicBezTo>
                <a:cubicBezTo>
                  <a:pt x="1140" y="549"/>
                  <a:pt x="1140" y="549"/>
                  <a:pt x="1141" y="549"/>
                </a:cubicBezTo>
                <a:cubicBezTo>
                  <a:pt x="1141" y="548"/>
                  <a:pt x="1141" y="548"/>
                  <a:pt x="1142" y="548"/>
                </a:cubicBezTo>
                <a:cubicBezTo>
                  <a:pt x="1142" y="547"/>
                  <a:pt x="1142" y="547"/>
                  <a:pt x="1143" y="547"/>
                </a:cubicBezTo>
                <a:cubicBezTo>
                  <a:pt x="1143" y="546"/>
                  <a:pt x="1143" y="546"/>
                  <a:pt x="1143" y="546"/>
                </a:cubicBezTo>
                <a:cubicBezTo>
                  <a:pt x="1143" y="545"/>
                  <a:pt x="1143" y="545"/>
                  <a:pt x="1143" y="544"/>
                </a:cubicBezTo>
                <a:cubicBezTo>
                  <a:pt x="1143" y="544"/>
                  <a:pt x="1144" y="544"/>
                  <a:pt x="1144" y="543"/>
                </a:cubicBezTo>
                <a:cubicBezTo>
                  <a:pt x="1144" y="543"/>
                  <a:pt x="1144" y="543"/>
                  <a:pt x="1144" y="543"/>
                </a:cubicBezTo>
                <a:cubicBezTo>
                  <a:pt x="1144" y="542"/>
                  <a:pt x="1144" y="542"/>
                  <a:pt x="1145" y="542"/>
                </a:cubicBezTo>
                <a:cubicBezTo>
                  <a:pt x="1145" y="542"/>
                  <a:pt x="1145" y="542"/>
                  <a:pt x="1146" y="542"/>
                </a:cubicBezTo>
                <a:cubicBezTo>
                  <a:pt x="1146" y="541"/>
                  <a:pt x="1146" y="542"/>
                  <a:pt x="1147" y="542"/>
                </a:cubicBezTo>
                <a:cubicBezTo>
                  <a:pt x="1148" y="542"/>
                  <a:pt x="1148" y="542"/>
                  <a:pt x="1149" y="542"/>
                </a:cubicBezTo>
                <a:cubicBezTo>
                  <a:pt x="1149" y="542"/>
                  <a:pt x="1149" y="541"/>
                  <a:pt x="1150" y="541"/>
                </a:cubicBezTo>
                <a:cubicBezTo>
                  <a:pt x="1149" y="541"/>
                  <a:pt x="1149" y="541"/>
                  <a:pt x="1149" y="541"/>
                </a:cubicBezTo>
                <a:cubicBezTo>
                  <a:pt x="1149" y="540"/>
                  <a:pt x="1148" y="540"/>
                  <a:pt x="1148" y="540"/>
                </a:cubicBezTo>
                <a:cubicBezTo>
                  <a:pt x="1148" y="539"/>
                  <a:pt x="1149" y="539"/>
                  <a:pt x="1149" y="538"/>
                </a:cubicBezTo>
                <a:cubicBezTo>
                  <a:pt x="1150" y="537"/>
                  <a:pt x="1150" y="537"/>
                  <a:pt x="1151" y="537"/>
                </a:cubicBezTo>
                <a:cubicBezTo>
                  <a:pt x="1151" y="537"/>
                  <a:pt x="1151" y="537"/>
                  <a:pt x="1151" y="537"/>
                </a:cubicBezTo>
                <a:cubicBezTo>
                  <a:pt x="1152" y="537"/>
                  <a:pt x="1152" y="536"/>
                  <a:pt x="1152" y="536"/>
                </a:cubicBezTo>
                <a:cubicBezTo>
                  <a:pt x="1152" y="536"/>
                  <a:pt x="1153" y="536"/>
                  <a:pt x="1153" y="535"/>
                </a:cubicBezTo>
                <a:cubicBezTo>
                  <a:pt x="1153" y="535"/>
                  <a:pt x="1153" y="535"/>
                  <a:pt x="1153" y="535"/>
                </a:cubicBezTo>
                <a:cubicBezTo>
                  <a:pt x="1153" y="534"/>
                  <a:pt x="1153" y="534"/>
                  <a:pt x="1153" y="534"/>
                </a:cubicBezTo>
                <a:cubicBezTo>
                  <a:pt x="1153" y="534"/>
                  <a:pt x="1153" y="534"/>
                  <a:pt x="1153" y="533"/>
                </a:cubicBezTo>
                <a:cubicBezTo>
                  <a:pt x="1153" y="531"/>
                  <a:pt x="1153" y="531"/>
                  <a:pt x="1153" y="531"/>
                </a:cubicBezTo>
                <a:cubicBezTo>
                  <a:pt x="1152" y="531"/>
                  <a:pt x="1152" y="531"/>
                  <a:pt x="1151" y="531"/>
                </a:cubicBezTo>
                <a:cubicBezTo>
                  <a:pt x="1151" y="531"/>
                  <a:pt x="1150" y="531"/>
                  <a:pt x="1150" y="531"/>
                </a:cubicBezTo>
                <a:cubicBezTo>
                  <a:pt x="1150" y="531"/>
                  <a:pt x="1150" y="530"/>
                  <a:pt x="1150" y="530"/>
                </a:cubicBezTo>
                <a:cubicBezTo>
                  <a:pt x="1149" y="530"/>
                  <a:pt x="1149" y="530"/>
                  <a:pt x="1149" y="530"/>
                </a:cubicBezTo>
                <a:cubicBezTo>
                  <a:pt x="1149" y="529"/>
                  <a:pt x="1149" y="529"/>
                  <a:pt x="1148" y="529"/>
                </a:cubicBezTo>
                <a:cubicBezTo>
                  <a:pt x="1148" y="529"/>
                  <a:pt x="1148" y="529"/>
                  <a:pt x="1147" y="529"/>
                </a:cubicBezTo>
                <a:cubicBezTo>
                  <a:pt x="1147" y="529"/>
                  <a:pt x="1146" y="529"/>
                  <a:pt x="1146" y="529"/>
                </a:cubicBezTo>
                <a:cubicBezTo>
                  <a:pt x="1146" y="532"/>
                  <a:pt x="1146" y="532"/>
                  <a:pt x="1146" y="532"/>
                </a:cubicBezTo>
                <a:cubicBezTo>
                  <a:pt x="1144" y="533"/>
                  <a:pt x="1144" y="533"/>
                  <a:pt x="1144" y="533"/>
                </a:cubicBezTo>
                <a:cubicBezTo>
                  <a:pt x="1144" y="533"/>
                  <a:pt x="1144" y="533"/>
                  <a:pt x="1144" y="533"/>
                </a:cubicBezTo>
                <a:cubicBezTo>
                  <a:pt x="1143" y="533"/>
                  <a:pt x="1143" y="533"/>
                  <a:pt x="1143" y="534"/>
                </a:cubicBezTo>
                <a:cubicBezTo>
                  <a:pt x="1143" y="534"/>
                  <a:pt x="1143" y="534"/>
                  <a:pt x="1143" y="534"/>
                </a:cubicBezTo>
                <a:cubicBezTo>
                  <a:pt x="1143" y="535"/>
                  <a:pt x="1143" y="536"/>
                  <a:pt x="1143" y="537"/>
                </a:cubicBezTo>
                <a:cubicBezTo>
                  <a:pt x="1143" y="537"/>
                  <a:pt x="1142" y="537"/>
                  <a:pt x="1142" y="538"/>
                </a:cubicBezTo>
                <a:cubicBezTo>
                  <a:pt x="1141" y="538"/>
                  <a:pt x="1141" y="539"/>
                  <a:pt x="1141" y="539"/>
                </a:cubicBezTo>
                <a:cubicBezTo>
                  <a:pt x="1140" y="540"/>
                  <a:pt x="1139" y="540"/>
                  <a:pt x="1139" y="540"/>
                </a:cubicBezTo>
                <a:cubicBezTo>
                  <a:pt x="1138" y="540"/>
                  <a:pt x="1138" y="541"/>
                  <a:pt x="1138" y="541"/>
                </a:cubicBezTo>
                <a:cubicBezTo>
                  <a:pt x="1137" y="541"/>
                  <a:pt x="1137" y="541"/>
                  <a:pt x="1137" y="541"/>
                </a:cubicBezTo>
                <a:cubicBezTo>
                  <a:pt x="1137" y="541"/>
                  <a:pt x="1136" y="541"/>
                  <a:pt x="1136" y="542"/>
                </a:cubicBezTo>
                <a:cubicBezTo>
                  <a:pt x="1136" y="542"/>
                  <a:pt x="1136" y="542"/>
                  <a:pt x="1136" y="542"/>
                </a:cubicBezTo>
                <a:cubicBezTo>
                  <a:pt x="1135" y="542"/>
                  <a:pt x="1135" y="543"/>
                  <a:pt x="1135" y="543"/>
                </a:cubicBezTo>
                <a:cubicBezTo>
                  <a:pt x="1135" y="543"/>
                  <a:pt x="1135" y="543"/>
                  <a:pt x="1134" y="543"/>
                </a:cubicBezTo>
                <a:cubicBezTo>
                  <a:pt x="1134" y="544"/>
                  <a:pt x="1134" y="544"/>
                  <a:pt x="1134" y="544"/>
                </a:cubicBezTo>
                <a:cubicBezTo>
                  <a:pt x="1133" y="544"/>
                  <a:pt x="1132" y="544"/>
                  <a:pt x="1132" y="544"/>
                </a:cubicBezTo>
                <a:cubicBezTo>
                  <a:pt x="1132" y="544"/>
                  <a:pt x="1132" y="545"/>
                  <a:pt x="1132" y="545"/>
                </a:cubicBezTo>
                <a:cubicBezTo>
                  <a:pt x="1131" y="545"/>
                  <a:pt x="1131" y="546"/>
                  <a:pt x="1131" y="546"/>
                </a:cubicBezTo>
                <a:cubicBezTo>
                  <a:pt x="1131" y="546"/>
                  <a:pt x="1131" y="547"/>
                  <a:pt x="1130" y="547"/>
                </a:cubicBezTo>
                <a:cubicBezTo>
                  <a:pt x="1130" y="547"/>
                  <a:pt x="1130" y="547"/>
                  <a:pt x="1130" y="547"/>
                </a:cubicBezTo>
                <a:cubicBezTo>
                  <a:pt x="1129" y="547"/>
                  <a:pt x="1129" y="548"/>
                  <a:pt x="1129" y="548"/>
                </a:cubicBezTo>
                <a:cubicBezTo>
                  <a:pt x="1129" y="548"/>
                  <a:pt x="1128" y="548"/>
                  <a:pt x="1128" y="548"/>
                </a:cubicBezTo>
                <a:cubicBezTo>
                  <a:pt x="1128" y="548"/>
                  <a:pt x="1128" y="548"/>
                  <a:pt x="1127" y="548"/>
                </a:cubicBezTo>
                <a:cubicBezTo>
                  <a:pt x="1127" y="548"/>
                  <a:pt x="1128" y="548"/>
                  <a:pt x="1127" y="549"/>
                </a:cubicBezTo>
                <a:cubicBezTo>
                  <a:pt x="1127" y="549"/>
                  <a:pt x="1127" y="549"/>
                  <a:pt x="1127" y="549"/>
                </a:cubicBezTo>
                <a:cubicBezTo>
                  <a:pt x="1127" y="550"/>
                  <a:pt x="1127" y="550"/>
                  <a:pt x="1127" y="550"/>
                </a:cubicBezTo>
                <a:cubicBezTo>
                  <a:pt x="1127" y="551"/>
                  <a:pt x="1127" y="551"/>
                  <a:pt x="1128" y="551"/>
                </a:cubicBezTo>
                <a:cubicBezTo>
                  <a:pt x="1128" y="551"/>
                  <a:pt x="1128" y="552"/>
                  <a:pt x="1128" y="552"/>
                </a:cubicBezTo>
                <a:cubicBezTo>
                  <a:pt x="1129" y="552"/>
                  <a:pt x="1130" y="552"/>
                  <a:pt x="1131" y="552"/>
                </a:cubicBezTo>
                <a:cubicBezTo>
                  <a:pt x="1131" y="552"/>
                  <a:pt x="1132" y="552"/>
                  <a:pt x="1132" y="552"/>
                </a:cubicBezTo>
                <a:cubicBezTo>
                  <a:pt x="1132" y="552"/>
                  <a:pt x="1132" y="552"/>
                  <a:pt x="1133" y="552"/>
                </a:cubicBezTo>
                <a:cubicBezTo>
                  <a:pt x="1133" y="552"/>
                  <a:pt x="1133" y="553"/>
                  <a:pt x="1133" y="553"/>
                </a:cubicBezTo>
                <a:cubicBezTo>
                  <a:pt x="1134" y="553"/>
                  <a:pt x="1134" y="553"/>
                  <a:pt x="1135" y="553"/>
                </a:cubicBezTo>
                <a:cubicBezTo>
                  <a:pt x="1135" y="553"/>
                  <a:pt x="1135" y="553"/>
                  <a:pt x="1136" y="553"/>
                </a:cubicBezTo>
                <a:close/>
                <a:moveTo>
                  <a:pt x="1131" y="555"/>
                </a:moveTo>
                <a:cubicBezTo>
                  <a:pt x="1131" y="555"/>
                  <a:pt x="1131" y="556"/>
                  <a:pt x="1131" y="556"/>
                </a:cubicBezTo>
                <a:cubicBezTo>
                  <a:pt x="1131" y="556"/>
                  <a:pt x="1130" y="556"/>
                  <a:pt x="1130" y="556"/>
                </a:cubicBezTo>
                <a:cubicBezTo>
                  <a:pt x="1130" y="556"/>
                  <a:pt x="1130" y="556"/>
                  <a:pt x="1130" y="556"/>
                </a:cubicBezTo>
                <a:cubicBezTo>
                  <a:pt x="1133" y="556"/>
                  <a:pt x="1133" y="556"/>
                  <a:pt x="1133" y="556"/>
                </a:cubicBezTo>
                <a:cubicBezTo>
                  <a:pt x="1133" y="556"/>
                  <a:pt x="1133" y="556"/>
                  <a:pt x="1133" y="556"/>
                </a:cubicBezTo>
                <a:cubicBezTo>
                  <a:pt x="1133" y="555"/>
                  <a:pt x="1133" y="555"/>
                  <a:pt x="1133" y="555"/>
                </a:cubicBezTo>
                <a:cubicBezTo>
                  <a:pt x="1132" y="555"/>
                  <a:pt x="1131" y="555"/>
                  <a:pt x="1131" y="555"/>
                </a:cubicBezTo>
                <a:close/>
                <a:moveTo>
                  <a:pt x="1154" y="516"/>
                </a:moveTo>
                <a:cubicBezTo>
                  <a:pt x="1154" y="516"/>
                  <a:pt x="1154" y="516"/>
                  <a:pt x="1154" y="516"/>
                </a:cubicBezTo>
                <a:cubicBezTo>
                  <a:pt x="1154" y="517"/>
                  <a:pt x="1154" y="517"/>
                  <a:pt x="1154" y="517"/>
                </a:cubicBezTo>
                <a:cubicBezTo>
                  <a:pt x="1154" y="517"/>
                  <a:pt x="1155" y="518"/>
                  <a:pt x="1155" y="518"/>
                </a:cubicBezTo>
                <a:cubicBezTo>
                  <a:pt x="1155" y="522"/>
                  <a:pt x="1155" y="522"/>
                  <a:pt x="1155" y="522"/>
                </a:cubicBezTo>
                <a:cubicBezTo>
                  <a:pt x="1151" y="522"/>
                  <a:pt x="1151" y="522"/>
                  <a:pt x="1151" y="522"/>
                </a:cubicBezTo>
                <a:cubicBezTo>
                  <a:pt x="1151" y="523"/>
                  <a:pt x="1151" y="524"/>
                  <a:pt x="1151" y="524"/>
                </a:cubicBezTo>
                <a:cubicBezTo>
                  <a:pt x="1151" y="524"/>
                  <a:pt x="1151" y="525"/>
                  <a:pt x="1151" y="525"/>
                </a:cubicBezTo>
                <a:cubicBezTo>
                  <a:pt x="1151" y="526"/>
                  <a:pt x="1151" y="526"/>
                  <a:pt x="1151" y="526"/>
                </a:cubicBezTo>
                <a:cubicBezTo>
                  <a:pt x="1156" y="526"/>
                  <a:pt x="1156" y="526"/>
                  <a:pt x="1156" y="526"/>
                </a:cubicBezTo>
                <a:cubicBezTo>
                  <a:pt x="1156" y="532"/>
                  <a:pt x="1156" y="532"/>
                  <a:pt x="1156" y="532"/>
                </a:cubicBezTo>
                <a:cubicBezTo>
                  <a:pt x="1159" y="532"/>
                  <a:pt x="1159" y="532"/>
                  <a:pt x="1159" y="532"/>
                </a:cubicBezTo>
                <a:cubicBezTo>
                  <a:pt x="1159" y="531"/>
                  <a:pt x="1159" y="530"/>
                  <a:pt x="1159" y="530"/>
                </a:cubicBezTo>
                <a:cubicBezTo>
                  <a:pt x="1159" y="529"/>
                  <a:pt x="1160" y="529"/>
                  <a:pt x="1160" y="529"/>
                </a:cubicBezTo>
                <a:cubicBezTo>
                  <a:pt x="1160" y="529"/>
                  <a:pt x="1160" y="529"/>
                  <a:pt x="1160" y="528"/>
                </a:cubicBezTo>
                <a:cubicBezTo>
                  <a:pt x="1161" y="528"/>
                  <a:pt x="1161" y="528"/>
                  <a:pt x="1161" y="528"/>
                </a:cubicBezTo>
                <a:cubicBezTo>
                  <a:pt x="1161" y="528"/>
                  <a:pt x="1161" y="527"/>
                  <a:pt x="1161" y="527"/>
                </a:cubicBezTo>
                <a:cubicBezTo>
                  <a:pt x="1162" y="527"/>
                  <a:pt x="1162" y="526"/>
                  <a:pt x="1162" y="526"/>
                </a:cubicBezTo>
                <a:cubicBezTo>
                  <a:pt x="1162" y="526"/>
                  <a:pt x="1162" y="525"/>
                  <a:pt x="1162" y="525"/>
                </a:cubicBezTo>
                <a:cubicBezTo>
                  <a:pt x="1162" y="525"/>
                  <a:pt x="1162" y="524"/>
                  <a:pt x="1162" y="524"/>
                </a:cubicBezTo>
                <a:cubicBezTo>
                  <a:pt x="1165" y="524"/>
                  <a:pt x="1165" y="524"/>
                  <a:pt x="1165" y="524"/>
                </a:cubicBezTo>
                <a:cubicBezTo>
                  <a:pt x="1165" y="523"/>
                  <a:pt x="1165" y="523"/>
                  <a:pt x="1165" y="523"/>
                </a:cubicBezTo>
                <a:cubicBezTo>
                  <a:pt x="1165" y="523"/>
                  <a:pt x="1165" y="522"/>
                  <a:pt x="1165" y="522"/>
                </a:cubicBezTo>
                <a:cubicBezTo>
                  <a:pt x="1165" y="522"/>
                  <a:pt x="1166" y="522"/>
                  <a:pt x="1166" y="521"/>
                </a:cubicBezTo>
                <a:cubicBezTo>
                  <a:pt x="1166" y="521"/>
                  <a:pt x="1166" y="521"/>
                  <a:pt x="1166" y="521"/>
                </a:cubicBezTo>
                <a:cubicBezTo>
                  <a:pt x="1166" y="520"/>
                  <a:pt x="1166" y="520"/>
                  <a:pt x="1166" y="520"/>
                </a:cubicBezTo>
                <a:cubicBezTo>
                  <a:pt x="1166" y="520"/>
                  <a:pt x="1167" y="520"/>
                  <a:pt x="1167" y="520"/>
                </a:cubicBezTo>
                <a:cubicBezTo>
                  <a:pt x="1167" y="520"/>
                  <a:pt x="1167" y="520"/>
                  <a:pt x="1167" y="519"/>
                </a:cubicBezTo>
                <a:cubicBezTo>
                  <a:pt x="1167" y="519"/>
                  <a:pt x="1167" y="519"/>
                  <a:pt x="1167" y="519"/>
                </a:cubicBezTo>
                <a:cubicBezTo>
                  <a:pt x="1167" y="518"/>
                  <a:pt x="1167" y="518"/>
                  <a:pt x="1167" y="518"/>
                </a:cubicBezTo>
                <a:cubicBezTo>
                  <a:pt x="1167" y="517"/>
                  <a:pt x="1166" y="517"/>
                  <a:pt x="1166" y="517"/>
                </a:cubicBezTo>
                <a:cubicBezTo>
                  <a:pt x="1165" y="517"/>
                  <a:pt x="1165" y="517"/>
                  <a:pt x="1165" y="517"/>
                </a:cubicBezTo>
                <a:cubicBezTo>
                  <a:pt x="1165" y="517"/>
                  <a:pt x="1165" y="518"/>
                  <a:pt x="1165" y="518"/>
                </a:cubicBezTo>
                <a:cubicBezTo>
                  <a:pt x="1165" y="518"/>
                  <a:pt x="1164" y="518"/>
                  <a:pt x="1164" y="518"/>
                </a:cubicBezTo>
                <a:cubicBezTo>
                  <a:pt x="1163" y="518"/>
                  <a:pt x="1163" y="518"/>
                  <a:pt x="1162" y="518"/>
                </a:cubicBezTo>
                <a:cubicBezTo>
                  <a:pt x="1161" y="518"/>
                  <a:pt x="1161" y="518"/>
                  <a:pt x="1161" y="518"/>
                </a:cubicBezTo>
                <a:cubicBezTo>
                  <a:pt x="1161" y="518"/>
                  <a:pt x="1161" y="518"/>
                  <a:pt x="1160" y="518"/>
                </a:cubicBezTo>
                <a:cubicBezTo>
                  <a:pt x="1160" y="518"/>
                  <a:pt x="1160" y="518"/>
                  <a:pt x="1160" y="518"/>
                </a:cubicBezTo>
                <a:cubicBezTo>
                  <a:pt x="1159" y="517"/>
                  <a:pt x="1159" y="517"/>
                  <a:pt x="1159" y="517"/>
                </a:cubicBezTo>
                <a:cubicBezTo>
                  <a:pt x="1160" y="516"/>
                  <a:pt x="1160" y="516"/>
                  <a:pt x="1160" y="515"/>
                </a:cubicBezTo>
                <a:cubicBezTo>
                  <a:pt x="1160" y="515"/>
                  <a:pt x="1159" y="514"/>
                  <a:pt x="1159" y="514"/>
                </a:cubicBezTo>
                <a:cubicBezTo>
                  <a:pt x="1159" y="514"/>
                  <a:pt x="1159" y="513"/>
                  <a:pt x="1158" y="513"/>
                </a:cubicBezTo>
                <a:cubicBezTo>
                  <a:pt x="1158" y="513"/>
                  <a:pt x="1158" y="513"/>
                  <a:pt x="1157" y="513"/>
                </a:cubicBezTo>
                <a:cubicBezTo>
                  <a:pt x="1157" y="513"/>
                  <a:pt x="1157" y="514"/>
                  <a:pt x="1157" y="514"/>
                </a:cubicBezTo>
                <a:cubicBezTo>
                  <a:pt x="1157" y="514"/>
                  <a:pt x="1157" y="514"/>
                  <a:pt x="1157" y="515"/>
                </a:cubicBezTo>
                <a:cubicBezTo>
                  <a:pt x="1157" y="515"/>
                  <a:pt x="1157" y="515"/>
                  <a:pt x="1156" y="515"/>
                </a:cubicBezTo>
                <a:cubicBezTo>
                  <a:pt x="1156" y="515"/>
                  <a:pt x="1156" y="515"/>
                  <a:pt x="1156" y="515"/>
                </a:cubicBezTo>
                <a:cubicBezTo>
                  <a:pt x="1155" y="515"/>
                  <a:pt x="1155" y="514"/>
                  <a:pt x="1155" y="514"/>
                </a:cubicBezTo>
                <a:cubicBezTo>
                  <a:pt x="1155" y="514"/>
                  <a:pt x="1155" y="514"/>
                  <a:pt x="1155" y="513"/>
                </a:cubicBezTo>
                <a:cubicBezTo>
                  <a:pt x="1155" y="513"/>
                  <a:pt x="1155" y="512"/>
                  <a:pt x="1155" y="512"/>
                </a:cubicBezTo>
                <a:cubicBezTo>
                  <a:pt x="1155" y="512"/>
                  <a:pt x="1155" y="512"/>
                  <a:pt x="1155" y="511"/>
                </a:cubicBezTo>
                <a:cubicBezTo>
                  <a:pt x="1155" y="511"/>
                  <a:pt x="1155" y="511"/>
                  <a:pt x="1155" y="511"/>
                </a:cubicBezTo>
                <a:cubicBezTo>
                  <a:pt x="1155" y="510"/>
                  <a:pt x="1154" y="511"/>
                  <a:pt x="1154" y="511"/>
                </a:cubicBezTo>
                <a:cubicBezTo>
                  <a:pt x="1154" y="510"/>
                  <a:pt x="1154" y="510"/>
                  <a:pt x="1154" y="510"/>
                </a:cubicBezTo>
                <a:cubicBezTo>
                  <a:pt x="1154" y="510"/>
                  <a:pt x="1153" y="510"/>
                  <a:pt x="1153" y="509"/>
                </a:cubicBezTo>
                <a:cubicBezTo>
                  <a:pt x="1153" y="509"/>
                  <a:pt x="1153" y="509"/>
                  <a:pt x="1153" y="509"/>
                </a:cubicBezTo>
                <a:cubicBezTo>
                  <a:pt x="1153" y="508"/>
                  <a:pt x="1152" y="508"/>
                  <a:pt x="1152" y="508"/>
                </a:cubicBezTo>
                <a:cubicBezTo>
                  <a:pt x="1152" y="508"/>
                  <a:pt x="1152" y="507"/>
                  <a:pt x="1152" y="507"/>
                </a:cubicBezTo>
                <a:cubicBezTo>
                  <a:pt x="1151" y="507"/>
                  <a:pt x="1151" y="507"/>
                  <a:pt x="1151" y="506"/>
                </a:cubicBezTo>
                <a:cubicBezTo>
                  <a:pt x="1151" y="506"/>
                  <a:pt x="1151" y="506"/>
                  <a:pt x="1151" y="506"/>
                </a:cubicBezTo>
                <a:cubicBezTo>
                  <a:pt x="1150" y="506"/>
                  <a:pt x="1150" y="506"/>
                  <a:pt x="1150" y="506"/>
                </a:cubicBezTo>
                <a:cubicBezTo>
                  <a:pt x="1149" y="506"/>
                  <a:pt x="1149" y="506"/>
                  <a:pt x="1149" y="506"/>
                </a:cubicBezTo>
                <a:cubicBezTo>
                  <a:pt x="1149" y="507"/>
                  <a:pt x="1149" y="507"/>
                  <a:pt x="1149" y="508"/>
                </a:cubicBezTo>
                <a:cubicBezTo>
                  <a:pt x="1149" y="508"/>
                  <a:pt x="1149" y="508"/>
                  <a:pt x="1150" y="508"/>
                </a:cubicBezTo>
                <a:cubicBezTo>
                  <a:pt x="1150" y="509"/>
                  <a:pt x="1150" y="509"/>
                  <a:pt x="1150" y="510"/>
                </a:cubicBezTo>
                <a:cubicBezTo>
                  <a:pt x="1151" y="511"/>
                  <a:pt x="1151" y="511"/>
                  <a:pt x="1152" y="511"/>
                </a:cubicBezTo>
                <a:cubicBezTo>
                  <a:pt x="1152" y="511"/>
                  <a:pt x="1153" y="511"/>
                  <a:pt x="1153" y="512"/>
                </a:cubicBezTo>
                <a:cubicBezTo>
                  <a:pt x="1153" y="512"/>
                  <a:pt x="1153" y="512"/>
                  <a:pt x="1153" y="512"/>
                </a:cubicBezTo>
                <a:cubicBezTo>
                  <a:pt x="1153" y="513"/>
                  <a:pt x="1153" y="513"/>
                  <a:pt x="1153" y="513"/>
                </a:cubicBezTo>
                <a:cubicBezTo>
                  <a:pt x="1153" y="513"/>
                  <a:pt x="1154" y="514"/>
                  <a:pt x="1154" y="514"/>
                </a:cubicBezTo>
                <a:cubicBezTo>
                  <a:pt x="1154" y="514"/>
                  <a:pt x="1154" y="515"/>
                  <a:pt x="1154" y="516"/>
                </a:cubicBezTo>
                <a:close/>
                <a:moveTo>
                  <a:pt x="1119" y="453"/>
                </a:moveTo>
                <a:cubicBezTo>
                  <a:pt x="1119" y="453"/>
                  <a:pt x="1119" y="454"/>
                  <a:pt x="1119" y="454"/>
                </a:cubicBezTo>
                <a:cubicBezTo>
                  <a:pt x="1119" y="454"/>
                  <a:pt x="1119" y="454"/>
                  <a:pt x="1120" y="455"/>
                </a:cubicBezTo>
                <a:cubicBezTo>
                  <a:pt x="1120" y="455"/>
                  <a:pt x="1120" y="455"/>
                  <a:pt x="1120" y="455"/>
                </a:cubicBezTo>
                <a:cubicBezTo>
                  <a:pt x="1121" y="455"/>
                  <a:pt x="1121" y="455"/>
                  <a:pt x="1121" y="456"/>
                </a:cubicBezTo>
                <a:cubicBezTo>
                  <a:pt x="1121" y="456"/>
                  <a:pt x="1121" y="457"/>
                  <a:pt x="1121" y="457"/>
                </a:cubicBezTo>
                <a:cubicBezTo>
                  <a:pt x="1121" y="457"/>
                  <a:pt x="1121" y="457"/>
                  <a:pt x="1121" y="458"/>
                </a:cubicBezTo>
                <a:cubicBezTo>
                  <a:pt x="1122" y="458"/>
                  <a:pt x="1122" y="458"/>
                  <a:pt x="1122" y="458"/>
                </a:cubicBezTo>
                <a:cubicBezTo>
                  <a:pt x="1122" y="459"/>
                  <a:pt x="1122" y="459"/>
                  <a:pt x="1123" y="459"/>
                </a:cubicBezTo>
                <a:cubicBezTo>
                  <a:pt x="1123" y="459"/>
                  <a:pt x="1124" y="459"/>
                  <a:pt x="1125" y="460"/>
                </a:cubicBezTo>
                <a:cubicBezTo>
                  <a:pt x="1126" y="460"/>
                  <a:pt x="1126" y="460"/>
                  <a:pt x="1126" y="461"/>
                </a:cubicBezTo>
                <a:cubicBezTo>
                  <a:pt x="1127" y="461"/>
                  <a:pt x="1127" y="461"/>
                  <a:pt x="1127" y="461"/>
                </a:cubicBezTo>
                <a:cubicBezTo>
                  <a:pt x="1127" y="461"/>
                  <a:pt x="1128" y="461"/>
                  <a:pt x="1128" y="461"/>
                </a:cubicBezTo>
                <a:cubicBezTo>
                  <a:pt x="1129" y="461"/>
                  <a:pt x="1129" y="461"/>
                  <a:pt x="1129" y="461"/>
                </a:cubicBezTo>
                <a:cubicBezTo>
                  <a:pt x="1129" y="461"/>
                  <a:pt x="1129" y="461"/>
                  <a:pt x="1129" y="461"/>
                </a:cubicBezTo>
                <a:cubicBezTo>
                  <a:pt x="1129" y="460"/>
                  <a:pt x="1129" y="460"/>
                  <a:pt x="1129" y="460"/>
                </a:cubicBezTo>
                <a:cubicBezTo>
                  <a:pt x="1129" y="460"/>
                  <a:pt x="1129" y="459"/>
                  <a:pt x="1128" y="459"/>
                </a:cubicBezTo>
                <a:cubicBezTo>
                  <a:pt x="1128" y="459"/>
                  <a:pt x="1128" y="459"/>
                  <a:pt x="1128" y="459"/>
                </a:cubicBezTo>
                <a:cubicBezTo>
                  <a:pt x="1127" y="459"/>
                  <a:pt x="1127" y="459"/>
                  <a:pt x="1127" y="459"/>
                </a:cubicBezTo>
                <a:cubicBezTo>
                  <a:pt x="1126" y="458"/>
                  <a:pt x="1126" y="458"/>
                  <a:pt x="1126" y="458"/>
                </a:cubicBezTo>
                <a:cubicBezTo>
                  <a:pt x="1125" y="458"/>
                  <a:pt x="1125" y="458"/>
                  <a:pt x="1125" y="458"/>
                </a:cubicBezTo>
                <a:cubicBezTo>
                  <a:pt x="1125" y="457"/>
                  <a:pt x="1124" y="457"/>
                  <a:pt x="1124" y="457"/>
                </a:cubicBezTo>
                <a:cubicBezTo>
                  <a:pt x="1124" y="457"/>
                  <a:pt x="1124" y="456"/>
                  <a:pt x="1124" y="456"/>
                </a:cubicBezTo>
                <a:cubicBezTo>
                  <a:pt x="1124" y="455"/>
                  <a:pt x="1124" y="455"/>
                  <a:pt x="1123" y="455"/>
                </a:cubicBezTo>
                <a:cubicBezTo>
                  <a:pt x="1122" y="454"/>
                  <a:pt x="1122" y="454"/>
                  <a:pt x="1121" y="453"/>
                </a:cubicBezTo>
                <a:cubicBezTo>
                  <a:pt x="1121" y="453"/>
                  <a:pt x="1121" y="453"/>
                  <a:pt x="1121" y="453"/>
                </a:cubicBezTo>
                <a:cubicBezTo>
                  <a:pt x="1120" y="453"/>
                  <a:pt x="1120" y="453"/>
                  <a:pt x="1120" y="453"/>
                </a:cubicBezTo>
                <a:lnTo>
                  <a:pt x="1119" y="453"/>
                </a:lnTo>
                <a:close/>
                <a:moveTo>
                  <a:pt x="1005" y="422"/>
                </a:moveTo>
                <a:cubicBezTo>
                  <a:pt x="1005" y="422"/>
                  <a:pt x="1004" y="422"/>
                  <a:pt x="1004" y="422"/>
                </a:cubicBezTo>
                <a:cubicBezTo>
                  <a:pt x="1004" y="422"/>
                  <a:pt x="1003" y="422"/>
                  <a:pt x="1003" y="423"/>
                </a:cubicBezTo>
                <a:cubicBezTo>
                  <a:pt x="1003" y="423"/>
                  <a:pt x="1003" y="424"/>
                  <a:pt x="1004" y="424"/>
                </a:cubicBezTo>
                <a:cubicBezTo>
                  <a:pt x="1004" y="424"/>
                  <a:pt x="1004" y="424"/>
                  <a:pt x="1005" y="424"/>
                </a:cubicBezTo>
                <a:cubicBezTo>
                  <a:pt x="1005" y="424"/>
                  <a:pt x="1005" y="424"/>
                  <a:pt x="1005" y="424"/>
                </a:cubicBezTo>
                <a:cubicBezTo>
                  <a:pt x="1006" y="424"/>
                  <a:pt x="1006" y="424"/>
                  <a:pt x="1007" y="424"/>
                </a:cubicBezTo>
                <a:cubicBezTo>
                  <a:pt x="1007" y="424"/>
                  <a:pt x="1007" y="424"/>
                  <a:pt x="1007" y="424"/>
                </a:cubicBezTo>
                <a:cubicBezTo>
                  <a:pt x="1008" y="423"/>
                  <a:pt x="1008" y="423"/>
                  <a:pt x="1009" y="423"/>
                </a:cubicBezTo>
                <a:cubicBezTo>
                  <a:pt x="1009" y="422"/>
                  <a:pt x="1009" y="422"/>
                  <a:pt x="1009" y="422"/>
                </a:cubicBezTo>
                <a:cubicBezTo>
                  <a:pt x="1007" y="422"/>
                  <a:pt x="1007" y="422"/>
                  <a:pt x="1007" y="422"/>
                </a:cubicBezTo>
                <a:cubicBezTo>
                  <a:pt x="1007" y="422"/>
                  <a:pt x="1006" y="422"/>
                  <a:pt x="1006" y="422"/>
                </a:cubicBezTo>
                <a:cubicBezTo>
                  <a:pt x="1005" y="422"/>
                  <a:pt x="1005" y="422"/>
                  <a:pt x="1004" y="422"/>
                </a:cubicBezTo>
                <a:lnTo>
                  <a:pt x="1005" y="422"/>
                </a:lnTo>
                <a:close/>
                <a:moveTo>
                  <a:pt x="1045" y="424"/>
                </a:moveTo>
                <a:cubicBezTo>
                  <a:pt x="1045" y="424"/>
                  <a:pt x="1045" y="424"/>
                  <a:pt x="1045" y="424"/>
                </a:cubicBezTo>
                <a:cubicBezTo>
                  <a:pt x="1045" y="425"/>
                  <a:pt x="1044" y="425"/>
                  <a:pt x="1044" y="425"/>
                </a:cubicBezTo>
                <a:cubicBezTo>
                  <a:pt x="1044" y="425"/>
                  <a:pt x="1044" y="425"/>
                  <a:pt x="1044" y="426"/>
                </a:cubicBezTo>
                <a:cubicBezTo>
                  <a:pt x="1043" y="426"/>
                  <a:pt x="1043" y="427"/>
                  <a:pt x="1043" y="427"/>
                </a:cubicBezTo>
                <a:cubicBezTo>
                  <a:pt x="1043" y="427"/>
                  <a:pt x="1042" y="427"/>
                  <a:pt x="1042" y="428"/>
                </a:cubicBezTo>
                <a:cubicBezTo>
                  <a:pt x="1042" y="428"/>
                  <a:pt x="1042" y="429"/>
                  <a:pt x="1042" y="429"/>
                </a:cubicBezTo>
                <a:cubicBezTo>
                  <a:pt x="1042" y="429"/>
                  <a:pt x="1042" y="430"/>
                  <a:pt x="1042" y="430"/>
                </a:cubicBezTo>
                <a:cubicBezTo>
                  <a:pt x="1042" y="430"/>
                  <a:pt x="1043" y="430"/>
                  <a:pt x="1043" y="431"/>
                </a:cubicBezTo>
                <a:cubicBezTo>
                  <a:pt x="1043" y="431"/>
                  <a:pt x="1043" y="431"/>
                  <a:pt x="1043" y="432"/>
                </a:cubicBezTo>
                <a:cubicBezTo>
                  <a:pt x="1043" y="433"/>
                  <a:pt x="1043" y="433"/>
                  <a:pt x="1043" y="433"/>
                </a:cubicBezTo>
                <a:cubicBezTo>
                  <a:pt x="1043" y="434"/>
                  <a:pt x="1043" y="434"/>
                  <a:pt x="1042" y="434"/>
                </a:cubicBezTo>
                <a:cubicBezTo>
                  <a:pt x="1042" y="435"/>
                  <a:pt x="1042" y="435"/>
                  <a:pt x="1042" y="435"/>
                </a:cubicBezTo>
                <a:cubicBezTo>
                  <a:pt x="1042" y="436"/>
                  <a:pt x="1042" y="436"/>
                  <a:pt x="1042" y="436"/>
                </a:cubicBezTo>
                <a:cubicBezTo>
                  <a:pt x="1042" y="442"/>
                  <a:pt x="1042" y="442"/>
                  <a:pt x="1042" y="442"/>
                </a:cubicBezTo>
                <a:cubicBezTo>
                  <a:pt x="1042" y="442"/>
                  <a:pt x="1041" y="443"/>
                  <a:pt x="1041" y="443"/>
                </a:cubicBezTo>
                <a:cubicBezTo>
                  <a:pt x="1041" y="443"/>
                  <a:pt x="1041" y="443"/>
                  <a:pt x="1041" y="443"/>
                </a:cubicBezTo>
                <a:cubicBezTo>
                  <a:pt x="1040" y="443"/>
                  <a:pt x="1040" y="444"/>
                  <a:pt x="1040" y="444"/>
                </a:cubicBezTo>
                <a:cubicBezTo>
                  <a:pt x="1039" y="444"/>
                  <a:pt x="1039" y="444"/>
                  <a:pt x="1039" y="444"/>
                </a:cubicBezTo>
                <a:cubicBezTo>
                  <a:pt x="1038" y="444"/>
                  <a:pt x="1038" y="444"/>
                  <a:pt x="1037" y="444"/>
                </a:cubicBezTo>
                <a:cubicBezTo>
                  <a:pt x="1037" y="444"/>
                  <a:pt x="1037" y="444"/>
                  <a:pt x="1036" y="444"/>
                </a:cubicBezTo>
                <a:cubicBezTo>
                  <a:pt x="1036" y="444"/>
                  <a:pt x="1036" y="443"/>
                  <a:pt x="1036" y="443"/>
                </a:cubicBezTo>
                <a:cubicBezTo>
                  <a:pt x="1035" y="443"/>
                  <a:pt x="1035" y="443"/>
                  <a:pt x="1035" y="443"/>
                </a:cubicBezTo>
                <a:cubicBezTo>
                  <a:pt x="1035" y="443"/>
                  <a:pt x="1035" y="442"/>
                  <a:pt x="1035" y="442"/>
                </a:cubicBezTo>
                <a:cubicBezTo>
                  <a:pt x="1035" y="442"/>
                  <a:pt x="1034" y="442"/>
                  <a:pt x="1034" y="442"/>
                </a:cubicBezTo>
                <a:cubicBezTo>
                  <a:pt x="1033" y="441"/>
                  <a:pt x="1033" y="440"/>
                  <a:pt x="1032" y="440"/>
                </a:cubicBezTo>
                <a:cubicBezTo>
                  <a:pt x="1031" y="439"/>
                  <a:pt x="1031" y="439"/>
                  <a:pt x="1030" y="439"/>
                </a:cubicBezTo>
                <a:cubicBezTo>
                  <a:pt x="1030" y="439"/>
                  <a:pt x="1029" y="439"/>
                  <a:pt x="1029" y="439"/>
                </a:cubicBezTo>
                <a:cubicBezTo>
                  <a:pt x="1028" y="438"/>
                  <a:pt x="1028" y="438"/>
                  <a:pt x="1028" y="437"/>
                </a:cubicBezTo>
                <a:cubicBezTo>
                  <a:pt x="1028" y="437"/>
                  <a:pt x="1028" y="437"/>
                  <a:pt x="1028" y="436"/>
                </a:cubicBezTo>
                <a:cubicBezTo>
                  <a:pt x="1027" y="436"/>
                  <a:pt x="1027" y="436"/>
                  <a:pt x="1027" y="436"/>
                </a:cubicBezTo>
                <a:cubicBezTo>
                  <a:pt x="1027" y="436"/>
                  <a:pt x="1026" y="436"/>
                  <a:pt x="1026" y="436"/>
                </a:cubicBezTo>
                <a:cubicBezTo>
                  <a:pt x="1026" y="436"/>
                  <a:pt x="1026" y="436"/>
                  <a:pt x="1025" y="436"/>
                </a:cubicBezTo>
                <a:cubicBezTo>
                  <a:pt x="1025" y="436"/>
                  <a:pt x="1025" y="436"/>
                  <a:pt x="1025" y="436"/>
                </a:cubicBezTo>
                <a:cubicBezTo>
                  <a:pt x="1024" y="436"/>
                  <a:pt x="1024" y="436"/>
                  <a:pt x="1024" y="435"/>
                </a:cubicBezTo>
                <a:cubicBezTo>
                  <a:pt x="1024" y="435"/>
                  <a:pt x="1024" y="435"/>
                  <a:pt x="1024" y="435"/>
                </a:cubicBezTo>
                <a:cubicBezTo>
                  <a:pt x="1024" y="434"/>
                  <a:pt x="1024" y="434"/>
                  <a:pt x="1024" y="434"/>
                </a:cubicBezTo>
                <a:cubicBezTo>
                  <a:pt x="1024" y="433"/>
                  <a:pt x="1024" y="433"/>
                  <a:pt x="1024" y="432"/>
                </a:cubicBezTo>
                <a:cubicBezTo>
                  <a:pt x="1024" y="432"/>
                  <a:pt x="1024" y="432"/>
                  <a:pt x="1024" y="432"/>
                </a:cubicBezTo>
                <a:cubicBezTo>
                  <a:pt x="1024" y="432"/>
                  <a:pt x="1024" y="431"/>
                  <a:pt x="1024" y="431"/>
                </a:cubicBezTo>
                <a:cubicBezTo>
                  <a:pt x="1024" y="431"/>
                  <a:pt x="1024" y="431"/>
                  <a:pt x="1024" y="430"/>
                </a:cubicBezTo>
                <a:cubicBezTo>
                  <a:pt x="1024" y="430"/>
                  <a:pt x="1024" y="430"/>
                  <a:pt x="1024" y="430"/>
                </a:cubicBezTo>
                <a:cubicBezTo>
                  <a:pt x="1024" y="429"/>
                  <a:pt x="1025" y="430"/>
                  <a:pt x="1025" y="429"/>
                </a:cubicBezTo>
                <a:cubicBezTo>
                  <a:pt x="1025" y="429"/>
                  <a:pt x="1025" y="429"/>
                  <a:pt x="1025" y="429"/>
                </a:cubicBezTo>
                <a:cubicBezTo>
                  <a:pt x="1025" y="428"/>
                  <a:pt x="1025" y="428"/>
                  <a:pt x="1025" y="428"/>
                </a:cubicBezTo>
                <a:cubicBezTo>
                  <a:pt x="1026" y="428"/>
                  <a:pt x="1026" y="427"/>
                  <a:pt x="1026" y="427"/>
                </a:cubicBezTo>
                <a:cubicBezTo>
                  <a:pt x="1026" y="427"/>
                  <a:pt x="1027" y="426"/>
                  <a:pt x="1027" y="426"/>
                </a:cubicBezTo>
                <a:cubicBezTo>
                  <a:pt x="1027" y="426"/>
                  <a:pt x="1027" y="425"/>
                  <a:pt x="1027" y="425"/>
                </a:cubicBezTo>
                <a:cubicBezTo>
                  <a:pt x="1027" y="425"/>
                  <a:pt x="1027" y="425"/>
                  <a:pt x="1027" y="425"/>
                </a:cubicBezTo>
                <a:cubicBezTo>
                  <a:pt x="1026" y="425"/>
                  <a:pt x="1026" y="425"/>
                  <a:pt x="1025" y="425"/>
                </a:cubicBezTo>
                <a:cubicBezTo>
                  <a:pt x="1025" y="425"/>
                  <a:pt x="1024" y="424"/>
                  <a:pt x="1024" y="424"/>
                </a:cubicBezTo>
                <a:cubicBezTo>
                  <a:pt x="1023" y="424"/>
                  <a:pt x="1023" y="424"/>
                  <a:pt x="1023" y="424"/>
                </a:cubicBezTo>
                <a:cubicBezTo>
                  <a:pt x="1022" y="424"/>
                  <a:pt x="1022" y="424"/>
                  <a:pt x="1021" y="424"/>
                </a:cubicBezTo>
                <a:cubicBezTo>
                  <a:pt x="1020" y="424"/>
                  <a:pt x="1020" y="424"/>
                  <a:pt x="1020" y="424"/>
                </a:cubicBezTo>
                <a:cubicBezTo>
                  <a:pt x="1020" y="424"/>
                  <a:pt x="1019" y="424"/>
                  <a:pt x="1019" y="424"/>
                </a:cubicBezTo>
                <a:cubicBezTo>
                  <a:pt x="1019" y="424"/>
                  <a:pt x="1019" y="424"/>
                  <a:pt x="1018" y="424"/>
                </a:cubicBezTo>
                <a:cubicBezTo>
                  <a:pt x="1018" y="424"/>
                  <a:pt x="1018" y="424"/>
                  <a:pt x="1018" y="424"/>
                </a:cubicBezTo>
                <a:cubicBezTo>
                  <a:pt x="1017" y="424"/>
                  <a:pt x="1017" y="423"/>
                  <a:pt x="1017" y="423"/>
                </a:cubicBezTo>
                <a:cubicBezTo>
                  <a:pt x="1017" y="423"/>
                  <a:pt x="1017" y="423"/>
                  <a:pt x="1016" y="423"/>
                </a:cubicBezTo>
                <a:cubicBezTo>
                  <a:pt x="1016" y="423"/>
                  <a:pt x="1016" y="423"/>
                  <a:pt x="1016" y="423"/>
                </a:cubicBezTo>
                <a:cubicBezTo>
                  <a:pt x="1015" y="423"/>
                  <a:pt x="1015" y="422"/>
                  <a:pt x="1015" y="422"/>
                </a:cubicBezTo>
                <a:cubicBezTo>
                  <a:pt x="1015" y="422"/>
                  <a:pt x="1014" y="422"/>
                  <a:pt x="1014" y="422"/>
                </a:cubicBezTo>
                <a:cubicBezTo>
                  <a:pt x="1014" y="422"/>
                  <a:pt x="1013" y="421"/>
                  <a:pt x="1013" y="421"/>
                </a:cubicBezTo>
                <a:cubicBezTo>
                  <a:pt x="1013" y="421"/>
                  <a:pt x="1012" y="421"/>
                  <a:pt x="1012" y="421"/>
                </a:cubicBezTo>
                <a:cubicBezTo>
                  <a:pt x="1011" y="421"/>
                  <a:pt x="1011" y="421"/>
                  <a:pt x="1011" y="421"/>
                </a:cubicBezTo>
                <a:cubicBezTo>
                  <a:pt x="1011" y="421"/>
                  <a:pt x="1011" y="421"/>
                  <a:pt x="1011" y="421"/>
                </a:cubicBezTo>
                <a:cubicBezTo>
                  <a:pt x="1010" y="421"/>
                  <a:pt x="1010" y="421"/>
                  <a:pt x="1010" y="421"/>
                </a:cubicBezTo>
                <a:cubicBezTo>
                  <a:pt x="1010" y="423"/>
                  <a:pt x="1010" y="423"/>
                  <a:pt x="1010" y="423"/>
                </a:cubicBezTo>
                <a:cubicBezTo>
                  <a:pt x="1010" y="423"/>
                  <a:pt x="1010" y="423"/>
                  <a:pt x="1010" y="423"/>
                </a:cubicBezTo>
                <a:cubicBezTo>
                  <a:pt x="1011" y="424"/>
                  <a:pt x="1011" y="424"/>
                  <a:pt x="1012" y="424"/>
                </a:cubicBezTo>
                <a:cubicBezTo>
                  <a:pt x="1012" y="424"/>
                  <a:pt x="1012" y="424"/>
                  <a:pt x="1012" y="424"/>
                </a:cubicBezTo>
                <a:cubicBezTo>
                  <a:pt x="1013" y="424"/>
                  <a:pt x="1013" y="424"/>
                  <a:pt x="1013" y="424"/>
                </a:cubicBezTo>
                <a:cubicBezTo>
                  <a:pt x="1013" y="424"/>
                  <a:pt x="1013" y="425"/>
                  <a:pt x="1013" y="425"/>
                </a:cubicBezTo>
                <a:cubicBezTo>
                  <a:pt x="1013" y="425"/>
                  <a:pt x="1013" y="425"/>
                  <a:pt x="1012" y="425"/>
                </a:cubicBezTo>
                <a:cubicBezTo>
                  <a:pt x="1012" y="425"/>
                  <a:pt x="1011" y="425"/>
                  <a:pt x="1011" y="425"/>
                </a:cubicBezTo>
                <a:cubicBezTo>
                  <a:pt x="1010" y="425"/>
                  <a:pt x="1010" y="425"/>
                  <a:pt x="1009" y="425"/>
                </a:cubicBezTo>
                <a:cubicBezTo>
                  <a:pt x="1009" y="425"/>
                  <a:pt x="1009" y="426"/>
                  <a:pt x="1009" y="426"/>
                </a:cubicBezTo>
                <a:cubicBezTo>
                  <a:pt x="1008" y="426"/>
                  <a:pt x="1008" y="426"/>
                  <a:pt x="1008" y="426"/>
                </a:cubicBezTo>
                <a:cubicBezTo>
                  <a:pt x="1007" y="427"/>
                  <a:pt x="1007" y="427"/>
                  <a:pt x="1006" y="428"/>
                </a:cubicBezTo>
                <a:cubicBezTo>
                  <a:pt x="1006" y="428"/>
                  <a:pt x="1006" y="428"/>
                  <a:pt x="1005" y="428"/>
                </a:cubicBezTo>
                <a:cubicBezTo>
                  <a:pt x="1005" y="428"/>
                  <a:pt x="1005" y="428"/>
                  <a:pt x="1004" y="429"/>
                </a:cubicBezTo>
                <a:cubicBezTo>
                  <a:pt x="1004" y="429"/>
                  <a:pt x="1004" y="429"/>
                  <a:pt x="1004" y="430"/>
                </a:cubicBezTo>
                <a:cubicBezTo>
                  <a:pt x="1004" y="430"/>
                  <a:pt x="1004" y="430"/>
                  <a:pt x="1004" y="430"/>
                </a:cubicBezTo>
                <a:cubicBezTo>
                  <a:pt x="1004" y="430"/>
                  <a:pt x="1004" y="430"/>
                  <a:pt x="1004" y="431"/>
                </a:cubicBezTo>
                <a:cubicBezTo>
                  <a:pt x="1004" y="431"/>
                  <a:pt x="1004" y="431"/>
                  <a:pt x="1004" y="432"/>
                </a:cubicBezTo>
                <a:cubicBezTo>
                  <a:pt x="1004" y="432"/>
                  <a:pt x="1004" y="432"/>
                  <a:pt x="1004" y="433"/>
                </a:cubicBezTo>
                <a:cubicBezTo>
                  <a:pt x="1004" y="433"/>
                  <a:pt x="1004" y="433"/>
                  <a:pt x="1003" y="434"/>
                </a:cubicBezTo>
                <a:cubicBezTo>
                  <a:pt x="1003" y="434"/>
                  <a:pt x="1003" y="434"/>
                  <a:pt x="1003" y="434"/>
                </a:cubicBezTo>
                <a:cubicBezTo>
                  <a:pt x="1003" y="434"/>
                  <a:pt x="1002" y="434"/>
                  <a:pt x="1002" y="434"/>
                </a:cubicBezTo>
                <a:cubicBezTo>
                  <a:pt x="1001" y="434"/>
                  <a:pt x="1000" y="434"/>
                  <a:pt x="999" y="434"/>
                </a:cubicBezTo>
                <a:cubicBezTo>
                  <a:pt x="999" y="434"/>
                  <a:pt x="999" y="433"/>
                  <a:pt x="999" y="433"/>
                </a:cubicBezTo>
                <a:cubicBezTo>
                  <a:pt x="999" y="433"/>
                  <a:pt x="998" y="433"/>
                  <a:pt x="998" y="433"/>
                </a:cubicBezTo>
                <a:cubicBezTo>
                  <a:pt x="997" y="433"/>
                  <a:pt x="997" y="433"/>
                  <a:pt x="996" y="433"/>
                </a:cubicBezTo>
                <a:cubicBezTo>
                  <a:pt x="996" y="433"/>
                  <a:pt x="996" y="432"/>
                  <a:pt x="996" y="431"/>
                </a:cubicBezTo>
                <a:cubicBezTo>
                  <a:pt x="995" y="431"/>
                  <a:pt x="995" y="431"/>
                  <a:pt x="995" y="431"/>
                </a:cubicBezTo>
                <a:cubicBezTo>
                  <a:pt x="994" y="431"/>
                  <a:pt x="994" y="432"/>
                  <a:pt x="993" y="432"/>
                </a:cubicBezTo>
                <a:cubicBezTo>
                  <a:pt x="993" y="432"/>
                  <a:pt x="992" y="432"/>
                  <a:pt x="992" y="432"/>
                </a:cubicBezTo>
                <a:cubicBezTo>
                  <a:pt x="991" y="432"/>
                  <a:pt x="991" y="432"/>
                  <a:pt x="990" y="433"/>
                </a:cubicBezTo>
                <a:cubicBezTo>
                  <a:pt x="990" y="433"/>
                  <a:pt x="990" y="433"/>
                  <a:pt x="990" y="433"/>
                </a:cubicBezTo>
                <a:cubicBezTo>
                  <a:pt x="990" y="434"/>
                  <a:pt x="989" y="434"/>
                  <a:pt x="989" y="434"/>
                </a:cubicBezTo>
                <a:cubicBezTo>
                  <a:pt x="989" y="434"/>
                  <a:pt x="989" y="435"/>
                  <a:pt x="989" y="435"/>
                </a:cubicBezTo>
                <a:cubicBezTo>
                  <a:pt x="988" y="435"/>
                  <a:pt x="988" y="434"/>
                  <a:pt x="987" y="435"/>
                </a:cubicBezTo>
                <a:cubicBezTo>
                  <a:pt x="986" y="435"/>
                  <a:pt x="986" y="436"/>
                  <a:pt x="986" y="437"/>
                </a:cubicBezTo>
                <a:cubicBezTo>
                  <a:pt x="986" y="437"/>
                  <a:pt x="986" y="437"/>
                  <a:pt x="986" y="437"/>
                </a:cubicBezTo>
                <a:cubicBezTo>
                  <a:pt x="986" y="438"/>
                  <a:pt x="986" y="438"/>
                  <a:pt x="985" y="438"/>
                </a:cubicBezTo>
                <a:cubicBezTo>
                  <a:pt x="985" y="438"/>
                  <a:pt x="985" y="438"/>
                  <a:pt x="984" y="438"/>
                </a:cubicBezTo>
                <a:cubicBezTo>
                  <a:pt x="984" y="438"/>
                  <a:pt x="984" y="438"/>
                  <a:pt x="983" y="438"/>
                </a:cubicBezTo>
                <a:cubicBezTo>
                  <a:pt x="983" y="439"/>
                  <a:pt x="983" y="439"/>
                  <a:pt x="983" y="439"/>
                </a:cubicBezTo>
                <a:cubicBezTo>
                  <a:pt x="983" y="440"/>
                  <a:pt x="983" y="440"/>
                  <a:pt x="983" y="440"/>
                </a:cubicBezTo>
                <a:cubicBezTo>
                  <a:pt x="984" y="440"/>
                  <a:pt x="984" y="440"/>
                  <a:pt x="984" y="441"/>
                </a:cubicBezTo>
                <a:cubicBezTo>
                  <a:pt x="984" y="441"/>
                  <a:pt x="984" y="441"/>
                  <a:pt x="984" y="441"/>
                </a:cubicBezTo>
                <a:cubicBezTo>
                  <a:pt x="984" y="443"/>
                  <a:pt x="984" y="443"/>
                  <a:pt x="984" y="443"/>
                </a:cubicBezTo>
                <a:cubicBezTo>
                  <a:pt x="981" y="443"/>
                  <a:pt x="981" y="443"/>
                  <a:pt x="981" y="443"/>
                </a:cubicBezTo>
                <a:cubicBezTo>
                  <a:pt x="981" y="443"/>
                  <a:pt x="981" y="443"/>
                  <a:pt x="981" y="443"/>
                </a:cubicBezTo>
                <a:cubicBezTo>
                  <a:pt x="981" y="442"/>
                  <a:pt x="981" y="442"/>
                  <a:pt x="981" y="441"/>
                </a:cubicBezTo>
                <a:cubicBezTo>
                  <a:pt x="981" y="441"/>
                  <a:pt x="981" y="441"/>
                  <a:pt x="981" y="440"/>
                </a:cubicBezTo>
                <a:cubicBezTo>
                  <a:pt x="979" y="440"/>
                  <a:pt x="979" y="440"/>
                  <a:pt x="979" y="440"/>
                </a:cubicBezTo>
                <a:cubicBezTo>
                  <a:pt x="979" y="440"/>
                  <a:pt x="979" y="440"/>
                  <a:pt x="979" y="441"/>
                </a:cubicBezTo>
                <a:cubicBezTo>
                  <a:pt x="978" y="441"/>
                  <a:pt x="978" y="441"/>
                  <a:pt x="978" y="441"/>
                </a:cubicBezTo>
                <a:cubicBezTo>
                  <a:pt x="978" y="441"/>
                  <a:pt x="978" y="441"/>
                  <a:pt x="977" y="442"/>
                </a:cubicBezTo>
                <a:cubicBezTo>
                  <a:pt x="977" y="442"/>
                  <a:pt x="977" y="443"/>
                  <a:pt x="977" y="443"/>
                </a:cubicBezTo>
                <a:cubicBezTo>
                  <a:pt x="977" y="444"/>
                  <a:pt x="977" y="445"/>
                  <a:pt x="977" y="445"/>
                </a:cubicBezTo>
                <a:cubicBezTo>
                  <a:pt x="977" y="446"/>
                  <a:pt x="977" y="446"/>
                  <a:pt x="977" y="446"/>
                </a:cubicBezTo>
                <a:cubicBezTo>
                  <a:pt x="977" y="446"/>
                  <a:pt x="977" y="447"/>
                  <a:pt x="976" y="447"/>
                </a:cubicBezTo>
                <a:cubicBezTo>
                  <a:pt x="976" y="447"/>
                  <a:pt x="976" y="447"/>
                  <a:pt x="976" y="448"/>
                </a:cubicBezTo>
                <a:cubicBezTo>
                  <a:pt x="975" y="448"/>
                  <a:pt x="975" y="448"/>
                  <a:pt x="975" y="448"/>
                </a:cubicBezTo>
                <a:cubicBezTo>
                  <a:pt x="975" y="449"/>
                  <a:pt x="975" y="449"/>
                  <a:pt x="975" y="449"/>
                </a:cubicBezTo>
                <a:cubicBezTo>
                  <a:pt x="975" y="449"/>
                  <a:pt x="974" y="449"/>
                  <a:pt x="974" y="449"/>
                </a:cubicBezTo>
                <a:cubicBezTo>
                  <a:pt x="974" y="450"/>
                  <a:pt x="973" y="450"/>
                  <a:pt x="973" y="451"/>
                </a:cubicBezTo>
                <a:cubicBezTo>
                  <a:pt x="973" y="451"/>
                  <a:pt x="973" y="451"/>
                  <a:pt x="973" y="452"/>
                </a:cubicBezTo>
                <a:cubicBezTo>
                  <a:pt x="972" y="452"/>
                  <a:pt x="972" y="452"/>
                  <a:pt x="972" y="452"/>
                </a:cubicBezTo>
                <a:cubicBezTo>
                  <a:pt x="972" y="452"/>
                  <a:pt x="971" y="452"/>
                  <a:pt x="971" y="452"/>
                </a:cubicBezTo>
                <a:cubicBezTo>
                  <a:pt x="971" y="452"/>
                  <a:pt x="971" y="453"/>
                  <a:pt x="971" y="453"/>
                </a:cubicBezTo>
                <a:cubicBezTo>
                  <a:pt x="970" y="453"/>
                  <a:pt x="970" y="453"/>
                  <a:pt x="970" y="453"/>
                </a:cubicBezTo>
                <a:cubicBezTo>
                  <a:pt x="969" y="453"/>
                  <a:pt x="969" y="453"/>
                  <a:pt x="969" y="453"/>
                </a:cubicBezTo>
                <a:cubicBezTo>
                  <a:pt x="968" y="453"/>
                  <a:pt x="967" y="453"/>
                  <a:pt x="966" y="453"/>
                </a:cubicBezTo>
                <a:cubicBezTo>
                  <a:pt x="965" y="453"/>
                  <a:pt x="965" y="453"/>
                  <a:pt x="965" y="453"/>
                </a:cubicBezTo>
                <a:cubicBezTo>
                  <a:pt x="964" y="453"/>
                  <a:pt x="964" y="453"/>
                  <a:pt x="963" y="454"/>
                </a:cubicBezTo>
                <a:cubicBezTo>
                  <a:pt x="963" y="454"/>
                  <a:pt x="963" y="454"/>
                  <a:pt x="962" y="454"/>
                </a:cubicBezTo>
                <a:cubicBezTo>
                  <a:pt x="961" y="454"/>
                  <a:pt x="961" y="454"/>
                  <a:pt x="960" y="454"/>
                </a:cubicBezTo>
                <a:cubicBezTo>
                  <a:pt x="960" y="454"/>
                  <a:pt x="960" y="455"/>
                  <a:pt x="959" y="455"/>
                </a:cubicBezTo>
                <a:cubicBezTo>
                  <a:pt x="959" y="455"/>
                  <a:pt x="958" y="456"/>
                  <a:pt x="957" y="456"/>
                </a:cubicBezTo>
                <a:cubicBezTo>
                  <a:pt x="957" y="456"/>
                  <a:pt x="956" y="456"/>
                  <a:pt x="955" y="457"/>
                </a:cubicBezTo>
                <a:cubicBezTo>
                  <a:pt x="955" y="457"/>
                  <a:pt x="955" y="457"/>
                  <a:pt x="954" y="457"/>
                </a:cubicBezTo>
                <a:cubicBezTo>
                  <a:pt x="954" y="458"/>
                  <a:pt x="954" y="458"/>
                  <a:pt x="953" y="459"/>
                </a:cubicBezTo>
                <a:cubicBezTo>
                  <a:pt x="953" y="459"/>
                  <a:pt x="953" y="459"/>
                  <a:pt x="953" y="460"/>
                </a:cubicBezTo>
                <a:cubicBezTo>
                  <a:pt x="953" y="460"/>
                  <a:pt x="953" y="460"/>
                  <a:pt x="953" y="461"/>
                </a:cubicBezTo>
                <a:cubicBezTo>
                  <a:pt x="953" y="461"/>
                  <a:pt x="953" y="461"/>
                  <a:pt x="952" y="461"/>
                </a:cubicBezTo>
                <a:cubicBezTo>
                  <a:pt x="952" y="461"/>
                  <a:pt x="952" y="460"/>
                  <a:pt x="952" y="460"/>
                </a:cubicBezTo>
                <a:cubicBezTo>
                  <a:pt x="951" y="460"/>
                  <a:pt x="951" y="460"/>
                  <a:pt x="951" y="460"/>
                </a:cubicBezTo>
                <a:cubicBezTo>
                  <a:pt x="951" y="460"/>
                  <a:pt x="950" y="460"/>
                  <a:pt x="950" y="460"/>
                </a:cubicBezTo>
                <a:cubicBezTo>
                  <a:pt x="950" y="460"/>
                  <a:pt x="950" y="460"/>
                  <a:pt x="950" y="459"/>
                </a:cubicBezTo>
                <a:cubicBezTo>
                  <a:pt x="950" y="459"/>
                  <a:pt x="950" y="459"/>
                  <a:pt x="950" y="459"/>
                </a:cubicBezTo>
                <a:cubicBezTo>
                  <a:pt x="950" y="459"/>
                  <a:pt x="949" y="460"/>
                  <a:pt x="949" y="460"/>
                </a:cubicBezTo>
                <a:cubicBezTo>
                  <a:pt x="949" y="460"/>
                  <a:pt x="949" y="460"/>
                  <a:pt x="948" y="460"/>
                </a:cubicBezTo>
                <a:cubicBezTo>
                  <a:pt x="948" y="461"/>
                  <a:pt x="948" y="461"/>
                  <a:pt x="948" y="461"/>
                </a:cubicBezTo>
                <a:cubicBezTo>
                  <a:pt x="948" y="462"/>
                  <a:pt x="948" y="462"/>
                  <a:pt x="948" y="462"/>
                </a:cubicBezTo>
                <a:cubicBezTo>
                  <a:pt x="948" y="462"/>
                  <a:pt x="949" y="462"/>
                  <a:pt x="949" y="462"/>
                </a:cubicBezTo>
                <a:cubicBezTo>
                  <a:pt x="949" y="463"/>
                  <a:pt x="949" y="463"/>
                  <a:pt x="949" y="464"/>
                </a:cubicBezTo>
                <a:cubicBezTo>
                  <a:pt x="949" y="465"/>
                  <a:pt x="949" y="465"/>
                  <a:pt x="949" y="465"/>
                </a:cubicBezTo>
                <a:cubicBezTo>
                  <a:pt x="949" y="465"/>
                  <a:pt x="948" y="465"/>
                  <a:pt x="948" y="465"/>
                </a:cubicBezTo>
                <a:cubicBezTo>
                  <a:pt x="948" y="466"/>
                  <a:pt x="947" y="466"/>
                  <a:pt x="947" y="466"/>
                </a:cubicBezTo>
                <a:cubicBezTo>
                  <a:pt x="947" y="466"/>
                  <a:pt x="947" y="467"/>
                  <a:pt x="947" y="467"/>
                </a:cubicBezTo>
                <a:cubicBezTo>
                  <a:pt x="947" y="467"/>
                  <a:pt x="947" y="468"/>
                  <a:pt x="948" y="468"/>
                </a:cubicBezTo>
                <a:cubicBezTo>
                  <a:pt x="948" y="469"/>
                  <a:pt x="948" y="469"/>
                  <a:pt x="948" y="469"/>
                </a:cubicBezTo>
                <a:cubicBezTo>
                  <a:pt x="948" y="469"/>
                  <a:pt x="949" y="469"/>
                  <a:pt x="949" y="470"/>
                </a:cubicBezTo>
                <a:cubicBezTo>
                  <a:pt x="949" y="470"/>
                  <a:pt x="949" y="470"/>
                  <a:pt x="949" y="471"/>
                </a:cubicBezTo>
                <a:cubicBezTo>
                  <a:pt x="950" y="472"/>
                  <a:pt x="950" y="472"/>
                  <a:pt x="951" y="473"/>
                </a:cubicBezTo>
                <a:cubicBezTo>
                  <a:pt x="951" y="474"/>
                  <a:pt x="951" y="474"/>
                  <a:pt x="951" y="474"/>
                </a:cubicBezTo>
                <a:cubicBezTo>
                  <a:pt x="950" y="474"/>
                  <a:pt x="950" y="473"/>
                  <a:pt x="950" y="473"/>
                </a:cubicBezTo>
                <a:cubicBezTo>
                  <a:pt x="950" y="473"/>
                  <a:pt x="949" y="473"/>
                  <a:pt x="949" y="473"/>
                </a:cubicBezTo>
                <a:cubicBezTo>
                  <a:pt x="949" y="473"/>
                  <a:pt x="949" y="473"/>
                  <a:pt x="948" y="473"/>
                </a:cubicBezTo>
                <a:cubicBezTo>
                  <a:pt x="948" y="473"/>
                  <a:pt x="948" y="473"/>
                  <a:pt x="948" y="473"/>
                </a:cubicBezTo>
                <a:cubicBezTo>
                  <a:pt x="947" y="473"/>
                  <a:pt x="947" y="473"/>
                  <a:pt x="947" y="473"/>
                </a:cubicBezTo>
                <a:cubicBezTo>
                  <a:pt x="947" y="474"/>
                  <a:pt x="947" y="474"/>
                  <a:pt x="947" y="474"/>
                </a:cubicBezTo>
                <a:cubicBezTo>
                  <a:pt x="947" y="475"/>
                  <a:pt x="947" y="475"/>
                  <a:pt x="947" y="475"/>
                </a:cubicBezTo>
                <a:cubicBezTo>
                  <a:pt x="948" y="476"/>
                  <a:pt x="948" y="476"/>
                  <a:pt x="949" y="476"/>
                </a:cubicBezTo>
                <a:cubicBezTo>
                  <a:pt x="949" y="477"/>
                  <a:pt x="949" y="477"/>
                  <a:pt x="949" y="477"/>
                </a:cubicBezTo>
                <a:cubicBezTo>
                  <a:pt x="949" y="477"/>
                  <a:pt x="950" y="477"/>
                  <a:pt x="950" y="478"/>
                </a:cubicBezTo>
                <a:cubicBezTo>
                  <a:pt x="950" y="478"/>
                  <a:pt x="950" y="478"/>
                  <a:pt x="951" y="478"/>
                </a:cubicBezTo>
                <a:cubicBezTo>
                  <a:pt x="951" y="479"/>
                  <a:pt x="951" y="479"/>
                  <a:pt x="951" y="479"/>
                </a:cubicBezTo>
                <a:cubicBezTo>
                  <a:pt x="951" y="480"/>
                  <a:pt x="951" y="480"/>
                  <a:pt x="951" y="481"/>
                </a:cubicBezTo>
                <a:cubicBezTo>
                  <a:pt x="951" y="481"/>
                  <a:pt x="951" y="482"/>
                  <a:pt x="951" y="482"/>
                </a:cubicBezTo>
                <a:cubicBezTo>
                  <a:pt x="952" y="483"/>
                  <a:pt x="952" y="483"/>
                  <a:pt x="952" y="483"/>
                </a:cubicBezTo>
                <a:cubicBezTo>
                  <a:pt x="952" y="484"/>
                  <a:pt x="952" y="484"/>
                  <a:pt x="953" y="485"/>
                </a:cubicBezTo>
                <a:cubicBezTo>
                  <a:pt x="953" y="485"/>
                  <a:pt x="953" y="485"/>
                  <a:pt x="953" y="486"/>
                </a:cubicBezTo>
                <a:cubicBezTo>
                  <a:pt x="953" y="486"/>
                  <a:pt x="953" y="486"/>
                  <a:pt x="953" y="487"/>
                </a:cubicBezTo>
                <a:cubicBezTo>
                  <a:pt x="953" y="487"/>
                  <a:pt x="953" y="488"/>
                  <a:pt x="953" y="488"/>
                </a:cubicBezTo>
                <a:cubicBezTo>
                  <a:pt x="954" y="489"/>
                  <a:pt x="954" y="489"/>
                  <a:pt x="954" y="489"/>
                </a:cubicBezTo>
                <a:cubicBezTo>
                  <a:pt x="954" y="490"/>
                  <a:pt x="955" y="490"/>
                  <a:pt x="955" y="491"/>
                </a:cubicBezTo>
                <a:cubicBezTo>
                  <a:pt x="955" y="491"/>
                  <a:pt x="955" y="491"/>
                  <a:pt x="955" y="491"/>
                </a:cubicBezTo>
                <a:cubicBezTo>
                  <a:pt x="955" y="492"/>
                  <a:pt x="956" y="492"/>
                  <a:pt x="956" y="492"/>
                </a:cubicBezTo>
                <a:cubicBezTo>
                  <a:pt x="956" y="493"/>
                  <a:pt x="955" y="494"/>
                  <a:pt x="956" y="494"/>
                </a:cubicBezTo>
                <a:cubicBezTo>
                  <a:pt x="956" y="495"/>
                  <a:pt x="956" y="495"/>
                  <a:pt x="956" y="496"/>
                </a:cubicBezTo>
                <a:cubicBezTo>
                  <a:pt x="956" y="496"/>
                  <a:pt x="956" y="496"/>
                  <a:pt x="956" y="497"/>
                </a:cubicBezTo>
                <a:cubicBezTo>
                  <a:pt x="956" y="497"/>
                  <a:pt x="957" y="497"/>
                  <a:pt x="957" y="498"/>
                </a:cubicBezTo>
                <a:cubicBezTo>
                  <a:pt x="957" y="501"/>
                  <a:pt x="957" y="501"/>
                  <a:pt x="957" y="501"/>
                </a:cubicBezTo>
                <a:cubicBezTo>
                  <a:pt x="956" y="501"/>
                  <a:pt x="956" y="500"/>
                  <a:pt x="955" y="501"/>
                </a:cubicBezTo>
                <a:cubicBezTo>
                  <a:pt x="955" y="501"/>
                  <a:pt x="954" y="501"/>
                  <a:pt x="954" y="501"/>
                </a:cubicBezTo>
                <a:cubicBezTo>
                  <a:pt x="954" y="502"/>
                  <a:pt x="953" y="502"/>
                  <a:pt x="953" y="502"/>
                </a:cubicBezTo>
                <a:cubicBezTo>
                  <a:pt x="953" y="502"/>
                  <a:pt x="953" y="502"/>
                  <a:pt x="952" y="503"/>
                </a:cubicBezTo>
                <a:cubicBezTo>
                  <a:pt x="953" y="503"/>
                  <a:pt x="953" y="503"/>
                  <a:pt x="953" y="503"/>
                </a:cubicBezTo>
                <a:cubicBezTo>
                  <a:pt x="953" y="503"/>
                  <a:pt x="954" y="503"/>
                  <a:pt x="955" y="504"/>
                </a:cubicBezTo>
                <a:cubicBezTo>
                  <a:pt x="955" y="504"/>
                  <a:pt x="955" y="505"/>
                  <a:pt x="956" y="505"/>
                </a:cubicBezTo>
                <a:cubicBezTo>
                  <a:pt x="956" y="505"/>
                  <a:pt x="956" y="505"/>
                  <a:pt x="956" y="506"/>
                </a:cubicBezTo>
                <a:cubicBezTo>
                  <a:pt x="956" y="506"/>
                  <a:pt x="957" y="506"/>
                  <a:pt x="957" y="506"/>
                </a:cubicBezTo>
                <a:cubicBezTo>
                  <a:pt x="957" y="506"/>
                  <a:pt x="958" y="506"/>
                  <a:pt x="958" y="507"/>
                </a:cubicBezTo>
                <a:cubicBezTo>
                  <a:pt x="959" y="507"/>
                  <a:pt x="959" y="507"/>
                  <a:pt x="959" y="507"/>
                </a:cubicBezTo>
                <a:cubicBezTo>
                  <a:pt x="960" y="507"/>
                  <a:pt x="960" y="507"/>
                  <a:pt x="960" y="507"/>
                </a:cubicBezTo>
                <a:cubicBezTo>
                  <a:pt x="961" y="508"/>
                  <a:pt x="961" y="507"/>
                  <a:pt x="962" y="507"/>
                </a:cubicBezTo>
                <a:cubicBezTo>
                  <a:pt x="962" y="507"/>
                  <a:pt x="962" y="508"/>
                  <a:pt x="963" y="507"/>
                </a:cubicBezTo>
                <a:cubicBezTo>
                  <a:pt x="963" y="507"/>
                  <a:pt x="964" y="507"/>
                  <a:pt x="964" y="507"/>
                </a:cubicBezTo>
                <a:cubicBezTo>
                  <a:pt x="964" y="507"/>
                  <a:pt x="965" y="507"/>
                  <a:pt x="965" y="507"/>
                </a:cubicBezTo>
                <a:cubicBezTo>
                  <a:pt x="965" y="507"/>
                  <a:pt x="965" y="507"/>
                  <a:pt x="966" y="506"/>
                </a:cubicBezTo>
                <a:cubicBezTo>
                  <a:pt x="966" y="506"/>
                  <a:pt x="966" y="506"/>
                  <a:pt x="966" y="506"/>
                </a:cubicBezTo>
                <a:cubicBezTo>
                  <a:pt x="967" y="506"/>
                  <a:pt x="967" y="506"/>
                  <a:pt x="967" y="505"/>
                </a:cubicBezTo>
                <a:cubicBezTo>
                  <a:pt x="967" y="505"/>
                  <a:pt x="967" y="505"/>
                  <a:pt x="967" y="505"/>
                </a:cubicBezTo>
                <a:cubicBezTo>
                  <a:pt x="967" y="504"/>
                  <a:pt x="968" y="504"/>
                  <a:pt x="968" y="504"/>
                </a:cubicBezTo>
                <a:cubicBezTo>
                  <a:pt x="968" y="504"/>
                  <a:pt x="968" y="504"/>
                  <a:pt x="968" y="503"/>
                </a:cubicBezTo>
                <a:cubicBezTo>
                  <a:pt x="969" y="503"/>
                  <a:pt x="969" y="503"/>
                  <a:pt x="970" y="503"/>
                </a:cubicBezTo>
                <a:cubicBezTo>
                  <a:pt x="970" y="503"/>
                  <a:pt x="971" y="503"/>
                  <a:pt x="971" y="503"/>
                </a:cubicBezTo>
                <a:cubicBezTo>
                  <a:pt x="972" y="503"/>
                  <a:pt x="972" y="502"/>
                  <a:pt x="972" y="502"/>
                </a:cubicBezTo>
                <a:cubicBezTo>
                  <a:pt x="972" y="502"/>
                  <a:pt x="973" y="502"/>
                  <a:pt x="973" y="502"/>
                </a:cubicBezTo>
                <a:cubicBezTo>
                  <a:pt x="975" y="502"/>
                  <a:pt x="975" y="502"/>
                  <a:pt x="976" y="503"/>
                </a:cubicBezTo>
                <a:cubicBezTo>
                  <a:pt x="977" y="503"/>
                  <a:pt x="977" y="503"/>
                  <a:pt x="978" y="503"/>
                </a:cubicBezTo>
                <a:cubicBezTo>
                  <a:pt x="978" y="503"/>
                  <a:pt x="979" y="504"/>
                  <a:pt x="979" y="504"/>
                </a:cubicBezTo>
                <a:cubicBezTo>
                  <a:pt x="979" y="504"/>
                  <a:pt x="980" y="504"/>
                  <a:pt x="980" y="504"/>
                </a:cubicBezTo>
                <a:cubicBezTo>
                  <a:pt x="981" y="504"/>
                  <a:pt x="981" y="504"/>
                  <a:pt x="981" y="504"/>
                </a:cubicBezTo>
                <a:cubicBezTo>
                  <a:pt x="982" y="503"/>
                  <a:pt x="982" y="503"/>
                  <a:pt x="982" y="503"/>
                </a:cubicBezTo>
                <a:cubicBezTo>
                  <a:pt x="982" y="503"/>
                  <a:pt x="982" y="502"/>
                  <a:pt x="983" y="502"/>
                </a:cubicBezTo>
                <a:cubicBezTo>
                  <a:pt x="983" y="502"/>
                  <a:pt x="983" y="501"/>
                  <a:pt x="984" y="501"/>
                </a:cubicBezTo>
                <a:cubicBezTo>
                  <a:pt x="984" y="500"/>
                  <a:pt x="984" y="500"/>
                  <a:pt x="984" y="500"/>
                </a:cubicBezTo>
                <a:cubicBezTo>
                  <a:pt x="986" y="499"/>
                  <a:pt x="986" y="498"/>
                  <a:pt x="988" y="497"/>
                </a:cubicBezTo>
                <a:cubicBezTo>
                  <a:pt x="988" y="497"/>
                  <a:pt x="988" y="497"/>
                  <a:pt x="988" y="497"/>
                </a:cubicBezTo>
                <a:cubicBezTo>
                  <a:pt x="989" y="497"/>
                  <a:pt x="989" y="497"/>
                  <a:pt x="989" y="497"/>
                </a:cubicBezTo>
                <a:cubicBezTo>
                  <a:pt x="989" y="497"/>
                  <a:pt x="989" y="497"/>
                  <a:pt x="990" y="497"/>
                </a:cubicBezTo>
                <a:cubicBezTo>
                  <a:pt x="990" y="496"/>
                  <a:pt x="990" y="497"/>
                  <a:pt x="990" y="497"/>
                </a:cubicBezTo>
                <a:cubicBezTo>
                  <a:pt x="991" y="497"/>
                  <a:pt x="991" y="496"/>
                  <a:pt x="991" y="497"/>
                </a:cubicBezTo>
                <a:cubicBezTo>
                  <a:pt x="991" y="497"/>
                  <a:pt x="992" y="497"/>
                  <a:pt x="992" y="497"/>
                </a:cubicBezTo>
                <a:cubicBezTo>
                  <a:pt x="992" y="497"/>
                  <a:pt x="992" y="497"/>
                  <a:pt x="993" y="497"/>
                </a:cubicBezTo>
                <a:cubicBezTo>
                  <a:pt x="993" y="498"/>
                  <a:pt x="993" y="497"/>
                  <a:pt x="994" y="497"/>
                </a:cubicBezTo>
                <a:cubicBezTo>
                  <a:pt x="994" y="497"/>
                  <a:pt x="995" y="498"/>
                  <a:pt x="995" y="497"/>
                </a:cubicBezTo>
                <a:cubicBezTo>
                  <a:pt x="996" y="497"/>
                  <a:pt x="996" y="497"/>
                  <a:pt x="996" y="497"/>
                </a:cubicBezTo>
                <a:cubicBezTo>
                  <a:pt x="997" y="496"/>
                  <a:pt x="997" y="496"/>
                  <a:pt x="998" y="495"/>
                </a:cubicBezTo>
                <a:cubicBezTo>
                  <a:pt x="998" y="495"/>
                  <a:pt x="998" y="495"/>
                  <a:pt x="999" y="495"/>
                </a:cubicBezTo>
                <a:cubicBezTo>
                  <a:pt x="999" y="495"/>
                  <a:pt x="999" y="494"/>
                  <a:pt x="999" y="494"/>
                </a:cubicBezTo>
                <a:cubicBezTo>
                  <a:pt x="999" y="494"/>
                  <a:pt x="999" y="494"/>
                  <a:pt x="1000" y="494"/>
                </a:cubicBezTo>
                <a:cubicBezTo>
                  <a:pt x="1000" y="493"/>
                  <a:pt x="1000" y="494"/>
                  <a:pt x="1000" y="494"/>
                </a:cubicBezTo>
                <a:cubicBezTo>
                  <a:pt x="1001" y="493"/>
                  <a:pt x="1001" y="493"/>
                  <a:pt x="1002" y="493"/>
                </a:cubicBezTo>
                <a:cubicBezTo>
                  <a:pt x="1003" y="493"/>
                  <a:pt x="1003" y="493"/>
                  <a:pt x="1003" y="493"/>
                </a:cubicBezTo>
                <a:cubicBezTo>
                  <a:pt x="1004" y="493"/>
                  <a:pt x="1005" y="493"/>
                  <a:pt x="1006" y="493"/>
                </a:cubicBezTo>
                <a:cubicBezTo>
                  <a:pt x="1006" y="493"/>
                  <a:pt x="1007" y="494"/>
                  <a:pt x="1007" y="494"/>
                </a:cubicBezTo>
                <a:cubicBezTo>
                  <a:pt x="1008" y="494"/>
                  <a:pt x="1008" y="494"/>
                  <a:pt x="1008" y="494"/>
                </a:cubicBezTo>
                <a:cubicBezTo>
                  <a:pt x="1008" y="494"/>
                  <a:pt x="1009" y="495"/>
                  <a:pt x="1009" y="495"/>
                </a:cubicBezTo>
                <a:cubicBezTo>
                  <a:pt x="1009" y="495"/>
                  <a:pt x="1009" y="495"/>
                  <a:pt x="1010" y="495"/>
                </a:cubicBezTo>
                <a:cubicBezTo>
                  <a:pt x="1010" y="495"/>
                  <a:pt x="1011" y="495"/>
                  <a:pt x="1011" y="495"/>
                </a:cubicBezTo>
                <a:cubicBezTo>
                  <a:pt x="1011" y="495"/>
                  <a:pt x="1012" y="495"/>
                  <a:pt x="1012" y="495"/>
                </a:cubicBezTo>
                <a:cubicBezTo>
                  <a:pt x="1013" y="495"/>
                  <a:pt x="1013" y="495"/>
                  <a:pt x="1013" y="495"/>
                </a:cubicBezTo>
                <a:cubicBezTo>
                  <a:pt x="1014" y="495"/>
                  <a:pt x="1014" y="495"/>
                  <a:pt x="1015" y="495"/>
                </a:cubicBezTo>
                <a:cubicBezTo>
                  <a:pt x="1015" y="495"/>
                  <a:pt x="1015" y="495"/>
                  <a:pt x="1015" y="495"/>
                </a:cubicBezTo>
                <a:cubicBezTo>
                  <a:pt x="1016" y="495"/>
                  <a:pt x="1016" y="496"/>
                  <a:pt x="1016" y="496"/>
                </a:cubicBezTo>
                <a:cubicBezTo>
                  <a:pt x="1016" y="496"/>
                  <a:pt x="1017" y="496"/>
                  <a:pt x="1017" y="496"/>
                </a:cubicBezTo>
                <a:cubicBezTo>
                  <a:pt x="1017" y="497"/>
                  <a:pt x="1017" y="497"/>
                  <a:pt x="1017" y="497"/>
                </a:cubicBezTo>
                <a:cubicBezTo>
                  <a:pt x="1017" y="497"/>
                  <a:pt x="1018" y="498"/>
                  <a:pt x="1018" y="498"/>
                </a:cubicBezTo>
                <a:cubicBezTo>
                  <a:pt x="1018" y="499"/>
                  <a:pt x="1018" y="499"/>
                  <a:pt x="1018" y="500"/>
                </a:cubicBezTo>
                <a:cubicBezTo>
                  <a:pt x="1019" y="500"/>
                  <a:pt x="1019" y="500"/>
                  <a:pt x="1020" y="501"/>
                </a:cubicBezTo>
                <a:cubicBezTo>
                  <a:pt x="1020" y="501"/>
                  <a:pt x="1021" y="501"/>
                  <a:pt x="1021" y="501"/>
                </a:cubicBezTo>
                <a:cubicBezTo>
                  <a:pt x="1021" y="502"/>
                  <a:pt x="1021" y="502"/>
                  <a:pt x="1021" y="503"/>
                </a:cubicBezTo>
                <a:cubicBezTo>
                  <a:pt x="1021" y="504"/>
                  <a:pt x="1021" y="504"/>
                  <a:pt x="1021" y="505"/>
                </a:cubicBezTo>
                <a:cubicBezTo>
                  <a:pt x="1021" y="505"/>
                  <a:pt x="1021" y="505"/>
                  <a:pt x="1021" y="506"/>
                </a:cubicBezTo>
                <a:cubicBezTo>
                  <a:pt x="1022" y="506"/>
                  <a:pt x="1022" y="506"/>
                  <a:pt x="1022" y="506"/>
                </a:cubicBezTo>
                <a:cubicBezTo>
                  <a:pt x="1022" y="507"/>
                  <a:pt x="1022" y="506"/>
                  <a:pt x="1023" y="506"/>
                </a:cubicBezTo>
                <a:cubicBezTo>
                  <a:pt x="1024" y="506"/>
                  <a:pt x="1024" y="506"/>
                  <a:pt x="1025" y="505"/>
                </a:cubicBezTo>
                <a:cubicBezTo>
                  <a:pt x="1025" y="505"/>
                  <a:pt x="1025" y="505"/>
                  <a:pt x="1025" y="504"/>
                </a:cubicBezTo>
                <a:cubicBezTo>
                  <a:pt x="1025" y="504"/>
                  <a:pt x="1026" y="504"/>
                  <a:pt x="1026" y="503"/>
                </a:cubicBezTo>
                <a:cubicBezTo>
                  <a:pt x="1027" y="503"/>
                  <a:pt x="1027" y="503"/>
                  <a:pt x="1027" y="503"/>
                </a:cubicBezTo>
                <a:cubicBezTo>
                  <a:pt x="1027" y="502"/>
                  <a:pt x="1027" y="502"/>
                  <a:pt x="1027" y="502"/>
                </a:cubicBezTo>
                <a:cubicBezTo>
                  <a:pt x="1028" y="502"/>
                  <a:pt x="1028" y="502"/>
                  <a:pt x="1028" y="501"/>
                </a:cubicBezTo>
                <a:cubicBezTo>
                  <a:pt x="1028" y="501"/>
                  <a:pt x="1028" y="501"/>
                  <a:pt x="1029" y="500"/>
                </a:cubicBezTo>
                <a:cubicBezTo>
                  <a:pt x="1029" y="500"/>
                  <a:pt x="1029" y="500"/>
                  <a:pt x="1029" y="499"/>
                </a:cubicBezTo>
                <a:cubicBezTo>
                  <a:pt x="1029" y="500"/>
                  <a:pt x="1030" y="499"/>
                  <a:pt x="1030" y="500"/>
                </a:cubicBezTo>
                <a:cubicBezTo>
                  <a:pt x="1031" y="500"/>
                  <a:pt x="1031" y="500"/>
                  <a:pt x="1031" y="501"/>
                </a:cubicBezTo>
                <a:cubicBezTo>
                  <a:pt x="1031" y="501"/>
                  <a:pt x="1030" y="502"/>
                  <a:pt x="1030" y="502"/>
                </a:cubicBezTo>
                <a:cubicBezTo>
                  <a:pt x="1029" y="503"/>
                  <a:pt x="1029" y="503"/>
                  <a:pt x="1029" y="504"/>
                </a:cubicBezTo>
                <a:cubicBezTo>
                  <a:pt x="1029" y="505"/>
                  <a:pt x="1029" y="505"/>
                  <a:pt x="1029" y="506"/>
                </a:cubicBezTo>
                <a:cubicBezTo>
                  <a:pt x="1029" y="506"/>
                  <a:pt x="1030" y="506"/>
                  <a:pt x="1030" y="506"/>
                </a:cubicBezTo>
                <a:cubicBezTo>
                  <a:pt x="1030" y="505"/>
                  <a:pt x="1030" y="505"/>
                  <a:pt x="1030" y="505"/>
                </a:cubicBezTo>
                <a:cubicBezTo>
                  <a:pt x="1030" y="505"/>
                  <a:pt x="1030" y="504"/>
                  <a:pt x="1031" y="504"/>
                </a:cubicBezTo>
                <a:cubicBezTo>
                  <a:pt x="1031" y="504"/>
                  <a:pt x="1031" y="505"/>
                  <a:pt x="1032" y="505"/>
                </a:cubicBezTo>
                <a:cubicBezTo>
                  <a:pt x="1032" y="505"/>
                  <a:pt x="1032" y="505"/>
                  <a:pt x="1032" y="505"/>
                </a:cubicBezTo>
                <a:cubicBezTo>
                  <a:pt x="1032" y="507"/>
                  <a:pt x="1032" y="507"/>
                  <a:pt x="1032" y="507"/>
                </a:cubicBezTo>
                <a:cubicBezTo>
                  <a:pt x="1032" y="507"/>
                  <a:pt x="1032" y="507"/>
                  <a:pt x="1032" y="508"/>
                </a:cubicBezTo>
                <a:cubicBezTo>
                  <a:pt x="1032" y="508"/>
                  <a:pt x="1032" y="508"/>
                  <a:pt x="1032" y="508"/>
                </a:cubicBezTo>
                <a:cubicBezTo>
                  <a:pt x="1032" y="509"/>
                  <a:pt x="1032" y="510"/>
                  <a:pt x="1032" y="510"/>
                </a:cubicBezTo>
                <a:cubicBezTo>
                  <a:pt x="1032" y="510"/>
                  <a:pt x="1032" y="511"/>
                  <a:pt x="1032" y="510"/>
                </a:cubicBezTo>
                <a:cubicBezTo>
                  <a:pt x="1033" y="510"/>
                  <a:pt x="1033" y="510"/>
                  <a:pt x="1033" y="510"/>
                </a:cubicBezTo>
                <a:cubicBezTo>
                  <a:pt x="1033" y="509"/>
                  <a:pt x="1033" y="509"/>
                  <a:pt x="1034" y="509"/>
                </a:cubicBezTo>
                <a:cubicBezTo>
                  <a:pt x="1034" y="509"/>
                  <a:pt x="1035" y="509"/>
                  <a:pt x="1035" y="509"/>
                </a:cubicBezTo>
                <a:cubicBezTo>
                  <a:pt x="1035" y="510"/>
                  <a:pt x="1035" y="510"/>
                  <a:pt x="1035" y="511"/>
                </a:cubicBezTo>
                <a:cubicBezTo>
                  <a:pt x="1035" y="511"/>
                  <a:pt x="1036" y="512"/>
                  <a:pt x="1036" y="512"/>
                </a:cubicBezTo>
                <a:cubicBezTo>
                  <a:pt x="1037" y="512"/>
                  <a:pt x="1037" y="512"/>
                  <a:pt x="1037" y="512"/>
                </a:cubicBezTo>
                <a:cubicBezTo>
                  <a:pt x="1037" y="513"/>
                  <a:pt x="1037" y="513"/>
                  <a:pt x="1037" y="513"/>
                </a:cubicBezTo>
                <a:cubicBezTo>
                  <a:pt x="1037" y="514"/>
                  <a:pt x="1037" y="514"/>
                  <a:pt x="1037" y="514"/>
                </a:cubicBezTo>
                <a:cubicBezTo>
                  <a:pt x="1037" y="514"/>
                  <a:pt x="1037" y="514"/>
                  <a:pt x="1037" y="515"/>
                </a:cubicBezTo>
                <a:cubicBezTo>
                  <a:pt x="1037" y="515"/>
                  <a:pt x="1037" y="515"/>
                  <a:pt x="1037" y="516"/>
                </a:cubicBezTo>
                <a:cubicBezTo>
                  <a:pt x="1037" y="516"/>
                  <a:pt x="1037" y="516"/>
                  <a:pt x="1037" y="517"/>
                </a:cubicBezTo>
                <a:cubicBezTo>
                  <a:pt x="1037" y="517"/>
                  <a:pt x="1038" y="518"/>
                  <a:pt x="1038" y="518"/>
                </a:cubicBezTo>
                <a:cubicBezTo>
                  <a:pt x="1039" y="518"/>
                  <a:pt x="1039" y="518"/>
                  <a:pt x="1040" y="519"/>
                </a:cubicBezTo>
                <a:cubicBezTo>
                  <a:pt x="1040" y="519"/>
                  <a:pt x="1040" y="519"/>
                  <a:pt x="1040" y="519"/>
                </a:cubicBezTo>
                <a:cubicBezTo>
                  <a:pt x="1041" y="519"/>
                  <a:pt x="1041" y="519"/>
                  <a:pt x="1042" y="519"/>
                </a:cubicBezTo>
                <a:cubicBezTo>
                  <a:pt x="1043" y="519"/>
                  <a:pt x="1043" y="519"/>
                  <a:pt x="1044" y="520"/>
                </a:cubicBezTo>
                <a:cubicBezTo>
                  <a:pt x="1044" y="520"/>
                  <a:pt x="1044" y="520"/>
                  <a:pt x="1045" y="520"/>
                </a:cubicBezTo>
                <a:cubicBezTo>
                  <a:pt x="1045" y="520"/>
                  <a:pt x="1045" y="520"/>
                  <a:pt x="1045" y="521"/>
                </a:cubicBezTo>
                <a:cubicBezTo>
                  <a:pt x="1046" y="521"/>
                  <a:pt x="1046" y="521"/>
                  <a:pt x="1046" y="521"/>
                </a:cubicBezTo>
                <a:cubicBezTo>
                  <a:pt x="1046" y="521"/>
                  <a:pt x="1046" y="521"/>
                  <a:pt x="1047" y="522"/>
                </a:cubicBezTo>
                <a:cubicBezTo>
                  <a:pt x="1047" y="522"/>
                  <a:pt x="1048" y="522"/>
                  <a:pt x="1048" y="522"/>
                </a:cubicBezTo>
                <a:cubicBezTo>
                  <a:pt x="1050" y="522"/>
                  <a:pt x="1050" y="522"/>
                  <a:pt x="1051" y="521"/>
                </a:cubicBezTo>
                <a:cubicBezTo>
                  <a:pt x="1052" y="520"/>
                  <a:pt x="1052" y="519"/>
                  <a:pt x="1052" y="518"/>
                </a:cubicBezTo>
                <a:cubicBezTo>
                  <a:pt x="1053" y="518"/>
                  <a:pt x="1053" y="518"/>
                  <a:pt x="1053" y="518"/>
                </a:cubicBezTo>
                <a:cubicBezTo>
                  <a:pt x="1054" y="518"/>
                  <a:pt x="1055" y="519"/>
                  <a:pt x="1055" y="520"/>
                </a:cubicBezTo>
                <a:cubicBezTo>
                  <a:pt x="1055" y="520"/>
                  <a:pt x="1055" y="520"/>
                  <a:pt x="1055" y="520"/>
                </a:cubicBezTo>
                <a:cubicBezTo>
                  <a:pt x="1055" y="521"/>
                  <a:pt x="1055" y="521"/>
                  <a:pt x="1056" y="522"/>
                </a:cubicBezTo>
                <a:cubicBezTo>
                  <a:pt x="1056" y="522"/>
                  <a:pt x="1057" y="522"/>
                  <a:pt x="1057" y="522"/>
                </a:cubicBezTo>
                <a:cubicBezTo>
                  <a:pt x="1058" y="522"/>
                  <a:pt x="1059" y="521"/>
                  <a:pt x="1060" y="521"/>
                </a:cubicBezTo>
                <a:cubicBezTo>
                  <a:pt x="1060" y="521"/>
                  <a:pt x="1060" y="521"/>
                  <a:pt x="1060" y="520"/>
                </a:cubicBezTo>
                <a:cubicBezTo>
                  <a:pt x="1061" y="520"/>
                  <a:pt x="1061" y="520"/>
                  <a:pt x="1062" y="519"/>
                </a:cubicBezTo>
                <a:cubicBezTo>
                  <a:pt x="1062" y="519"/>
                  <a:pt x="1062" y="519"/>
                  <a:pt x="1063" y="519"/>
                </a:cubicBezTo>
                <a:cubicBezTo>
                  <a:pt x="1063" y="518"/>
                  <a:pt x="1064" y="518"/>
                  <a:pt x="1064" y="518"/>
                </a:cubicBezTo>
                <a:cubicBezTo>
                  <a:pt x="1065" y="518"/>
                  <a:pt x="1065" y="518"/>
                  <a:pt x="1065" y="518"/>
                </a:cubicBezTo>
                <a:cubicBezTo>
                  <a:pt x="1067" y="518"/>
                  <a:pt x="1068" y="518"/>
                  <a:pt x="1069" y="518"/>
                </a:cubicBezTo>
                <a:cubicBezTo>
                  <a:pt x="1070" y="518"/>
                  <a:pt x="1070" y="518"/>
                  <a:pt x="1070" y="518"/>
                </a:cubicBezTo>
                <a:cubicBezTo>
                  <a:pt x="1070" y="518"/>
                  <a:pt x="1071" y="518"/>
                  <a:pt x="1071" y="518"/>
                </a:cubicBezTo>
                <a:cubicBezTo>
                  <a:pt x="1071" y="517"/>
                  <a:pt x="1071" y="517"/>
                  <a:pt x="1071" y="517"/>
                </a:cubicBezTo>
                <a:cubicBezTo>
                  <a:pt x="1071" y="516"/>
                  <a:pt x="1071" y="516"/>
                  <a:pt x="1071" y="515"/>
                </a:cubicBezTo>
                <a:cubicBezTo>
                  <a:pt x="1072" y="515"/>
                  <a:pt x="1071" y="514"/>
                  <a:pt x="1072" y="513"/>
                </a:cubicBezTo>
                <a:cubicBezTo>
                  <a:pt x="1072" y="513"/>
                  <a:pt x="1072" y="513"/>
                  <a:pt x="1073" y="512"/>
                </a:cubicBezTo>
                <a:cubicBezTo>
                  <a:pt x="1073" y="512"/>
                  <a:pt x="1074" y="512"/>
                  <a:pt x="1074" y="511"/>
                </a:cubicBezTo>
                <a:cubicBezTo>
                  <a:pt x="1074" y="511"/>
                  <a:pt x="1074" y="511"/>
                  <a:pt x="1074" y="511"/>
                </a:cubicBezTo>
                <a:cubicBezTo>
                  <a:pt x="1074" y="511"/>
                  <a:pt x="1073" y="510"/>
                  <a:pt x="1073" y="510"/>
                </a:cubicBezTo>
                <a:cubicBezTo>
                  <a:pt x="1073" y="510"/>
                  <a:pt x="1073" y="509"/>
                  <a:pt x="1073" y="509"/>
                </a:cubicBezTo>
                <a:cubicBezTo>
                  <a:pt x="1073" y="508"/>
                  <a:pt x="1073" y="507"/>
                  <a:pt x="1073" y="506"/>
                </a:cubicBezTo>
                <a:cubicBezTo>
                  <a:pt x="1074" y="506"/>
                  <a:pt x="1074" y="506"/>
                  <a:pt x="1074" y="506"/>
                </a:cubicBezTo>
                <a:cubicBezTo>
                  <a:pt x="1074" y="505"/>
                  <a:pt x="1074" y="505"/>
                  <a:pt x="1074" y="505"/>
                </a:cubicBezTo>
                <a:cubicBezTo>
                  <a:pt x="1074" y="505"/>
                  <a:pt x="1074" y="504"/>
                  <a:pt x="1074" y="504"/>
                </a:cubicBezTo>
                <a:cubicBezTo>
                  <a:pt x="1075" y="503"/>
                  <a:pt x="1075" y="503"/>
                  <a:pt x="1076" y="503"/>
                </a:cubicBezTo>
                <a:cubicBezTo>
                  <a:pt x="1076" y="502"/>
                  <a:pt x="1076" y="502"/>
                  <a:pt x="1076" y="502"/>
                </a:cubicBezTo>
                <a:cubicBezTo>
                  <a:pt x="1077" y="502"/>
                  <a:pt x="1077" y="502"/>
                  <a:pt x="1077" y="502"/>
                </a:cubicBezTo>
                <a:cubicBezTo>
                  <a:pt x="1077" y="501"/>
                  <a:pt x="1077" y="501"/>
                  <a:pt x="1077" y="501"/>
                </a:cubicBezTo>
                <a:cubicBezTo>
                  <a:pt x="1078" y="501"/>
                  <a:pt x="1078" y="500"/>
                  <a:pt x="1078" y="500"/>
                </a:cubicBezTo>
                <a:cubicBezTo>
                  <a:pt x="1078" y="500"/>
                  <a:pt x="1078" y="500"/>
                  <a:pt x="1078" y="500"/>
                </a:cubicBezTo>
                <a:cubicBezTo>
                  <a:pt x="1078" y="499"/>
                  <a:pt x="1078" y="499"/>
                  <a:pt x="1078" y="499"/>
                </a:cubicBezTo>
                <a:cubicBezTo>
                  <a:pt x="1078" y="499"/>
                  <a:pt x="1078" y="498"/>
                  <a:pt x="1078" y="498"/>
                </a:cubicBezTo>
                <a:cubicBezTo>
                  <a:pt x="1079" y="498"/>
                  <a:pt x="1079" y="498"/>
                  <a:pt x="1079" y="497"/>
                </a:cubicBezTo>
                <a:cubicBezTo>
                  <a:pt x="1079" y="497"/>
                  <a:pt x="1080" y="497"/>
                  <a:pt x="1080" y="497"/>
                </a:cubicBezTo>
                <a:cubicBezTo>
                  <a:pt x="1080" y="497"/>
                  <a:pt x="1081" y="497"/>
                  <a:pt x="1081" y="497"/>
                </a:cubicBezTo>
                <a:cubicBezTo>
                  <a:pt x="1081" y="497"/>
                  <a:pt x="1081" y="496"/>
                  <a:pt x="1081" y="496"/>
                </a:cubicBezTo>
                <a:cubicBezTo>
                  <a:pt x="1081" y="496"/>
                  <a:pt x="1081" y="496"/>
                  <a:pt x="1081" y="495"/>
                </a:cubicBezTo>
                <a:cubicBezTo>
                  <a:pt x="1081" y="495"/>
                  <a:pt x="1081" y="495"/>
                  <a:pt x="1081" y="495"/>
                </a:cubicBezTo>
                <a:cubicBezTo>
                  <a:pt x="1081" y="494"/>
                  <a:pt x="1081" y="494"/>
                  <a:pt x="1081" y="493"/>
                </a:cubicBezTo>
                <a:cubicBezTo>
                  <a:pt x="1081" y="492"/>
                  <a:pt x="1082" y="492"/>
                  <a:pt x="1082" y="491"/>
                </a:cubicBezTo>
                <a:cubicBezTo>
                  <a:pt x="1083" y="491"/>
                  <a:pt x="1083" y="490"/>
                  <a:pt x="1083" y="490"/>
                </a:cubicBezTo>
                <a:cubicBezTo>
                  <a:pt x="1083" y="489"/>
                  <a:pt x="1083" y="488"/>
                  <a:pt x="1084" y="488"/>
                </a:cubicBezTo>
                <a:cubicBezTo>
                  <a:pt x="1084" y="487"/>
                  <a:pt x="1084" y="487"/>
                  <a:pt x="1084" y="487"/>
                </a:cubicBezTo>
                <a:cubicBezTo>
                  <a:pt x="1084" y="487"/>
                  <a:pt x="1084" y="486"/>
                  <a:pt x="1084" y="486"/>
                </a:cubicBezTo>
                <a:cubicBezTo>
                  <a:pt x="1084" y="483"/>
                  <a:pt x="1084" y="483"/>
                  <a:pt x="1084" y="483"/>
                </a:cubicBezTo>
                <a:cubicBezTo>
                  <a:pt x="1084" y="482"/>
                  <a:pt x="1084" y="482"/>
                  <a:pt x="1083" y="482"/>
                </a:cubicBezTo>
                <a:cubicBezTo>
                  <a:pt x="1083" y="482"/>
                  <a:pt x="1083" y="481"/>
                  <a:pt x="1083" y="481"/>
                </a:cubicBezTo>
                <a:cubicBezTo>
                  <a:pt x="1083" y="481"/>
                  <a:pt x="1082" y="481"/>
                  <a:pt x="1082" y="480"/>
                </a:cubicBezTo>
                <a:cubicBezTo>
                  <a:pt x="1082" y="480"/>
                  <a:pt x="1082" y="480"/>
                  <a:pt x="1082" y="480"/>
                </a:cubicBezTo>
                <a:cubicBezTo>
                  <a:pt x="1082" y="479"/>
                  <a:pt x="1082" y="479"/>
                  <a:pt x="1082" y="479"/>
                </a:cubicBezTo>
                <a:cubicBezTo>
                  <a:pt x="1082" y="479"/>
                  <a:pt x="1082" y="479"/>
                  <a:pt x="1082" y="478"/>
                </a:cubicBezTo>
                <a:cubicBezTo>
                  <a:pt x="1082" y="478"/>
                  <a:pt x="1082" y="478"/>
                  <a:pt x="1082" y="477"/>
                </a:cubicBezTo>
                <a:cubicBezTo>
                  <a:pt x="1083" y="476"/>
                  <a:pt x="1082" y="476"/>
                  <a:pt x="1082" y="476"/>
                </a:cubicBezTo>
                <a:cubicBezTo>
                  <a:pt x="1082" y="475"/>
                  <a:pt x="1082" y="475"/>
                  <a:pt x="1082" y="475"/>
                </a:cubicBezTo>
                <a:cubicBezTo>
                  <a:pt x="1082" y="473"/>
                  <a:pt x="1082" y="473"/>
                  <a:pt x="1082" y="473"/>
                </a:cubicBezTo>
                <a:cubicBezTo>
                  <a:pt x="1082" y="473"/>
                  <a:pt x="1082" y="473"/>
                  <a:pt x="1082" y="473"/>
                </a:cubicBezTo>
                <a:cubicBezTo>
                  <a:pt x="1082" y="472"/>
                  <a:pt x="1082" y="472"/>
                  <a:pt x="1081" y="472"/>
                </a:cubicBezTo>
                <a:cubicBezTo>
                  <a:pt x="1081" y="471"/>
                  <a:pt x="1081" y="471"/>
                  <a:pt x="1080" y="470"/>
                </a:cubicBezTo>
                <a:cubicBezTo>
                  <a:pt x="1080" y="470"/>
                  <a:pt x="1080" y="470"/>
                  <a:pt x="1080" y="470"/>
                </a:cubicBezTo>
                <a:cubicBezTo>
                  <a:pt x="1080" y="469"/>
                  <a:pt x="1080" y="469"/>
                  <a:pt x="1080" y="469"/>
                </a:cubicBezTo>
                <a:cubicBezTo>
                  <a:pt x="1080" y="469"/>
                  <a:pt x="1080" y="468"/>
                  <a:pt x="1079" y="468"/>
                </a:cubicBezTo>
                <a:cubicBezTo>
                  <a:pt x="1079" y="468"/>
                  <a:pt x="1079" y="468"/>
                  <a:pt x="1079" y="467"/>
                </a:cubicBezTo>
                <a:cubicBezTo>
                  <a:pt x="1079" y="467"/>
                  <a:pt x="1079" y="467"/>
                  <a:pt x="1078" y="467"/>
                </a:cubicBezTo>
                <a:cubicBezTo>
                  <a:pt x="1078" y="466"/>
                  <a:pt x="1078" y="466"/>
                  <a:pt x="1077" y="466"/>
                </a:cubicBezTo>
                <a:cubicBezTo>
                  <a:pt x="1077" y="465"/>
                  <a:pt x="1077" y="465"/>
                  <a:pt x="1076" y="465"/>
                </a:cubicBezTo>
                <a:cubicBezTo>
                  <a:pt x="1076" y="465"/>
                  <a:pt x="1076" y="465"/>
                  <a:pt x="1076" y="465"/>
                </a:cubicBezTo>
                <a:cubicBezTo>
                  <a:pt x="1075" y="465"/>
                  <a:pt x="1075" y="464"/>
                  <a:pt x="1075" y="464"/>
                </a:cubicBezTo>
                <a:cubicBezTo>
                  <a:pt x="1075" y="461"/>
                  <a:pt x="1075" y="461"/>
                  <a:pt x="1075" y="461"/>
                </a:cubicBezTo>
                <a:cubicBezTo>
                  <a:pt x="1075" y="461"/>
                  <a:pt x="1074" y="460"/>
                  <a:pt x="1074" y="460"/>
                </a:cubicBezTo>
                <a:cubicBezTo>
                  <a:pt x="1073" y="460"/>
                  <a:pt x="1072" y="460"/>
                  <a:pt x="1072" y="460"/>
                </a:cubicBezTo>
                <a:cubicBezTo>
                  <a:pt x="1071" y="460"/>
                  <a:pt x="1071" y="460"/>
                  <a:pt x="1071" y="460"/>
                </a:cubicBezTo>
                <a:cubicBezTo>
                  <a:pt x="1070" y="460"/>
                  <a:pt x="1070" y="460"/>
                  <a:pt x="1070" y="460"/>
                </a:cubicBezTo>
                <a:cubicBezTo>
                  <a:pt x="1069" y="459"/>
                  <a:pt x="1069" y="459"/>
                  <a:pt x="1069" y="458"/>
                </a:cubicBezTo>
                <a:cubicBezTo>
                  <a:pt x="1069" y="458"/>
                  <a:pt x="1069" y="458"/>
                  <a:pt x="1069" y="458"/>
                </a:cubicBezTo>
                <a:cubicBezTo>
                  <a:pt x="1069" y="457"/>
                  <a:pt x="1069" y="457"/>
                  <a:pt x="1069" y="457"/>
                </a:cubicBezTo>
                <a:cubicBezTo>
                  <a:pt x="1069" y="456"/>
                  <a:pt x="1069" y="456"/>
                  <a:pt x="1069" y="455"/>
                </a:cubicBezTo>
                <a:cubicBezTo>
                  <a:pt x="1068" y="455"/>
                  <a:pt x="1068" y="455"/>
                  <a:pt x="1068" y="455"/>
                </a:cubicBezTo>
                <a:cubicBezTo>
                  <a:pt x="1068" y="455"/>
                  <a:pt x="1067" y="455"/>
                  <a:pt x="1067" y="455"/>
                </a:cubicBezTo>
                <a:cubicBezTo>
                  <a:pt x="1067" y="455"/>
                  <a:pt x="1068" y="454"/>
                  <a:pt x="1067" y="453"/>
                </a:cubicBezTo>
                <a:cubicBezTo>
                  <a:pt x="1067" y="453"/>
                  <a:pt x="1067" y="453"/>
                  <a:pt x="1067" y="453"/>
                </a:cubicBezTo>
                <a:cubicBezTo>
                  <a:pt x="1066" y="453"/>
                  <a:pt x="1066" y="453"/>
                  <a:pt x="1066" y="453"/>
                </a:cubicBezTo>
                <a:cubicBezTo>
                  <a:pt x="1065" y="453"/>
                  <a:pt x="1065" y="453"/>
                  <a:pt x="1065" y="452"/>
                </a:cubicBezTo>
                <a:cubicBezTo>
                  <a:pt x="1064" y="452"/>
                  <a:pt x="1064" y="452"/>
                  <a:pt x="1064" y="452"/>
                </a:cubicBezTo>
                <a:cubicBezTo>
                  <a:pt x="1064" y="451"/>
                  <a:pt x="1063" y="451"/>
                  <a:pt x="1063" y="451"/>
                </a:cubicBezTo>
                <a:cubicBezTo>
                  <a:pt x="1063" y="451"/>
                  <a:pt x="1063" y="451"/>
                  <a:pt x="1063" y="450"/>
                </a:cubicBezTo>
                <a:cubicBezTo>
                  <a:pt x="1063" y="450"/>
                  <a:pt x="1062" y="450"/>
                  <a:pt x="1062" y="450"/>
                </a:cubicBezTo>
                <a:cubicBezTo>
                  <a:pt x="1061" y="449"/>
                  <a:pt x="1061" y="449"/>
                  <a:pt x="1060" y="449"/>
                </a:cubicBezTo>
                <a:cubicBezTo>
                  <a:pt x="1060" y="449"/>
                  <a:pt x="1059" y="449"/>
                  <a:pt x="1059" y="449"/>
                </a:cubicBezTo>
                <a:cubicBezTo>
                  <a:pt x="1059" y="449"/>
                  <a:pt x="1058" y="448"/>
                  <a:pt x="1058" y="448"/>
                </a:cubicBezTo>
                <a:cubicBezTo>
                  <a:pt x="1058" y="448"/>
                  <a:pt x="1058" y="447"/>
                  <a:pt x="1058" y="447"/>
                </a:cubicBezTo>
                <a:cubicBezTo>
                  <a:pt x="1058" y="446"/>
                  <a:pt x="1058" y="446"/>
                  <a:pt x="1057" y="445"/>
                </a:cubicBezTo>
                <a:cubicBezTo>
                  <a:pt x="1057" y="445"/>
                  <a:pt x="1057" y="445"/>
                  <a:pt x="1057" y="444"/>
                </a:cubicBezTo>
                <a:cubicBezTo>
                  <a:pt x="1057" y="444"/>
                  <a:pt x="1057" y="444"/>
                  <a:pt x="1057" y="444"/>
                </a:cubicBezTo>
                <a:cubicBezTo>
                  <a:pt x="1057" y="443"/>
                  <a:pt x="1057" y="443"/>
                  <a:pt x="1057" y="443"/>
                </a:cubicBezTo>
                <a:cubicBezTo>
                  <a:pt x="1057" y="443"/>
                  <a:pt x="1057" y="442"/>
                  <a:pt x="1057" y="442"/>
                </a:cubicBezTo>
                <a:cubicBezTo>
                  <a:pt x="1057" y="442"/>
                  <a:pt x="1057" y="442"/>
                  <a:pt x="1057" y="442"/>
                </a:cubicBezTo>
                <a:cubicBezTo>
                  <a:pt x="1057" y="441"/>
                  <a:pt x="1057" y="441"/>
                  <a:pt x="1057" y="440"/>
                </a:cubicBezTo>
                <a:cubicBezTo>
                  <a:pt x="1057" y="440"/>
                  <a:pt x="1057" y="440"/>
                  <a:pt x="1057" y="439"/>
                </a:cubicBezTo>
                <a:cubicBezTo>
                  <a:pt x="1057" y="439"/>
                  <a:pt x="1056" y="439"/>
                  <a:pt x="1056" y="438"/>
                </a:cubicBezTo>
                <a:cubicBezTo>
                  <a:pt x="1055" y="438"/>
                  <a:pt x="1055" y="438"/>
                  <a:pt x="1055" y="437"/>
                </a:cubicBezTo>
                <a:cubicBezTo>
                  <a:pt x="1055" y="437"/>
                  <a:pt x="1055" y="437"/>
                  <a:pt x="1055" y="436"/>
                </a:cubicBezTo>
                <a:cubicBezTo>
                  <a:pt x="1055" y="436"/>
                  <a:pt x="1055" y="436"/>
                  <a:pt x="1055" y="435"/>
                </a:cubicBezTo>
                <a:cubicBezTo>
                  <a:pt x="1055" y="434"/>
                  <a:pt x="1054" y="434"/>
                  <a:pt x="1054" y="434"/>
                </a:cubicBezTo>
                <a:cubicBezTo>
                  <a:pt x="1054" y="434"/>
                  <a:pt x="1053" y="434"/>
                  <a:pt x="1053" y="434"/>
                </a:cubicBezTo>
                <a:cubicBezTo>
                  <a:pt x="1053" y="434"/>
                  <a:pt x="1053" y="434"/>
                  <a:pt x="1052" y="434"/>
                </a:cubicBezTo>
                <a:cubicBezTo>
                  <a:pt x="1052" y="434"/>
                  <a:pt x="1052" y="433"/>
                  <a:pt x="1052" y="433"/>
                </a:cubicBezTo>
                <a:cubicBezTo>
                  <a:pt x="1051" y="433"/>
                  <a:pt x="1051" y="433"/>
                  <a:pt x="1050" y="433"/>
                </a:cubicBezTo>
                <a:cubicBezTo>
                  <a:pt x="1050" y="433"/>
                  <a:pt x="1049" y="433"/>
                  <a:pt x="1049" y="433"/>
                </a:cubicBezTo>
                <a:cubicBezTo>
                  <a:pt x="1049" y="432"/>
                  <a:pt x="1049" y="432"/>
                  <a:pt x="1049" y="432"/>
                </a:cubicBezTo>
                <a:cubicBezTo>
                  <a:pt x="1049" y="432"/>
                  <a:pt x="1049" y="431"/>
                  <a:pt x="1049" y="431"/>
                </a:cubicBezTo>
                <a:cubicBezTo>
                  <a:pt x="1049" y="431"/>
                  <a:pt x="1049" y="431"/>
                  <a:pt x="1049" y="430"/>
                </a:cubicBezTo>
                <a:cubicBezTo>
                  <a:pt x="1049" y="430"/>
                  <a:pt x="1049" y="430"/>
                  <a:pt x="1049" y="430"/>
                </a:cubicBezTo>
                <a:cubicBezTo>
                  <a:pt x="1049" y="429"/>
                  <a:pt x="1049" y="428"/>
                  <a:pt x="1049" y="428"/>
                </a:cubicBezTo>
                <a:cubicBezTo>
                  <a:pt x="1049" y="427"/>
                  <a:pt x="1048" y="427"/>
                  <a:pt x="1048" y="427"/>
                </a:cubicBezTo>
                <a:cubicBezTo>
                  <a:pt x="1048" y="427"/>
                  <a:pt x="1048" y="426"/>
                  <a:pt x="1048" y="426"/>
                </a:cubicBezTo>
                <a:cubicBezTo>
                  <a:pt x="1048" y="426"/>
                  <a:pt x="1047" y="426"/>
                  <a:pt x="1047" y="425"/>
                </a:cubicBezTo>
                <a:cubicBezTo>
                  <a:pt x="1047" y="425"/>
                  <a:pt x="1047" y="425"/>
                  <a:pt x="1047" y="425"/>
                </a:cubicBezTo>
                <a:cubicBezTo>
                  <a:pt x="1047" y="424"/>
                  <a:pt x="1047" y="424"/>
                  <a:pt x="1047" y="423"/>
                </a:cubicBezTo>
                <a:cubicBezTo>
                  <a:pt x="1047" y="423"/>
                  <a:pt x="1047" y="423"/>
                  <a:pt x="1047" y="423"/>
                </a:cubicBezTo>
                <a:cubicBezTo>
                  <a:pt x="1047" y="422"/>
                  <a:pt x="1046" y="422"/>
                  <a:pt x="1046" y="421"/>
                </a:cubicBezTo>
                <a:cubicBezTo>
                  <a:pt x="1046" y="421"/>
                  <a:pt x="1045" y="421"/>
                  <a:pt x="1045" y="421"/>
                </a:cubicBezTo>
                <a:cubicBezTo>
                  <a:pt x="1045" y="422"/>
                  <a:pt x="1045" y="422"/>
                  <a:pt x="1045" y="422"/>
                </a:cubicBezTo>
                <a:cubicBezTo>
                  <a:pt x="1045" y="423"/>
                  <a:pt x="1045" y="423"/>
                  <a:pt x="1045" y="424"/>
                </a:cubicBezTo>
                <a:close/>
                <a:moveTo>
                  <a:pt x="1104" y="417"/>
                </a:moveTo>
                <a:cubicBezTo>
                  <a:pt x="1104" y="417"/>
                  <a:pt x="1104" y="417"/>
                  <a:pt x="1105" y="417"/>
                </a:cubicBezTo>
                <a:cubicBezTo>
                  <a:pt x="1105" y="418"/>
                  <a:pt x="1105" y="418"/>
                  <a:pt x="1106" y="418"/>
                </a:cubicBezTo>
                <a:cubicBezTo>
                  <a:pt x="1107" y="418"/>
                  <a:pt x="1107" y="418"/>
                  <a:pt x="1107" y="418"/>
                </a:cubicBezTo>
                <a:cubicBezTo>
                  <a:pt x="1107" y="418"/>
                  <a:pt x="1107" y="417"/>
                  <a:pt x="1107" y="417"/>
                </a:cubicBezTo>
                <a:cubicBezTo>
                  <a:pt x="1107" y="417"/>
                  <a:pt x="1107" y="417"/>
                  <a:pt x="1107" y="416"/>
                </a:cubicBezTo>
                <a:cubicBezTo>
                  <a:pt x="1107" y="416"/>
                  <a:pt x="1107" y="416"/>
                  <a:pt x="1107" y="416"/>
                </a:cubicBezTo>
                <a:cubicBezTo>
                  <a:pt x="1107" y="416"/>
                  <a:pt x="1106" y="416"/>
                  <a:pt x="1106" y="416"/>
                </a:cubicBezTo>
                <a:cubicBezTo>
                  <a:pt x="1106" y="415"/>
                  <a:pt x="1105" y="415"/>
                  <a:pt x="1105" y="415"/>
                </a:cubicBezTo>
                <a:cubicBezTo>
                  <a:pt x="1104" y="415"/>
                  <a:pt x="1104" y="415"/>
                  <a:pt x="1104" y="415"/>
                </a:cubicBezTo>
                <a:cubicBezTo>
                  <a:pt x="1104" y="416"/>
                  <a:pt x="1104" y="416"/>
                  <a:pt x="1104" y="417"/>
                </a:cubicBezTo>
                <a:close/>
                <a:moveTo>
                  <a:pt x="1087" y="405"/>
                </a:moveTo>
                <a:cubicBezTo>
                  <a:pt x="1087" y="405"/>
                  <a:pt x="1087" y="405"/>
                  <a:pt x="1087" y="406"/>
                </a:cubicBezTo>
                <a:cubicBezTo>
                  <a:pt x="1088" y="406"/>
                  <a:pt x="1088" y="406"/>
                  <a:pt x="1089" y="407"/>
                </a:cubicBezTo>
                <a:cubicBezTo>
                  <a:pt x="1089" y="407"/>
                  <a:pt x="1089" y="407"/>
                  <a:pt x="1089" y="407"/>
                </a:cubicBezTo>
                <a:cubicBezTo>
                  <a:pt x="1089" y="408"/>
                  <a:pt x="1089" y="408"/>
                  <a:pt x="1090" y="408"/>
                </a:cubicBezTo>
                <a:cubicBezTo>
                  <a:pt x="1090" y="408"/>
                  <a:pt x="1090" y="408"/>
                  <a:pt x="1090" y="408"/>
                </a:cubicBezTo>
                <a:cubicBezTo>
                  <a:pt x="1091" y="408"/>
                  <a:pt x="1091" y="408"/>
                  <a:pt x="1091" y="408"/>
                </a:cubicBezTo>
                <a:cubicBezTo>
                  <a:pt x="1091" y="408"/>
                  <a:pt x="1091" y="408"/>
                  <a:pt x="1091" y="407"/>
                </a:cubicBezTo>
                <a:cubicBezTo>
                  <a:pt x="1091" y="407"/>
                  <a:pt x="1091" y="407"/>
                  <a:pt x="1090" y="407"/>
                </a:cubicBezTo>
                <a:cubicBezTo>
                  <a:pt x="1090" y="406"/>
                  <a:pt x="1091" y="406"/>
                  <a:pt x="1090" y="406"/>
                </a:cubicBezTo>
                <a:cubicBezTo>
                  <a:pt x="1090" y="406"/>
                  <a:pt x="1090" y="405"/>
                  <a:pt x="1090" y="405"/>
                </a:cubicBezTo>
                <a:cubicBezTo>
                  <a:pt x="1090" y="405"/>
                  <a:pt x="1089" y="405"/>
                  <a:pt x="1088" y="404"/>
                </a:cubicBezTo>
                <a:cubicBezTo>
                  <a:pt x="1088" y="404"/>
                  <a:pt x="1088" y="404"/>
                  <a:pt x="1088" y="404"/>
                </a:cubicBezTo>
                <a:cubicBezTo>
                  <a:pt x="1088" y="404"/>
                  <a:pt x="1088" y="403"/>
                  <a:pt x="1088" y="403"/>
                </a:cubicBezTo>
                <a:cubicBezTo>
                  <a:pt x="1088" y="403"/>
                  <a:pt x="1088" y="403"/>
                  <a:pt x="1088" y="402"/>
                </a:cubicBezTo>
                <a:cubicBezTo>
                  <a:pt x="1087" y="402"/>
                  <a:pt x="1087" y="402"/>
                  <a:pt x="1087" y="402"/>
                </a:cubicBezTo>
                <a:cubicBezTo>
                  <a:pt x="1087" y="402"/>
                  <a:pt x="1087" y="402"/>
                  <a:pt x="1086" y="403"/>
                </a:cubicBezTo>
                <a:cubicBezTo>
                  <a:pt x="1086" y="403"/>
                  <a:pt x="1087" y="403"/>
                  <a:pt x="1087" y="403"/>
                </a:cubicBezTo>
                <a:cubicBezTo>
                  <a:pt x="1087" y="404"/>
                  <a:pt x="1087" y="404"/>
                  <a:pt x="1087" y="404"/>
                </a:cubicBezTo>
                <a:cubicBezTo>
                  <a:pt x="1087" y="404"/>
                  <a:pt x="1087" y="405"/>
                  <a:pt x="1087" y="405"/>
                </a:cubicBezTo>
                <a:close/>
                <a:moveTo>
                  <a:pt x="1066" y="403"/>
                </a:moveTo>
                <a:cubicBezTo>
                  <a:pt x="1066" y="403"/>
                  <a:pt x="1067" y="404"/>
                  <a:pt x="1067" y="404"/>
                </a:cubicBezTo>
                <a:cubicBezTo>
                  <a:pt x="1067" y="404"/>
                  <a:pt x="1067" y="404"/>
                  <a:pt x="1067" y="404"/>
                </a:cubicBezTo>
                <a:cubicBezTo>
                  <a:pt x="1068" y="404"/>
                  <a:pt x="1068" y="404"/>
                  <a:pt x="1070" y="404"/>
                </a:cubicBezTo>
                <a:cubicBezTo>
                  <a:pt x="1070" y="405"/>
                  <a:pt x="1070" y="405"/>
                  <a:pt x="1071" y="405"/>
                </a:cubicBezTo>
                <a:cubicBezTo>
                  <a:pt x="1072" y="405"/>
                  <a:pt x="1072" y="405"/>
                  <a:pt x="1072" y="405"/>
                </a:cubicBezTo>
                <a:cubicBezTo>
                  <a:pt x="1073" y="405"/>
                  <a:pt x="1073" y="405"/>
                  <a:pt x="1074" y="405"/>
                </a:cubicBezTo>
                <a:cubicBezTo>
                  <a:pt x="1074" y="405"/>
                  <a:pt x="1074" y="405"/>
                  <a:pt x="1075" y="404"/>
                </a:cubicBezTo>
                <a:cubicBezTo>
                  <a:pt x="1075" y="404"/>
                  <a:pt x="1075" y="404"/>
                  <a:pt x="1075" y="404"/>
                </a:cubicBezTo>
                <a:cubicBezTo>
                  <a:pt x="1075" y="404"/>
                  <a:pt x="1076" y="404"/>
                  <a:pt x="1076" y="404"/>
                </a:cubicBezTo>
                <a:cubicBezTo>
                  <a:pt x="1076" y="404"/>
                  <a:pt x="1076" y="404"/>
                  <a:pt x="1077" y="404"/>
                </a:cubicBezTo>
                <a:cubicBezTo>
                  <a:pt x="1077" y="403"/>
                  <a:pt x="1077" y="403"/>
                  <a:pt x="1077" y="403"/>
                </a:cubicBezTo>
                <a:cubicBezTo>
                  <a:pt x="1078" y="402"/>
                  <a:pt x="1078" y="402"/>
                  <a:pt x="1078" y="401"/>
                </a:cubicBezTo>
                <a:cubicBezTo>
                  <a:pt x="1078" y="401"/>
                  <a:pt x="1078" y="401"/>
                  <a:pt x="1078" y="400"/>
                </a:cubicBezTo>
                <a:cubicBezTo>
                  <a:pt x="1078" y="400"/>
                  <a:pt x="1079" y="400"/>
                  <a:pt x="1079" y="399"/>
                </a:cubicBezTo>
                <a:cubicBezTo>
                  <a:pt x="1079" y="399"/>
                  <a:pt x="1079" y="399"/>
                  <a:pt x="1079" y="399"/>
                </a:cubicBezTo>
                <a:cubicBezTo>
                  <a:pt x="1079" y="398"/>
                  <a:pt x="1079" y="398"/>
                  <a:pt x="1079" y="398"/>
                </a:cubicBezTo>
                <a:cubicBezTo>
                  <a:pt x="1078" y="398"/>
                  <a:pt x="1078" y="398"/>
                  <a:pt x="1078" y="398"/>
                </a:cubicBezTo>
                <a:cubicBezTo>
                  <a:pt x="1078" y="398"/>
                  <a:pt x="1077" y="398"/>
                  <a:pt x="1077" y="398"/>
                </a:cubicBezTo>
                <a:cubicBezTo>
                  <a:pt x="1077" y="398"/>
                  <a:pt x="1077" y="398"/>
                  <a:pt x="1076" y="398"/>
                </a:cubicBezTo>
                <a:cubicBezTo>
                  <a:pt x="1076" y="399"/>
                  <a:pt x="1076" y="399"/>
                  <a:pt x="1076" y="399"/>
                </a:cubicBezTo>
                <a:cubicBezTo>
                  <a:pt x="1076" y="399"/>
                  <a:pt x="1076" y="400"/>
                  <a:pt x="1076" y="400"/>
                </a:cubicBezTo>
                <a:cubicBezTo>
                  <a:pt x="1076" y="401"/>
                  <a:pt x="1075" y="401"/>
                  <a:pt x="1075" y="401"/>
                </a:cubicBezTo>
                <a:cubicBezTo>
                  <a:pt x="1075" y="401"/>
                  <a:pt x="1075" y="402"/>
                  <a:pt x="1075" y="402"/>
                </a:cubicBezTo>
                <a:cubicBezTo>
                  <a:pt x="1075" y="402"/>
                  <a:pt x="1075" y="402"/>
                  <a:pt x="1074" y="402"/>
                </a:cubicBezTo>
                <a:cubicBezTo>
                  <a:pt x="1073" y="402"/>
                  <a:pt x="1072" y="402"/>
                  <a:pt x="1071" y="402"/>
                </a:cubicBezTo>
                <a:cubicBezTo>
                  <a:pt x="1070" y="402"/>
                  <a:pt x="1070" y="402"/>
                  <a:pt x="1070" y="402"/>
                </a:cubicBezTo>
                <a:cubicBezTo>
                  <a:pt x="1070" y="402"/>
                  <a:pt x="1070" y="402"/>
                  <a:pt x="1070" y="402"/>
                </a:cubicBezTo>
                <a:cubicBezTo>
                  <a:pt x="1069" y="402"/>
                  <a:pt x="1068" y="402"/>
                  <a:pt x="1068" y="402"/>
                </a:cubicBezTo>
                <a:cubicBezTo>
                  <a:pt x="1067" y="402"/>
                  <a:pt x="1067" y="401"/>
                  <a:pt x="1067" y="401"/>
                </a:cubicBezTo>
                <a:cubicBezTo>
                  <a:pt x="1067" y="402"/>
                  <a:pt x="1066" y="402"/>
                  <a:pt x="1066" y="403"/>
                </a:cubicBezTo>
                <a:close/>
                <a:moveTo>
                  <a:pt x="1007" y="412"/>
                </a:moveTo>
                <a:cubicBezTo>
                  <a:pt x="1007" y="412"/>
                  <a:pt x="1007" y="412"/>
                  <a:pt x="1008" y="412"/>
                </a:cubicBezTo>
                <a:cubicBezTo>
                  <a:pt x="1010" y="412"/>
                  <a:pt x="1010" y="412"/>
                  <a:pt x="1010" y="412"/>
                </a:cubicBezTo>
                <a:cubicBezTo>
                  <a:pt x="1010" y="412"/>
                  <a:pt x="1010" y="412"/>
                  <a:pt x="1010" y="412"/>
                </a:cubicBezTo>
                <a:cubicBezTo>
                  <a:pt x="1011" y="411"/>
                  <a:pt x="1011" y="411"/>
                  <a:pt x="1011" y="411"/>
                </a:cubicBezTo>
                <a:cubicBezTo>
                  <a:pt x="1011" y="410"/>
                  <a:pt x="1011" y="410"/>
                  <a:pt x="1011" y="409"/>
                </a:cubicBezTo>
                <a:cubicBezTo>
                  <a:pt x="1010" y="409"/>
                  <a:pt x="1010" y="408"/>
                  <a:pt x="1010" y="408"/>
                </a:cubicBezTo>
                <a:cubicBezTo>
                  <a:pt x="1009" y="409"/>
                  <a:pt x="1008" y="409"/>
                  <a:pt x="1008" y="410"/>
                </a:cubicBezTo>
                <a:cubicBezTo>
                  <a:pt x="1007" y="410"/>
                  <a:pt x="1007" y="411"/>
                  <a:pt x="1007" y="412"/>
                </a:cubicBezTo>
                <a:close/>
                <a:moveTo>
                  <a:pt x="989" y="409"/>
                </a:moveTo>
                <a:cubicBezTo>
                  <a:pt x="989" y="410"/>
                  <a:pt x="989" y="410"/>
                  <a:pt x="989" y="410"/>
                </a:cubicBezTo>
                <a:cubicBezTo>
                  <a:pt x="989" y="410"/>
                  <a:pt x="989" y="411"/>
                  <a:pt x="990" y="411"/>
                </a:cubicBezTo>
                <a:cubicBezTo>
                  <a:pt x="990" y="411"/>
                  <a:pt x="990" y="411"/>
                  <a:pt x="990" y="411"/>
                </a:cubicBezTo>
                <a:cubicBezTo>
                  <a:pt x="991" y="411"/>
                  <a:pt x="991" y="410"/>
                  <a:pt x="991" y="410"/>
                </a:cubicBezTo>
                <a:cubicBezTo>
                  <a:pt x="991" y="410"/>
                  <a:pt x="992" y="411"/>
                  <a:pt x="992" y="411"/>
                </a:cubicBezTo>
                <a:cubicBezTo>
                  <a:pt x="992" y="411"/>
                  <a:pt x="992" y="411"/>
                  <a:pt x="992" y="411"/>
                </a:cubicBezTo>
                <a:cubicBezTo>
                  <a:pt x="993" y="411"/>
                  <a:pt x="993" y="410"/>
                  <a:pt x="993" y="410"/>
                </a:cubicBezTo>
                <a:cubicBezTo>
                  <a:pt x="993" y="409"/>
                  <a:pt x="993" y="409"/>
                  <a:pt x="993" y="409"/>
                </a:cubicBezTo>
                <a:lnTo>
                  <a:pt x="989" y="409"/>
                </a:lnTo>
                <a:close/>
                <a:moveTo>
                  <a:pt x="1019" y="402"/>
                </a:moveTo>
                <a:cubicBezTo>
                  <a:pt x="1019" y="403"/>
                  <a:pt x="1018" y="403"/>
                  <a:pt x="1018" y="403"/>
                </a:cubicBezTo>
                <a:cubicBezTo>
                  <a:pt x="1018" y="403"/>
                  <a:pt x="1018" y="403"/>
                  <a:pt x="1018" y="403"/>
                </a:cubicBezTo>
                <a:cubicBezTo>
                  <a:pt x="1018" y="404"/>
                  <a:pt x="1018" y="404"/>
                  <a:pt x="1018" y="404"/>
                </a:cubicBezTo>
                <a:cubicBezTo>
                  <a:pt x="1018" y="404"/>
                  <a:pt x="1017" y="405"/>
                  <a:pt x="1017" y="405"/>
                </a:cubicBezTo>
                <a:cubicBezTo>
                  <a:pt x="1017" y="405"/>
                  <a:pt x="1017" y="405"/>
                  <a:pt x="1017" y="406"/>
                </a:cubicBezTo>
                <a:cubicBezTo>
                  <a:pt x="1017" y="406"/>
                  <a:pt x="1017" y="406"/>
                  <a:pt x="1017" y="406"/>
                </a:cubicBezTo>
                <a:cubicBezTo>
                  <a:pt x="1017" y="407"/>
                  <a:pt x="1018" y="406"/>
                  <a:pt x="1018" y="406"/>
                </a:cubicBezTo>
                <a:cubicBezTo>
                  <a:pt x="1018" y="406"/>
                  <a:pt x="1018" y="406"/>
                  <a:pt x="1019" y="406"/>
                </a:cubicBezTo>
                <a:cubicBezTo>
                  <a:pt x="1019" y="406"/>
                  <a:pt x="1019" y="406"/>
                  <a:pt x="1019" y="406"/>
                </a:cubicBezTo>
                <a:cubicBezTo>
                  <a:pt x="1019" y="406"/>
                  <a:pt x="1019" y="405"/>
                  <a:pt x="1020" y="405"/>
                </a:cubicBezTo>
                <a:cubicBezTo>
                  <a:pt x="1020" y="404"/>
                  <a:pt x="1020" y="404"/>
                  <a:pt x="1020" y="403"/>
                </a:cubicBezTo>
                <a:cubicBezTo>
                  <a:pt x="1020" y="402"/>
                  <a:pt x="1020" y="402"/>
                  <a:pt x="1020" y="402"/>
                </a:cubicBezTo>
                <a:cubicBezTo>
                  <a:pt x="1020" y="402"/>
                  <a:pt x="1020" y="402"/>
                  <a:pt x="1020" y="402"/>
                </a:cubicBezTo>
                <a:cubicBezTo>
                  <a:pt x="1019" y="402"/>
                  <a:pt x="1019" y="402"/>
                  <a:pt x="1019" y="402"/>
                </a:cubicBezTo>
                <a:close/>
                <a:moveTo>
                  <a:pt x="1014" y="397"/>
                </a:moveTo>
                <a:cubicBezTo>
                  <a:pt x="1014" y="397"/>
                  <a:pt x="1015" y="397"/>
                  <a:pt x="1015" y="397"/>
                </a:cubicBezTo>
                <a:cubicBezTo>
                  <a:pt x="1015" y="397"/>
                  <a:pt x="1015" y="396"/>
                  <a:pt x="1015" y="396"/>
                </a:cubicBezTo>
                <a:cubicBezTo>
                  <a:pt x="1016" y="396"/>
                  <a:pt x="1016" y="396"/>
                  <a:pt x="1016" y="396"/>
                </a:cubicBezTo>
                <a:cubicBezTo>
                  <a:pt x="1017" y="396"/>
                  <a:pt x="1017" y="396"/>
                  <a:pt x="1017" y="396"/>
                </a:cubicBezTo>
                <a:cubicBezTo>
                  <a:pt x="1018" y="396"/>
                  <a:pt x="1018" y="396"/>
                  <a:pt x="1018" y="396"/>
                </a:cubicBezTo>
                <a:cubicBezTo>
                  <a:pt x="1019" y="396"/>
                  <a:pt x="1019" y="397"/>
                  <a:pt x="1020" y="397"/>
                </a:cubicBezTo>
                <a:cubicBezTo>
                  <a:pt x="1020" y="397"/>
                  <a:pt x="1020" y="398"/>
                  <a:pt x="1021" y="398"/>
                </a:cubicBezTo>
                <a:cubicBezTo>
                  <a:pt x="1021" y="398"/>
                  <a:pt x="1021" y="398"/>
                  <a:pt x="1022" y="398"/>
                </a:cubicBezTo>
                <a:cubicBezTo>
                  <a:pt x="1022" y="399"/>
                  <a:pt x="1022" y="399"/>
                  <a:pt x="1022" y="399"/>
                </a:cubicBezTo>
                <a:cubicBezTo>
                  <a:pt x="1022" y="399"/>
                  <a:pt x="1023" y="399"/>
                  <a:pt x="1023" y="399"/>
                </a:cubicBezTo>
                <a:cubicBezTo>
                  <a:pt x="1023" y="399"/>
                  <a:pt x="1023" y="399"/>
                  <a:pt x="1024" y="399"/>
                </a:cubicBezTo>
                <a:cubicBezTo>
                  <a:pt x="1024" y="399"/>
                  <a:pt x="1024" y="400"/>
                  <a:pt x="1024" y="400"/>
                </a:cubicBezTo>
                <a:cubicBezTo>
                  <a:pt x="1025" y="400"/>
                  <a:pt x="1026" y="399"/>
                  <a:pt x="1027" y="400"/>
                </a:cubicBezTo>
                <a:cubicBezTo>
                  <a:pt x="1027" y="400"/>
                  <a:pt x="1027" y="400"/>
                  <a:pt x="1027" y="400"/>
                </a:cubicBezTo>
                <a:cubicBezTo>
                  <a:pt x="1028" y="400"/>
                  <a:pt x="1028" y="401"/>
                  <a:pt x="1029" y="401"/>
                </a:cubicBezTo>
                <a:cubicBezTo>
                  <a:pt x="1029" y="401"/>
                  <a:pt x="1029" y="401"/>
                  <a:pt x="1030" y="401"/>
                </a:cubicBezTo>
                <a:cubicBezTo>
                  <a:pt x="1030" y="401"/>
                  <a:pt x="1030" y="402"/>
                  <a:pt x="1030" y="402"/>
                </a:cubicBezTo>
                <a:cubicBezTo>
                  <a:pt x="1031" y="402"/>
                  <a:pt x="1031" y="403"/>
                  <a:pt x="1032" y="403"/>
                </a:cubicBezTo>
                <a:cubicBezTo>
                  <a:pt x="1032" y="403"/>
                  <a:pt x="1032" y="404"/>
                  <a:pt x="1032" y="404"/>
                </a:cubicBezTo>
                <a:cubicBezTo>
                  <a:pt x="1032" y="405"/>
                  <a:pt x="1033" y="405"/>
                  <a:pt x="1033" y="406"/>
                </a:cubicBezTo>
                <a:cubicBezTo>
                  <a:pt x="1033" y="406"/>
                  <a:pt x="1033" y="407"/>
                  <a:pt x="1033" y="407"/>
                </a:cubicBezTo>
                <a:cubicBezTo>
                  <a:pt x="1033" y="407"/>
                  <a:pt x="1033" y="407"/>
                  <a:pt x="1033" y="408"/>
                </a:cubicBezTo>
                <a:cubicBezTo>
                  <a:pt x="1033" y="408"/>
                  <a:pt x="1033" y="409"/>
                  <a:pt x="1032" y="409"/>
                </a:cubicBezTo>
                <a:cubicBezTo>
                  <a:pt x="1032" y="409"/>
                  <a:pt x="1032" y="409"/>
                  <a:pt x="1031" y="409"/>
                </a:cubicBezTo>
                <a:cubicBezTo>
                  <a:pt x="1031" y="409"/>
                  <a:pt x="1031" y="409"/>
                  <a:pt x="1031" y="409"/>
                </a:cubicBezTo>
                <a:cubicBezTo>
                  <a:pt x="1030" y="409"/>
                  <a:pt x="1030" y="409"/>
                  <a:pt x="1030" y="410"/>
                </a:cubicBezTo>
                <a:cubicBezTo>
                  <a:pt x="1030" y="410"/>
                  <a:pt x="1029" y="410"/>
                  <a:pt x="1029" y="410"/>
                </a:cubicBezTo>
                <a:cubicBezTo>
                  <a:pt x="1029" y="411"/>
                  <a:pt x="1029" y="411"/>
                  <a:pt x="1029" y="411"/>
                </a:cubicBezTo>
                <a:cubicBezTo>
                  <a:pt x="1029" y="411"/>
                  <a:pt x="1029" y="411"/>
                  <a:pt x="1029" y="412"/>
                </a:cubicBezTo>
                <a:cubicBezTo>
                  <a:pt x="1029" y="412"/>
                  <a:pt x="1030" y="413"/>
                  <a:pt x="1030" y="413"/>
                </a:cubicBezTo>
                <a:cubicBezTo>
                  <a:pt x="1031" y="413"/>
                  <a:pt x="1032" y="413"/>
                  <a:pt x="1032" y="412"/>
                </a:cubicBezTo>
                <a:cubicBezTo>
                  <a:pt x="1032" y="412"/>
                  <a:pt x="1033" y="412"/>
                  <a:pt x="1033" y="412"/>
                </a:cubicBezTo>
                <a:cubicBezTo>
                  <a:pt x="1033" y="412"/>
                  <a:pt x="1033" y="411"/>
                  <a:pt x="1033" y="411"/>
                </a:cubicBezTo>
                <a:cubicBezTo>
                  <a:pt x="1033" y="411"/>
                  <a:pt x="1034" y="410"/>
                  <a:pt x="1034" y="410"/>
                </a:cubicBezTo>
                <a:cubicBezTo>
                  <a:pt x="1035" y="410"/>
                  <a:pt x="1035" y="411"/>
                  <a:pt x="1036" y="411"/>
                </a:cubicBezTo>
                <a:cubicBezTo>
                  <a:pt x="1036" y="411"/>
                  <a:pt x="1036" y="411"/>
                  <a:pt x="1037" y="412"/>
                </a:cubicBezTo>
                <a:cubicBezTo>
                  <a:pt x="1037" y="412"/>
                  <a:pt x="1037" y="412"/>
                  <a:pt x="1037" y="412"/>
                </a:cubicBezTo>
                <a:cubicBezTo>
                  <a:pt x="1038" y="412"/>
                  <a:pt x="1038" y="413"/>
                  <a:pt x="1038" y="413"/>
                </a:cubicBezTo>
                <a:cubicBezTo>
                  <a:pt x="1038" y="413"/>
                  <a:pt x="1039" y="413"/>
                  <a:pt x="1039" y="413"/>
                </a:cubicBezTo>
                <a:cubicBezTo>
                  <a:pt x="1039" y="413"/>
                  <a:pt x="1039" y="413"/>
                  <a:pt x="1039" y="413"/>
                </a:cubicBezTo>
                <a:cubicBezTo>
                  <a:pt x="1040" y="414"/>
                  <a:pt x="1041" y="414"/>
                  <a:pt x="1041" y="414"/>
                </a:cubicBezTo>
                <a:cubicBezTo>
                  <a:pt x="1041" y="414"/>
                  <a:pt x="1041" y="414"/>
                  <a:pt x="1042" y="415"/>
                </a:cubicBezTo>
                <a:cubicBezTo>
                  <a:pt x="1042" y="415"/>
                  <a:pt x="1042" y="415"/>
                  <a:pt x="1043" y="415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5" y="415"/>
                  <a:pt x="1045" y="415"/>
                </a:cubicBezTo>
                <a:cubicBezTo>
                  <a:pt x="1046" y="415"/>
                  <a:pt x="1046" y="415"/>
                  <a:pt x="1047" y="415"/>
                </a:cubicBezTo>
                <a:cubicBezTo>
                  <a:pt x="1047" y="415"/>
                  <a:pt x="1047" y="415"/>
                  <a:pt x="1048" y="415"/>
                </a:cubicBezTo>
                <a:cubicBezTo>
                  <a:pt x="1048" y="414"/>
                  <a:pt x="1048" y="414"/>
                  <a:pt x="1048" y="414"/>
                </a:cubicBezTo>
                <a:cubicBezTo>
                  <a:pt x="1048" y="414"/>
                  <a:pt x="1048" y="414"/>
                  <a:pt x="1048" y="413"/>
                </a:cubicBezTo>
                <a:cubicBezTo>
                  <a:pt x="1049" y="413"/>
                  <a:pt x="1048" y="413"/>
                  <a:pt x="1048" y="412"/>
                </a:cubicBezTo>
                <a:cubicBezTo>
                  <a:pt x="1049" y="412"/>
                  <a:pt x="1049" y="412"/>
                  <a:pt x="1050" y="412"/>
                </a:cubicBezTo>
                <a:cubicBezTo>
                  <a:pt x="1050" y="412"/>
                  <a:pt x="1050" y="412"/>
                  <a:pt x="1051" y="411"/>
                </a:cubicBezTo>
                <a:cubicBezTo>
                  <a:pt x="1051" y="411"/>
                  <a:pt x="1051" y="411"/>
                  <a:pt x="1052" y="411"/>
                </a:cubicBezTo>
                <a:cubicBezTo>
                  <a:pt x="1052" y="410"/>
                  <a:pt x="1052" y="409"/>
                  <a:pt x="1053" y="409"/>
                </a:cubicBezTo>
                <a:cubicBezTo>
                  <a:pt x="1054" y="409"/>
                  <a:pt x="1054" y="409"/>
                  <a:pt x="1054" y="409"/>
                </a:cubicBezTo>
                <a:cubicBezTo>
                  <a:pt x="1054" y="409"/>
                  <a:pt x="1054" y="410"/>
                  <a:pt x="1054" y="410"/>
                </a:cubicBezTo>
                <a:cubicBezTo>
                  <a:pt x="1054" y="410"/>
                  <a:pt x="1055" y="410"/>
                  <a:pt x="1055" y="410"/>
                </a:cubicBezTo>
                <a:cubicBezTo>
                  <a:pt x="1055" y="410"/>
                  <a:pt x="1055" y="410"/>
                  <a:pt x="1056" y="410"/>
                </a:cubicBezTo>
                <a:cubicBezTo>
                  <a:pt x="1056" y="411"/>
                  <a:pt x="1057" y="411"/>
                  <a:pt x="1057" y="411"/>
                </a:cubicBezTo>
                <a:cubicBezTo>
                  <a:pt x="1057" y="411"/>
                  <a:pt x="1058" y="411"/>
                  <a:pt x="1058" y="411"/>
                </a:cubicBezTo>
                <a:cubicBezTo>
                  <a:pt x="1058" y="412"/>
                  <a:pt x="1058" y="412"/>
                  <a:pt x="1059" y="413"/>
                </a:cubicBezTo>
                <a:cubicBezTo>
                  <a:pt x="1059" y="413"/>
                  <a:pt x="1059" y="413"/>
                  <a:pt x="1059" y="413"/>
                </a:cubicBezTo>
                <a:cubicBezTo>
                  <a:pt x="1059" y="414"/>
                  <a:pt x="1060" y="414"/>
                  <a:pt x="1060" y="415"/>
                </a:cubicBezTo>
                <a:cubicBezTo>
                  <a:pt x="1061" y="415"/>
                  <a:pt x="1061" y="415"/>
                  <a:pt x="1061" y="415"/>
                </a:cubicBezTo>
                <a:cubicBezTo>
                  <a:pt x="1061" y="416"/>
                  <a:pt x="1062" y="416"/>
                  <a:pt x="1062" y="417"/>
                </a:cubicBezTo>
                <a:cubicBezTo>
                  <a:pt x="1062" y="417"/>
                  <a:pt x="1062" y="417"/>
                  <a:pt x="1062" y="418"/>
                </a:cubicBezTo>
                <a:cubicBezTo>
                  <a:pt x="1063" y="418"/>
                  <a:pt x="1063" y="418"/>
                  <a:pt x="1063" y="418"/>
                </a:cubicBezTo>
                <a:cubicBezTo>
                  <a:pt x="1063" y="418"/>
                  <a:pt x="1064" y="418"/>
                  <a:pt x="1064" y="418"/>
                </a:cubicBezTo>
                <a:cubicBezTo>
                  <a:pt x="1065" y="418"/>
                  <a:pt x="1066" y="418"/>
                  <a:pt x="1067" y="418"/>
                </a:cubicBezTo>
                <a:cubicBezTo>
                  <a:pt x="1067" y="418"/>
                  <a:pt x="1067" y="418"/>
                  <a:pt x="1068" y="418"/>
                </a:cubicBezTo>
                <a:cubicBezTo>
                  <a:pt x="1069" y="418"/>
                  <a:pt x="1069" y="418"/>
                  <a:pt x="1070" y="419"/>
                </a:cubicBezTo>
                <a:cubicBezTo>
                  <a:pt x="1070" y="420"/>
                  <a:pt x="1071" y="420"/>
                  <a:pt x="1071" y="420"/>
                </a:cubicBezTo>
                <a:cubicBezTo>
                  <a:pt x="1072" y="420"/>
                  <a:pt x="1072" y="421"/>
                  <a:pt x="1072" y="421"/>
                </a:cubicBezTo>
                <a:cubicBezTo>
                  <a:pt x="1073" y="421"/>
                  <a:pt x="1073" y="420"/>
                  <a:pt x="1073" y="420"/>
                </a:cubicBezTo>
                <a:cubicBezTo>
                  <a:pt x="1073" y="418"/>
                  <a:pt x="1073" y="418"/>
                  <a:pt x="1073" y="418"/>
                </a:cubicBezTo>
                <a:cubicBezTo>
                  <a:pt x="1073" y="418"/>
                  <a:pt x="1073" y="417"/>
                  <a:pt x="1072" y="417"/>
                </a:cubicBezTo>
                <a:cubicBezTo>
                  <a:pt x="1072" y="417"/>
                  <a:pt x="1072" y="417"/>
                  <a:pt x="1072" y="417"/>
                </a:cubicBezTo>
                <a:cubicBezTo>
                  <a:pt x="1072" y="417"/>
                  <a:pt x="1071" y="417"/>
                  <a:pt x="1071" y="417"/>
                </a:cubicBezTo>
                <a:cubicBezTo>
                  <a:pt x="1071" y="417"/>
                  <a:pt x="1071" y="416"/>
                  <a:pt x="1071" y="416"/>
                </a:cubicBezTo>
                <a:cubicBezTo>
                  <a:pt x="1070" y="416"/>
                  <a:pt x="1070" y="416"/>
                  <a:pt x="1070" y="415"/>
                </a:cubicBezTo>
                <a:cubicBezTo>
                  <a:pt x="1070" y="415"/>
                  <a:pt x="1070" y="415"/>
                  <a:pt x="1069" y="415"/>
                </a:cubicBezTo>
                <a:cubicBezTo>
                  <a:pt x="1069" y="415"/>
                  <a:pt x="1069" y="415"/>
                  <a:pt x="1069" y="415"/>
                </a:cubicBezTo>
                <a:cubicBezTo>
                  <a:pt x="1068" y="415"/>
                  <a:pt x="1068" y="415"/>
                  <a:pt x="1068" y="415"/>
                </a:cubicBezTo>
                <a:cubicBezTo>
                  <a:pt x="1068" y="415"/>
                  <a:pt x="1067" y="414"/>
                  <a:pt x="1067" y="414"/>
                </a:cubicBezTo>
                <a:cubicBezTo>
                  <a:pt x="1067" y="414"/>
                  <a:pt x="1067" y="414"/>
                  <a:pt x="1066" y="414"/>
                </a:cubicBezTo>
                <a:cubicBezTo>
                  <a:pt x="1066" y="414"/>
                  <a:pt x="1066" y="414"/>
                  <a:pt x="1066" y="414"/>
                </a:cubicBezTo>
                <a:cubicBezTo>
                  <a:pt x="1065" y="414"/>
                  <a:pt x="1065" y="414"/>
                  <a:pt x="1064" y="414"/>
                </a:cubicBezTo>
                <a:cubicBezTo>
                  <a:pt x="1064" y="409"/>
                  <a:pt x="1064" y="409"/>
                  <a:pt x="1064" y="409"/>
                </a:cubicBezTo>
                <a:cubicBezTo>
                  <a:pt x="1063" y="409"/>
                  <a:pt x="1062" y="409"/>
                  <a:pt x="1061" y="409"/>
                </a:cubicBezTo>
                <a:cubicBezTo>
                  <a:pt x="1061" y="406"/>
                  <a:pt x="1061" y="406"/>
                  <a:pt x="1061" y="406"/>
                </a:cubicBezTo>
                <a:cubicBezTo>
                  <a:pt x="1062" y="406"/>
                  <a:pt x="1063" y="406"/>
                  <a:pt x="1064" y="406"/>
                </a:cubicBezTo>
                <a:cubicBezTo>
                  <a:pt x="1064" y="405"/>
                  <a:pt x="1064" y="405"/>
                  <a:pt x="1064" y="405"/>
                </a:cubicBezTo>
                <a:cubicBezTo>
                  <a:pt x="1064" y="405"/>
                  <a:pt x="1063" y="405"/>
                  <a:pt x="1063" y="405"/>
                </a:cubicBezTo>
                <a:cubicBezTo>
                  <a:pt x="1063" y="404"/>
                  <a:pt x="1063" y="404"/>
                  <a:pt x="1063" y="404"/>
                </a:cubicBezTo>
                <a:cubicBezTo>
                  <a:pt x="1063" y="404"/>
                  <a:pt x="1062" y="404"/>
                  <a:pt x="1062" y="403"/>
                </a:cubicBezTo>
                <a:cubicBezTo>
                  <a:pt x="1059" y="403"/>
                  <a:pt x="1059" y="403"/>
                  <a:pt x="1059" y="403"/>
                </a:cubicBezTo>
                <a:cubicBezTo>
                  <a:pt x="1058" y="403"/>
                  <a:pt x="1058" y="403"/>
                  <a:pt x="1058" y="403"/>
                </a:cubicBezTo>
                <a:cubicBezTo>
                  <a:pt x="1058" y="402"/>
                  <a:pt x="1057" y="402"/>
                  <a:pt x="1057" y="402"/>
                </a:cubicBezTo>
                <a:cubicBezTo>
                  <a:pt x="1057" y="402"/>
                  <a:pt x="1057" y="401"/>
                  <a:pt x="1057" y="401"/>
                </a:cubicBezTo>
                <a:cubicBezTo>
                  <a:pt x="1057" y="401"/>
                  <a:pt x="1057" y="400"/>
                  <a:pt x="1057" y="400"/>
                </a:cubicBezTo>
                <a:cubicBezTo>
                  <a:pt x="1057" y="400"/>
                  <a:pt x="1056" y="400"/>
                  <a:pt x="1056" y="400"/>
                </a:cubicBezTo>
                <a:cubicBezTo>
                  <a:pt x="1056" y="399"/>
                  <a:pt x="1056" y="399"/>
                  <a:pt x="1055" y="399"/>
                </a:cubicBezTo>
                <a:cubicBezTo>
                  <a:pt x="1055" y="399"/>
                  <a:pt x="1055" y="399"/>
                  <a:pt x="1055" y="398"/>
                </a:cubicBezTo>
                <a:cubicBezTo>
                  <a:pt x="1054" y="398"/>
                  <a:pt x="1054" y="398"/>
                  <a:pt x="1054" y="398"/>
                </a:cubicBezTo>
                <a:cubicBezTo>
                  <a:pt x="1053" y="397"/>
                  <a:pt x="1053" y="397"/>
                  <a:pt x="1053" y="397"/>
                </a:cubicBezTo>
                <a:cubicBezTo>
                  <a:pt x="1052" y="396"/>
                  <a:pt x="1052" y="396"/>
                  <a:pt x="1052" y="396"/>
                </a:cubicBezTo>
                <a:cubicBezTo>
                  <a:pt x="1051" y="396"/>
                  <a:pt x="1051" y="396"/>
                  <a:pt x="1050" y="396"/>
                </a:cubicBezTo>
                <a:cubicBezTo>
                  <a:pt x="1050" y="396"/>
                  <a:pt x="1049" y="396"/>
                  <a:pt x="1049" y="395"/>
                </a:cubicBezTo>
                <a:cubicBezTo>
                  <a:pt x="1048" y="395"/>
                  <a:pt x="1049" y="395"/>
                  <a:pt x="1048" y="395"/>
                </a:cubicBezTo>
                <a:cubicBezTo>
                  <a:pt x="1048" y="395"/>
                  <a:pt x="1048" y="395"/>
                  <a:pt x="1048" y="395"/>
                </a:cubicBezTo>
                <a:cubicBezTo>
                  <a:pt x="1047" y="395"/>
                  <a:pt x="1047" y="395"/>
                  <a:pt x="1047" y="395"/>
                </a:cubicBezTo>
                <a:cubicBezTo>
                  <a:pt x="1046" y="394"/>
                  <a:pt x="1046" y="394"/>
                  <a:pt x="1045" y="394"/>
                </a:cubicBezTo>
                <a:cubicBezTo>
                  <a:pt x="1045" y="394"/>
                  <a:pt x="1044" y="393"/>
                  <a:pt x="1044" y="393"/>
                </a:cubicBezTo>
                <a:cubicBezTo>
                  <a:pt x="1044" y="393"/>
                  <a:pt x="1043" y="393"/>
                  <a:pt x="1043" y="393"/>
                </a:cubicBezTo>
                <a:cubicBezTo>
                  <a:pt x="1043" y="393"/>
                  <a:pt x="1043" y="393"/>
                  <a:pt x="1042" y="393"/>
                </a:cubicBezTo>
                <a:cubicBezTo>
                  <a:pt x="1042" y="393"/>
                  <a:pt x="1041" y="393"/>
                  <a:pt x="1040" y="393"/>
                </a:cubicBezTo>
                <a:cubicBezTo>
                  <a:pt x="1040" y="393"/>
                  <a:pt x="1040" y="393"/>
                  <a:pt x="1039" y="393"/>
                </a:cubicBezTo>
                <a:cubicBezTo>
                  <a:pt x="1038" y="393"/>
                  <a:pt x="1038" y="393"/>
                  <a:pt x="1037" y="392"/>
                </a:cubicBezTo>
                <a:cubicBezTo>
                  <a:pt x="1037" y="392"/>
                  <a:pt x="1036" y="392"/>
                  <a:pt x="1036" y="392"/>
                </a:cubicBezTo>
                <a:cubicBezTo>
                  <a:pt x="1035" y="391"/>
                  <a:pt x="1035" y="391"/>
                  <a:pt x="1034" y="391"/>
                </a:cubicBezTo>
                <a:cubicBezTo>
                  <a:pt x="1034" y="391"/>
                  <a:pt x="1034" y="391"/>
                  <a:pt x="1034" y="391"/>
                </a:cubicBezTo>
                <a:cubicBezTo>
                  <a:pt x="1033" y="390"/>
                  <a:pt x="1033" y="390"/>
                  <a:pt x="1033" y="390"/>
                </a:cubicBezTo>
                <a:cubicBezTo>
                  <a:pt x="1032" y="390"/>
                  <a:pt x="1032" y="389"/>
                  <a:pt x="1032" y="389"/>
                </a:cubicBezTo>
                <a:cubicBezTo>
                  <a:pt x="1031" y="389"/>
                  <a:pt x="1031" y="389"/>
                  <a:pt x="1030" y="390"/>
                </a:cubicBezTo>
                <a:cubicBezTo>
                  <a:pt x="1030" y="390"/>
                  <a:pt x="1030" y="390"/>
                  <a:pt x="1030" y="390"/>
                </a:cubicBezTo>
                <a:cubicBezTo>
                  <a:pt x="1029" y="391"/>
                  <a:pt x="1029" y="391"/>
                  <a:pt x="1028" y="391"/>
                </a:cubicBezTo>
                <a:cubicBezTo>
                  <a:pt x="1028" y="391"/>
                  <a:pt x="1027" y="391"/>
                  <a:pt x="1027" y="391"/>
                </a:cubicBezTo>
                <a:cubicBezTo>
                  <a:pt x="1027" y="391"/>
                  <a:pt x="1026" y="391"/>
                  <a:pt x="1026" y="391"/>
                </a:cubicBezTo>
                <a:cubicBezTo>
                  <a:pt x="1026" y="392"/>
                  <a:pt x="1026" y="392"/>
                  <a:pt x="1026" y="392"/>
                </a:cubicBezTo>
                <a:cubicBezTo>
                  <a:pt x="1025" y="393"/>
                  <a:pt x="1026" y="393"/>
                  <a:pt x="1026" y="394"/>
                </a:cubicBezTo>
                <a:cubicBezTo>
                  <a:pt x="1025" y="394"/>
                  <a:pt x="1025" y="394"/>
                  <a:pt x="1025" y="394"/>
                </a:cubicBezTo>
                <a:cubicBezTo>
                  <a:pt x="1025" y="394"/>
                  <a:pt x="1025" y="394"/>
                  <a:pt x="1024" y="395"/>
                </a:cubicBezTo>
                <a:cubicBezTo>
                  <a:pt x="1024" y="395"/>
                  <a:pt x="1024" y="395"/>
                  <a:pt x="1023" y="395"/>
                </a:cubicBezTo>
                <a:cubicBezTo>
                  <a:pt x="1022" y="395"/>
                  <a:pt x="1022" y="395"/>
                  <a:pt x="1021" y="395"/>
                </a:cubicBezTo>
                <a:cubicBezTo>
                  <a:pt x="1021" y="395"/>
                  <a:pt x="1020" y="395"/>
                  <a:pt x="1020" y="394"/>
                </a:cubicBezTo>
                <a:cubicBezTo>
                  <a:pt x="1020" y="394"/>
                  <a:pt x="1020" y="394"/>
                  <a:pt x="1020" y="394"/>
                </a:cubicBezTo>
                <a:cubicBezTo>
                  <a:pt x="1019" y="393"/>
                  <a:pt x="1020" y="393"/>
                  <a:pt x="1020" y="393"/>
                </a:cubicBezTo>
                <a:cubicBezTo>
                  <a:pt x="1019" y="392"/>
                  <a:pt x="1019" y="392"/>
                  <a:pt x="1018" y="392"/>
                </a:cubicBezTo>
                <a:cubicBezTo>
                  <a:pt x="1018" y="392"/>
                  <a:pt x="1018" y="392"/>
                  <a:pt x="1017" y="392"/>
                </a:cubicBezTo>
                <a:cubicBezTo>
                  <a:pt x="1017" y="392"/>
                  <a:pt x="1017" y="393"/>
                  <a:pt x="1017" y="393"/>
                </a:cubicBezTo>
                <a:cubicBezTo>
                  <a:pt x="1016" y="393"/>
                  <a:pt x="1016" y="393"/>
                  <a:pt x="1016" y="393"/>
                </a:cubicBezTo>
                <a:cubicBezTo>
                  <a:pt x="1012" y="393"/>
                  <a:pt x="1012" y="393"/>
                  <a:pt x="1012" y="393"/>
                </a:cubicBezTo>
                <a:cubicBezTo>
                  <a:pt x="1012" y="394"/>
                  <a:pt x="1012" y="394"/>
                  <a:pt x="1012" y="394"/>
                </a:cubicBezTo>
                <a:cubicBezTo>
                  <a:pt x="1012" y="395"/>
                  <a:pt x="1012" y="395"/>
                  <a:pt x="1012" y="395"/>
                </a:cubicBezTo>
                <a:cubicBezTo>
                  <a:pt x="1013" y="395"/>
                  <a:pt x="1013" y="395"/>
                  <a:pt x="1013" y="395"/>
                </a:cubicBezTo>
                <a:cubicBezTo>
                  <a:pt x="1013" y="396"/>
                  <a:pt x="1013" y="396"/>
                  <a:pt x="1013" y="396"/>
                </a:cubicBezTo>
                <a:cubicBezTo>
                  <a:pt x="1013" y="396"/>
                  <a:pt x="1013" y="397"/>
                  <a:pt x="1013" y="397"/>
                </a:cubicBezTo>
                <a:cubicBezTo>
                  <a:pt x="1014" y="397"/>
                  <a:pt x="1014" y="397"/>
                  <a:pt x="1014" y="397"/>
                </a:cubicBezTo>
                <a:cubicBezTo>
                  <a:pt x="1014" y="397"/>
                  <a:pt x="1014" y="397"/>
                  <a:pt x="1014" y="397"/>
                </a:cubicBezTo>
                <a:close/>
                <a:moveTo>
                  <a:pt x="986" y="389"/>
                </a:moveTo>
                <a:cubicBezTo>
                  <a:pt x="986" y="389"/>
                  <a:pt x="986" y="389"/>
                  <a:pt x="985" y="389"/>
                </a:cubicBezTo>
                <a:cubicBezTo>
                  <a:pt x="985" y="389"/>
                  <a:pt x="985" y="390"/>
                  <a:pt x="985" y="390"/>
                </a:cubicBezTo>
                <a:cubicBezTo>
                  <a:pt x="985" y="390"/>
                  <a:pt x="985" y="390"/>
                  <a:pt x="986" y="390"/>
                </a:cubicBezTo>
                <a:cubicBezTo>
                  <a:pt x="986" y="390"/>
                  <a:pt x="986" y="390"/>
                  <a:pt x="986" y="390"/>
                </a:cubicBezTo>
                <a:cubicBezTo>
                  <a:pt x="987" y="390"/>
                  <a:pt x="987" y="390"/>
                  <a:pt x="987" y="390"/>
                </a:cubicBezTo>
                <a:cubicBezTo>
                  <a:pt x="988" y="390"/>
                  <a:pt x="988" y="391"/>
                  <a:pt x="989" y="391"/>
                </a:cubicBezTo>
                <a:cubicBezTo>
                  <a:pt x="989" y="391"/>
                  <a:pt x="989" y="390"/>
                  <a:pt x="990" y="390"/>
                </a:cubicBezTo>
                <a:cubicBezTo>
                  <a:pt x="990" y="390"/>
                  <a:pt x="990" y="390"/>
                  <a:pt x="990" y="390"/>
                </a:cubicBezTo>
                <a:cubicBezTo>
                  <a:pt x="989" y="390"/>
                  <a:pt x="990" y="389"/>
                  <a:pt x="990" y="389"/>
                </a:cubicBezTo>
                <a:cubicBezTo>
                  <a:pt x="989" y="389"/>
                  <a:pt x="989" y="389"/>
                  <a:pt x="988" y="389"/>
                </a:cubicBezTo>
                <a:cubicBezTo>
                  <a:pt x="986" y="389"/>
                  <a:pt x="986" y="389"/>
                  <a:pt x="986" y="389"/>
                </a:cubicBezTo>
                <a:cubicBezTo>
                  <a:pt x="986" y="389"/>
                  <a:pt x="986" y="389"/>
                  <a:pt x="986" y="389"/>
                </a:cubicBezTo>
                <a:close/>
                <a:moveTo>
                  <a:pt x="1023" y="386"/>
                </a:moveTo>
                <a:cubicBezTo>
                  <a:pt x="1023" y="387"/>
                  <a:pt x="1023" y="387"/>
                  <a:pt x="1023" y="387"/>
                </a:cubicBezTo>
                <a:cubicBezTo>
                  <a:pt x="1023" y="388"/>
                  <a:pt x="1023" y="388"/>
                  <a:pt x="1023" y="388"/>
                </a:cubicBezTo>
                <a:cubicBezTo>
                  <a:pt x="1023" y="389"/>
                  <a:pt x="1023" y="389"/>
                  <a:pt x="1023" y="390"/>
                </a:cubicBezTo>
                <a:cubicBezTo>
                  <a:pt x="1026" y="390"/>
                  <a:pt x="1026" y="390"/>
                  <a:pt x="1026" y="390"/>
                </a:cubicBezTo>
                <a:cubicBezTo>
                  <a:pt x="1026" y="389"/>
                  <a:pt x="1026" y="389"/>
                  <a:pt x="1026" y="389"/>
                </a:cubicBezTo>
                <a:cubicBezTo>
                  <a:pt x="1025" y="389"/>
                  <a:pt x="1025" y="389"/>
                  <a:pt x="1025" y="389"/>
                </a:cubicBezTo>
                <a:cubicBezTo>
                  <a:pt x="1025" y="389"/>
                  <a:pt x="1025" y="388"/>
                  <a:pt x="1025" y="388"/>
                </a:cubicBezTo>
                <a:cubicBezTo>
                  <a:pt x="1025" y="388"/>
                  <a:pt x="1025" y="387"/>
                  <a:pt x="1025" y="387"/>
                </a:cubicBezTo>
                <a:cubicBezTo>
                  <a:pt x="1025" y="387"/>
                  <a:pt x="1025" y="387"/>
                  <a:pt x="1025" y="386"/>
                </a:cubicBezTo>
                <a:cubicBezTo>
                  <a:pt x="1024" y="386"/>
                  <a:pt x="1023" y="386"/>
                  <a:pt x="1023" y="386"/>
                </a:cubicBezTo>
                <a:close/>
                <a:moveTo>
                  <a:pt x="1008" y="387"/>
                </a:moveTo>
                <a:cubicBezTo>
                  <a:pt x="1007" y="387"/>
                  <a:pt x="1007" y="387"/>
                  <a:pt x="1007" y="387"/>
                </a:cubicBezTo>
                <a:cubicBezTo>
                  <a:pt x="1006" y="387"/>
                  <a:pt x="1006" y="387"/>
                  <a:pt x="1005" y="387"/>
                </a:cubicBezTo>
                <a:cubicBezTo>
                  <a:pt x="1006" y="388"/>
                  <a:pt x="1006" y="388"/>
                  <a:pt x="1006" y="388"/>
                </a:cubicBezTo>
                <a:cubicBezTo>
                  <a:pt x="1006" y="388"/>
                  <a:pt x="1006" y="388"/>
                  <a:pt x="1006" y="388"/>
                </a:cubicBezTo>
                <a:cubicBezTo>
                  <a:pt x="1007" y="388"/>
                  <a:pt x="1007" y="389"/>
                  <a:pt x="1007" y="389"/>
                </a:cubicBezTo>
                <a:cubicBezTo>
                  <a:pt x="1007" y="389"/>
                  <a:pt x="1007" y="389"/>
                  <a:pt x="1008" y="389"/>
                </a:cubicBezTo>
                <a:cubicBezTo>
                  <a:pt x="1008" y="389"/>
                  <a:pt x="1008" y="389"/>
                  <a:pt x="1008" y="389"/>
                </a:cubicBezTo>
                <a:cubicBezTo>
                  <a:pt x="1009" y="389"/>
                  <a:pt x="1009" y="389"/>
                  <a:pt x="1009" y="389"/>
                </a:cubicBezTo>
                <a:cubicBezTo>
                  <a:pt x="1010" y="389"/>
                  <a:pt x="1010" y="389"/>
                  <a:pt x="1010" y="389"/>
                </a:cubicBezTo>
                <a:cubicBezTo>
                  <a:pt x="1010" y="390"/>
                  <a:pt x="1010" y="390"/>
                  <a:pt x="1010" y="390"/>
                </a:cubicBezTo>
                <a:cubicBezTo>
                  <a:pt x="1010" y="390"/>
                  <a:pt x="1010" y="391"/>
                  <a:pt x="1011" y="391"/>
                </a:cubicBezTo>
                <a:cubicBezTo>
                  <a:pt x="1011" y="391"/>
                  <a:pt x="1011" y="391"/>
                  <a:pt x="1011" y="391"/>
                </a:cubicBezTo>
                <a:cubicBezTo>
                  <a:pt x="1012" y="391"/>
                  <a:pt x="1012" y="391"/>
                  <a:pt x="1012" y="391"/>
                </a:cubicBezTo>
                <a:cubicBezTo>
                  <a:pt x="1013" y="391"/>
                  <a:pt x="1013" y="391"/>
                  <a:pt x="1013" y="391"/>
                </a:cubicBezTo>
                <a:cubicBezTo>
                  <a:pt x="1013" y="391"/>
                  <a:pt x="1013" y="391"/>
                  <a:pt x="1014" y="391"/>
                </a:cubicBezTo>
                <a:cubicBezTo>
                  <a:pt x="1014" y="391"/>
                  <a:pt x="1014" y="391"/>
                  <a:pt x="1014" y="391"/>
                </a:cubicBezTo>
                <a:cubicBezTo>
                  <a:pt x="1015" y="391"/>
                  <a:pt x="1015" y="391"/>
                  <a:pt x="1015" y="391"/>
                </a:cubicBezTo>
                <a:cubicBezTo>
                  <a:pt x="1015" y="391"/>
                  <a:pt x="1016" y="391"/>
                  <a:pt x="1016" y="391"/>
                </a:cubicBezTo>
                <a:cubicBezTo>
                  <a:pt x="1017" y="391"/>
                  <a:pt x="1017" y="391"/>
                  <a:pt x="1017" y="391"/>
                </a:cubicBezTo>
                <a:cubicBezTo>
                  <a:pt x="1018" y="391"/>
                  <a:pt x="1018" y="390"/>
                  <a:pt x="1018" y="390"/>
                </a:cubicBezTo>
                <a:cubicBezTo>
                  <a:pt x="1018" y="390"/>
                  <a:pt x="1018" y="390"/>
                  <a:pt x="1018" y="390"/>
                </a:cubicBezTo>
                <a:cubicBezTo>
                  <a:pt x="1018" y="389"/>
                  <a:pt x="1017" y="390"/>
                  <a:pt x="1017" y="389"/>
                </a:cubicBezTo>
                <a:cubicBezTo>
                  <a:pt x="1017" y="389"/>
                  <a:pt x="1017" y="388"/>
                  <a:pt x="1017" y="387"/>
                </a:cubicBezTo>
                <a:cubicBezTo>
                  <a:pt x="1017" y="387"/>
                  <a:pt x="1017" y="387"/>
                  <a:pt x="1017" y="386"/>
                </a:cubicBezTo>
                <a:cubicBezTo>
                  <a:pt x="1017" y="386"/>
                  <a:pt x="1017" y="386"/>
                  <a:pt x="1017" y="386"/>
                </a:cubicBezTo>
                <a:cubicBezTo>
                  <a:pt x="1016" y="385"/>
                  <a:pt x="1016" y="386"/>
                  <a:pt x="1016" y="385"/>
                </a:cubicBezTo>
                <a:cubicBezTo>
                  <a:pt x="1015" y="385"/>
                  <a:pt x="1015" y="385"/>
                  <a:pt x="1014" y="385"/>
                </a:cubicBezTo>
                <a:cubicBezTo>
                  <a:pt x="1014" y="385"/>
                  <a:pt x="1013" y="385"/>
                  <a:pt x="1013" y="385"/>
                </a:cubicBezTo>
                <a:cubicBezTo>
                  <a:pt x="1012" y="386"/>
                  <a:pt x="1012" y="386"/>
                  <a:pt x="1012" y="386"/>
                </a:cubicBezTo>
                <a:cubicBezTo>
                  <a:pt x="1011" y="386"/>
                  <a:pt x="1011" y="386"/>
                  <a:pt x="1011" y="386"/>
                </a:cubicBezTo>
                <a:cubicBezTo>
                  <a:pt x="1010" y="386"/>
                  <a:pt x="1010" y="386"/>
                  <a:pt x="1009" y="386"/>
                </a:cubicBezTo>
                <a:cubicBezTo>
                  <a:pt x="1009" y="386"/>
                  <a:pt x="1009" y="386"/>
                  <a:pt x="1008" y="386"/>
                </a:cubicBezTo>
                <a:cubicBezTo>
                  <a:pt x="1008" y="387"/>
                  <a:pt x="1008" y="387"/>
                  <a:pt x="1008" y="387"/>
                </a:cubicBezTo>
                <a:cubicBezTo>
                  <a:pt x="1007" y="387"/>
                  <a:pt x="1007" y="387"/>
                  <a:pt x="1007" y="388"/>
                </a:cubicBezTo>
                <a:lnTo>
                  <a:pt x="1008" y="387"/>
                </a:lnTo>
                <a:close/>
                <a:moveTo>
                  <a:pt x="1007" y="385"/>
                </a:moveTo>
                <a:cubicBezTo>
                  <a:pt x="1007" y="385"/>
                  <a:pt x="1008" y="384"/>
                  <a:pt x="1008" y="384"/>
                </a:cubicBezTo>
                <a:cubicBezTo>
                  <a:pt x="1008" y="383"/>
                  <a:pt x="1008" y="383"/>
                  <a:pt x="1007" y="383"/>
                </a:cubicBezTo>
                <a:cubicBezTo>
                  <a:pt x="1007" y="383"/>
                  <a:pt x="1007" y="382"/>
                  <a:pt x="1006" y="382"/>
                </a:cubicBezTo>
                <a:cubicBezTo>
                  <a:pt x="1006" y="382"/>
                  <a:pt x="1006" y="382"/>
                  <a:pt x="1006" y="382"/>
                </a:cubicBezTo>
                <a:cubicBezTo>
                  <a:pt x="1006" y="382"/>
                  <a:pt x="1005" y="382"/>
                  <a:pt x="1005" y="382"/>
                </a:cubicBezTo>
                <a:cubicBezTo>
                  <a:pt x="1005" y="383"/>
                  <a:pt x="1005" y="383"/>
                  <a:pt x="1005" y="383"/>
                </a:cubicBezTo>
                <a:cubicBezTo>
                  <a:pt x="1005" y="384"/>
                  <a:pt x="1004" y="384"/>
                  <a:pt x="1004" y="385"/>
                </a:cubicBezTo>
                <a:cubicBezTo>
                  <a:pt x="1005" y="385"/>
                  <a:pt x="1005" y="385"/>
                  <a:pt x="1006" y="385"/>
                </a:cubicBezTo>
                <a:cubicBezTo>
                  <a:pt x="1006" y="386"/>
                  <a:pt x="1007" y="385"/>
                  <a:pt x="1007" y="385"/>
                </a:cubicBezTo>
                <a:close/>
                <a:moveTo>
                  <a:pt x="1003" y="390"/>
                </a:moveTo>
                <a:cubicBezTo>
                  <a:pt x="1003" y="391"/>
                  <a:pt x="1003" y="391"/>
                  <a:pt x="1003" y="391"/>
                </a:cubicBezTo>
                <a:cubicBezTo>
                  <a:pt x="1003" y="391"/>
                  <a:pt x="1003" y="391"/>
                  <a:pt x="1003" y="392"/>
                </a:cubicBezTo>
                <a:cubicBezTo>
                  <a:pt x="1004" y="392"/>
                  <a:pt x="1005" y="392"/>
                  <a:pt x="1006" y="392"/>
                </a:cubicBezTo>
                <a:cubicBezTo>
                  <a:pt x="1006" y="389"/>
                  <a:pt x="1006" y="389"/>
                  <a:pt x="1006" y="389"/>
                </a:cubicBezTo>
                <a:cubicBezTo>
                  <a:pt x="1004" y="389"/>
                  <a:pt x="1004" y="389"/>
                  <a:pt x="1004" y="389"/>
                </a:cubicBezTo>
                <a:cubicBezTo>
                  <a:pt x="1004" y="391"/>
                  <a:pt x="1004" y="391"/>
                  <a:pt x="1004" y="391"/>
                </a:cubicBezTo>
                <a:lnTo>
                  <a:pt x="1003" y="390"/>
                </a:lnTo>
                <a:close/>
                <a:moveTo>
                  <a:pt x="997" y="394"/>
                </a:moveTo>
                <a:cubicBezTo>
                  <a:pt x="997" y="394"/>
                  <a:pt x="997" y="394"/>
                  <a:pt x="997" y="395"/>
                </a:cubicBezTo>
                <a:cubicBezTo>
                  <a:pt x="997" y="395"/>
                  <a:pt x="997" y="395"/>
                  <a:pt x="997" y="395"/>
                </a:cubicBezTo>
                <a:cubicBezTo>
                  <a:pt x="999" y="395"/>
                  <a:pt x="999" y="395"/>
                  <a:pt x="999" y="395"/>
                </a:cubicBezTo>
                <a:cubicBezTo>
                  <a:pt x="1000" y="395"/>
                  <a:pt x="1000" y="395"/>
                  <a:pt x="1001" y="395"/>
                </a:cubicBezTo>
                <a:cubicBezTo>
                  <a:pt x="1001" y="395"/>
                  <a:pt x="1001" y="395"/>
                  <a:pt x="1001" y="395"/>
                </a:cubicBezTo>
                <a:cubicBezTo>
                  <a:pt x="1002" y="395"/>
                  <a:pt x="1002" y="395"/>
                  <a:pt x="1002" y="395"/>
                </a:cubicBezTo>
                <a:cubicBezTo>
                  <a:pt x="1002" y="395"/>
                  <a:pt x="1003" y="395"/>
                  <a:pt x="1003" y="395"/>
                </a:cubicBezTo>
                <a:cubicBezTo>
                  <a:pt x="1003" y="396"/>
                  <a:pt x="1003" y="396"/>
                  <a:pt x="1003" y="396"/>
                </a:cubicBezTo>
                <a:cubicBezTo>
                  <a:pt x="1004" y="396"/>
                  <a:pt x="1004" y="396"/>
                  <a:pt x="1004" y="396"/>
                </a:cubicBezTo>
                <a:cubicBezTo>
                  <a:pt x="1004" y="396"/>
                  <a:pt x="1005" y="396"/>
                  <a:pt x="1005" y="396"/>
                </a:cubicBezTo>
                <a:cubicBezTo>
                  <a:pt x="1005" y="396"/>
                  <a:pt x="1006" y="396"/>
                  <a:pt x="1006" y="396"/>
                </a:cubicBezTo>
                <a:cubicBezTo>
                  <a:pt x="1006" y="396"/>
                  <a:pt x="1006" y="395"/>
                  <a:pt x="1006" y="394"/>
                </a:cubicBezTo>
                <a:cubicBezTo>
                  <a:pt x="1006" y="394"/>
                  <a:pt x="1005" y="394"/>
                  <a:pt x="1005" y="394"/>
                </a:cubicBezTo>
                <a:cubicBezTo>
                  <a:pt x="1004" y="394"/>
                  <a:pt x="1004" y="394"/>
                  <a:pt x="1003" y="394"/>
                </a:cubicBezTo>
                <a:cubicBezTo>
                  <a:pt x="1003" y="394"/>
                  <a:pt x="1003" y="394"/>
                  <a:pt x="1002" y="394"/>
                </a:cubicBezTo>
                <a:cubicBezTo>
                  <a:pt x="1002" y="394"/>
                  <a:pt x="1002" y="394"/>
                  <a:pt x="1002" y="394"/>
                </a:cubicBezTo>
                <a:cubicBezTo>
                  <a:pt x="1001" y="394"/>
                  <a:pt x="1001" y="393"/>
                  <a:pt x="1000" y="393"/>
                </a:cubicBezTo>
                <a:cubicBezTo>
                  <a:pt x="1000" y="393"/>
                  <a:pt x="999" y="393"/>
                  <a:pt x="999" y="393"/>
                </a:cubicBezTo>
                <a:cubicBezTo>
                  <a:pt x="998" y="393"/>
                  <a:pt x="998" y="393"/>
                  <a:pt x="997" y="393"/>
                </a:cubicBezTo>
                <a:cubicBezTo>
                  <a:pt x="997" y="393"/>
                  <a:pt x="997" y="394"/>
                  <a:pt x="997" y="394"/>
                </a:cubicBezTo>
                <a:cubicBezTo>
                  <a:pt x="997" y="394"/>
                  <a:pt x="997" y="394"/>
                  <a:pt x="997" y="395"/>
                </a:cubicBezTo>
                <a:lnTo>
                  <a:pt x="997" y="394"/>
                </a:lnTo>
                <a:close/>
                <a:moveTo>
                  <a:pt x="994" y="394"/>
                </a:moveTo>
                <a:cubicBezTo>
                  <a:pt x="994" y="394"/>
                  <a:pt x="993" y="394"/>
                  <a:pt x="993" y="394"/>
                </a:cubicBezTo>
                <a:cubicBezTo>
                  <a:pt x="992" y="394"/>
                  <a:pt x="992" y="394"/>
                  <a:pt x="991" y="394"/>
                </a:cubicBezTo>
                <a:cubicBezTo>
                  <a:pt x="991" y="395"/>
                  <a:pt x="991" y="395"/>
                  <a:pt x="991" y="395"/>
                </a:cubicBezTo>
                <a:cubicBezTo>
                  <a:pt x="991" y="395"/>
                  <a:pt x="991" y="396"/>
                  <a:pt x="992" y="396"/>
                </a:cubicBezTo>
                <a:cubicBezTo>
                  <a:pt x="992" y="396"/>
                  <a:pt x="992" y="396"/>
                  <a:pt x="992" y="396"/>
                </a:cubicBezTo>
                <a:cubicBezTo>
                  <a:pt x="993" y="396"/>
                  <a:pt x="993" y="396"/>
                  <a:pt x="993" y="396"/>
                </a:cubicBezTo>
                <a:cubicBezTo>
                  <a:pt x="994" y="396"/>
                  <a:pt x="994" y="396"/>
                  <a:pt x="994" y="396"/>
                </a:cubicBezTo>
                <a:cubicBezTo>
                  <a:pt x="994" y="395"/>
                  <a:pt x="994" y="395"/>
                  <a:pt x="994" y="395"/>
                </a:cubicBezTo>
                <a:cubicBezTo>
                  <a:pt x="994" y="395"/>
                  <a:pt x="994" y="395"/>
                  <a:pt x="994" y="394"/>
                </a:cubicBezTo>
                <a:close/>
                <a:moveTo>
                  <a:pt x="999" y="375"/>
                </a:moveTo>
                <a:cubicBezTo>
                  <a:pt x="998" y="376"/>
                  <a:pt x="998" y="376"/>
                  <a:pt x="997" y="377"/>
                </a:cubicBezTo>
                <a:cubicBezTo>
                  <a:pt x="997" y="377"/>
                  <a:pt x="997" y="377"/>
                  <a:pt x="997" y="377"/>
                </a:cubicBezTo>
                <a:cubicBezTo>
                  <a:pt x="996" y="377"/>
                  <a:pt x="996" y="378"/>
                  <a:pt x="996" y="378"/>
                </a:cubicBezTo>
                <a:cubicBezTo>
                  <a:pt x="996" y="378"/>
                  <a:pt x="995" y="378"/>
                  <a:pt x="995" y="378"/>
                </a:cubicBezTo>
                <a:cubicBezTo>
                  <a:pt x="995" y="378"/>
                  <a:pt x="995" y="378"/>
                  <a:pt x="995" y="379"/>
                </a:cubicBezTo>
                <a:cubicBezTo>
                  <a:pt x="995" y="379"/>
                  <a:pt x="995" y="379"/>
                  <a:pt x="995" y="379"/>
                </a:cubicBezTo>
                <a:cubicBezTo>
                  <a:pt x="995" y="380"/>
                  <a:pt x="995" y="380"/>
                  <a:pt x="995" y="381"/>
                </a:cubicBezTo>
                <a:cubicBezTo>
                  <a:pt x="995" y="381"/>
                  <a:pt x="995" y="381"/>
                  <a:pt x="995" y="381"/>
                </a:cubicBezTo>
                <a:cubicBezTo>
                  <a:pt x="995" y="382"/>
                  <a:pt x="995" y="382"/>
                  <a:pt x="995" y="383"/>
                </a:cubicBezTo>
                <a:cubicBezTo>
                  <a:pt x="995" y="383"/>
                  <a:pt x="995" y="383"/>
                  <a:pt x="995" y="383"/>
                </a:cubicBezTo>
                <a:cubicBezTo>
                  <a:pt x="994" y="384"/>
                  <a:pt x="994" y="384"/>
                  <a:pt x="994" y="385"/>
                </a:cubicBezTo>
                <a:cubicBezTo>
                  <a:pt x="994" y="385"/>
                  <a:pt x="994" y="385"/>
                  <a:pt x="994" y="386"/>
                </a:cubicBezTo>
                <a:cubicBezTo>
                  <a:pt x="994" y="386"/>
                  <a:pt x="994" y="386"/>
                  <a:pt x="994" y="387"/>
                </a:cubicBezTo>
                <a:cubicBezTo>
                  <a:pt x="995" y="387"/>
                  <a:pt x="995" y="387"/>
                  <a:pt x="995" y="387"/>
                </a:cubicBezTo>
                <a:cubicBezTo>
                  <a:pt x="995" y="387"/>
                  <a:pt x="995" y="387"/>
                  <a:pt x="996" y="387"/>
                </a:cubicBezTo>
                <a:cubicBezTo>
                  <a:pt x="996" y="387"/>
                  <a:pt x="997" y="387"/>
                  <a:pt x="997" y="387"/>
                </a:cubicBezTo>
                <a:cubicBezTo>
                  <a:pt x="997" y="386"/>
                  <a:pt x="997" y="386"/>
                  <a:pt x="997" y="385"/>
                </a:cubicBezTo>
                <a:cubicBezTo>
                  <a:pt x="997" y="385"/>
                  <a:pt x="997" y="384"/>
                  <a:pt x="997" y="383"/>
                </a:cubicBezTo>
                <a:cubicBezTo>
                  <a:pt x="997" y="383"/>
                  <a:pt x="997" y="383"/>
                  <a:pt x="997" y="383"/>
                </a:cubicBezTo>
                <a:cubicBezTo>
                  <a:pt x="998" y="383"/>
                  <a:pt x="999" y="383"/>
                  <a:pt x="1000" y="383"/>
                </a:cubicBezTo>
                <a:cubicBezTo>
                  <a:pt x="1000" y="383"/>
                  <a:pt x="1000" y="383"/>
                  <a:pt x="1001" y="383"/>
                </a:cubicBezTo>
                <a:cubicBezTo>
                  <a:pt x="1001" y="383"/>
                  <a:pt x="1001" y="383"/>
                  <a:pt x="1001" y="382"/>
                </a:cubicBezTo>
                <a:cubicBezTo>
                  <a:pt x="1001" y="382"/>
                  <a:pt x="1001" y="381"/>
                  <a:pt x="1000" y="381"/>
                </a:cubicBezTo>
                <a:cubicBezTo>
                  <a:pt x="1000" y="381"/>
                  <a:pt x="1000" y="381"/>
                  <a:pt x="1000" y="381"/>
                </a:cubicBezTo>
                <a:cubicBezTo>
                  <a:pt x="1000" y="380"/>
                  <a:pt x="1000" y="380"/>
                  <a:pt x="1000" y="380"/>
                </a:cubicBezTo>
                <a:cubicBezTo>
                  <a:pt x="1000" y="380"/>
                  <a:pt x="1000" y="379"/>
                  <a:pt x="1000" y="379"/>
                </a:cubicBezTo>
                <a:cubicBezTo>
                  <a:pt x="1000" y="379"/>
                  <a:pt x="999" y="379"/>
                  <a:pt x="999" y="379"/>
                </a:cubicBezTo>
                <a:cubicBezTo>
                  <a:pt x="999" y="379"/>
                  <a:pt x="998" y="379"/>
                  <a:pt x="998" y="379"/>
                </a:cubicBezTo>
                <a:cubicBezTo>
                  <a:pt x="998" y="378"/>
                  <a:pt x="998" y="378"/>
                  <a:pt x="998" y="378"/>
                </a:cubicBezTo>
                <a:cubicBezTo>
                  <a:pt x="998" y="378"/>
                  <a:pt x="998" y="378"/>
                  <a:pt x="998" y="377"/>
                </a:cubicBezTo>
                <a:cubicBezTo>
                  <a:pt x="998" y="377"/>
                  <a:pt x="998" y="377"/>
                  <a:pt x="999" y="377"/>
                </a:cubicBezTo>
                <a:cubicBezTo>
                  <a:pt x="999" y="377"/>
                  <a:pt x="999" y="376"/>
                  <a:pt x="999" y="376"/>
                </a:cubicBezTo>
                <a:cubicBezTo>
                  <a:pt x="999" y="376"/>
                  <a:pt x="999" y="376"/>
                  <a:pt x="999" y="375"/>
                </a:cubicBezTo>
                <a:close/>
                <a:moveTo>
                  <a:pt x="965" y="394"/>
                </a:moveTo>
                <a:cubicBezTo>
                  <a:pt x="965" y="395"/>
                  <a:pt x="966" y="395"/>
                  <a:pt x="966" y="395"/>
                </a:cubicBezTo>
                <a:cubicBezTo>
                  <a:pt x="966" y="395"/>
                  <a:pt x="967" y="395"/>
                  <a:pt x="967" y="395"/>
                </a:cubicBezTo>
                <a:cubicBezTo>
                  <a:pt x="967" y="396"/>
                  <a:pt x="967" y="396"/>
                  <a:pt x="968" y="396"/>
                </a:cubicBezTo>
                <a:cubicBezTo>
                  <a:pt x="968" y="396"/>
                  <a:pt x="968" y="396"/>
                  <a:pt x="969" y="396"/>
                </a:cubicBezTo>
                <a:cubicBezTo>
                  <a:pt x="969" y="396"/>
                  <a:pt x="969" y="396"/>
                  <a:pt x="969" y="397"/>
                </a:cubicBezTo>
                <a:cubicBezTo>
                  <a:pt x="969" y="397"/>
                  <a:pt x="969" y="398"/>
                  <a:pt x="969" y="398"/>
                </a:cubicBezTo>
                <a:cubicBezTo>
                  <a:pt x="968" y="398"/>
                  <a:pt x="968" y="399"/>
                  <a:pt x="968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8" y="400"/>
                  <a:pt x="968" y="400"/>
                  <a:pt x="968" y="400"/>
                </a:cubicBezTo>
                <a:cubicBezTo>
                  <a:pt x="968" y="401"/>
                  <a:pt x="969" y="401"/>
                  <a:pt x="969" y="401"/>
                </a:cubicBezTo>
                <a:cubicBezTo>
                  <a:pt x="969" y="401"/>
                  <a:pt x="969" y="402"/>
                  <a:pt x="969" y="402"/>
                </a:cubicBezTo>
                <a:cubicBezTo>
                  <a:pt x="969" y="402"/>
                  <a:pt x="969" y="402"/>
                  <a:pt x="969" y="403"/>
                </a:cubicBezTo>
                <a:cubicBezTo>
                  <a:pt x="970" y="403"/>
                  <a:pt x="970" y="402"/>
                  <a:pt x="970" y="402"/>
                </a:cubicBezTo>
                <a:cubicBezTo>
                  <a:pt x="970" y="402"/>
                  <a:pt x="971" y="402"/>
                  <a:pt x="971" y="402"/>
                </a:cubicBezTo>
                <a:cubicBezTo>
                  <a:pt x="971" y="401"/>
                  <a:pt x="971" y="401"/>
                  <a:pt x="971" y="400"/>
                </a:cubicBezTo>
                <a:cubicBezTo>
                  <a:pt x="971" y="400"/>
                  <a:pt x="971" y="399"/>
                  <a:pt x="971" y="399"/>
                </a:cubicBezTo>
                <a:cubicBezTo>
                  <a:pt x="971" y="398"/>
                  <a:pt x="971" y="398"/>
                  <a:pt x="971" y="398"/>
                </a:cubicBezTo>
                <a:cubicBezTo>
                  <a:pt x="971" y="393"/>
                  <a:pt x="971" y="393"/>
                  <a:pt x="971" y="393"/>
                </a:cubicBezTo>
                <a:cubicBezTo>
                  <a:pt x="973" y="393"/>
                  <a:pt x="973" y="393"/>
                  <a:pt x="973" y="393"/>
                </a:cubicBezTo>
                <a:cubicBezTo>
                  <a:pt x="973" y="395"/>
                  <a:pt x="973" y="395"/>
                  <a:pt x="973" y="395"/>
                </a:cubicBezTo>
                <a:cubicBezTo>
                  <a:pt x="973" y="395"/>
                  <a:pt x="973" y="395"/>
                  <a:pt x="973" y="395"/>
                </a:cubicBezTo>
                <a:cubicBezTo>
                  <a:pt x="973" y="396"/>
                  <a:pt x="973" y="396"/>
                  <a:pt x="973" y="396"/>
                </a:cubicBezTo>
                <a:cubicBezTo>
                  <a:pt x="973" y="396"/>
                  <a:pt x="974" y="396"/>
                  <a:pt x="974" y="396"/>
                </a:cubicBezTo>
                <a:cubicBezTo>
                  <a:pt x="974" y="396"/>
                  <a:pt x="974" y="396"/>
                  <a:pt x="975" y="396"/>
                </a:cubicBezTo>
                <a:cubicBezTo>
                  <a:pt x="975" y="396"/>
                  <a:pt x="975" y="397"/>
                  <a:pt x="975" y="397"/>
                </a:cubicBezTo>
                <a:cubicBezTo>
                  <a:pt x="975" y="397"/>
                  <a:pt x="976" y="397"/>
                  <a:pt x="976" y="397"/>
                </a:cubicBezTo>
                <a:cubicBezTo>
                  <a:pt x="976" y="397"/>
                  <a:pt x="976" y="397"/>
                  <a:pt x="977" y="397"/>
                </a:cubicBezTo>
                <a:cubicBezTo>
                  <a:pt x="977" y="398"/>
                  <a:pt x="977" y="398"/>
                  <a:pt x="977" y="398"/>
                </a:cubicBezTo>
                <a:cubicBezTo>
                  <a:pt x="977" y="399"/>
                  <a:pt x="976" y="399"/>
                  <a:pt x="976" y="399"/>
                </a:cubicBezTo>
                <a:cubicBezTo>
                  <a:pt x="976" y="399"/>
                  <a:pt x="976" y="399"/>
                  <a:pt x="976" y="400"/>
                </a:cubicBezTo>
                <a:cubicBezTo>
                  <a:pt x="976" y="401"/>
                  <a:pt x="976" y="401"/>
                  <a:pt x="976" y="401"/>
                </a:cubicBezTo>
                <a:cubicBezTo>
                  <a:pt x="976" y="401"/>
                  <a:pt x="976" y="401"/>
                  <a:pt x="976" y="401"/>
                </a:cubicBezTo>
                <a:cubicBezTo>
                  <a:pt x="976" y="402"/>
                  <a:pt x="977" y="402"/>
                  <a:pt x="977" y="402"/>
                </a:cubicBezTo>
                <a:cubicBezTo>
                  <a:pt x="977" y="402"/>
                  <a:pt x="977" y="402"/>
                  <a:pt x="978" y="402"/>
                </a:cubicBezTo>
                <a:cubicBezTo>
                  <a:pt x="980" y="402"/>
                  <a:pt x="980" y="402"/>
                  <a:pt x="980" y="402"/>
                </a:cubicBezTo>
                <a:cubicBezTo>
                  <a:pt x="980" y="402"/>
                  <a:pt x="980" y="402"/>
                  <a:pt x="980" y="401"/>
                </a:cubicBezTo>
                <a:cubicBezTo>
                  <a:pt x="980" y="400"/>
                  <a:pt x="980" y="400"/>
                  <a:pt x="980" y="400"/>
                </a:cubicBezTo>
                <a:cubicBezTo>
                  <a:pt x="980" y="400"/>
                  <a:pt x="980" y="399"/>
                  <a:pt x="980" y="399"/>
                </a:cubicBezTo>
                <a:cubicBezTo>
                  <a:pt x="980" y="398"/>
                  <a:pt x="980" y="398"/>
                  <a:pt x="979" y="398"/>
                </a:cubicBezTo>
                <a:cubicBezTo>
                  <a:pt x="979" y="398"/>
                  <a:pt x="979" y="398"/>
                  <a:pt x="979" y="398"/>
                </a:cubicBezTo>
                <a:cubicBezTo>
                  <a:pt x="978" y="397"/>
                  <a:pt x="978" y="397"/>
                  <a:pt x="978" y="397"/>
                </a:cubicBezTo>
                <a:cubicBezTo>
                  <a:pt x="978" y="397"/>
                  <a:pt x="978" y="396"/>
                  <a:pt x="978" y="396"/>
                </a:cubicBezTo>
                <a:cubicBezTo>
                  <a:pt x="978" y="396"/>
                  <a:pt x="978" y="395"/>
                  <a:pt x="978" y="395"/>
                </a:cubicBezTo>
                <a:cubicBezTo>
                  <a:pt x="978" y="394"/>
                  <a:pt x="978" y="394"/>
                  <a:pt x="978" y="394"/>
                </a:cubicBezTo>
                <a:cubicBezTo>
                  <a:pt x="978" y="394"/>
                  <a:pt x="978" y="394"/>
                  <a:pt x="978" y="394"/>
                </a:cubicBezTo>
                <a:cubicBezTo>
                  <a:pt x="978" y="393"/>
                  <a:pt x="977" y="393"/>
                  <a:pt x="977" y="393"/>
                </a:cubicBezTo>
                <a:cubicBezTo>
                  <a:pt x="977" y="393"/>
                  <a:pt x="977" y="393"/>
                  <a:pt x="977" y="392"/>
                </a:cubicBezTo>
                <a:cubicBezTo>
                  <a:pt x="976" y="392"/>
                  <a:pt x="976" y="392"/>
                  <a:pt x="976" y="392"/>
                </a:cubicBezTo>
                <a:cubicBezTo>
                  <a:pt x="976" y="392"/>
                  <a:pt x="975" y="392"/>
                  <a:pt x="975" y="392"/>
                </a:cubicBezTo>
                <a:cubicBezTo>
                  <a:pt x="975" y="391"/>
                  <a:pt x="975" y="391"/>
                  <a:pt x="975" y="391"/>
                </a:cubicBezTo>
                <a:cubicBezTo>
                  <a:pt x="975" y="390"/>
                  <a:pt x="975" y="390"/>
                  <a:pt x="975" y="390"/>
                </a:cubicBezTo>
                <a:cubicBezTo>
                  <a:pt x="976" y="390"/>
                  <a:pt x="977" y="390"/>
                  <a:pt x="977" y="390"/>
                </a:cubicBezTo>
                <a:cubicBezTo>
                  <a:pt x="978" y="390"/>
                  <a:pt x="978" y="389"/>
                  <a:pt x="978" y="389"/>
                </a:cubicBezTo>
                <a:cubicBezTo>
                  <a:pt x="978" y="389"/>
                  <a:pt x="979" y="389"/>
                  <a:pt x="979" y="389"/>
                </a:cubicBezTo>
                <a:cubicBezTo>
                  <a:pt x="980" y="389"/>
                  <a:pt x="980" y="389"/>
                  <a:pt x="981" y="389"/>
                </a:cubicBezTo>
                <a:cubicBezTo>
                  <a:pt x="981" y="389"/>
                  <a:pt x="981" y="389"/>
                  <a:pt x="982" y="389"/>
                </a:cubicBezTo>
                <a:cubicBezTo>
                  <a:pt x="982" y="389"/>
                  <a:pt x="982" y="388"/>
                  <a:pt x="982" y="388"/>
                </a:cubicBezTo>
                <a:cubicBezTo>
                  <a:pt x="982" y="388"/>
                  <a:pt x="982" y="388"/>
                  <a:pt x="982" y="387"/>
                </a:cubicBezTo>
                <a:cubicBezTo>
                  <a:pt x="982" y="387"/>
                  <a:pt x="981" y="387"/>
                  <a:pt x="981" y="387"/>
                </a:cubicBezTo>
                <a:cubicBezTo>
                  <a:pt x="981" y="386"/>
                  <a:pt x="981" y="386"/>
                  <a:pt x="981" y="386"/>
                </a:cubicBezTo>
                <a:cubicBezTo>
                  <a:pt x="980" y="386"/>
                  <a:pt x="980" y="386"/>
                  <a:pt x="980" y="386"/>
                </a:cubicBezTo>
                <a:cubicBezTo>
                  <a:pt x="980" y="386"/>
                  <a:pt x="979" y="385"/>
                  <a:pt x="979" y="385"/>
                </a:cubicBezTo>
                <a:cubicBezTo>
                  <a:pt x="978" y="385"/>
                  <a:pt x="978" y="385"/>
                  <a:pt x="978" y="385"/>
                </a:cubicBezTo>
                <a:cubicBezTo>
                  <a:pt x="978" y="385"/>
                  <a:pt x="978" y="385"/>
                  <a:pt x="978" y="385"/>
                </a:cubicBezTo>
                <a:cubicBezTo>
                  <a:pt x="977" y="385"/>
                  <a:pt x="977" y="385"/>
                  <a:pt x="977" y="386"/>
                </a:cubicBezTo>
                <a:cubicBezTo>
                  <a:pt x="977" y="386"/>
                  <a:pt x="977" y="386"/>
                  <a:pt x="976" y="386"/>
                </a:cubicBezTo>
                <a:cubicBezTo>
                  <a:pt x="976" y="387"/>
                  <a:pt x="975" y="388"/>
                  <a:pt x="974" y="388"/>
                </a:cubicBezTo>
                <a:cubicBezTo>
                  <a:pt x="974" y="388"/>
                  <a:pt x="973" y="388"/>
                  <a:pt x="973" y="388"/>
                </a:cubicBezTo>
                <a:cubicBezTo>
                  <a:pt x="973" y="387"/>
                  <a:pt x="972" y="387"/>
                  <a:pt x="972" y="387"/>
                </a:cubicBezTo>
                <a:cubicBezTo>
                  <a:pt x="972" y="387"/>
                  <a:pt x="971" y="387"/>
                  <a:pt x="971" y="387"/>
                </a:cubicBezTo>
                <a:cubicBezTo>
                  <a:pt x="971" y="387"/>
                  <a:pt x="971" y="386"/>
                  <a:pt x="970" y="386"/>
                </a:cubicBezTo>
                <a:cubicBezTo>
                  <a:pt x="970" y="386"/>
                  <a:pt x="970" y="386"/>
                  <a:pt x="970" y="386"/>
                </a:cubicBezTo>
                <a:cubicBezTo>
                  <a:pt x="969" y="387"/>
                  <a:pt x="969" y="387"/>
                  <a:pt x="969" y="387"/>
                </a:cubicBezTo>
                <a:cubicBezTo>
                  <a:pt x="969" y="388"/>
                  <a:pt x="968" y="388"/>
                  <a:pt x="968" y="389"/>
                </a:cubicBezTo>
                <a:cubicBezTo>
                  <a:pt x="968" y="389"/>
                  <a:pt x="968" y="389"/>
                  <a:pt x="968" y="390"/>
                </a:cubicBezTo>
                <a:cubicBezTo>
                  <a:pt x="968" y="390"/>
                  <a:pt x="968" y="390"/>
                  <a:pt x="968" y="390"/>
                </a:cubicBezTo>
                <a:cubicBezTo>
                  <a:pt x="968" y="391"/>
                  <a:pt x="968" y="391"/>
                  <a:pt x="968" y="391"/>
                </a:cubicBezTo>
                <a:cubicBezTo>
                  <a:pt x="968" y="391"/>
                  <a:pt x="968" y="392"/>
                  <a:pt x="968" y="392"/>
                </a:cubicBezTo>
                <a:cubicBezTo>
                  <a:pt x="968" y="392"/>
                  <a:pt x="967" y="392"/>
                  <a:pt x="967" y="392"/>
                </a:cubicBezTo>
                <a:cubicBezTo>
                  <a:pt x="967" y="392"/>
                  <a:pt x="966" y="392"/>
                  <a:pt x="966" y="392"/>
                </a:cubicBezTo>
                <a:cubicBezTo>
                  <a:pt x="966" y="392"/>
                  <a:pt x="966" y="393"/>
                  <a:pt x="966" y="393"/>
                </a:cubicBezTo>
                <a:cubicBezTo>
                  <a:pt x="966" y="393"/>
                  <a:pt x="965" y="394"/>
                  <a:pt x="965" y="394"/>
                </a:cubicBezTo>
                <a:close/>
                <a:moveTo>
                  <a:pt x="986" y="379"/>
                </a:moveTo>
                <a:cubicBezTo>
                  <a:pt x="986" y="379"/>
                  <a:pt x="986" y="380"/>
                  <a:pt x="986" y="380"/>
                </a:cubicBezTo>
                <a:cubicBezTo>
                  <a:pt x="974" y="380"/>
                  <a:pt x="974" y="380"/>
                  <a:pt x="974" y="380"/>
                </a:cubicBezTo>
                <a:cubicBezTo>
                  <a:pt x="973" y="380"/>
                  <a:pt x="973" y="381"/>
                  <a:pt x="972" y="381"/>
                </a:cubicBezTo>
                <a:cubicBezTo>
                  <a:pt x="972" y="381"/>
                  <a:pt x="972" y="381"/>
                  <a:pt x="971" y="381"/>
                </a:cubicBezTo>
                <a:cubicBezTo>
                  <a:pt x="970" y="381"/>
                  <a:pt x="970" y="381"/>
                  <a:pt x="969" y="382"/>
                </a:cubicBezTo>
                <a:cubicBezTo>
                  <a:pt x="969" y="382"/>
                  <a:pt x="969" y="382"/>
                  <a:pt x="968" y="382"/>
                </a:cubicBezTo>
                <a:cubicBezTo>
                  <a:pt x="968" y="383"/>
                  <a:pt x="968" y="383"/>
                  <a:pt x="968" y="384"/>
                </a:cubicBezTo>
                <a:cubicBezTo>
                  <a:pt x="968" y="384"/>
                  <a:pt x="968" y="384"/>
                  <a:pt x="968" y="385"/>
                </a:cubicBezTo>
                <a:cubicBezTo>
                  <a:pt x="969" y="384"/>
                  <a:pt x="970" y="384"/>
                  <a:pt x="970" y="383"/>
                </a:cubicBezTo>
                <a:cubicBezTo>
                  <a:pt x="971" y="383"/>
                  <a:pt x="971" y="383"/>
                  <a:pt x="971" y="383"/>
                </a:cubicBezTo>
                <a:cubicBezTo>
                  <a:pt x="971" y="383"/>
                  <a:pt x="971" y="383"/>
                  <a:pt x="972" y="383"/>
                </a:cubicBezTo>
                <a:cubicBezTo>
                  <a:pt x="972" y="382"/>
                  <a:pt x="972" y="382"/>
                  <a:pt x="972" y="382"/>
                </a:cubicBezTo>
                <a:cubicBezTo>
                  <a:pt x="973" y="382"/>
                  <a:pt x="973" y="382"/>
                  <a:pt x="973" y="382"/>
                </a:cubicBezTo>
                <a:cubicBezTo>
                  <a:pt x="973" y="382"/>
                  <a:pt x="973" y="382"/>
                  <a:pt x="974" y="382"/>
                </a:cubicBezTo>
                <a:cubicBezTo>
                  <a:pt x="974" y="382"/>
                  <a:pt x="974" y="381"/>
                  <a:pt x="974" y="381"/>
                </a:cubicBezTo>
                <a:cubicBezTo>
                  <a:pt x="976" y="382"/>
                  <a:pt x="976" y="382"/>
                  <a:pt x="976" y="382"/>
                </a:cubicBezTo>
                <a:cubicBezTo>
                  <a:pt x="980" y="382"/>
                  <a:pt x="980" y="382"/>
                  <a:pt x="980" y="382"/>
                </a:cubicBezTo>
                <a:cubicBezTo>
                  <a:pt x="980" y="382"/>
                  <a:pt x="981" y="382"/>
                  <a:pt x="981" y="382"/>
                </a:cubicBezTo>
                <a:cubicBezTo>
                  <a:pt x="981" y="382"/>
                  <a:pt x="981" y="382"/>
                  <a:pt x="982" y="382"/>
                </a:cubicBezTo>
                <a:cubicBezTo>
                  <a:pt x="982" y="382"/>
                  <a:pt x="982" y="383"/>
                  <a:pt x="983" y="383"/>
                </a:cubicBezTo>
                <a:cubicBezTo>
                  <a:pt x="983" y="383"/>
                  <a:pt x="983" y="383"/>
                  <a:pt x="984" y="383"/>
                </a:cubicBezTo>
                <a:cubicBezTo>
                  <a:pt x="984" y="383"/>
                  <a:pt x="984" y="382"/>
                  <a:pt x="984" y="382"/>
                </a:cubicBezTo>
                <a:cubicBezTo>
                  <a:pt x="985" y="382"/>
                  <a:pt x="985" y="382"/>
                  <a:pt x="985" y="382"/>
                </a:cubicBezTo>
                <a:cubicBezTo>
                  <a:pt x="985" y="381"/>
                  <a:pt x="985" y="382"/>
                  <a:pt x="986" y="382"/>
                </a:cubicBezTo>
                <a:cubicBezTo>
                  <a:pt x="986" y="381"/>
                  <a:pt x="986" y="381"/>
                  <a:pt x="986" y="381"/>
                </a:cubicBezTo>
                <a:cubicBezTo>
                  <a:pt x="987" y="381"/>
                  <a:pt x="987" y="381"/>
                  <a:pt x="987" y="380"/>
                </a:cubicBezTo>
                <a:cubicBezTo>
                  <a:pt x="987" y="380"/>
                  <a:pt x="987" y="380"/>
                  <a:pt x="988" y="379"/>
                </a:cubicBezTo>
                <a:cubicBezTo>
                  <a:pt x="987" y="379"/>
                  <a:pt x="987" y="379"/>
                  <a:pt x="986" y="379"/>
                </a:cubicBezTo>
                <a:close/>
                <a:moveTo>
                  <a:pt x="982" y="417"/>
                </a:moveTo>
                <a:cubicBezTo>
                  <a:pt x="982" y="417"/>
                  <a:pt x="982" y="417"/>
                  <a:pt x="982" y="418"/>
                </a:cubicBezTo>
                <a:cubicBezTo>
                  <a:pt x="982" y="418"/>
                  <a:pt x="983" y="418"/>
                  <a:pt x="983" y="419"/>
                </a:cubicBezTo>
                <a:cubicBezTo>
                  <a:pt x="983" y="419"/>
                  <a:pt x="984" y="419"/>
                  <a:pt x="984" y="419"/>
                </a:cubicBezTo>
                <a:cubicBezTo>
                  <a:pt x="984" y="419"/>
                  <a:pt x="984" y="419"/>
                  <a:pt x="985" y="419"/>
                </a:cubicBezTo>
                <a:cubicBezTo>
                  <a:pt x="985" y="419"/>
                  <a:pt x="985" y="418"/>
                  <a:pt x="986" y="418"/>
                </a:cubicBezTo>
                <a:cubicBezTo>
                  <a:pt x="986" y="417"/>
                  <a:pt x="987" y="417"/>
                  <a:pt x="987" y="416"/>
                </a:cubicBezTo>
                <a:cubicBezTo>
                  <a:pt x="987" y="416"/>
                  <a:pt x="988" y="416"/>
                  <a:pt x="988" y="416"/>
                </a:cubicBezTo>
                <a:cubicBezTo>
                  <a:pt x="988" y="415"/>
                  <a:pt x="988" y="415"/>
                  <a:pt x="989" y="415"/>
                </a:cubicBezTo>
                <a:cubicBezTo>
                  <a:pt x="989" y="415"/>
                  <a:pt x="990" y="415"/>
                  <a:pt x="990" y="415"/>
                </a:cubicBezTo>
                <a:cubicBezTo>
                  <a:pt x="991" y="415"/>
                  <a:pt x="991" y="414"/>
                  <a:pt x="991" y="414"/>
                </a:cubicBezTo>
                <a:cubicBezTo>
                  <a:pt x="992" y="414"/>
                  <a:pt x="992" y="414"/>
                  <a:pt x="993" y="414"/>
                </a:cubicBezTo>
                <a:cubicBezTo>
                  <a:pt x="993" y="414"/>
                  <a:pt x="994" y="414"/>
                  <a:pt x="994" y="414"/>
                </a:cubicBezTo>
                <a:cubicBezTo>
                  <a:pt x="995" y="414"/>
                  <a:pt x="995" y="414"/>
                  <a:pt x="995" y="414"/>
                </a:cubicBezTo>
                <a:cubicBezTo>
                  <a:pt x="995" y="414"/>
                  <a:pt x="995" y="413"/>
                  <a:pt x="995" y="413"/>
                </a:cubicBezTo>
                <a:cubicBezTo>
                  <a:pt x="995" y="413"/>
                  <a:pt x="995" y="413"/>
                  <a:pt x="995" y="413"/>
                </a:cubicBezTo>
                <a:cubicBezTo>
                  <a:pt x="994" y="412"/>
                  <a:pt x="994" y="412"/>
                  <a:pt x="994" y="412"/>
                </a:cubicBezTo>
                <a:cubicBezTo>
                  <a:pt x="993" y="412"/>
                  <a:pt x="993" y="412"/>
                  <a:pt x="993" y="412"/>
                </a:cubicBezTo>
                <a:cubicBezTo>
                  <a:pt x="992" y="412"/>
                  <a:pt x="992" y="412"/>
                  <a:pt x="992" y="412"/>
                </a:cubicBezTo>
                <a:cubicBezTo>
                  <a:pt x="992" y="412"/>
                  <a:pt x="991" y="412"/>
                  <a:pt x="991" y="412"/>
                </a:cubicBezTo>
                <a:cubicBezTo>
                  <a:pt x="991" y="412"/>
                  <a:pt x="991" y="412"/>
                  <a:pt x="990" y="413"/>
                </a:cubicBezTo>
                <a:cubicBezTo>
                  <a:pt x="990" y="413"/>
                  <a:pt x="990" y="413"/>
                  <a:pt x="990" y="413"/>
                </a:cubicBezTo>
                <a:cubicBezTo>
                  <a:pt x="990" y="413"/>
                  <a:pt x="989" y="413"/>
                  <a:pt x="989" y="413"/>
                </a:cubicBezTo>
                <a:cubicBezTo>
                  <a:pt x="989" y="413"/>
                  <a:pt x="989" y="413"/>
                  <a:pt x="988" y="413"/>
                </a:cubicBezTo>
                <a:cubicBezTo>
                  <a:pt x="988" y="414"/>
                  <a:pt x="988" y="414"/>
                  <a:pt x="987" y="414"/>
                </a:cubicBezTo>
                <a:cubicBezTo>
                  <a:pt x="987" y="414"/>
                  <a:pt x="987" y="414"/>
                  <a:pt x="987" y="414"/>
                </a:cubicBezTo>
                <a:cubicBezTo>
                  <a:pt x="987" y="414"/>
                  <a:pt x="987" y="414"/>
                  <a:pt x="987" y="415"/>
                </a:cubicBezTo>
                <a:cubicBezTo>
                  <a:pt x="986" y="415"/>
                  <a:pt x="986" y="415"/>
                  <a:pt x="985" y="415"/>
                </a:cubicBezTo>
                <a:cubicBezTo>
                  <a:pt x="985" y="415"/>
                  <a:pt x="985" y="415"/>
                  <a:pt x="984" y="415"/>
                </a:cubicBezTo>
                <a:cubicBezTo>
                  <a:pt x="984" y="415"/>
                  <a:pt x="984" y="415"/>
                  <a:pt x="984" y="415"/>
                </a:cubicBezTo>
                <a:cubicBezTo>
                  <a:pt x="983" y="416"/>
                  <a:pt x="983" y="416"/>
                  <a:pt x="983" y="416"/>
                </a:cubicBezTo>
                <a:cubicBezTo>
                  <a:pt x="983" y="416"/>
                  <a:pt x="982" y="416"/>
                  <a:pt x="982" y="417"/>
                </a:cubicBezTo>
                <a:cubicBezTo>
                  <a:pt x="982" y="417"/>
                  <a:pt x="982" y="417"/>
                  <a:pt x="982" y="417"/>
                </a:cubicBezTo>
                <a:cubicBezTo>
                  <a:pt x="982" y="417"/>
                  <a:pt x="983" y="418"/>
                  <a:pt x="983" y="418"/>
                </a:cubicBezTo>
                <a:lnTo>
                  <a:pt x="982" y="417"/>
                </a:lnTo>
                <a:close/>
                <a:moveTo>
                  <a:pt x="981" y="420"/>
                </a:moveTo>
                <a:cubicBezTo>
                  <a:pt x="980" y="420"/>
                  <a:pt x="980" y="420"/>
                  <a:pt x="979" y="421"/>
                </a:cubicBezTo>
                <a:cubicBezTo>
                  <a:pt x="979" y="421"/>
                  <a:pt x="980" y="421"/>
                  <a:pt x="980" y="422"/>
                </a:cubicBezTo>
                <a:cubicBezTo>
                  <a:pt x="982" y="422"/>
                  <a:pt x="982" y="422"/>
                  <a:pt x="982" y="422"/>
                </a:cubicBezTo>
                <a:cubicBezTo>
                  <a:pt x="982" y="421"/>
                  <a:pt x="982" y="421"/>
                  <a:pt x="982" y="421"/>
                </a:cubicBezTo>
                <a:cubicBezTo>
                  <a:pt x="981" y="420"/>
                  <a:pt x="981" y="420"/>
                  <a:pt x="981" y="420"/>
                </a:cubicBezTo>
                <a:cubicBezTo>
                  <a:pt x="981" y="420"/>
                  <a:pt x="981" y="420"/>
                  <a:pt x="981" y="420"/>
                </a:cubicBezTo>
                <a:close/>
                <a:moveTo>
                  <a:pt x="970" y="413"/>
                </a:moveTo>
                <a:cubicBezTo>
                  <a:pt x="970" y="413"/>
                  <a:pt x="970" y="414"/>
                  <a:pt x="971" y="414"/>
                </a:cubicBezTo>
                <a:cubicBezTo>
                  <a:pt x="973" y="414"/>
                  <a:pt x="973" y="414"/>
                  <a:pt x="975" y="414"/>
                </a:cubicBezTo>
                <a:cubicBezTo>
                  <a:pt x="975" y="414"/>
                  <a:pt x="975" y="414"/>
                  <a:pt x="975" y="414"/>
                </a:cubicBezTo>
                <a:cubicBezTo>
                  <a:pt x="977" y="414"/>
                  <a:pt x="977" y="414"/>
                  <a:pt x="979" y="414"/>
                </a:cubicBezTo>
                <a:cubicBezTo>
                  <a:pt x="979" y="414"/>
                  <a:pt x="979" y="414"/>
                  <a:pt x="979" y="414"/>
                </a:cubicBezTo>
                <a:cubicBezTo>
                  <a:pt x="980" y="414"/>
                  <a:pt x="980" y="414"/>
                  <a:pt x="980" y="414"/>
                </a:cubicBezTo>
                <a:cubicBezTo>
                  <a:pt x="980" y="414"/>
                  <a:pt x="981" y="414"/>
                  <a:pt x="981" y="413"/>
                </a:cubicBezTo>
                <a:cubicBezTo>
                  <a:pt x="981" y="413"/>
                  <a:pt x="981" y="413"/>
                  <a:pt x="981" y="413"/>
                </a:cubicBezTo>
                <a:cubicBezTo>
                  <a:pt x="982" y="413"/>
                  <a:pt x="982" y="412"/>
                  <a:pt x="982" y="412"/>
                </a:cubicBezTo>
                <a:cubicBezTo>
                  <a:pt x="982" y="412"/>
                  <a:pt x="983" y="412"/>
                  <a:pt x="983" y="412"/>
                </a:cubicBezTo>
                <a:cubicBezTo>
                  <a:pt x="983" y="412"/>
                  <a:pt x="984" y="412"/>
                  <a:pt x="984" y="412"/>
                </a:cubicBezTo>
                <a:cubicBezTo>
                  <a:pt x="985" y="412"/>
                  <a:pt x="985" y="412"/>
                  <a:pt x="985" y="412"/>
                </a:cubicBezTo>
                <a:cubicBezTo>
                  <a:pt x="985" y="412"/>
                  <a:pt x="986" y="412"/>
                  <a:pt x="986" y="412"/>
                </a:cubicBezTo>
                <a:cubicBezTo>
                  <a:pt x="985" y="411"/>
                  <a:pt x="985" y="411"/>
                  <a:pt x="985" y="411"/>
                </a:cubicBezTo>
                <a:cubicBezTo>
                  <a:pt x="985" y="411"/>
                  <a:pt x="985" y="411"/>
                  <a:pt x="985" y="411"/>
                </a:cubicBezTo>
                <a:cubicBezTo>
                  <a:pt x="984" y="411"/>
                  <a:pt x="984" y="412"/>
                  <a:pt x="984" y="412"/>
                </a:cubicBezTo>
                <a:cubicBezTo>
                  <a:pt x="983" y="412"/>
                  <a:pt x="983" y="412"/>
                  <a:pt x="982" y="412"/>
                </a:cubicBezTo>
                <a:cubicBezTo>
                  <a:pt x="981" y="412"/>
                  <a:pt x="981" y="412"/>
                  <a:pt x="980" y="412"/>
                </a:cubicBezTo>
                <a:cubicBezTo>
                  <a:pt x="980" y="412"/>
                  <a:pt x="980" y="412"/>
                  <a:pt x="980" y="412"/>
                </a:cubicBezTo>
                <a:cubicBezTo>
                  <a:pt x="979" y="412"/>
                  <a:pt x="979" y="412"/>
                  <a:pt x="979" y="412"/>
                </a:cubicBezTo>
                <a:cubicBezTo>
                  <a:pt x="979" y="412"/>
                  <a:pt x="979" y="412"/>
                  <a:pt x="978" y="412"/>
                </a:cubicBezTo>
                <a:cubicBezTo>
                  <a:pt x="978" y="412"/>
                  <a:pt x="978" y="413"/>
                  <a:pt x="977" y="413"/>
                </a:cubicBezTo>
                <a:cubicBezTo>
                  <a:pt x="977" y="413"/>
                  <a:pt x="976" y="413"/>
                  <a:pt x="976" y="412"/>
                </a:cubicBezTo>
                <a:cubicBezTo>
                  <a:pt x="976" y="412"/>
                  <a:pt x="976" y="412"/>
                  <a:pt x="975" y="412"/>
                </a:cubicBezTo>
                <a:cubicBezTo>
                  <a:pt x="975" y="412"/>
                  <a:pt x="974" y="412"/>
                  <a:pt x="974" y="412"/>
                </a:cubicBezTo>
                <a:cubicBezTo>
                  <a:pt x="973" y="411"/>
                  <a:pt x="973" y="411"/>
                  <a:pt x="973" y="411"/>
                </a:cubicBezTo>
                <a:cubicBezTo>
                  <a:pt x="972" y="411"/>
                  <a:pt x="972" y="411"/>
                  <a:pt x="972" y="412"/>
                </a:cubicBezTo>
                <a:cubicBezTo>
                  <a:pt x="971" y="412"/>
                  <a:pt x="971" y="412"/>
                  <a:pt x="971" y="412"/>
                </a:cubicBezTo>
                <a:cubicBezTo>
                  <a:pt x="971" y="412"/>
                  <a:pt x="970" y="412"/>
                  <a:pt x="970" y="412"/>
                </a:cubicBezTo>
                <a:cubicBezTo>
                  <a:pt x="969" y="412"/>
                  <a:pt x="969" y="412"/>
                  <a:pt x="969" y="412"/>
                </a:cubicBezTo>
                <a:lnTo>
                  <a:pt x="970" y="413"/>
                </a:lnTo>
                <a:close/>
                <a:moveTo>
                  <a:pt x="968" y="415"/>
                </a:moveTo>
                <a:cubicBezTo>
                  <a:pt x="968" y="415"/>
                  <a:pt x="968" y="415"/>
                  <a:pt x="967" y="416"/>
                </a:cubicBezTo>
                <a:cubicBezTo>
                  <a:pt x="967" y="416"/>
                  <a:pt x="967" y="416"/>
                  <a:pt x="967" y="416"/>
                </a:cubicBezTo>
                <a:cubicBezTo>
                  <a:pt x="968" y="417"/>
                  <a:pt x="968" y="417"/>
                  <a:pt x="968" y="417"/>
                </a:cubicBezTo>
                <a:cubicBezTo>
                  <a:pt x="968" y="417"/>
                  <a:pt x="968" y="417"/>
                  <a:pt x="968" y="418"/>
                </a:cubicBezTo>
                <a:cubicBezTo>
                  <a:pt x="969" y="418"/>
                  <a:pt x="969" y="418"/>
                  <a:pt x="969" y="418"/>
                </a:cubicBezTo>
                <a:cubicBezTo>
                  <a:pt x="969" y="419"/>
                  <a:pt x="969" y="419"/>
                  <a:pt x="970" y="419"/>
                </a:cubicBezTo>
                <a:cubicBezTo>
                  <a:pt x="970" y="419"/>
                  <a:pt x="971" y="419"/>
                  <a:pt x="971" y="419"/>
                </a:cubicBezTo>
                <a:cubicBezTo>
                  <a:pt x="972" y="419"/>
                  <a:pt x="973" y="419"/>
                  <a:pt x="973" y="418"/>
                </a:cubicBezTo>
                <a:cubicBezTo>
                  <a:pt x="973" y="418"/>
                  <a:pt x="973" y="418"/>
                  <a:pt x="973" y="418"/>
                </a:cubicBezTo>
                <a:cubicBezTo>
                  <a:pt x="973" y="418"/>
                  <a:pt x="973" y="418"/>
                  <a:pt x="973" y="418"/>
                </a:cubicBezTo>
                <a:cubicBezTo>
                  <a:pt x="972" y="417"/>
                  <a:pt x="972" y="417"/>
                  <a:pt x="972" y="417"/>
                </a:cubicBezTo>
                <a:cubicBezTo>
                  <a:pt x="972" y="417"/>
                  <a:pt x="972" y="417"/>
                  <a:pt x="972" y="416"/>
                </a:cubicBezTo>
                <a:cubicBezTo>
                  <a:pt x="971" y="416"/>
                  <a:pt x="971" y="416"/>
                  <a:pt x="971" y="416"/>
                </a:cubicBezTo>
                <a:cubicBezTo>
                  <a:pt x="971" y="416"/>
                  <a:pt x="970" y="416"/>
                  <a:pt x="970" y="416"/>
                </a:cubicBezTo>
                <a:cubicBezTo>
                  <a:pt x="970" y="416"/>
                  <a:pt x="970" y="416"/>
                  <a:pt x="970" y="415"/>
                </a:cubicBezTo>
                <a:cubicBezTo>
                  <a:pt x="969" y="415"/>
                  <a:pt x="969" y="415"/>
                  <a:pt x="968" y="415"/>
                </a:cubicBezTo>
                <a:close/>
                <a:moveTo>
                  <a:pt x="960" y="412"/>
                </a:moveTo>
                <a:cubicBezTo>
                  <a:pt x="959" y="412"/>
                  <a:pt x="959" y="412"/>
                  <a:pt x="959" y="413"/>
                </a:cubicBezTo>
                <a:cubicBezTo>
                  <a:pt x="959" y="413"/>
                  <a:pt x="959" y="413"/>
                  <a:pt x="959" y="413"/>
                </a:cubicBezTo>
                <a:cubicBezTo>
                  <a:pt x="960" y="414"/>
                  <a:pt x="960" y="414"/>
                  <a:pt x="961" y="414"/>
                </a:cubicBezTo>
                <a:cubicBezTo>
                  <a:pt x="962" y="414"/>
                  <a:pt x="962" y="414"/>
                  <a:pt x="963" y="414"/>
                </a:cubicBezTo>
                <a:cubicBezTo>
                  <a:pt x="963" y="414"/>
                  <a:pt x="963" y="414"/>
                  <a:pt x="963" y="413"/>
                </a:cubicBezTo>
                <a:cubicBezTo>
                  <a:pt x="964" y="413"/>
                  <a:pt x="963" y="413"/>
                  <a:pt x="964" y="413"/>
                </a:cubicBezTo>
                <a:cubicBezTo>
                  <a:pt x="964" y="413"/>
                  <a:pt x="965" y="413"/>
                  <a:pt x="965" y="413"/>
                </a:cubicBezTo>
                <a:cubicBezTo>
                  <a:pt x="966" y="413"/>
                  <a:pt x="966" y="413"/>
                  <a:pt x="967" y="413"/>
                </a:cubicBezTo>
                <a:cubicBezTo>
                  <a:pt x="967" y="413"/>
                  <a:pt x="967" y="413"/>
                  <a:pt x="968" y="413"/>
                </a:cubicBezTo>
                <a:cubicBezTo>
                  <a:pt x="968" y="413"/>
                  <a:pt x="967" y="413"/>
                  <a:pt x="967" y="413"/>
                </a:cubicBezTo>
                <a:cubicBezTo>
                  <a:pt x="967" y="412"/>
                  <a:pt x="967" y="412"/>
                  <a:pt x="967" y="412"/>
                </a:cubicBezTo>
                <a:cubicBezTo>
                  <a:pt x="967" y="412"/>
                  <a:pt x="966" y="412"/>
                  <a:pt x="966" y="412"/>
                </a:cubicBezTo>
                <a:cubicBezTo>
                  <a:pt x="966" y="412"/>
                  <a:pt x="966" y="412"/>
                  <a:pt x="965" y="412"/>
                </a:cubicBezTo>
                <a:cubicBezTo>
                  <a:pt x="965" y="411"/>
                  <a:pt x="965" y="412"/>
                  <a:pt x="965" y="412"/>
                </a:cubicBezTo>
                <a:cubicBezTo>
                  <a:pt x="964" y="411"/>
                  <a:pt x="964" y="411"/>
                  <a:pt x="963" y="411"/>
                </a:cubicBezTo>
                <a:cubicBezTo>
                  <a:pt x="963" y="411"/>
                  <a:pt x="963" y="411"/>
                  <a:pt x="962" y="411"/>
                </a:cubicBezTo>
                <a:cubicBezTo>
                  <a:pt x="962" y="411"/>
                  <a:pt x="962" y="412"/>
                  <a:pt x="962" y="412"/>
                </a:cubicBezTo>
                <a:cubicBezTo>
                  <a:pt x="961" y="412"/>
                  <a:pt x="961" y="412"/>
                  <a:pt x="961" y="412"/>
                </a:cubicBezTo>
                <a:cubicBezTo>
                  <a:pt x="960" y="412"/>
                  <a:pt x="960" y="412"/>
                  <a:pt x="960" y="412"/>
                </a:cubicBezTo>
                <a:close/>
                <a:moveTo>
                  <a:pt x="921" y="406"/>
                </a:moveTo>
                <a:cubicBezTo>
                  <a:pt x="921" y="407"/>
                  <a:pt x="921" y="407"/>
                  <a:pt x="921" y="407"/>
                </a:cubicBezTo>
                <a:cubicBezTo>
                  <a:pt x="923" y="407"/>
                  <a:pt x="923" y="407"/>
                  <a:pt x="923" y="407"/>
                </a:cubicBezTo>
                <a:cubicBezTo>
                  <a:pt x="923" y="409"/>
                  <a:pt x="923" y="409"/>
                  <a:pt x="923" y="409"/>
                </a:cubicBezTo>
                <a:cubicBezTo>
                  <a:pt x="924" y="409"/>
                  <a:pt x="924" y="408"/>
                  <a:pt x="925" y="409"/>
                </a:cubicBezTo>
                <a:cubicBezTo>
                  <a:pt x="925" y="409"/>
                  <a:pt x="925" y="408"/>
                  <a:pt x="926" y="409"/>
                </a:cubicBezTo>
                <a:cubicBezTo>
                  <a:pt x="926" y="409"/>
                  <a:pt x="926" y="409"/>
                  <a:pt x="926" y="409"/>
                </a:cubicBezTo>
                <a:cubicBezTo>
                  <a:pt x="927" y="409"/>
                  <a:pt x="927" y="409"/>
                  <a:pt x="927" y="410"/>
                </a:cubicBezTo>
                <a:cubicBezTo>
                  <a:pt x="927" y="410"/>
                  <a:pt x="927" y="410"/>
                  <a:pt x="927" y="410"/>
                </a:cubicBezTo>
                <a:cubicBezTo>
                  <a:pt x="928" y="410"/>
                  <a:pt x="928" y="410"/>
                  <a:pt x="929" y="410"/>
                </a:cubicBezTo>
                <a:cubicBezTo>
                  <a:pt x="929" y="410"/>
                  <a:pt x="930" y="410"/>
                  <a:pt x="930" y="410"/>
                </a:cubicBezTo>
                <a:cubicBezTo>
                  <a:pt x="931" y="410"/>
                  <a:pt x="931" y="410"/>
                  <a:pt x="931" y="410"/>
                </a:cubicBezTo>
                <a:cubicBezTo>
                  <a:pt x="932" y="410"/>
                  <a:pt x="932" y="410"/>
                  <a:pt x="932" y="410"/>
                </a:cubicBezTo>
                <a:cubicBezTo>
                  <a:pt x="933" y="410"/>
                  <a:pt x="933" y="410"/>
                  <a:pt x="934" y="410"/>
                </a:cubicBezTo>
                <a:cubicBezTo>
                  <a:pt x="934" y="410"/>
                  <a:pt x="935" y="409"/>
                  <a:pt x="935" y="410"/>
                </a:cubicBezTo>
                <a:cubicBezTo>
                  <a:pt x="936" y="410"/>
                  <a:pt x="936" y="410"/>
                  <a:pt x="936" y="410"/>
                </a:cubicBezTo>
                <a:cubicBezTo>
                  <a:pt x="936" y="411"/>
                  <a:pt x="936" y="411"/>
                  <a:pt x="936" y="411"/>
                </a:cubicBezTo>
                <a:cubicBezTo>
                  <a:pt x="937" y="411"/>
                  <a:pt x="937" y="411"/>
                  <a:pt x="937" y="411"/>
                </a:cubicBezTo>
                <a:cubicBezTo>
                  <a:pt x="938" y="411"/>
                  <a:pt x="938" y="411"/>
                  <a:pt x="939" y="411"/>
                </a:cubicBezTo>
                <a:cubicBezTo>
                  <a:pt x="939" y="411"/>
                  <a:pt x="940" y="411"/>
                  <a:pt x="940" y="411"/>
                </a:cubicBezTo>
                <a:cubicBezTo>
                  <a:pt x="941" y="411"/>
                  <a:pt x="941" y="412"/>
                  <a:pt x="942" y="412"/>
                </a:cubicBezTo>
                <a:cubicBezTo>
                  <a:pt x="942" y="412"/>
                  <a:pt x="942" y="413"/>
                  <a:pt x="942" y="413"/>
                </a:cubicBezTo>
                <a:cubicBezTo>
                  <a:pt x="943" y="413"/>
                  <a:pt x="943" y="413"/>
                  <a:pt x="943" y="413"/>
                </a:cubicBezTo>
                <a:cubicBezTo>
                  <a:pt x="944" y="413"/>
                  <a:pt x="944" y="413"/>
                  <a:pt x="945" y="413"/>
                </a:cubicBezTo>
                <a:cubicBezTo>
                  <a:pt x="945" y="412"/>
                  <a:pt x="945" y="412"/>
                  <a:pt x="945" y="412"/>
                </a:cubicBezTo>
                <a:cubicBezTo>
                  <a:pt x="945" y="412"/>
                  <a:pt x="945" y="412"/>
                  <a:pt x="945" y="411"/>
                </a:cubicBezTo>
                <a:cubicBezTo>
                  <a:pt x="945" y="411"/>
                  <a:pt x="946" y="411"/>
                  <a:pt x="946" y="411"/>
                </a:cubicBezTo>
                <a:cubicBezTo>
                  <a:pt x="946" y="411"/>
                  <a:pt x="946" y="412"/>
                  <a:pt x="947" y="412"/>
                </a:cubicBezTo>
                <a:cubicBezTo>
                  <a:pt x="947" y="412"/>
                  <a:pt x="947" y="412"/>
                  <a:pt x="947" y="412"/>
                </a:cubicBezTo>
                <a:cubicBezTo>
                  <a:pt x="948" y="412"/>
                  <a:pt x="948" y="412"/>
                  <a:pt x="948" y="412"/>
                </a:cubicBezTo>
                <a:cubicBezTo>
                  <a:pt x="949" y="412"/>
                  <a:pt x="949" y="412"/>
                  <a:pt x="949" y="412"/>
                </a:cubicBezTo>
                <a:cubicBezTo>
                  <a:pt x="950" y="412"/>
                  <a:pt x="950" y="412"/>
                  <a:pt x="950" y="412"/>
                </a:cubicBezTo>
                <a:cubicBezTo>
                  <a:pt x="951" y="412"/>
                  <a:pt x="951" y="412"/>
                  <a:pt x="951" y="412"/>
                </a:cubicBezTo>
                <a:cubicBezTo>
                  <a:pt x="951" y="412"/>
                  <a:pt x="951" y="413"/>
                  <a:pt x="952" y="413"/>
                </a:cubicBezTo>
                <a:cubicBezTo>
                  <a:pt x="952" y="413"/>
                  <a:pt x="952" y="413"/>
                  <a:pt x="953" y="414"/>
                </a:cubicBezTo>
                <a:cubicBezTo>
                  <a:pt x="954" y="414"/>
                  <a:pt x="954" y="414"/>
                  <a:pt x="955" y="414"/>
                </a:cubicBezTo>
                <a:cubicBezTo>
                  <a:pt x="955" y="414"/>
                  <a:pt x="955" y="414"/>
                  <a:pt x="955" y="414"/>
                </a:cubicBezTo>
                <a:cubicBezTo>
                  <a:pt x="956" y="414"/>
                  <a:pt x="956" y="414"/>
                  <a:pt x="956" y="413"/>
                </a:cubicBezTo>
                <a:cubicBezTo>
                  <a:pt x="956" y="413"/>
                  <a:pt x="956" y="413"/>
                  <a:pt x="955" y="412"/>
                </a:cubicBezTo>
                <a:cubicBezTo>
                  <a:pt x="955" y="412"/>
                  <a:pt x="955" y="411"/>
                  <a:pt x="955" y="411"/>
                </a:cubicBezTo>
                <a:cubicBezTo>
                  <a:pt x="954" y="411"/>
                  <a:pt x="954" y="411"/>
                  <a:pt x="954" y="411"/>
                </a:cubicBezTo>
                <a:cubicBezTo>
                  <a:pt x="953" y="411"/>
                  <a:pt x="953" y="411"/>
                  <a:pt x="953" y="410"/>
                </a:cubicBezTo>
                <a:cubicBezTo>
                  <a:pt x="947" y="410"/>
                  <a:pt x="947" y="410"/>
                  <a:pt x="947" y="410"/>
                </a:cubicBezTo>
                <a:cubicBezTo>
                  <a:pt x="947" y="410"/>
                  <a:pt x="947" y="409"/>
                  <a:pt x="947" y="409"/>
                </a:cubicBezTo>
                <a:cubicBezTo>
                  <a:pt x="947" y="409"/>
                  <a:pt x="947" y="409"/>
                  <a:pt x="948" y="409"/>
                </a:cubicBezTo>
                <a:cubicBezTo>
                  <a:pt x="948" y="408"/>
                  <a:pt x="948" y="408"/>
                  <a:pt x="948" y="408"/>
                </a:cubicBezTo>
                <a:cubicBezTo>
                  <a:pt x="949" y="408"/>
                  <a:pt x="949" y="408"/>
                  <a:pt x="950" y="408"/>
                </a:cubicBezTo>
                <a:cubicBezTo>
                  <a:pt x="950" y="408"/>
                  <a:pt x="951" y="408"/>
                  <a:pt x="951" y="408"/>
                </a:cubicBezTo>
                <a:cubicBezTo>
                  <a:pt x="951" y="408"/>
                  <a:pt x="950" y="408"/>
                  <a:pt x="950" y="407"/>
                </a:cubicBezTo>
                <a:cubicBezTo>
                  <a:pt x="949" y="407"/>
                  <a:pt x="949" y="407"/>
                  <a:pt x="949" y="407"/>
                </a:cubicBezTo>
                <a:cubicBezTo>
                  <a:pt x="949" y="407"/>
                  <a:pt x="948" y="407"/>
                  <a:pt x="948" y="407"/>
                </a:cubicBezTo>
                <a:cubicBezTo>
                  <a:pt x="948" y="407"/>
                  <a:pt x="947" y="407"/>
                  <a:pt x="947" y="407"/>
                </a:cubicBezTo>
                <a:cubicBezTo>
                  <a:pt x="946" y="407"/>
                  <a:pt x="946" y="407"/>
                  <a:pt x="945" y="407"/>
                </a:cubicBezTo>
                <a:cubicBezTo>
                  <a:pt x="945" y="407"/>
                  <a:pt x="945" y="407"/>
                  <a:pt x="944" y="407"/>
                </a:cubicBezTo>
                <a:cubicBezTo>
                  <a:pt x="944" y="407"/>
                  <a:pt x="943" y="407"/>
                  <a:pt x="942" y="407"/>
                </a:cubicBezTo>
                <a:cubicBezTo>
                  <a:pt x="942" y="406"/>
                  <a:pt x="941" y="406"/>
                  <a:pt x="941" y="406"/>
                </a:cubicBezTo>
                <a:cubicBezTo>
                  <a:pt x="940" y="406"/>
                  <a:pt x="940" y="406"/>
                  <a:pt x="939" y="406"/>
                </a:cubicBezTo>
                <a:lnTo>
                  <a:pt x="921" y="406"/>
                </a:lnTo>
                <a:close/>
                <a:moveTo>
                  <a:pt x="911" y="401"/>
                </a:moveTo>
                <a:cubicBezTo>
                  <a:pt x="910" y="401"/>
                  <a:pt x="910" y="401"/>
                  <a:pt x="910" y="402"/>
                </a:cubicBezTo>
                <a:cubicBezTo>
                  <a:pt x="910" y="402"/>
                  <a:pt x="910" y="402"/>
                  <a:pt x="910" y="402"/>
                </a:cubicBezTo>
                <a:cubicBezTo>
                  <a:pt x="911" y="403"/>
                  <a:pt x="911" y="403"/>
                  <a:pt x="911" y="403"/>
                </a:cubicBezTo>
                <a:cubicBezTo>
                  <a:pt x="911" y="402"/>
                  <a:pt x="911" y="402"/>
                  <a:pt x="911" y="402"/>
                </a:cubicBezTo>
                <a:cubicBezTo>
                  <a:pt x="911" y="402"/>
                  <a:pt x="911" y="402"/>
                  <a:pt x="911" y="402"/>
                </a:cubicBezTo>
                <a:lnTo>
                  <a:pt x="911" y="401"/>
                </a:lnTo>
                <a:close/>
                <a:moveTo>
                  <a:pt x="936" y="377"/>
                </a:moveTo>
                <a:cubicBezTo>
                  <a:pt x="935" y="377"/>
                  <a:pt x="935" y="377"/>
                  <a:pt x="935" y="377"/>
                </a:cubicBezTo>
                <a:cubicBezTo>
                  <a:pt x="935" y="377"/>
                  <a:pt x="934" y="377"/>
                  <a:pt x="934" y="377"/>
                </a:cubicBezTo>
                <a:cubicBezTo>
                  <a:pt x="934" y="378"/>
                  <a:pt x="934" y="379"/>
                  <a:pt x="934" y="380"/>
                </a:cubicBezTo>
                <a:cubicBezTo>
                  <a:pt x="934" y="380"/>
                  <a:pt x="933" y="380"/>
                  <a:pt x="933" y="380"/>
                </a:cubicBezTo>
                <a:cubicBezTo>
                  <a:pt x="933" y="381"/>
                  <a:pt x="933" y="381"/>
                  <a:pt x="933" y="381"/>
                </a:cubicBezTo>
                <a:cubicBezTo>
                  <a:pt x="933" y="382"/>
                  <a:pt x="933" y="382"/>
                  <a:pt x="933" y="383"/>
                </a:cubicBezTo>
                <a:cubicBezTo>
                  <a:pt x="933" y="383"/>
                  <a:pt x="933" y="384"/>
                  <a:pt x="933" y="384"/>
                </a:cubicBezTo>
                <a:cubicBezTo>
                  <a:pt x="933" y="385"/>
                  <a:pt x="933" y="385"/>
                  <a:pt x="933" y="385"/>
                </a:cubicBezTo>
                <a:cubicBezTo>
                  <a:pt x="933" y="385"/>
                  <a:pt x="934" y="385"/>
                  <a:pt x="934" y="386"/>
                </a:cubicBezTo>
                <a:cubicBezTo>
                  <a:pt x="934" y="386"/>
                  <a:pt x="935" y="386"/>
                  <a:pt x="935" y="386"/>
                </a:cubicBezTo>
                <a:cubicBezTo>
                  <a:pt x="935" y="386"/>
                  <a:pt x="936" y="387"/>
                  <a:pt x="936" y="387"/>
                </a:cubicBezTo>
                <a:cubicBezTo>
                  <a:pt x="936" y="387"/>
                  <a:pt x="936" y="387"/>
                  <a:pt x="936" y="388"/>
                </a:cubicBezTo>
                <a:cubicBezTo>
                  <a:pt x="937" y="388"/>
                  <a:pt x="936" y="388"/>
                  <a:pt x="936" y="389"/>
                </a:cubicBezTo>
                <a:cubicBezTo>
                  <a:pt x="936" y="389"/>
                  <a:pt x="936" y="389"/>
                  <a:pt x="936" y="389"/>
                </a:cubicBezTo>
                <a:cubicBezTo>
                  <a:pt x="936" y="390"/>
                  <a:pt x="936" y="390"/>
                  <a:pt x="936" y="390"/>
                </a:cubicBezTo>
                <a:cubicBezTo>
                  <a:pt x="936" y="390"/>
                  <a:pt x="936" y="390"/>
                  <a:pt x="936" y="391"/>
                </a:cubicBezTo>
                <a:cubicBezTo>
                  <a:pt x="936" y="391"/>
                  <a:pt x="936" y="391"/>
                  <a:pt x="936" y="392"/>
                </a:cubicBezTo>
                <a:cubicBezTo>
                  <a:pt x="936" y="392"/>
                  <a:pt x="936" y="392"/>
                  <a:pt x="936" y="392"/>
                </a:cubicBezTo>
                <a:cubicBezTo>
                  <a:pt x="937" y="393"/>
                  <a:pt x="937" y="393"/>
                  <a:pt x="937" y="393"/>
                </a:cubicBezTo>
                <a:cubicBezTo>
                  <a:pt x="937" y="393"/>
                  <a:pt x="937" y="393"/>
                  <a:pt x="938" y="394"/>
                </a:cubicBezTo>
                <a:cubicBezTo>
                  <a:pt x="938" y="394"/>
                  <a:pt x="939" y="394"/>
                  <a:pt x="939" y="394"/>
                </a:cubicBezTo>
                <a:cubicBezTo>
                  <a:pt x="940" y="394"/>
                  <a:pt x="940" y="394"/>
                  <a:pt x="941" y="394"/>
                </a:cubicBezTo>
                <a:cubicBezTo>
                  <a:pt x="941" y="394"/>
                  <a:pt x="941" y="394"/>
                  <a:pt x="941" y="394"/>
                </a:cubicBezTo>
                <a:cubicBezTo>
                  <a:pt x="942" y="394"/>
                  <a:pt x="941" y="394"/>
                  <a:pt x="942" y="395"/>
                </a:cubicBezTo>
                <a:cubicBezTo>
                  <a:pt x="942" y="395"/>
                  <a:pt x="942" y="395"/>
                  <a:pt x="943" y="396"/>
                </a:cubicBezTo>
                <a:cubicBezTo>
                  <a:pt x="943" y="396"/>
                  <a:pt x="944" y="396"/>
                  <a:pt x="944" y="396"/>
                </a:cubicBezTo>
                <a:cubicBezTo>
                  <a:pt x="945" y="396"/>
                  <a:pt x="945" y="396"/>
                  <a:pt x="946" y="396"/>
                </a:cubicBezTo>
                <a:cubicBezTo>
                  <a:pt x="946" y="396"/>
                  <a:pt x="947" y="395"/>
                  <a:pt x="947" y="395"/>
                </a:cubicBezTo>
                <a:cubicBezTo>
                  <a:pt x="948" y="395"/>
                  <a:pt x="948" y="395"/>
                  <a:pt x="948" y="395"/>
                </a:cubicBezTo>
                <a:cubicBezTo>
                  <a:pt x="949" y="395"/>
                  <a:pt x="949" y="395"/>
                  <a:pt x="949" y="395"/>
                </a:cubicBezTo>
                <a:cubicBezTo>
                  <a:pt x="949" y="396"/>
                  <a:pt x="949" y="396"/>
                  <a:pt x="950" y="396"/>
                </a:cubicBezTo>
                <a:cubicBezTo>
                  <a:pt x="950" y="396"/>
                  <a:pt x="950" y="396"/>
                  <a:pt x="951" y="396"/>
                </a:cubicBezTo>
                <a:cubicBezTo>
                  <a:pt x="952" y="396"/>
                  <a:pt x="952" y="396"/>
                  <a:pt x="953" y="397"/>
                </a:cubicBezTo>
                <a:cubicBezTo>
                  <a:pt x="953" y="397"/>
                  <a:pt x="953" y="397"/>
                  <a:pt x="953" y="397"/>
                </a:cubicBezTo>
                <a:cubicBezTo>
                  <a:pt x="953" y="397"/>
                  <a:pt x="954" y="398"/>
                  <a:pt x="954" y="398"/>
                </a:cubicBezTo>
                <a:cubicBezTo>
                  <a:pt x="954" y="398"/>
                  <a:pt x="955" y="398"/>
                  <a:pt x="955" y="398"/>
                </a:cubicBezTo>
                <a:cubicBezTo>
                  <a:pt x="956" y="398"/>
                  <a:pt x="956" y="398"/>
                  <a:pt x="956" y="398"/>
                </a:cubicBezTo>
                <a:cubicBezTo>
                  <a:pt x="956" y="398"/>
                  <a:pt x="956" y="397"/>
                  <a:pt x="956" y="397"/>
                </a:cubicBezTo>
                <a:cubicBezTo>
                  <a:pt x="956" y="396"/>
                  <a:pt x="956" y="396"/>
                  <a:pt x="956" y="396"/>
                </a:cubicBezTo>
                <a:cubicBezTo>
                  <a:pt x="957" y="396"/>
                  <a:pt x="956" y="395"/>
                  <a:pt x="957" y="395"/>
                </a:cubicBezTo>
                <a:cubicBezTo>
                  <a:pt x="957" y="395"/>
                  <a:pt x="957" y="395"/>
                  <a:pt x="957" y="395"/>
                </a:cubicBezTo>
                <a:cubicBezTo>
                  <a:pt x="957" y="395"/>
                  <a:pt x="958" y="395"/>
                  <a:pt x="958" y="395"/>
                </a:cubicBezTo>
                <a:cubicBezTo>
                  <a:pt x="958" y="394"/>
                  <a:pt x="959" y="394"/>
                  <a:pt x="959" y="394"/>
                </a:cubicBezTo>
                <a:cubicBezTo>
                  <a:pt x="959" y="393"/>
                  <a:pt x="958" y="393"/>
                  <a:pt x="958" y="392"/>
                </a:cubicBezTo>
                <a:cubicBezTo>
                  <a:pt x="958" y="392"/>
                  <a:pt x="958" y="392"/>
                  <a:pt x="958" y="392"/>
                </a:cubicBezTo>
                <a:cubicBezTo>
                  <a:pt x="958" y="391"/>
                  <a:pt x="957" y="391"/>
                  <a:pt x="957" y="391"/>
                </a:cubicBezTo>
                <a:cubicBezTo>
                  <a:pt x="957" y="391"/>
                  <a:pt x="958" y="390"/>
                  <a:pt x="958" y="390"/>
                </a:cubicBezTo>
                <a:cubicBezTo>
                  <a:pt x="958" y="390"/>
                  <a:pt x="959" y="390"/>
                  <a:pt x="959" y="390"/>
                </a:cubicBezTo>
                <a:cubicBezTo>
                  <a:pt x="959" y="389"/>
                  <a:pt x="959" y="389"/>
                  <a:pt x="959" y="389"/>
                </a:cubicBezTo>
                <a:cubicBezTo>
                  <a:pt x="959" y="389"/>
                  <a:pt x="959" y="388"/>
                  <a:pt x="960" y="388"/>
                </a:cubicBezTo>
                <a:cubicBezTo>
                  <a:pt x="960" y="387"/>
                  <a:pt x="960" y="387"/>
                  <a:pt x="960" y="386"/>
                </a:cubicBezTo>
                <a:cubicBezTo>
                  <a:pt x="962" y="386"/>
                  <a:pt x="962" y="386"/>
                  <a:pt x="962" y="386"/>
                </a:cubicBezTo>
                <a:cubicBezTo>
                  <a:pt x="962" y="382"/>
                  <a:pt x="962" y="382"/>
                  <a:pt x="962" y="382"/>
                </a:cubicBezTo>
                <a:cubicBezTo>
                  <a:pt x="963" y="382"/>
                  <a:pt x="964" y="382"/>
                  <a:pt x="965" y="382"/>
                </a:cubicBezTo>
                <a:cubicBezTo>
                  <a:pt x="965" y="382"/>
                  <a:pt x="965" y="382"/>
                  <a:pt x="965" y="382"/>
                </a:cubicBezTo>
                <a:cubicBezTo>
                  <a:pt x="966" y="382"/>
                  <a:pt x="966" y="382"/>
                  <a:pt x="966" y="381"/>
                </a:cubicBezTo>
                <a:cubicBezTo>
                  <a:pt x="966" y="381"/>
                  <a:pt x="966" y="381"/>
                  <a:pt x="966" y="381"/>
                </a:cubicBezTo>
                <a:cubicBezTo>
                  <a:pt x="966" y="380"/>
                  <a:pt x="966" y="380"/>
                  <a:pt x="966" y="380"/>
                </a:cubicBezTo>
                <a:cubicBezTo>
                  <a:pt x="966" y="380"/>
                  <a:pt x="965" y="380"/>
                  <a:pt x="965" y="380"/>
                </a:cubicBezTo>
                <a:cubicBezTo>
                  <a:pt x="965" y="380"/>
                  <a:pt x="965" y="380"/>
                  <a:pt x="964" y="380"/>
                </a:cubicBezTo>
                <a:cubicBezTo>
                  <a:pt x="964" y="380"/>
                  <a:pt x="963" y="380"/>
                  <a:pt x="963" y="380"/>
                </a:cubicBezTo>
                <a:cubicBezTo>
                  <a:pt x="963" y="379"/>
                  <a:pt x="963" y="379"/>
                  <a:pt x="963" y="379"/>
                </a:cubicBezTo>
                <a:cubicBezTo>
                  <a:pt x="963" y="378"/>
                  <a:pt x="963" y="378"/>
                  <a:pt x="963" y="378"/>
                </a:cubicBezTo>
                <a:cubicBezTo>
                  <a:pt x="963" y="377"/>
                  <a:pt x="963" y="377"/>
                  <a:pt x="963" y="377"/>
                </a:cubicBezTo>
                <a:cubicBezTo>
                  <a:pt x="963" y="377"/>
                  <a:pt x="963" y="376"/>
                  <a:pt x="963" y="376"/>
                </a:cubicBezTo>
                <a:cubicBezTo>
                  <a:pt x="963" y="376"/>
                  <a:pt x="963" y="375"/>
                  <a:pt x="963" y="375"/>
                </a:cubicBezTo>
                <a:cubicBezTo>
                  <a:pt x="962" y="375"/>
                  <a:pt x="962" y="374"/>
                  <a:pt x="962" y="374"/>
                </a:cubicBezTo>
                <a:cubicBezTo>
                  <a:pt x="962" y="370"/>
                  <a:pt x="962" y="370"/>
                  <a:pt x="962" y="370"/>
                </a:cubicBezTo>
                <a:cubicBezTo>
                  <a:pt x="963" y="370"/>
                  <a:pt x="963" y="370"/>
                  <a:pt x="964" y="370"/>
                </a:cubicBezTo>
                <a:cubicBezTo>
                  <a:pt x="964" y="370"/>
                  <a:pt x="964" y="370"/>
                  <a:pt x="965" y="370"/>
                </a:cubicBezTo>
                <a:cubicBezTo>
                  <a:pt x="965" y="370"/>
                  <a:pt x="965" y="370"/>
                  <a:pt x="965" y="369"/>
                </a:cubicBezTo>
                <a:cubicBezTo>
                  <a:pt x="965" y="369"/>
                  <a:pt x="965" y="369"/>
                  <a:pt x="965" y="369"/>
                </a:cubicBezTo>
                <a:cubicBezTo>
                  <a:pt x="965" y="368"/>
                  <a:pt x="965" y="368"/>
                  <a:pt x="965" y="368"/>
                </a:cubicBezTo>
                <a:cubicBezTo>
                  <a:pt x="965" y="368"/>
                  <a:pt x="966" y="368"/>
                  <a:pt x="966" y="368"/>
                </a:cubicBezTo>
                <a:cubicBezTo>
                  <a:pt x="966" y="368"/>
                  <a:pt x="966" y="367"/>
                  <a:pt x="967" y="367"/>
                </a:cubicBezTo>
                <a:cubicBezTo>
                  <a:pt x="967" y="367"/>
                  <a:pt x="968" y="367"/>
                  <a:pt x="968" y="367"/>
                </a:cubicBezTo>
                <a:cubicBezTo>
                  <a:pt x="968" y="366"/>
                  <a:pt x="968" y="366"/>
                  <a:pt x="968" y="365"/>
                </a:cubicBezTo>
                <a:cubicBezTo>
                  <a:pt x="967" y="365"/>
                  <a:pt x="967" y="365"/>
                  <a:pt x="966" y="365"/>
                </a:cubicBezTo>
                <a:cubicBezTo>
                  <a:pt x="966" y="365"/>
                  <a:pt x="965" y="365"/>
                  <a:pt x="965" y="365"/>
                </a:cubicBezTo>
                <a:cubicBezTo>
                  <a:pt x="964" y="365"/>
                  <a:pt x="964" y="365"/>
                  <a:pt x="964" y="365"/>
                </a:cubicBezTo>
                <a:cubicBezTo>
                  <a:pt x="963" y="365"/>
                  <a:pt x="963" y="365"/>
                  <a:pt x="963" y="364"/>
                </a:cubicBezTo>
                <a:cubicBezTo>
                  <a:pt x="963" y="364"/>
                  <a:pt x="963" y="364"/>
                  <a:pt x="962" y="364"/>
                </a:cubicBezTo>
                <a:cubicBezTo>
                  <a:pt x="962" y="364"/>
                  <a:pt x="962" y="364"/>
                  <a:pt x="962" y="363"/>
                </a:cubicBezTo>
                <a:cubicBezTo>
                  <a:pt x="962" y="363"/>
                  <a:pt x="962" y="363"/>
                  <a:pt x="962" y="363"/>
                </a:cubicBezTo>
                <a:cubicBezTo>
                  <a:pt x="962" y="362"/>
                  <a:pt x="962" y="362"/>
                  <a:pt x="962" y="362"/>
                </a:cubicBezTo>
                <a:cubicBezTo>
                  <a:pt x="961" y="362"/>
                  <a:pt x="961" y="361"/>
                  <a:pt x="961" y="361"/>
                </a:cubicBezTo>
                <a:cubicBezTo>
                  <a:pt x="961" y="361"/>
                  <a:pt x="960" y="361"/>
                  <a:pt x="960" y="361"/>
                </a:cubicBezTo>
                <a:cubicBezTo>
                  <a:pt x="960" y="360"/>
                  <a:pt x="960" y="360"/>
                  <a:pt x="960" y="360"/>
                </a:cubicBezTo>
                <a:cubicBezTo>
                  <a:pt x="959" y="361"/>
                  <a:pt x="960" y="361"/>
                  <a:pt x="959" y="361"/>
                </a:cubicBezTo>
                <a:cubicBezTo>
                  <a:pt x="959" y="361"/>
                  <a:pt x="959" y="362"/>
                  <a:pt x="959" y="362"/>
                </a:cubicBezTo>
                <a:cubicBezTo>
                  <a:pt x="958" y="362"/>
                  <a:pt x="958" y="362"/>
                  <a:pt x="958" y="362"/>
                </a:cubicBezTo>
                <a:cubicBezTo>
                  <a:pt x="958" y="363"/>
                  <a:pt x="957" y="363"/>
                  <a:pt x="957" y="363"/>
                </a:cubicBezTo>
                <a:cubicBezTo>
                  <a:pt x="956" y="363"/>
                  <a:pt x="956" y="363"/>
                  <a:pt x="956" y="364"/>
                </a:cubicBezTo>
                <a:cubicBezTo>
                  <a:pt x="956" y="364"/>
                  <a:pt x="956" y="364"/>
                  <a:pt x="955" y="364"/>
                </a:cubicBezTo>
                <a:cubicBezTo>
                  <a:pt x="955" y="365"/>
                  <a:pt x="955" y="365"/>
                  <a:pt x="955" y="365"/>
                </a:cubicBezTo>
                <a:cubicBezTo>
                  <a:pt x="955" y="365"/>
                  <a:pt x="955" y="365"/>
                  <a:pt x="955" y="366"/>
                </a:cubicBezTo>
                <a:cubicBezTo>
                  <a:pt x="955" y="366"/>
                  <a:pt x="954" y="366"/>
                  <a:pt x="954" y="366"/>
                </a:cubicBezTo>
                <a:cubicBezTo>
                  <a:pt x="954" y="367"/>
                  <a:pt x="954" y="367"/>
                  <a:pt x="954" y="367"/>
                </a:cubicBezTo>
                <a:cubicBezTo>
                  <a:pt x="953" y="367"/>
                  <a:pt x="953" y="368"/>
                  <a:pt x="953" y="368"/>
                </a:cubicBezTo>
                <a:cubicBezTo>
                  <a:pt x="953" y="368"/>
                  <a:pt x="953" y="368"/>
                  <a:pt x="953" y="368"/>
                </a:cubicBezTo>
                <a:cubicBezTo>
                  <a:pt x="952" y="369"/>
                  <a:pt x="952" y="369"/>
                  <a:pt x="952" y="369"/>
                </a:cubicBezTo>
                <a:cubicBezTo>
                  <a:pt x="951" y="369"/>
                  <a:pt x="950" y="369"/>
                  <a:pt x="950" y="369"/>
                </a:cubicBezTo>
                <a:cubicBezTo>
                  <a:pt x="949" y="369"/>
                  <a:pt x="949" y="370"/>
                  <a:pt x="949" y="370"/>
                </a:cubicBezTo>
                <a:cubicBezTo>
                  <a:pt x="949" y="370"/>
                  <a:pt x="948" y="370"/>
                  <a:pt x="948" y="370"/>
                </a:cubicBezTo>
                <a:cubicBezTo>
                  <a:pt x="948" y="371"/>
                  <a:pt x="948" y="371"/>
                  <a:pt x="948" y="371"/>
                </a:cubicBezTo>
                <a:cubicBezTo>
                  <a:pt x="947" y="372"/>
                  <a:pt x="948" y="372"/>
                  <a:pt x="947" y="372"/>
                </a:cubicBezTo>
                <a:cubicBezTo>
                  <a:pt x="947" y="372"/>
                  <a:pt x="947" y="372"/>
                  <a:pt x="947" y="372"/>
                </a:cubicBezTo>
                <a:cubicBezTo>
                  <a:pt x="946" y="373"/>
                  <a:pt x="946" y="373"/>
                  <a:pt x="946" y="373"/>
                </a:cubicBezTo>
                <a:cubicBezTo>
                  <a:pt x="946" y="373"/>
                  <a:pt x="945" y="373"/>
                  <a:pt x="945" y="373"/>
                </a:cubicBezTo>
                <a:cubicBezTo>
                  <a:pt x="945" y="374"/>
                  <a:pt x="945" y="374"/>
                  <a:pt x="945" y="374"/>
                </a:cubicBezTo>
                <a:cubicBezTo>
                  <a:pt x="944" y="374"/>
                  <a:pt x="944" y="374"/>
                  <a:pt x="944" y="374"/>
                </a:cubicBezTo>
                <a:cubicBezTo>
                  <a:pt x="944" y="375"/>
                  <a:pt x="943" y="375"/>
                  <a:pt x="943" y="375"/>
                </a:cubicBezTo>
                <a:cubicBezTo>
                  <a:pt x="943" y="375"/>
                  <a:pt x="942" y="375"/>
                  <a:pt x="942" y="375"/>
                </a:cubicBezTo>
                <a:cubicBezTo>
                  <a:pt x="942" y="378"/>
                  <a:pt x="942" y="378"/>
                  <a:pt x="942" y="378"/>
                </a:cubicBezTo>
                <a:cubicBezTo>
                  <a:pt x="941" y="378"/>
                  <a:pt x="941" y="378"/>
                  <a:pt x="941" y="378"/>
                </a:cubicBezTo>
                <a:cubicBezTo>
                  <a:pt x="940" y="378"/>
                  <a:pt x="940" y="379"/>
                  <a:pt x="940" y="379"/>
                </a:cubicBezTo>
                <a:cubicBezTo>
                  <a:pt x="939" y="379"/>
                  <a:pt x="939" y="379"/>
                  <a:pt x="939" y="379"/>
                </a:cubicBezTo>
                <a:cubicBezTo>
                  <a:pt x="938" y="379"/>
                  <a:pt x="938" y="379"/>
                  <a:pt x="938" y="379"/>
                </a:cubicBezTo>
                <a:cubicBezTo>
                  <a:pt x="937" y="378"/>
                  <a:pt x="937" y="378"/>
                  <a:pt x="936" y="377"/>
                </a:cubicBezTo>
                <a:close/>
                <a:moveTo>
                  <a:pt x="898" y="387"/>
                </a:moveTo>
                <a:cubicBezTo>
                  <a:pt x="898" y="388"/>
                  <a:pt x="898" y="388"/>
                  <a:pt x="898" y="389"/>
                </a:cubicBezTo>
                <a:cubicBezTo>
                  <a:pt x="899" y="389"/>
                  <a:pt x="899" y="390"/>
                  <a:pt x="899" y="390"/>
                </a:cubicBezTo>
                <a:cubicBezTo>
                  <a:pt x="900" y="391"/>
                  <a:pt x="900" y="391"/>
                  <a:pt x="900" y="392"/>
                </a:cubicBezTo>
                <a:cubicBezTo>
                  <a:pt x="901" y="392"/>
                  <a:pt x="901" y="393"/>
                  <a:pt x="902" y="393"/>
                </a:cubicBezTo>
                <a:cubicBezTo>
                  <a:pt x="902" y="393"/>
                  <a:pt x="902" y="394"/>
                  <a:pt x="902" y="394"/>
                </a:cubicBezTo>
                <a:cubicBezTo>
                  <a:pt x="902" y="394"/>
                  <a:pt x="903" y="394"/>
                  <a:pt x="903" y="394"/>
                </a:cubicBezTo>
                <a:cubicBezTo>
                  <a:pt x="903" y="394"/>
                  <a:pt x="903" y="394"/>
                  <a:pt x="903" y="395"/>
                </a:cubicBezTo>
                <a:cubicBezTo>
                  <a:pt x="903" y="395"/>
                  <a:pt x="903" y="395"/>
                  <a:pt x="903" y="395"/>
                </a:cubicBezTo>
                <a:cubicBezTo>
                  <a:pt x="904" y="396"/>
                  <a:pt x="904" y="396"/>
                  <a:pt x="904" y="396"/>
                </a:cubicBezTo>
                <a:cubicBezTo>
                  <a:pt x="904" y="396"/>
                  <a:pt x="904" y="396"/>
                  <a:pt x="905" y="396"/>
                </a:cubicBezTo>
                <a:cubicBezTo>
                  <a:pt x="905" y="393"/>
                  <a:pt x="905" y="393"/>
                  <a:pt x="905" y="393"/>
                </a:cubicBezTo>
                <a:cubicBezTo>
                  <a:pt x="904" y="393"/>
                  <a:pt x="904" y="393"/>
                  <a:pt x="904" y="393"/>
                </a:cubicBezTo>
                <a:cubicBezTo>
                  <a:pt x="904" y="393"/>
                  <a:pt x="904" y="392"/>
                  <a:pt x="903" y="392"/>
                </a:cubicBezTo>
                <a:cubicBezTo>
                  <a:pt x="903" y="392"/>
                  <a:pt x="903" y="392"/>
                  <a:pt x="903" y="392"/>
                </a:cubicBezTo>
                <a:cubicBezTo>
                  <a:pt x="902" y="392"/>
                  <a:pt x="902" y="392"/>
                  <a:pt x="902" y="392"/>
                </a:cubicBezTo>
                <a:cubicBezTo>
                  <a:pt x="901" y="392"/>
                  <a:pt x="901" y="392"/>
                  <a:pt x="901" y="391"/>
                </a:cubicBezTo>
                <a:cubicBezTo>
                  <a:pt x="901" y="391"/>
                  <a:pt x="901" y="391"/>
                  <a:pt x="900" y="391"/>
                </a:cubicBezTo>
                <a:cubicBezTo>
                  <a:pt x="900" y="390"/>
                  <a:pt x="900" y="390"/>
                  <a:pt x="900" y="390"/>
                </a:cubicBezTo>
                <a:cubicBezTo>
                  <a:pt x="900" y="389"/>
                  <a:pt x="900" y="389"/>
                  <a:pt x="900" y="388"/>
                </a:cubicBezTo>
                <a:cubicBezTo>
                  <a:pt x="900" y="388"/>
                  <a:pt x="900" y="387"/>
                  <a:pt x="900" y="387"/>
                </a:cubicBezTo>
                <a:cubicBezTo>
                  <a:pt x="900" y="387"/>
                  <a:pt x="899" y="387"/>
                  <a:pt x="899" y="386"/>
                </a:cubicBezTo>
                <a:cubicBezTo>
                  <a:pt x="898" y="387"/>
                  <a:pt x="898" y="387"/>
                  <a:pt x="898" y="387"/>
                </a:cubicBezTo>
                <a:cubicBezTo>
                  <a:pt x="898" y="387"/>
                  <a:pt x="898" y="387"/>
                  <a:pt x="898" y="387"/>
                </a:cubicBezTo>
                <a:close/>
                <a:moveTo>
                  <a:pt x="893" y="380"/>
                </a:moveTo>
                <a:cubicBezTo>
                  <a:pt x="893" y="380"/>
                  <a:pt x="893" y="381"/>
                  <a:pt x="894" y="381"/>
                </a:cubicBezTo>
                <a:cubicBezTo>
                  <a:pt x="894" y="381"/>
                  <a:pt x="894" y="382"/>
                  <a:pt x="895" y="382"/>
                </a:cubicBezTo>
                <a:cubicBezTo>
                  <a:pt x="895" y="382"/>
                  <a:pt x="895" y="382"/>
                  <a:pt x="896" y="382"/>
                </a:cubicBezTo>
                <a:cubicBezTo>
                  <a:pt x="896" y="383"/>
                  <a:pt x="896" y="383"/>
                  <a:pt x="896" y="383"/>
                </a:cubicBezTo>
                <a:cubicBezTo>
                  <a:pt x="896" y="383"/>
                  <a:pt x="896" y="383"/>
                  <a:pt x="896" y="383"/>
                </a:cubicBezTo>
                <a:cubicBezTo>
                  <a:pt x="896" y="382"/>
                  <a:pt x="896" y="382"/>
                  <a:pt x="896" y="382"/>
                </a:cubicBezTo>
                <a:cubicBezTo>
                  <a:pt x="896" y="382"/>
                  <a:pt x="896" y="381"/>
                  <a:pt x="896" y="381"/>
                </a:cubicBezTo>
                <a:cubicBezTo>
                  <a:pt x="896" y="381"/>
                  <a:pt x="895" y="381"/>
                  <a:pt x="895" y="380"/>
                </a:cubicBezTo>
                <a:cubicBezTo>
                  <a:pt x="895" y="380"/>
                  <a:pt x="895" y="379"/>
                  <a:pt x="894" y="379"/>
                </a:cubicBezTo>
                <a:cubicBezTo>
                  <a:pt x="894" y="379"/>
                  <a:pt x="893" y="379"/>
                  <a:pt x="893" y="379"/>
                </a:cubicBezTo>
                <a:cubicBezTo>
                  <a:pt x="893" y="379"/>
                  <a:pt x="893" y="379"/>
                  <a:pt x="893" y="380"/>
                </a:cubicBezTo>
                <a:cubicBezTo>
                  <a:pt x="893" y="380"/>
                  <a:pt x="893" y="380"/>
                  <a:pt x="893" y="380"/>
                </a:cubicBezTo>
                <a:close/>
                <a:moveTo>
                  <a:pt x="890" y="375"/>
                </a:moveTo>
                <a:cubicBezTo>
                  <a:pt x="890" y="375"/>
                  <a:pt x="890" y="375"/>
                  <a:pt x="890" y="374"/>
                </a:cubicBezTo>
                <a:cubicBezTo>
                  <a:pt x="889" y="374"/>
                  <a:pt x="889" y="374"/>
                  <a:pt x="889" y="374"/>
                </a:cubicBezTo>
                <a:cubicBezTo>
                  <a:pt x="889" y="374"/>
                  <a:pt x="889" y="374"/>
                  <a:pt x="889" y="375"/>
                </a:cubicBezTo>
                <a:cubicBezTo>
                  <a:pt x="889" y="375"/>
                  <a:pt x="889" y="375"/>
                  <a:pt x="889" y="375"/>
                </a:cubicBezTo>
                <a:cubicBezTo>
                  <a:pt x="889" y="375"/>
                  <a:pt x="889" y="376"/>
                  <a:pt x="890" y="376"/>
                </a:cubicBezTo>
                <a:cubicBezTo>
                  <a:pt x="890" y="376"/>
                  <a:pt x="890" y="376"/>
                  <a:pt x="890" y="377"/>
                </a:cubicBezTo>
                <a:cubicBezTo>
                  <a:pt x="890" y="377"/>
                  <a:pt x="891" y="377"/>
                  <a:pt x="891" y="377"/>
                </a:cubicBezTo>
                <a:cubicBezTo>
                  <a:pt x="891" y="376"/>
                  <a:pt x="891" y="376"/>
                  <a:pt x="891" y="376"/>
                </a:cubicBezTo>
                <a:cubicBezTo>
                  <a:pt x="891" y="376"/>
                  <a:pt x="890" y="376"/>
                  <a:pt x="890" y="375"/>
                </a:cubicBezTo>
                <a:close/>
                <a:moveTo>
                  <a:pt x="891" y="367"/>
                </a:moveTo>
                <a:cubicBezTo>
                  <a:pt x="891" y="367"/>
                  <a:pt x="891" y="367"/>
                  <a:pt x="891" y="367"/>
                </a:cubicBezTo>
                <a:cubicBezTo>
                  <a:pt x="890" y="367"/>
                  <a:pt x="890" y="367"/>
                  <a:pt x="890" y="366"/>
                </a:cubicBezTo>
                <a:cubicBezTo>
                  <a:pt x="890" y="366"/>
                  <a:pt x="889" y="366"/>
                  <a:pt x="889" y="366"/>
                </a:cubicBezTo>
                <a:cubicBezTo>
                  <a:pt x="889" y="366"/>
                  <a:pt x="888" y="365"/>
                  <a:pt x="888" y="365"/>
                </a:cubicBezTo>
                <a:cubicBezTo>
                  <a:pt x="888" y="365"/>
                  <a:pt x="887" y="365"/>
                  <a:pt x="887" y="365"/>
                </a:cubicBezTo>
                <a:cubicBezTo>
                  <a:pt x="887" y="365"/>
                  <a:pt x="887" y="365"/>
                  <a:pt x="886" y="365"/>
                </a:cubicBezTo>
                <a:cubicBezTo>
                  <a:pt x="886" y="365"/>
                  <a:pt x="886" y="366"/>
                  <a:pt x="886" y="366"/>
                </a:cubicBezTo>
                <a:cubicBezTo>
                  <a:pt x="887" y="366"/>
                  <a:pt x="887" y="367"/>
                  <a:pt x="887" y="367"/>
                </a:cubicBezTo>
                <a:cubicBezTo>
                  <a:pt x="887" y="368"/>
                  <a:pt x="888" y="368"/>
                  <a:pt x="888" y="368"/>
                </a:cubicBezTo>
                <a:cubicBezTo>
                  <a:pt x="888" y="368"/>
                  <a:pt x="888" y="369"/>
                  <a:pt x="888" y="369"/>
                </a:cubicBezTo>
                <a:cubicBezTo>
                  <a:pt x="889" y="369"/>
                  <a:pt x="889" y="369"/>
                  <a:pt x="889" y="370"/>
                </a:cubicBezTo>
                <a:cubicBezTo>
                  <a:pt x="889" y="370"/>
                  <a:pt x="890" y="370"/>
                  <a:pt x="890" y="370"/>
                </a:cubicBezTo>
                <a:cubicBezTo>
                  <a:pt x="890" y="371"/>
                  <a:pt x="891" y="371"/>
                  <a:pt x="891" y="371"/>
                </a:cubicBezTo>
                <a:cubicBezTo>
                  <a:pt x="892" y="371"/>
                  <a:pt x="892" y="371"/>
                  <a:pt x="892" y="371"/>
                </a:cubicBezTo>
                <a:cubicBezTo>
                  <a:pt x="892" y="372"/>
                  <a:pt x="892" y="372"/>
                  <a:pt x="893" y="372"/>
                </a:cubicBezTo>
                <a:cubicBezTo>
                  <a:pt x="893" y="372"/>
                  <a:pt x="893" y="373"/>
                  <a:pt x="893" y="373"/>
                </a:cubicBezTo>
                <a:cubicBezTo>
                  <a:pt x="894" y="373"/>
                  <a:pt x="894" y="374"/>
                  <a:pt x="894" y="374"/>
                </a:cubicBezTo>
                <a:cubicBezTo>
                  <a:pt x="894" y="375"/>
                  <a:pt x="894" y="375"/>
                  <a:pt x="894" y="375"/>
                </a:cubicBezTo>
                <a:cubicBezTo>
                  <a:pt x="894" y="375"/>
                  <a:pt x="894" y="376"/>
                  <a:pt x="894" y="376"/>
                </a:cubicBezTo>
                <a:cubicBezTo>
                  <a:pt x="895" y="376"/>
                  <a:pt x="895" y="376"/>
                  <a:pt x="895" y="376"/>
                </a:cubicBezTo>
                <a:cubicBezTo>
                  <a:pt x="895" y="376"/>
                  <a:pt x="896" y="376"/>
                  <a:pt x="896" y="376"/>
                </a:cubicBezTo>
                <a:cubicBezTo>
                  <a:pt x="896" y="376"/>
                  <a:pt x="896" y="376"/>
                  <a:pt x="897" y="376"/>
                </a:cubicBezTo>
                <a:cubicBezTo>
                  <a:pt x="897" y="377"/>
                  <a:pt x="897" y="377"/>
                  <a:pt x="898" y="377"/>
                </a:cubicBezTo>
                <a:cubicBezTo>
                  <a:pt x="898" y="378"/>
                  <a:pt x="898" y="378"/>
                  <a:pt x="898" y="379"/>
                </a:cubicBezTo>
                <a:cubicBezTo>
                  <a:pt x="898" y="379"/>
                  <a:pt x="898" y="380"/>
                  <a:pt x="898" y="380"/>
                </a:cubicBezTo>
                <a:cubicBezTo>
                  <a:pt x="898" y="381"/>
                  <a:pt x="898" y="381"/>
                  <a:pt x="898" y="381"/>
                </a:cubicBezTo>
                <a:cubicBezTo>
                  <a:pt x="898" y="381"/>
                  <a:pt x="899" y="381"/>
                  <a:pt x="899" y="382"/>
                </a:cubicBezTo>
                <a:cubicBezTo>
                  <a:pt x="899" y="382"/>
                  <a:pt x="900" y="383"/>
                  <a:pt x="900" y="383"/>
                </a:cubicBezTo>
                <a:cubicBezTo>
                  <a:pt x="901" y="383"/>
                  <a:pt x="901" y="384"/>
                  <a:pt x="902" y="384"/>
                </a:cubicBezTo>
                <a:cubicBezTo>
                  <a:pt x="902" y="384"/>
                  <a:pt x="902" y="384"/>
                  <a:pt x="902" y="385"/>
                </a:cubicBezTo>
                <a:cubicBezTo>
                  <a:pt x="903" y="385"/>
                  <a:pt x="903" y="386"/>
                  <a:pt x="903" y="386"/>
                </a:cubicBezTo>
                <a:cubicBezTo>
                  <a:pt x="904" y="387"/>
                  <a:pt x="904" y="387"/>
                  <a:pt x="905" y="388"/>
                </a:cubicBezTo>
                <a:cubicBezTo>
                  <a:pt x="905" y="388"/>
                  <a:pt x="905" y="388"/>
                  <a:pt x="905" y="389"/>
                </a:cubicBezTo>
                <a:cubicBezTo>
                  <a:pt x="905" y="390"/>
                  <a:pt x="905" y="390"/>
                  <a:pt x="905" y="391"/>
                </a:cubicBezTo>
                <a:cubicBezTo>
                  <a:pt x="905" y="391"/>
                  <a:pt x="906" y="391"/>
                  <a:pt x="906" y="391"/>
                </a:cubicBezTo>
                <a:cubicBezTo>
                  <a:pt x="906" y="392"/>
                  <a:pt x="906" y="392"/>
                  <a:pt x="906" y="393"/>
                </a:cubicBezTo>
                <a:cubicBezTo>
                  <a:pt x="907" y="393"/>
                  <a:pt x="907" y="393"/>
                  <a:pt x="907" y="393"/>
                </a:cubicBezTo>
                <a:cubicBezTo>
                  <a:pt x="907" y="394"/>
                  <a:pt x="908" y="394"/>
                  <a:pt x="908" y="394"/>
                </a:cubicBezTo>
                <a:cubicBezTo>
                  <a:pt x="908" y="394"/>
                  <a:pt x="908" y="395"/>
                  <a:pt x="909" y="395"/>
                </a:cubicBezTo>
                <a:cubicBezTo>
                  <a:pt x="909" y="395"/>
                  <a:pt x="909" y="395"/>
                  <a:pt x="909" y="396"/>
                </a:cubicBezTo>
                <a:cubicBezTo>
                  <a:pt x="910" y="396"/>
                  <a:pt x="910" y="396"/>
                  <a:pt x="911" y="397"/>
                </a:cubicBezTo>
                <a:cubicBezTo>
                  <a:pt x="911" y="397"/>
                  <a:pt x="912" y="398"/>
                  <a:pt x="912" y="398"/>
                </a:cubicBezTo>
                <a:cubicBezTo>
                  <a:pt x="912" y="399"/>
                  <a:pt x="912" y="399"/>
                  <a:pt x="913" y="399"/>
                </a:cubicBezTo>
                <a:cubicBezTo>
                  <a:pt x="913" y="399"/>
                  <a:pt x="913" y="399"/>
                  <a:pt x="913" y="400"/>
                </a:cubicBezTo>
                <a:cubicBezTo>
                  <a:pt x="913" y="400"/>
                  <a:pt x="914" y="401"/>
                  <a:pt x="914" y="401"/>
                </a:cubicBezTo>
                <a:cubicBezTo>
                  <a:pt x="915" y="401"/>
                  <a:pt x="915" y="402"/>
                  <a:pt x="916" y="402"/>
                </a:cubicBezTo>
                <a:cubicBezTo>
                  <a:pt x="916" y="402"/>
                  <a:pt x="916" y="402"/>
                  <a:pt x="917" y="403"/>
                </a:cubicBezTo>
                <a:cubicBezTo>
                  <a:pt x="917" y="403"/>
                  <a:pt x="917" y="403"/>
                  <a:pt x="917" y="403"/>
                </a:cubicBezTo>
                <a:cubicBezTo>
                  <a:pt x="917" y="403"/>
                  <a:pt x="917" y="403"/>
                  <a:pt x="917" y="403"/>
                </a:cubicBezTo>
                <a:cubicBezTo>
                  <a:pt x="918" y="403"/>
                  <a:pt x="918" y="403"/>
                  <a:pt x="918" y="403"/>
                </a:cubicBezTo>
                <a:cubicBezTo>
                  <a:pt x="919" y="403"/>
                  <a:pt x="919" y="403"/>
                  <a:pt x="920" y="403"/>
                </a:cubicBezTo>
                <a:cubicBezTo>
                  <a:pt x="920" y="403"/>
                  <a:pt x="921" y="403"/>
                  <a:pt x="921" y="403"/>
                </a:cubicBezTo>
                <a:cubicBezTo>
                  <a:pt x="921" y="403"/>
                  <a:pt x="922" y="402"/>
                  <a:pt x="922" y="402"/>
                </a:cubicBezTo>
                <a:cubicBezTo>
                  <a:pt x="922" y="402"/>
                  <a:pt x="922" y="402"/>
                  <a:pt x="922" y="401"/>
                </a:cubicBezTo>
                <a:cubicBezTo>
                  <a:pt x="922" y="401"/>
                  <a:pt x="922" y="401"/>
                  <a:pt x="922" y="401"/>
                </a:cubicBezTo>
                <a:cubicBezTo>
                  <a:pt x="922" y="400"/>
                  <a:pt x="922" y="399"/>
                  <a:pt x="922" y="399"/>
                </a:cubicBezTo>
                <a:cubicBezTo>
                  <a:pt x="922" y="398"/>
                  <a:pt x="923" y="398"/>
                  <a:pt x="923" y="398"/>
                </a:cubicBezTo>
                <a:cubicBezTo>
                  <a:pt x="923" y="397"/>
                  <a:pt x="923" y="397"/>
                  <a:pt x="923" y="397"/>
                </a:cubicBezTo>
                <a:cubicBezTo>
                  <a:pt x="923" y="396"/>
                  <a:pt x="923" y="396"/>
                  <a:pt x="923" y="396"/>
                </a:cubicBezTo>
                <a:cubicBezTo>
                  <a:pt x="923" y="396"/>
                  <a:pt x="923" y="395"/>
                  <a:pt x="923" y="395"/>
                </a:cubicBezTo>
                <a:cubicBezTo>
                  <a:pt x="923" y="395"/>
                  <a:pt x="924" y="394"/>
                  <a:pt x="924" y="394"/>
                </a:cubicBezTo>
                <a:cubicBezTo>
                  <a:pt x="924" y="394"/>
                  <a:pt x="925" y="395"/>
                  <a:pt x="925" y="395"/>
                </a:cubicBezTo>
                <a:cubicBezTo>
                  <a:pt x="925" y="395"/>
                  <a:pt x="925" y="395"/>
                  <a:pt x="926" y="395"/>
                </a:cubicBezTo>
                <a:cubicBezTo>
                  <a:pt x="926" y="395"/>
                  <a:pt x="926" y="394"/>
                  <a:pt x="926" y="394"/>
                </a:cubicBezTo>
                <a:cubicBezTo>
                  <a:pt x="926" y="394"/>
                  <a:pt x="926" y="394"/>
                  <a:pt x="926" y="394"/>
                </a:cubicBezTo>
                <a:cubicBezTo>
                  <a:pt x="926" y="393"/>
                  <a:pt x="926" y="393"/>
                  <a:pt x="926" y="393"/>
                </a:cubicBezTo>
                <a:cubicBezTo>
                  <a:pt x="926" y="393"/>
                  <a:pt x="926" y="392"/>
                  <a:pt x="925" y="392"/>
                </a:cubicBezTo>
                <a:cubicBezTo>
                  <a:pt x="925" y="392"/>
                  <a:pt x="925" y="392"/>
                  <a:pt x="924" y="392"/>
                </a:cubicBezTo>
                <a:cubicBezTo>
                  <a:pt x="924" y="392"/>
                  <a:pt x="924" y="392"/>
                  <a:pt x="924" y="392"/>
                </a:cubicBezTo>
                <a:cubicBezTo>
                  <a:pt x="924" y="392"/>
                  <a:pt x="924" y="391"/>
                  <a:pt x="924" y="391"/>
                </a:cubicBezTo>
                <a:cubicBezTo>
                  <a:pt x="924" y="391"/>
                  <a:pt x="924" y="391"/>
                  <a:pt x="924" y="390"/>
                </a:cubicBezTo>
                <a:cubicBezTo>
                  <a:pt x="924" y="390"/>
                  <a:pt x="924" y="390"/>
                  <a:pt x="924" y="390"/>
                </a:cubicBezTo>
                <a:cubicBezTo>
                  <a:pt x="924" y="390"/>
                  <a:pt x="924" y="389"/>
                  <a:pt x="923" y="389"/>
                </a:cubicBezTo>
                <a:cubicBezTo>
                  <a:pt x="923" y="389"/>
                  <a:pt x="923" y="389"/>
                  <a:pt x="923" y="389"/>
                </a:cubicBezTo>
                <a:cubicBezTo>
                  <a:pt x="922" y="389"/>
                  <a:pt x="922" y="389"/>
                  <a:pt x="922" y="389"/>
                </a:cubicBezTo>
                <a:cubicBezTo>
                  <a:pt x="921" y="389"/>
                  <a:pt x="921" y="389"/>
                  <a:pt x="921" y="389"/>
                </a:cubicBezTo>
                <a:cubicBezTo>
                  <a:pt x="921" y="389"/>
                  <a:pt x="920" y="389"/>
                  <a:pt x="920" y="389"/>
                </a:cubicBezTo>
                <a:cubicBezTo>
                  <a:pt x="920" y="389"/>
                  <a:pt x="920" y="390"/>
                  <a:pt x="920" y="390"/>
                </a:cubicBezTo>
                <a:cubicBezTo>
                  <a:pt x="920" y="390"/>
                  <a:pt x="920" y="390"/>
                  <a:pt x="920" y="391"/>
                </a:cubicBezTo>
                <a:cubicBezTo>
                  <a:pt x="918" y="391"/>
                  <a:pt x="918" y="391"/>
                  <a:pt x="918" y="391"/>
                </a:cubicBezTo>
                <a:cubicBezTo>
                  <a:pt x="918" y="390"/>
                  <a:pt x="918" y="390"/>
                  <a:pt x="918" y="389"/>
                </a:cubicBezTo>
                <a:cubicBezTo>
                  <a:pt x="918" y="389"/>
                  <a:pt x="918" y="388"/>
                  <a:pt x="918" y="388"/>
                </a:cubicBezTo>
                <a:cubicBezTo>
                  <a:pt x="918" y="388"/>
                  <a:pt x="918" y="387"/>
                  <a:pt x="917" y="387"/>
                </a:cubicBezTo>
                <a:cubicBezTo>
                  <a:pt x="917" y="387"/>
                  <a:pt x="917" y="387"/>
                  <a:pt x="917" y="387"/>
                </a:cubicBezTo>
                <a:cubicBezTo>
                  <a:pt x="916" y="387"/>
                  <a:pt x="916" y="387"/>
                  <a:pt x="915" y="387"/>
                </a:cubicBezTo>
                <a:cubicBezTo>
                  <a:pt x="915" y="387"/>
                  <a:pt x="915" y="387"/>
                  <a:pt x="914" y="387"/>
                </a:cubicBezTo>
                <a:cubicBezTo>
                  <a:pt x="914" y="387"/>
                  <a:pt x="914" y="386"/>
                  <a:pt x="914" y="386"/>
                </a:cubicBezTo>
                <a:cubicBezTo>
                  <a:pt x="913" y="386"/>
                  <a:pt x="913" y="386"/>
                  <a:pt x="913" y="386"/>
                </a:cubicBezTo>
                <a:cubicBezTo>
                  <a:pt x="913" y="386"/>
                  <a:pt x="913" y="385"/>
                  <a:pt x="913" y="385"/>
                </a:cubicBezTo>
                <a:cubicBezTo>
                  <a:pt x="913" y="382"/>
                  <a:pt x="913" y="382"/>
                  <a:pt x="913" y="382"/>
                </a:cubicBezTo>
                <a:cubicBezTo>
                  <a:pt x="912" y="382"/>
                  <a:pt x="911" y="382"/>
                  <a:pt x="911" y="382"/>
                </a:cubicBezTo>
                <a:cubicBezTo>
                  <a:pt x="910" y="382"/>
                  <a:pt x="910" y="382"/>
                  <a:pt x="910" y="382"/>
                </a:cubicBezTo>
                <a:cubicBezTo>
                  <a:pt x="910" y="381"/>
                  <a:pt x="910" y="381"/>
                  <a:pt x="909" y="381"/>
                </a:cubicBezTo>
                <a:cubicBezTo>
                  <a:pt x="909" y="381"/>
                  <a:pt x="909" y="381"/>
                  <a:pt x="909" y="380"/>
                </a:cubicBezTo>
                <a:cubicBezTo>
                  <a:pt x="909" y="380"/>
                  <a:pt x="909" y="380"/>
                  <a:pt x="908" y="380"/>
                </a:cubicBezTo>
                <a:cubicBezTo>
                  <a:pt x="908" y="379"/>
                  <a:pt x="908" y="379"/>
                  <a:pt x="908" y="379"/>
                </a:cubicBezTo>
                <a:cubicBezTo>
                  <a:pt x="908" y="379"/>
                  <a:pt x="908" y="378"/>
                  <a:pt x="908" y="378"/>
                </a:cubicBezTo>
                <a:cubicBezTo>
                  <a:pt x="908" y="378"/>
                  <a:pt x="908" y="378"/>
                  <a:pt x="908" y="377"/>
                </a:cubicBezTo>
                <a:cubicBezTo>
                  <a:pt x="908" y="377"/>
                  <a:pt x="908" y="377"/>
                  <a:pt x="908" y="377"/>
                </a:cubicBezTo>
                <a:cubicBezTo>
                  <a:pt x="907" y="377"/>
                  <a:pt x="907" y="377"/>
                  <a:pt x="907" y="377"/>
                </a:cubicBezTo>
                <a:cubicBezTo>
                  <a:pt x="906" y="377"/>
                  <a:pt x="906" y="377"/>
                  <a:pt x="906" y="377"/>
                </a:cubicBezTo>
                <a:cubicBezTo>
                  <a:pt x="906" y="377"/>
                  <a:pt x="905" y="377"/>
                  <a:pt x="905" y="377"/>
                </a:cubicBezTo>
                <a:cubicBezTo>
                  <a:pt x="904" y="377"/>
                  <a:pt x="904" y="377"/>
                  <a:pt x="904" y="376"/>
                </a:cubicBezTo>
                <a:cubicBezTo>
                  <a:pt x="904" y="376"/>
                  <a:pt x="903" y="376"/>
                  <a:pt x="903" y="376"/>
                </a:cubicBezTo>
                <a:cubicBezTo>
                  <a:pt x="903" y="376"/>
                  <a:pt x="903" y="375"/>
                  <a:pt x="903" y="375"/>
                </a:cubicBezTo>
                <a:cubicBezTo>
                  <a:pt x="903" y="375"/>
                  <a:pt x="902" y="375"/>
                  <a:pt x="902" y="375"/>
                </a:cubicBezTo>
                <a:cubicBezTo>
                  <a:pt x="902" y="375"/>
                  <a:pt x="902" y="374"/>
                  <a:pt x="902" y="374"/>
                </a:cubicBezTo>
                <a:cubicBezTo>
                  <a:pt x="902" y="374"/>
                  <a:pt x="901" y="374"/>
                  <a:pt x="901" y="373"/>
                </a:cubicBezTo>
                <a:cubicBezTo>
                  <a:pt x="901" y="373"/>
                  <a:pt x="901" y="373"/>
                  <a:pt x="900" y="373"/>
                </a:cubicBezTo>
                <a:cubicBezTo>
                  <a:pt x="900" y="373"/>
                  <a:pt x="900" y="372"/>
                  <a:pt x="900" y="372"/>
                </a:cubicBezTo>
                <a:cubicBezTo>
                  <a:pt x="899" y="372"/>
                  <a:pt x="899" y="372"/>
                  <a:pt x="899" y="372"/>
                </a:cubicBezTo>
                <a:cubicBezTo>
                  <a:pt x="899" y="371"/>
                  <a:pt x="899" y="371"/>
                  <a:pt x="899" y="371"/>
                </a:cubicBezTo>
                <a:cubicBezTo>
                  <a:pt x="898" y="371"/>
                  <a:pt x="898" y="371"/>
                  <a:pt x="897" y="370"/>
                </a:cubicBezTo>
                <a:cubicBezTo>
                  <a:pt x="897" y="370"/>
                  <a:pt x="897" y="370"/>
                  <a:pt x="896" y="370"/>
                </a:cubicBezTo>
                <a:cubicBezTo>
                  <a:pt x="896" y="370"/>
                  <a:pt x="896" y="370"/>
                  <a:pt x="896" y="370"/>
                </a:cubicBezTo>
                <a:cubicBezTo>
                  <a:pt x="896" y="369"/>
                  <a:pt x="896" y="369"/>
                  <a:pt x="896" y="369"/>
                </a:cubicBezTo>
                <a:cubicBezTo>
                  <a:pt x="896" y="369"/>
                  <a:pt x="896" y="369"/>
                  <a:pt x="896" y="369"/>
                </a:cubicBezTo>
                <a:cubicBezTo>
                  <a:pt x="895" y="368"/>
                  <a:pt x="895" y="368"/>
                  <a:pt x="895" y="368"/>
                </a:cubicBezTo>
                <a:cubicBezTo>
                  <a:pt x="894" y="367"/>
                  <a:pt x="894" y="367"/>
                  <a:pt x="894" y="366"/>
                </a:cubicBezTo>
                <a:cubicBezTo>
                  <a:pt x="893" y="366"/>
                  <a:pt x="892" y="367"/>
                  <a:pt x="891" y="367"/>
                </a:cubicBezTo>
                <a:close/>
                <a:moveTo>
                  <a:pt x="982" y="355"/>
                </a:moveTo>
                <a:cubicBezTo>
                  <a:pt x="982" y="355"/>
                  <a:pt x="982" y="355"/>
                  <a:pt x="981" y="355"/>
                </a:cubicBezTo>
                <a:cubicBezTo>
                  <a:pt x="981" y="355"/>
                  <a:pt x="981" y="355"/>
                  <a:pt x="980" y="355"/>
                </a:cubicBezTo>
                <a:cubicBezTo>
                  <a:pt x="980" y="355"/>
                  <a:pt x="981" y="356"/>
                  <a:pt x="980" y="356"/>
                </a:cubicBezTo>
                <a:cubicBezTo>
                  <a:pt x="980" y="356"/>
                  <a:pt x="980" y="356"/>
                  <a:pt x="980" y="356"/>
                </a:cubicBezTo>
                <a:cubicBezTo>
                  <a:pt x="979" y="356"/>
                  <a:pt x="979" y="356"/>
                  <a:pt x="979" y="356"/>
                </a:cubicBezTo>
                <a:cubicBezTo>
                  <a:pt x="979" y="356"/>
                  <a:pt x="978" y="356"/>
                  <a:pt x="978" y="356"/>
                </a:cubicBezTo>
                <a:cubicBezTo>
                  <a:pt x="978" y="356"/>
                  <a:pt x="978" y="356"/>
                  <a:pt x="978" y="356"/>
                </a:cubicBezTo>
                <a:cubicBezTo>
                  <a:pt x="977" y="357"/>
                  <a:pt x="977" y="357"/>
                  <a:pt x="977" y="357"/>
                </a:cubicBezTo>
                <a:cubicBezTo>
                  <a:pt x="977" y="357"/>
                  <a:pt x="977" y="358"/>
                  <a:pt x="977" y="358"/>
                </a:cubicBezTo>
                <a:cubicBezTo>
                  <a:pt x="977" y="361"/>
                  <a:pt x="977" y="361"/>
                  <a:pt x="977" y="361"/>
                </a:cubicBezTo>
                <a:cubicBezTo>
                  <a:pt x="977" y="362"/>
                  <a:pt x="977" y="362"/>
                  <a:pt x="977" y="362"/>
                </a:cubicBezTo>
                <a:cubicBezTo>
                  <a:pt x="978" y="362"/>
                  <a:pt x="978" y="362"/>
                  <a:pt x="978" y="361"/>
                </a:cubicBezTo>
                <a:cubicBezTo>
                  <a:pt x="978" y="361"/>
                  <a:pt x="978" y="361"/>
                  <a:pt x="978" y="361"/>
                </a:cubicBezTo>
                <a:cubicBezTo>
                  <a:pt x="978" y="360"/>
                  <a:pt x="978" y="360"/>
                  <a:pt x="978" y="360"/>
                </a:cubicBezTo>
                <a:cubicBezTo>
                  <a:pt x="978" y="360"/>
                  <a:pt x="978" y="359"/>
                  <a:pt x="978" y="359"/>
                </a:cubicBezTo>
                <a:cubicBezTo>
                  <a:pt x="978" y="359"/>
                  <a:pt x="978" y="359"/>
                  <a:pt x="979" y="359"/>
                </a:cubicBezTo>
                <a:cubicBezTo>
                  <a:pt x="979" y="359"/>
                  <a:pt x="979" y="359"/>
                  <a:pt x="979" y="358"/>
                </a:cubicBezTo>
                <a:cubicBezTo>
                  <a:pt x="980" y="358"/>
                  <a:pt x="980" y="358"/>
                  <a:pt x="981" y="358"/>
                </a:cubicBezTo>
                <a:cubicBezTo>
                  <a:pt x="982" y="358"/>
                  <a:pt x="982" y="358"/>
                  <a:pt x="983" y="358"/>
                </a:cubicBezTo>
                <a:cubicBezTo>
                  <a:pt x="983" y="360"/>
                  <a:pt x="983" y="360"/>
                  <a:pt x="983" y="360"/>
                </a:cubicBezTo>
                <a:cubicBezTo>
                  <a:pt x="983" y="360"/>
                  <a:pt x="983" y="361"/>
                  <a:pt x="983" y="361"/>
                </a:cubicBezTo>
                <a:cubicBezTo>
                  <a:pt x="983" y="362"/>
                  <a:pt x="983" y="362"/>
                  <a:pt x="983" y="362"/>
                </a:cubicBezTo>
                <a:cubicBezTo>
                  <a:pt x="984" y="362"/>
                  <a:pt x="984" y="362"/>
                  <a:pt x="984" y="362"/>
                </a:cubicBezTo>
                <a:cubicBezTo>
                  <a:pt x="984" y="362"/>
                  <a:pt x="985" y="362"/>
                  <a:pt x="985" y="362"/>
                </a:cubicBezTo>
                <a:cubicBezTo>
                  <a:pt x="985" y="362"/>
                  <a:pt x="985" y="363"/>
                  <a:pt x="985" y="363"/>
                </a:cubicBezTo>
                <a:cubicBezTo>
                  <a:pt x="986" y="363"/>
                  <a:pt x="986" y="363"/>
                  <a:pt x="986" y="363"/>
                </a:cubicBezTo>
                <a:cubicBezTo>
                  <a:pt x="987" y="363"/>
                  <a:pt x="987" y="363"/>
                  <a:pt x="987" y="363"/>
                </a:cubicBezTo>
                <a:cubicBezTo>
                  <a:pt x="987" y="364"/>
                  <a:pt x="988" y="364"/>
                  <a:pt x="988" y="364"/>
                </a:cubicBezTo>
                <a:cubicBezTo>
                  <a:pt x="988" y="364"/>
                  <a:pt x="988" y="365"/>
                  <a:pt x="988" y="365"/>
                </a:cubicBezTo>
                <a:cubicBezTo>
                  <a:pt x="988" y="365"/>
                  <a:pt x="988" y="365"/>
                  <a:pt x="988" y="365"/>
                </a:cubicBezTo>
                <a:cubicBezTo>
                  <a:pt x="989" y="365"/>
                  <a:pt x="989" y="365"/>
                  <a:pt x="989" y="365"/>
                </a:cubicBezTo>
                <a:cubicBezTo>
                  <a:pt x="990" y="365"/>
                  <a:pt x="990" y="365"/>
                  <a:pt x="990" y="365"/>
                </a:cubicBezTo>
                <a:cubicBezTo>
                  <a:pt x="990" y="364"/>
                  <a:pt x="990" y="364"/>
                  <a:pt x="990" y="364"/>
                </a:cubicBezTo>
                <a:cubicBezTo>
                  <a:pt x="990" y="363"/>
                  <a:pt x="990" y="363"/>
                  <a:pt x="990" y="363"/>
                </a:cubicBezTo>
                <a:cubicBezTo>
                  <a:pt x="990" y="363"/>
                  <a:pt x="989" y="363"/>
                  <a:pt x="989" y="363"/>
                </a:cubicBezTo>
                <a:cubicBezTo>
                  <a:pt x="989" y="362"/>
                  <a:pt x="989" y="362"/>
                  <a:pt x="989" y="362"/>
                </a:cubicBezTo>
                <a:cubicBezTo>
                  <a:pt x="989" y="361"/>
                  <a:pt x="989" y="361"/>
                  <a:pt x="989" y="361"/>
                </a:cubicBezTo>
                <a:cubicBezTo>
                  <a:pt x="989" y="360"/>
                  <a:pt x="989" y="360"/>
                  <a:pt x="989" y="360"/>
                </a:cubicBezTo>
                <a:cubicBezTo>
                  <a:pt x="990" y="360"/>
                  <a:pt x="990" y="360"/>
                  <a:pt x="990" y="360"/>
                </a:cubicBezTo>
                <a:cubicBezTo>
                  <a:pt x="990" y="360"/>
                  <a:pt x="991" y="361"/>
                  <a:pt x="991" y="361"/>
                </a:cubicBezTo>
                <a:cubicBezTo>
                  <a:pt x="991" y="361"/>
                  <a:pt x="991" y="361"/>
                  <a:pt x="992" y="361"/>
                </a:cubicBezTo>
                <a:cubicBezTo>
                  <a:pt x="992" y="360"/>
                  <a:pt x="992" y="360"/>
                  <a:pt x="992" y="360"/>
                </a:cubicBezTo>
                <a:cubicBezTo>
                  <a:pt x="991" y="358"/>
                  <a:pt x="991" y="358"/>
                  <a:pt x="991" y="358"/>
                </a:cubicBezTo>
                <a:cubicBezTo>
                  <a:pt x="991" y="353"/>
                  <a:pt x="991" y="353"/>
                  <a:pt x="991" y="353"/>
                </a:cubicBezTo>
                <a:cubicBezTo>
                  <a:pt x="991" y="353"/>
                  <a:pt x="991" y="353"/>
                  <a:pt x="991" y="352"/>
                </a:cubicBezTo>
                <a:cubicBezTo>
                  <a:pt x="991" y="352"/>
                  <a:pt x="991" y="352"/>
                  <a:pt x="991" y="352"/>
                </a:cubicBezTo>
                <a:cubicBezTo>
                  <a:pt x="991" y="351"/>
                  <a:pt x="990" y="351"/>
                  <a:pt x="990" y="351"/>
                </a:cubicBezTo>
                <a:cubicBezTo>
                  <a:pt x="989" y="351"/>
                  <a:pt x="989" y="351"/>
                  <a:pt x="989" y="352"/>
                </a:cubicBezTo>
                <a:cubicBezTo>
                  <a:pt x="989" y="352"/>
                  <a:pt x="989" y="352"/>
                  <a:pt x="989" y="352"/>
                </a:cubicBezTo>
                <a:cubicBezTo>
                  <a:pt x="989" y="352"/>
                  <a:pt x="989" y="353"/>
                  <a:pt x="988" y="353"/>
                </a:cubicBezTo>
                <a:cubicBezTo>
                  <a:pt x="988" y="353"/>
                  <a:pt x="988" y="354"/>
                  <a:pt x="987" y="354"/>
                </a:cubicBezTo>
                <a:cubicBezTo>
                  <a:pt x="987" y="354"/>
                  <a:pt x="987" y="354"/>
                  <a:pt x="986" y="354"/>
                </a:cubicBezTo>
                <a:cubicBezTo>
                  <a:pt x="986" y="354"/>
                  <a:pt x="986" y="354"/>
                  <a:pt x="986" y="354"/>
                </a:cubicBezTo>
                <a:cubicBezTo>
                  <a:pt x="985" y="354"/>
                  <a:pt x="985" y="354"/>
                  <a:pt x="985" y="355"/>
                </a:cubicBezTo>
                <a:cubicBezTo>
                  <a:pt x="985" y="355"/>
                  <a:pt x="985" y="355"/>
                  <a:pt x="985" y="355"/>
                </a:cubicBezTo>
                <a:cubicBezTo>
                  <a:pt x="984" y="356"/>
                  <a:pt x="984" y="356"/>
                  <a:pt x="983" y="356"/>
                </a:cubicBezTo>
                <a:cubicBezTo>
                  <a:pt x="983" y="356"/>
                  <a:pt x="983" y="356"/>
                  <a:pt x="983" y="356"/>
                </a:cubicBezTo>
                <a:cubicBezTo>
                  <a:pt x="982" y="356"/>
                  <a:pt x="983" y="355"/>
                  <a:pt x="982" y="355"/>
                </a:cubicBezTo>
                <a:close/>
                <a:moveTo>
                  <a:pt x="972" y="338"/>
                </a:moveTo>
                <a:cubicBezTo>
                  <a:pt x="972" y="339"/>
                  <a:pt x="972" y="339"/>
                  <a:pt x="972" y="339"/>
                </a:cubicBezTo>
                <a:cubicBezTo>
                  <a:pt x="972" y="340"/>
                  <a:pt x="972" y="340"/>
                  <a:pt x="972" y="341"/>
                </a:cubicBezTo>
                <a:cubicBezTo>
                  <a:pt x="973" y="341"/>
                  <a:pt x="973" y="341"/>
                  <a:pt x="973" y="341"/>
                </a:cubicBezTo>
                <a:cubicBezTo>
                  <a:pt x="973" y="341"/>
                  <a:pt x="974" y="341"/>
                  <a:pt x="974" y="341"/>
                </a:cubicBezTo>
                <a:cubicBezTo>
                  <a:pt x="974" y="341"/>
                  <a:pt x="975" y="341"/>
                  <a:pt x="975" y="341"/>
                </a:cubicBezTo>
                <a:cubicBezTo>
                  <a:pt x="975" y="342"/>
                  <a:pt x="975" y="342"/>
                  <a:pt x="975" y="343"/>
                </a:cubicBezTo>
                <a:cubicBezTo>
                  <a:pt x="975" y="344"/>
                  <a:pt x="975" y="344"/>
                  <a:pt x="975" y="344"/>
                </a:cubicBezTo>
                <a:cubicBezTo>
                  <a:pt x="976" y="345"/>
                  <a:pt x="976" y="345"/>
                  <a:pt x="976" y="346"/>
                </a:cubicBezTo>
                <a:cubicBezTo>
                  <a:pt x="976" y="346"/>
                  <a:pt x="976" y="346"/>
                  <a:pt x="976" y="347"/>
                </a:cubicBezTo>
                <a:cubicBezTo>
                  <a:pt x="976" y="347"/>
                  <a:pt x="975" y="347"/>
                  <a:pt x="975" y="347"/>
                </a:cubicBezTo>
                <a:cubicBezTo>
                  <a:pt x="975" y="348"/>
                  <a:pt x="976" y="348"/>
                  <a:pt x="976" y="348"/>
                </a:cubicBezTo>
                <a:cubicBezTo>
                  <a:pt x="976" y="348"/>
                  <a:pt x="976" y="348"/>
                  <a:pt x="976" y="348"/>
                </a:cubicBezTo>
                <a:cubicBezTo>
                  <a:pt x="976" y="349"/>
                  <a:pt x="977" y="349"/>
                  <a:pt x="977" y="349"/>
                </a:cubicBezTo>
                <a:cubicBezTo>
                  <a:pt x="977" y="349"/>
                  <a:pt x="977" y="349"/>
                  <a:pt x="978" y="349"/>
                </a:cubicBezTo>
                <a:cubicBezTo>
                  <a:pt x="978" y="349"/>
                  <a:pt x="978" y="349"/>
                  <a:pt x="979" y="349"/>
                </a:cubicBezTo>
                <a:cubicBezTo>
                  <a:pt x="979" y="349"/>
                  <a:pt x="979" y="349"/>
                  <a:pt x="978" y="350"/>
                </a:cubicBezTo>
                <a:cubicBezTo>
                  <a:pt x="978" y="350"/>
                  <a:pt x="978" y="350"/>
                  <a:pt x="978" y="351"/>
                </a:cubicBezTo>
                <a:cubicBezTo>
                  <a:pt x="978" y="351"/>
                  <a:pt x="978" y="351"/>
                  <a:pt x="978" y="351"/>
                </a:cubicBezTo>
                <a:cubicBezTo>
                  <a:pt x="978" y="351"/>
                  <a:pt x="978" y="352"/>
                  <a:pt x="978" y="352"/>
                </a:cubicBezTo>
                <a:cubicBezTo>
                  <a:pt x="978" y="352"/>
                  <a:pt x="979" y="352"/>
                  <a:pt x="979" y="352"/>
                </a:cubicBezTo>
                <a:cubicBezTo>
                  <a:pt x="979" y="352"/>
                  <a:pt x="979" y="353"/>
                  <a:pt x="980" y="353"/>
                </a:cubicBezTo>
                <a:cubicBezTo>
                  <a:pt x="980" y="353"/>
                  <a:pt x="980" y="353"/>
                  <a:pt x="980" y="353"/>
                </a:cubicBezTo>
                <a:cubicBezTo>
                  <a:pt x="981" y="353"/>
                  <a:pt x="981" y="353"/>
                  <a:pt x="981" y="353"/>
                </a:cubicBezTo>
                <a:cubicBezTo>
                  <a:pt x="981" y="353"/>
                  <a:pt x="981" y="352"/>
                  <a:pt x="981" y="352"/>
                </a:cubicBezTo>
                <a:cubicBezTo>
                  <a:pt x="981" y="352"/>
                  <a:pt x="982" y="352"/>
                  <a:pt x="982" y="352"/>
                </a:cubicBezTo>
                <a:cubicBezTo>
                  <a:pt x="982" y="352"/>
                  <a:pt x="983" y="352"/>
                  <a:pt x="983" y="352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3" y="349"/>
                  <a:pt x="983" y="349"/>
                  <a:pt x="982" y="348"/>
                </a:cubicBezTo>
                <a:cubicBezTo>
                  <a:pt x="982" y="348"/>
                  <a:pt x="982" y="348"/>
                  <a:pt x="981" y="348"/>
                </a:cubicBezTo>
                <a:cubicBezTo>
                  <a:pt x="981" y="348"/>
                  <a:pt x="981" y="348"/>
                  <a:pt x="981" y="348"/>
                </a:cubicBezTo>
                <a:cubicBezTo>
                  <a:pt x="981" y="347"/>
                  <a:pt x="981" y="347"/>
                  <a:pt x="981" y="347"/>
                </a:cubicBezTo>
                <a:cubicBezTo>
                  <a:pt x="980" y="347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80" y="346"/>
                  <a:pt x="979" y="346"/>
                  <a:pt x="979" y="345"/>
                </a:cubicBezTo>
                <a:cubicBezTo>
                  <a:pt x="979" y="345"/>
                  <a:pt x="979" y="345"/>
                  <a:pt x="978" y="345"/>
                </a:cubicBezTo>
                <a:cubicBezTo>
                  <a:pt x="978" y="345"/>
                  <a:pt x="978" y="345"/>
                  <a:pt x="978" y="345"/>
                </a:cubicBezTo>
                <a:cubicBezTo>
                  <a:pt x="978" y="344"/>
                  <a:pt x="978" y="344"/>
                  <a:pt x="978" y="344"/>
                </a:cubicBezTo>
                <a:cubicBezTo>
                  <a:pt x="978" y="343"/>
                  <a:pt x="978" y="343"/>
                  <a:pt x="978" y="342"/>
                </a:cubicBezTo>
                <a:cubicBezTo>
                  <a:pt x="978" y="342"/>
                  <a:pt x="977" y="342"/>
                  <a:pt x="977" y="342"/>
                </a:cubicBezTo>
                <a:cubicBezTo>
                  <a:pt x="977" y="341"/>
                  <a:pt x="976" y="341"/>
                  <a:pt x="976" y="340"/>
                </a:cubicBezTo>
                <a:cubicBezTo>
                  <a:pt x="975" y="340"/>
                  <a:pt x="975" y="340"/>
                  <a:pt x="975" y="340"/>
                </a:cubicBezTo>
                <a:cubicBezTo>
                  <a:pt x="974" y="340"/>
                  <a:pt x="974" y="339"/>
                  <a:pt x="974" y="339"/>
                </a:cubicBezTo>
                <a:cubicBezTo>
                  <a:pt x="974" y="339"/>
                  <a:pt x="974" y="339"/>
                  <a:pt x="973" y="339"/>
                </a:cubicBezTo>
                <a:cubicBezTo>
                  <a:pt x="973" y="338"/>
                  <a:pt x="972" y="338"/>
                  <a:pt x="972" y="338"/>
                </a:cubicBezTo>
                <a:close/>
                <a:moveTo>
                  <a:pt x="977" y="338"/>
                </a:moveTo>
                <a:cubicBezTo>
                  <a:pt x="978" y="338"/>
                  <a:pt x="978" y="338"/>
                  <a:pt x="979" y="339"/>
                </a:cubicBezTo>
                <a:cubicBezTo>
                  <a:pt x="979" y="339"/>
                  <a:pt x="979" y="339"/>
                  <a:pt x="979" y="339"/>
                </a:cubicBezTo>
                <a:cubicBezTo>
                  <a:pt x="980" y="339"/>
                  <a:pt x="980" y="340"/>
                  <a:pt x="980" y="340"/>
                </a:cubicBezTo>
                <a:cubicBezTo>
                  <a:pt x="980" y="340"/>
                  <a:pt x="981" y="340"/>
                  <a:pt x="981" y="340"/>
                </a:cubicBezTo>
                <a:cubicBezTo>
                  <a:pt x="981" y="340"/>
                  <a:pt x="981" y="340"/>
                  <a:pt x="981" y="340"/>
                </a:cubicBezTo>
                <a:cubicBezTo>
                  <a:pt x="981" y="341"/>
                  <a:pt x="981" y="341"/>
                  <a:pt x="982" y="341"/>
                </a:cubicBezTo>
                <a:cubicBezTo>
                  <a:pt x="982" y="341"/>
                  <a:pt x="982" y="341"/>
                  <a:pt x="982" y="341"/>
                </a:cubicBezTo>
                <a:cubicBezTo>
                  <a:pt x="982" y="342"/>
                  <a:pt x="982" y="342"/>
                  <a:pt x="982" y="342"/>
                </a:cubicBezTo>
                <a:cubicBezTo>
                  <a:pt x="983" y="342"/>
                  <a:pt x="982" y="343"/>
                  <a:pt x="982" y="343"/>
                </a:cubicBezTo>
                <a:cubicBezTo>
                  <a:pt x="983" y="343"/>
                  <a:pt x="983" y="343"/>
                  <a:pt x="983" y="344"/>
                </a:cubicBezTo>
                <a:cubicBezTo>
                  <a:pt x="983" y="344"/>
                  <a:pt x="983" y="344"/>
                  <a:pt x="984" y="344"/>
                </a:cubicBezTo>
                <a:cubicBezTo>
                  <a:pt x="984" y="344"/>
                  <a:pt x="984" y="345"/>
                  <a:pt x="985" y="345"/>
                </a:cubicBezTo>
                <a:cubicBezTo>
                  <a:pt x="985" y="345"/>
                  <a:pt x="986" y="345"/>
                  <a:pt x="986" y="346"/>
                </a:cubicBezTo>
                <a:cubicBezTo>
                  <a:pt x="986" y="346"/>
                  <a:pt x="986" y="346"/>
                  <a:pt x="986" y="346"/>
                </a:cubicBezTo>
                <a:cubicBezTo>
                  <a:pt x="986" y="347"/>
                  <a:pt x="986" y="347"/>
                  <a:pt x="986" y="348"/>
                </a:cubicBezTo>
                <a:cubicBezTo>
                  <a:pt x="989" y="348"/>
                  <a:pt x="989" y="348"/>
                  <a:pt x="989" y="348"/>
                </a:cubicBezTo>
                <a:cubicBezTo>
                  <a:pt x="989" y="347"/>
                  <a:pt x="989" y="347"/>
                  <a:pt x="989" y="347"/>
                </a:cubicBezTo>
                <a:cubicBezTo>
                  <a:pt x="989" y="346"/>
                  <a:pt x="989" y="346"/>
                  <a:pt x="989" y="346"/>
                </a:cubicBezTo>
                <a:cubicBezTo>
                  <a:pt x="989" y="345"/>
                  <a:pt x="989" y="345"/>
                  <a:pt x="989" y="345"/>
                </a:cubicBezTo>
                <a:cubicBezTo>
                  <a:pt x="989" y="344"/>
                  <a:pt x="989" y="344"/>
                  <a:pt x="988" y="343"/>
                </a:cubicBezTo>
                <a:cubicBezTo>
                  <a:pt x="988" y="343"/>
                  <a:pt x="988" y="343"/>
                  <a:pt x="987" y="343"/>
                </a:cubicBezTo>
                <a:cubicBezTo>
                  <a:pt x="987" y="343"/>
                  <a:pt x="987" y="342"/>
                  <a:pt x="987" y="342"/>
                </a:cubicBezTo>
                <a:cubicBezTo>
                  <a:pt x="987" y="342"/>
                  <a:pt x="987" y="341"/>
                  <a:pt x="987" y="341"/>
                </a:cubicBezTo>
                <a:cubicBezTo>
                  <a:pt x="987" y="341"/>
                  <a:pt x="986" y="341"/>
                  <a:pt x="986" y="340"/>
                </a:cubicBezTo>
                <a:cubicBezTo>
                  <a:pt x="986" y="340"/>
                  <a:pt x="985" y="340"/>
                  <a:pt x="985" y="340"/>
                </a:cubicBezTo>
                <a:cubicBezTo>
                  <a:pt x="985" y="340"/>
                  <a:pt x="985" y="340"/>
                  <a:pt x="984" y="340"/>
                </a:cubicBezTo>
                <a:cubicBezTo>
                  <a:pt x="984" y="339"/>
                  <a:pt x="984" y="339"/>
                  <a:pt x="984" y="339"/>
                </a:cubicBezTo>
                <a:cubicBezTo>
                  <a:pt x="984" y="339"/>
                  <a:pt x="984" y="339"/>
                  <a:pt x="984" y="338"/>
                </a:cubicBezTo>
                <a:cubicBezTo>
                  <a:pt x="984" y="336"/>
                  <a:pt x="984" y="336"/>
                  <a:pt x="984" y="336"/>
                </a:cubicBezTo>
                <a:cubicBezTo>
                  <a:pt x="984" y="336"/>
                  <a:pt x="984" y="336"/>
                  <a:pt x="984" y="336"/>
                </a:cubicBezTo>
                <a:cubicBezTo>
                  <a:pt x="983" y="336"/>
                  <a:pt x="983" y="336"/>
                  <a:pt x="983" y="336"/>
                </a:cubicBezTo>
                <a:cubicBezTo>
                  <a:pt x="982" y="336"/>
                  <a:pt x="982" y="336"/>
                  <a:pt x="982" y="336"/>
                </a:cubicBezTo>
                <a:cubicBezTo>
                  <a:pt x="982" y="336"/>
                  <a:pt x="981" y="336"/>
                  <a:pt x="981" y="336"/>
                </a:cubicBezTo>
                <a:cubicBezTo>
                  <a:pt x="980" y="337"/>
                  <a:pt x="981" y="337"/>
                  <a:pt x="980" y="337"/>
                </a:cubicBezTo>
                <a:cubicBezTo>
                  <a:pt x="980" y="337"/>
                  <a:pt x="980" y="337"/>
                  <a:pt x="980" y="337"/>
                </a:cubicBezTo>
                <a:cubicBezTo>
                  <a:pt x="979" y="337"/>
                  <a:pt x="979" y="337"/>
                  <a:pt x="979" y="337"/>
                </a:cubicBezTo>
                <a:cubicBezTo>
                  <a:pt x="978" y="337"/>
                  <a:pt x="978" y="338"/>
                  <a:pt x="977" y="338"/>
                </a:cubicBezTo>
                <a:close/>
                <a:moveTo>
                  <a:pt x="971" y="341"/>
                </a:moveTo>
                <a:cubicBezTo>
                  <a:pt x="970" y="341"/>
                  <a:pt x="970" y="341"/>
                  <a:pt x="970" y="342"/>
                </a:cubicBezTo>
                <a:cubicBezTo>
                  <a:pt x="970" y="342"/>
                  <a:pt x="969" y="343"/>
                  <a:pt x="969" y="343"/>
                </a:cubicBezTo>
                <a:cubicBezTo>
                  <a:pt x="969" y="343"/>
                  <a:pt x="969" y="344"/>
                  <a:pt x="969" y="344"/>
                </a:cubicBezTo>
                <a:cubicBezTo>
                  <a:pt x="969" y="344"/>
                  <a:pt x="969" y="344"/>
                  <a:pt x="968" y="345"/>
                </a:cubicBezTo>
                <a:cubicBezTo>
                  <a:pt x="968" y="345"/>
                  <a:pt x="968" y="345"/>
                  <a:pt x="968" y="345"/>
                </a:cubicBezTo>
                <a:cubicBezTo>
                  <a:pt x="968" y="346"/>
                  <a:pt x="968" y="346"/>
                  <a:pt x="967" y="346"/>
                </a:cubicBezTo>
                <a:cubicBezTo>
                  <a:pt x="967" y="346"/>
                  <a:pt x="967" y="346"/>
                  <a:pt x="967" y="347"/>
                </a:cubicBezTo>
                <a:cubicBezTo>
                  <a:pt x="967" y="347"/>
                  <a:pt x="967" y="347"/>
                  <a:pt x="967" y="347"/>
                </a:cubicBezTo>
                <a:cubicBezTo>
                  <a:pt x="966" y="348"/>
                  <a:pt x="966" y="348"/>
                  <a:pt x="966" y="348"/>
                </a:cubicBezTo>
                <a:cubicBezTo>
                  <a:pt x="966" y="348"/>
                  <a:pt x="966" y="348"/>
                  <a:pt x="966" y="349"/>
                </a:cubicBezTo>
                <a:cubicBezTo>
                  <a:pt x="966" y="349"/>
                  <a:pt x="966" y="349"/>
                  <a:pt x="966" y="349"/>
                </a:cubicBezTo>
                <a:cubicBezTo>
                  <a:pt x="966" y="350"/>
                  <a:pt x="966" y="350"/>
                  <a:pt x="965" y="350"/>
                </a:cubicBezTo>
                <a:cubicBezTo>
                  <a:pt x="965" y="350"/>
                  <a:pt x="965" y="350"/>
                  <a:pt x="965" y="351"/>
                </a:cubicBezTo>
                <a:cubicBezTo>
                  <a:pt x="965" y="351"/>
                  <a:pt x="965" y="351"/>
                  <a:pt x="965" y="351"/>
                </a:cubicBezTo>
                <a:cubicBezTo>
                  <a:pt x="964" y="352"/>
                  <a:pt x="963" y="351"/>
                  <a:pt x="963" y="352"/>
                </a:cubicBezTo>
                <a:cubicBezTo>
                  <a:pt x="963" y="352"/>
                  <a:pt x="963" y="352"/>
                  <a:pt x="963" y="352"/>
                </a:cubicBezTo>
                <a:cubicBezTo>
                  <a:pt x="963" y="353"/>
                  <a:pt x="963" y="353"/>
                  <a:pt x="962" y="353"/>
                </a:cubicBezTo>
                <a:cubicBezTo>
                  <a:pt x="962" y="353"/>
                  <a:pt x="962" y="353"/>
                  <a:pt x="962" y="353"/>
                </a:cubicBezTo>
                <a:cubicBezTo>
                  <a:pt x="961" y="353"/>
                  <a:pt x="961" y="353"/>
                  <a:pt x="961" y="353"/>
                </a:cubicBezTo>
                <a:cubicBezTo>
                  <a:pt x="961" y="353"/>
                  <a:pt x="960" y="354"/>
                  <a:pt x="960" y="354"/>
                </a:cubicBezTo>
                <a:cubicBezTo>
                  <a:pt x="960" y="354"/>
                  <a:pt x="960" y="355"/>
                  <a:pt x="960" y="355"/>
                </a:cubicBezTo>
                <a:cubicBezTo>
                  <a:pt x="960" y="355"/>
                  <a:pt x="960" y="355"/>
                  <a:pt x="960" y="355"/>
                </a:cubicBezTo>
                <a:cubicBezTo>
                  <a:pt x="961" y="355"/>
                  <a:pt x="961" y="355"/>
                  <a:pt x="961" y="355"/>
                </a:cubicBezTo>
                <a:cubicBezTo>
                  <a:pt x="961" y="355"/>
                  <a:pt x="962" y="355"/>
                  <a:pt x="962" y="355"/>
                </a:cubicBezTo>
                <a:cubicBezTo>
                  <a:pt x="962" y="355"/>
                  <a:pt x="962" y="355"/>
                  <a:pt x="963" y="355"/>
                </a:cubicBezTo>
                <a:cubicBezTo>
                  <a:pt x="963" y="355"/>
                  <a:pt x="963" y="354"/>
                  <a:pt x="963" y="354"/>
                </a:cubicBezTo>
                <a:cubicBezTo>
                  <a:pt x="963" y="354"/>
                  <a:pt x="963" y="354"/>
                  <a:pt x="963" y="353"/>
                </a:cubicBezTo>
                <a:cubicBezTo>
                  <a:pt x="963" y="353"/>
                  <a:pt x="964" y="352"/>
                  <a:pt x="964" y="352"/>
                </a:cubicBezTo>
                <a:cubicBezTo>
                  <a:pt x="964" y="352"/>
                  <a:pt x="965" y="352"/>
                  <a:pt x="965" y="352"/>
                </a:cubicBezTo>
                <a:cubicBezTo>
                  <a:pt x="965" y="352"/>
                  <a:pt x="965" y="352"/>
                  <a:pt x="966" y="352"/>
                </a:cubicBezTo>
                <a:cubicBezTo>
                  <a:pt x="966" y="351"/>
                  <a:pt x="967" y="352"/>
                  <a:pt x="967" y="352"/>
                </a:cubicBezTo>
                <a:cubicBezTo>
                  <a:pt x="967" y="351"/>
                  <a:pt x="967" y="351"/>
                  <a:pt x="967" y="350"/>
                </a:cubicBezTo>
                <a:cubicBezTo>
                  <a:pt x="967" y="350"/>
                  <a:pt x="967" y="349"/>
                  <a:pt x="968" y="349"/>
                </a:cubicBezTo>
                <a:cubicBezTo>
                  <a:pt x="968" y="348"/>
                  <a:pt x="968" y="348"/>
                  <a:pt x="969" y="347"/>
                </a:cubicBezTo>
                <a:cubicBezTo>
                  <a:pt x="969" y="347"/>
                  <a:pt x="969" y="347"/>
                  <a:pt x="969" y="347"/>
                </a:cubicBezTo>
                <a:cubicBezTo>
                  <a:pt x="969" y="347"/>
                  <a:pt x="970" y="347"/>
                  <a:pt x="970" y="347"/>
                </a:cubicBezTo>
                <a:cubicBezTo>
                  <a:pt x="970" y="346"/>
                  <a:pt x="970" y="346"/>
                  <a:pt x="970" y="346"/>
                </a:cubicBezTo>
                <a:cubicBezTo>
                  <a:pt x="970" y="345"/>
                  <a:pt x="970" y="345"/>
                  <a:pt x="970" y="344"/>
                </a:cubicBezTo>
                <a:cubicBezTo>
                  <a:pt x="970" y="344"/>
                  <a:pt x="970" y="344"/>
                  <a:pt x="970" y="343"/>
                </a:cubicBezTo>
                <a:cubicBezTo>
                  <a:pt x="970" y="343"/>
                  <a:pt x="971" y="342"/>
                  <a:pt x="971" y="341"/>
                </a:cubicBezTo>
                <a:close/>
                <a:moveTo>
                  <a:pt x="973" y="320"/>
                </a:moveTo>
                <a:cubicBezTo>
                  <a:pt x="972" y="320"/>
                  <a:pt x="972" y="320"/>
                  <a:pt x="972" y="320"/>
                </a:cubicBezTo>
                <a:cubicBezTo>
                  <a:pt x="972" y="320"/>
                  <a:pt x="972" y="321"/>
                  <a:pt x="972" y="321"/>
                </a:cubicBezTo>
                <a:cubicBezTo>
                  <a:pt x="972" y="321"/>
                  <a:pt x="971" y="321"/>
                  <a:pt x="971" y="321"/>
                </a:cubicBezTo>
                <a:cubicBezTo>
                  <a:pt x="971" y="321"/>
                  <a:pt x="972" y="321"/>
                  <a:pt x="972" y="321"/>
                </a:cubicBezTo>
                <a:cubicBezTo>
                  <a:pt x="972" y="322"/>
                  <a:pt x="971" y="322"/>
                  <a:pt x="971" y="322"/>
                </a:cubicBezTo>
                <a:cubicBezTo>
                  <a:pt x="971" y="322"/>
                  <a:pt x="972" y="322"/>
                  <a:pt x="972" y="322"/>
                </a:cubicBezTo>
                <a:cubicBezTo>
                  <a:pt x="972" y="322"/>
                  <a:pt x="972" y="322"/>
                  <a:pt x="972" y="323"/>
                </a:cubicBezTo>
                <a:cubicBezTo>
                  <a:pt x="972" y="323"/>
                  <a:pt x="972" y="323"/>
                  <a:pt x="972" y="323"/>
                </a:cubicBezTo>
                <a:cubicBezTo>
                  <a:pt x="972" y="323"/>
                  <a:pt x="972" y="323"/>
                  <a:pt x="972" y="324"/>
                </a:cubicBezTo>
                <a:cubicBezTo>
                  <a:pt x="972" y="324"/>
                  <a:pt x="972" y="324"/>
                  <a:pt x="972" y="324"/>
                </a:cubicBezTo>
                <a:cubicBezTo>
                  <a:pt x="972" y="324"/>
                  <a:pt x="972" y="324"/>
                  <a:pt x="971" y="324"/>
                </a:cubicBezTo>
                <a:cubicBezTo>
                  <a:pt x="971" y="325"/>
                  <a:pt x="971" y="325"/>
                  <a:pt x="971" y="325"/>
                </a:cubicBezTo>
                <a:cubicBezTo>
                  <a:pt x="971" y="325"/>
                  <a:pt x="971" y="325"/>
                  <a:pt x="971" y="325"/>
                </a:cubicBezTo>
                <a:cubicBezTo>
                  <a:pt x="971" y="326"/>
                  <a:pt x="971" y="326"/>
                  <a:pt x="971" y="327"/>
                </a:cubicBezTo>
                <a:cubicBezTo>
                  <a:pt x="971" y="327"/>
                  <a:pt x="971" y="327"/>
                  <a:pt x="971" y="327"/>
                </a:cubicBezTo>
                <a:cubicBezTo>
                  <a:pt x="971" y="328"/>
                  <a:pt x="971" y="328"/>
                  <a:pt x="971" y="328"/>
                </a:cubicBezTo>
                <a:cubicBezTo>
                  <a:pt x="971" y="328"/>
                  <a:pt x="970" y="328"/>
                  <a:pt x="970" y="328"/>
                </a:cubicBezTo>
                <a:cubicBezTo>
                  <a:pt x="970" y="328"/>
                  <a:pt x="969" y="328"/>
                  <a:pt x="969" y="329"/>
                </a:cubicBezTo>
                <a:cubicBezTo>
                  <a:pt x="969" y="329"/>
                  <a:pt x="969" y="329"/>
                  <a:pt x="969" y="329"/>
                </a:cubicBezTo>
                <a:cubicBezTo>
                  <a:pt x="969" y="329"/>
                  <a:pt x="969" y="329"/>
                  <a:pt x="969" y="329"/>
                </a:cubicBezTo>
                <a:cubicBezTo>
                  <a:pt x="969" y="330"/>
                  <a:pt x="969" y="330"/>
                  <a:pt x="969" y="330"/>
                </a:cubicBezTo>
                <a:cubicBezTo>
                  <a:pt x="969" y="330"/>
                  <a:pt x="969" y="330"/>
                  <a:pt x="969" y="330"/>
                </a:cubicBezTo>
                <a:cubicBezTo>
                  <a:pt x="969" y="331"/>
                  <a:pt x="970" y="331"/>
                  <a:pt x="970" y="331"/>
                </a:cubicBezTo>
                <a:cubicBezTo>
                  <a:pt x="970" y="331"/>
                  <a:pt x="970" y="331"/>
                  <a:pt x="970" y="331"/>
                </a:cubicBezTo>
                <a:cubicBezTo>
                  <a:pt x="971" y="332"/>
                  <a:pt x="971" y="332"/>
                  <a:pt x="971" y="332"/>
                </a:cubicBezTo>
                <a:cubicBezTo>
                  <a:pt x="971" y="332"/>
                  <a:pt x="971" y="332"/>
                  <a:pt x="972" y="332"/>
                </a:cubicBezTo>
                <a:cubicBezTo>
                  <a:pt x="972" y="332"/>
                  <a:pt x="972" y="333"/>
                  <a:pt x="972" y="333"/>
                </a:cubicBezTo>
                <a:cubicBezTo>
                  <a:pt x="972" y="333"/>
                  <a:pt x="972" y="333"/>
                  <a:pt x="972" y="333"/>
                </a:cubicBezTo>
                <a:cubicBezTo>
                  <a:pt x="972" y="333"/>
                  <a:pt x="972" y="334"/>
                  <a:pt x="972" y="334"/>
                </a:cubicBezTo>
                <a:cubicBezTo>
                  <a:pt x="972" y="334"/>
                  <a:pt x="972" y="334"/>
                  <a:pt x="972" y="335"/>
                </a:cubicBezTo>
                <a:cubicBezTo>
                  <a:pt x="972" y="335"/>
                  <a:pt x="972" y="335"/>
                  <a:pt x="973" y="335"/>
                </a:cubicBezTo>
                <a:cubicBezTo>
                  <a:pt x="973" y="335"/>
                  <a:pt x="973" y="335"/>
                  <a:pt x="973" y="336"/>
                </a:cubicBezTo>
                <a:cubicBezTo>
                  <a:pt x="973" y="336"/>
                  <a:pt x="973" y="336"/>
                  <a:pt x="974" y="336"/>
                </a:cubicBezTo>
                <a:cubicBezTo>
                  <a:pt x="975" y="336"/>
                  <a:pt x="975" y="336"/>
                  <a:pt x="975" y="336"/>
                </a:cubicBezTo>
                <a:cubicBezTo>
                  <a:pt x="975" y="335"/>
                  <a:pt x="975" y="335"/>
                  <a:pt x="975" y="335"/>
                </a:cubicBezTo>
                <a:cubicBezTo>
                  <a:pt x="975" y="334"/>
                  <a:pt x="975" y="334"/>
                  <a:pt x="975" y="334"/>
                </a:cubicBezTo>
                <a:cubicBezTo>
                  <a:pt x="975" y="332"/>
                  <a:pt x="975" y="332"/>
                  <a:pt x="975" y="332"/>
                </a:cubicBezTo>
                <a:cubicBezTo>
                  <a:pt x="975" y="332"/>
                  <a:pt x="975" y="331"/>
                  <a:pt x="976" y="331"/>
                </a:cubicBezTo>
                <a:cubicBezTo>
                  <a:pt x="976" y="331"/>
                  <a:pt x="976" y="331"/>
                  <a:pt x="976" y="331"/>
                </a:cubicBezTo>
                <a:cubicBezTo>
                  <a:pt x="976" y="331"/>
                  <a:pt x="977" y="330"/>
                  <a:pt x="977" y="330"/>
                </a:cubicBezTo>
                <a:cubicBezTo>
                  <a:pt x="977" y="330"/>
                  <a:pt x="977" y="330"/>
                  <a:pt x="977" y="330"/>
                </a:cubicBezTo>
                <a:cubicBezTo>
                  <a:pt x="977" y="330"/>
                  <a:pt x="977" y="330"/>
                  <a:pt x="977" y="330"/>
                </a:cubicBezTo>
                <a:cubicBezTo>
                  <a:pt x="977" y="329"/>
                  <a:pt x="977" y="329"/>
                  <a:pt x="978" y="329"/>
                </a:cubicBezTo>
                <a:cubicBezTo>
                  <a:pt x="978" y="329"/>
                  <a:pt x="978" y="329"/>
                  <a:pt x="978" y="329"/>
                </a:cubicBezTo>
                <a:cubicBezTo>
                  <a:pt x="978" y="328"/>
                  <a:pt x="978" y="328"/>
                  <a:pt x="978" y="328"/>
                </a:cubicBezTo>
                <a:cubicBezTo>
                  <a:pt x="978" y="328"/>
                  <a:pt x="978" y="327"/>
                  <a:pt x="978" y="327"/>
                </a:cubicBezTo>
                <a:cubicBezTo>
                  <a:pt x="978" y="327"/>
                  <a:pt x="978" y="327"/>
                  <a:pt x="978" y="327"/>
                </a:cubicBezTo>
                <a:cubicBezTo>
                  <a:pt x="978" y="326"/>
                  <a:pt x="978" y="326"/>
                  <a:pt x="978" y="326"/>
                </a:cubicBezTo>
                <a:cubicBezTo>
                  <a:pt x="978" y="326"/>
                  <a:pt x="978" y="326"/>
                  <a:pt x="978" y="326"/>
                </a:cubicBezTo>
                <a:cubicBezTo>
                  <a:pt x="978" y="325"/>
                  <a:pt x="978" y="325"/>
                  <a:pt x="978" y="325"/>
                </a:cubicBezTo>
                <a:cubicBezTo>
                  <a:pt x="978" y="325"/>
                  <a:pt x="978" y="325"/>
                  <a:pt x="978" y="325"/>
                </a:cubicBezTo>
                <a:cubicBezTo>
                  <a:pt x="978" y="325"/>
                  <a:pt x="978" y="324"/>
                  <a:pt x="978" y="324"/>
                </a:cubicBezTo>
                <a:cubicBezTo>
                  <a:pt x="978" y="324"/>
                  <a:pt x="978" y="324"/>
                  <a:pt x="978" y="324"/>
                </a:cubicBezTo>
                <a:cubicBezTo>
                  <a:pt x="978" y="324"/>
                  <a:pt x="978" y="324"/>
                  <a:pt x="978" y="324"/>
                </a:cubicBezTo>
                <a:cubicBezTo>
                  <a:pt x="978" y="323"/>
                  <a:pt x="978" y="323"/>
                  <a:pt x="977" y="323"/>
                </a:cubicBezTo>
                <a:cubicBezTo>
                  <a:pt x="977" y="323"/>
                  <a:pt x="977" y="323"/>
                  <a:pt x="977" y="323"/>
                </a:cubicBezTo>
                <a:cubicBezTo>
                  <a:pt x="977" y="323"/>
                  <a:pt x="977" y="323"/>
                  <a:pt x="977" y="322"/>
                </a:cubicBezTo>
                <a:cubicBezTo>
                  <a:pt x="977" y="322"/>
                  <a:pt x="977" y="322"/>
                  <a:pt x="977" y="322"/>
                </a:cubicBezTo>
                <a:cubicBezTo>
                  <a:pt x="977" y="322"/>
                  <a:pt x="976" y="322"/>
                  <a:pt x="976" y="322"/>
                </a:cubicBezTo>
                <a:cubicBezTo>
                  <a:pt x="976" y="322"/>
                  <a:pt x="976" y="321"/>
                  <a:pt x="976" y="321"/>
                </a:cubicBezTo>
                <a:cubicBezTo>
                  <a:pt x="976" y="321"/>
                  <a:pt x="976" y="321"/>
                  <a:pt x="976" y="321"/>
                </a:cubicBezTo>
                <a:cubicBezTo>
                  <a:pt x="975" y="321"/>
                  <a:pt x="975" y="322"/>
                  <a:pt x="975" y="321"/>
                </a:cubicBezTo>
                <a:cubicBezTo>
                  <a:pt x="975" y="321"/>
                  <a:pt x="975" y="321"/>
                  <a:pt x="974" y="321"/>
                </a:cubicBezTo>
                <a:cubicBezTo>
                  <a:pt x="974" y="321"/>
                  <a:pt x="974" y="321"/>
                  <a:pt x="974" y="321"/>
                </a:cubicBezTo>
                <a:cubicBezTo>
                  <a:pt x="974" y="321"/>
                  <a:pt x="974" y="321"/>
                  <a:pt x="974" y="321"/>
                </a:cubicBezTo>
                <a:cubicBezTo>
                  <a:pt x="974" y="320"/>
                  <a:pt x="974" y="320"/>
                  <a:pt x="973" y="320"/>
                </a:cubicBezTo>
                <a:close/>
                <a:moveTo>
                  <a:pt x="977" y="298"/>
                </a:moveTo>
                <a:cubicBezTo>
                  <a:pt x="977" y="298"/>
                  <a:pt x="977" y="297"/>
                  <a:pt x="977" y="297"/>
                </a:cubicBezTo>
                <a:cubicBezTo>
                  <a:pt x="976" y="297"/>
                  <a:pt x="976" y="297"/>
                  <a:pt x="975" y="297"/>
                </a:cubicBezTo>
                <a:cubicBezTo>
                  <a:pt x="975" y="297"/>
                  <a:pt x="975" y="297"/>
                  <a:pt x="975" y="297"/>
                </a:cubicBezTo>
                <a:cubicBezTo>
                  <a:pt x="974" y="297"/>
                  <a:pt x="974" y="298"/>
                  <a:pt x="974" y="298"/>
                </a:cubicBezTo>
                <a:cubicBezTo>
                  <a:pt x="974" y="298"/>
                  <a:pt x="974" y="298"/>
                  <a:pt x="973" y="298"/>
                </a:cubicBezTo>
                <a:cubicBezTo>
                  <a:pt x="973" y="298"/>
                  <a:pt x="973" y="299"/>
                  <a:pt x="973" y="299"/>
                </a:cubicBezTo>
                <a:cubicBezTo>
                  <a:pt x="973" y="299"/>
                  <a:pt x="972" y="299"/>
                  <a:pt x="972" y="300"/>
                </a:cubicBezTo>
                <a:cubicBezTo>
                  <a:pt x="972" y="300"/>
                  <a:pt x="972" y="300"/>
                  <a:pt x="972" y="300"/>
                </a:cubicBezTo>
                <a:cubicBezTo>
                  <a:pt x="972" y="300"/>
                  <a:pt x="971" y="300"/>
                  <a:pt x="971" y="300"/>
                </a:cubicBezTo>
                <a:cubicBezTo>
                  <a:pt x="971" y="301"/>
                  <a:pt x="971" y="301"/>
                  <a:pt x="971" y="301"/>
                </a:cubicBezTo>
                <a:cubicBezTo>
                  <a:pt x="971" y="302"/>
                  <a:pt x="971" y="302"/>
                  <a:pt x="971" y="302"/>
                </a:cubicBezTo>
                <a:cubicBezTo>
                  <a:pt x="971" y="309"/>
                  <a:pt x="971" y="309"/>
                  <a:pt x="971" y="309"/>
                </a:cubicBezTo>
                <a:cubicBezTo>
                  <a:pt x="973" y="309"/>
                  <a:pt x="973" y="309"/>
                  <a:pt x="973" y="309"/>
                </a:cubicBezTo>
                <a:cubicBezTo>
                  <a:pt x="973" y="308"/>
                  <a:pt x="973" y="308"/>
                  <a:pt x="973" y="307"/>
                </a:cubicBezTo>
                <a:cubicBezTo>
                  <a:pt x="973" y="307"/>
                  <a:pt x="973" y="306"/>
                  <a:pt x="973" y="306"/>
                </a:cubicBezTo>
                <a:cubicBezTo>
                  <a:pt x="973" y="306"/>
                  <a:pt x="973" y="306"/>
                  <a:pt x="973" y="306"/>
                </a:cubicBezTo>
                <a:cubicBezTo>
                  <a:pt x="973" y="305"/>
                  <a:pt x="974" y="305"/>
                  <a:pt x="974" y="305"/>
                </a:cubicBezTo>
                <a:cubicBezTo>
                  <a:pt x="974" y="304"/>
                  <a:pt x="974" y="304"/>
                  <a:pt x="974" y="304"/>
                </a:cubicBezTo>
                <a:cubicBezTo>
                  <a:pt x="974" y="304"/>
                  <a:pt x="974" y="304"/>
                  <a:pt x="974" y="304"/>
                </a:cubicBezTo>
                <a:cubicBezTo>
                  <a:pt x="974" y="303"/>
                  <a:pt x="975" y="303"/>
                  <a:pt x="975" y="303"/>
                </a:cubicBezTo>
                <a:cubicBezTo>
                  <a:pt x="975" y="303"/>
                  <a:pt x="975" y="302"/>
                  <a:pt x="975" y="302"/>
                </a:cubicBezTo>
                <a:cubicBezTo>
                  <a:pt x="976" y="302"/>
                  <a:pt x="976" y="301"/>
                  <a:pt x="976" y="301"/>
                </a:cubicBezTo>
                <a:cubicBezTo>
                  <a:pt x="977" y="301"/>
                  <a:pt x="977" y="300"/>
                  <a:pt x="977" y="300"/>
                </a:cubicBezTo>
                <a:cubicBezTo>
                  <a:pt x="977" y="299"/>
                  <a:pt x="977" y="299"/>
                  <a:pt x="977" y="299"/>
                </a:cubicBezTo>
                <a:cubicBezTo>
                  <a:pt x="977" y="299"/>
                  <a:pt x="977" y="299"/>
                  <a:pt x="977" y="299"/>
                </a:cubicBezTo>
                <a:cubicBezTo>
                  <a:pt x="977" y="298"/>
                  <a:pt x="977" y="298"/>
                  <a:pt x="977" y="298"/>
                </a:cubicBezTo>
                <a:close/>
                <a:moveTo>
                  <a:pt x="1067" y="219"/>
                </a:moveTo>
                <a:cubicBezTo>
                  <a:pt x="1066" y="219"/>
                  <a:pt x="1066" y="219"/>
                  <a:pt x="1066" y="219"/>
                </a:cubicBezTo>
                <a:cubicBezTo>
                  <a:pt x="1065" y="219"/>
                  <a:pt x="1065" y="220"/>
                  <a:pt x="1065" y="220"/>
                </a:cubicBezTo>
                <a:cubicBezTo>
                  <a:pt x="1064" y="220"/>
                  <a:pt x="1064" y="220"/>
                  <a:pt x="1064" y="221"/>
                </a:cubicBezTo>
                <a:cubicBezTo>
                  <a:pt x="1064" y="221"/>
                  <a:pt x="1064" y="221"/>
                  <a:pt x="1064" y="221"/>
                </a:cubicBezTo>
                <a:cubicBezTo>
                  <a:pt x="1064" y="222"/>
                  <a:pt x="1063" y="222"/>
                  <a:pt x="1063" y="222"/>
                </a:cubicBezTo>
                <a:cubicBezTo>
                  <a:pt x="1063" y="222"/>
                  <a:pt x="1062" y="223"/>
                  <a:pt x="1062" y="223"/>
                </a:cubicBezTo>
                <a:cubicBezTo>
                  <a:pt x="1062" y="223"/>
                  <a:pt x="1061" y="223"/>
                  <a:pt x="1061" y="223"/>
                </a:cubicBezTo>
                <a:cubicBezTo>
                  <a:pt x="1061" y="223"/>
                  <a:pt x="1060" y="223"/>
                  <a:pt x="1060" y="223"/>
                </a:cubicBezTo>
                <a:cubicBezTo>
                  <a:pt x="1059" y="223"/>
                  <a:pt x="1059" y="223"/>
                  <a:pt x="1059" y="223"/>
                </a:cubicBezTo>
                <a:cubicBezTo>
                  <a:pt x="1059" y="223"/>
                  <a:pt x="1059" y="223"/>
                  <a:pt x="1058" y="223"/>
                </a:cubicBezTo>
                <a:cubicBezTo>
                  <a:pt x="1058" y="223"/>
                  <a:pt x="1058" y="223"/>
                  <a:pt x="1058" y="223"/>
                </a:cubicBezTo>
                <a:cubicBezTo>
                  <a:pt x="1057" y="223"/>
                  <a:pt x="1057" y="223"/>
                  <a:pt x="1056" y="223"/>
                </a:cubicBezTo>
                <a:cubicBezTo>
                  <a:pt x="1056" y="223"/>
                  <a:pt x="1056" y="224"/>
                  <a:pt x="1056" y="224"/>
                </a:cubicBezTo>
                <a:cubicBezTo>
                  <a:pt x="1055" y="224"/>
                  <a:pt x="1055" y="224"/>
                  <a:pt x="1055" y="224"/>
                </a:cubicBezTo>
                <a:cubicBezTo>
                  <a:pt x="1055" y="224"/>
                  <a:pt x="1055" y="224"/>
                  <a:pt x="1054" y="224"/>
                </a:cubicBezTo>
                <a:cubicBezTo>
                  <a:pt x="1054" y="225"/>
                  <a:pt x="1054" y="225"/>
                  <a:pt x="1053" y="225"/>
                </a:cubicBezTo>
                <a:cubicBezTo>
                  <a:pt x="1053" y="225"/>
                  <a:pt x="1053" y="225"/>
                  <a:pt x="1052" y="224"/>
                </a:cubicBezTo>
                <a:cubicBezTo>
                  <a:pt x="1051" y="224"/>
                  <a:pt x="1051" y="224"/>
                  <a:pt x="1050" y="223"/>
                </a:cubicBezTo>
                <a:cubicBezTo>
                  <a:pt x="1050" y="223"/>
                  <a:pt x="1049" y="223"/>
                  <a:pt x="1049" y="223"/>
                </a:cubicBezTo>
                <a:cubicBezTo>
                  <a:pt x="1049" y="222"/>
                  <a:pt x="1049" y="222"/>
                  <a:pt x="1048" y="221"/>
                </a:cubicBezTo>
                <a:cubicBezTo>
                  <a:pt x="1048" y="221"/>
                  <a:pt x="1048" y="221"/>
                  <a:pt x="1047" y="221"/>
                </a:cubicBezTo>
                <a:cubicBezTo>
                  <a:pt x="1047" y="221"/>
                  <a:pt x="1047" y="220"/>
                  <a:pt x="1047" y="220"/>
                </a:cubicBezTo>
                <a:cubicBezTo>
                  <a:pt x="1046" y="220"/>
                  <a:pt x="1045" y="220"/>
                  <a:pt x="1044" y="220"/>
                </a:cubicBezTo>
                <a:cubicBezTo>
                  <a:pt x="1044" y="220"/>
                  <a:pt x="1044" y="220"/>
                  <a:pt x="1044" y="219"/>
                </a:cubicBezTo>
                <a:cubicBezTo>
                  <a:pt x="1043" y="220"/>
                  <a:pt x="1043" y="220"/>
                  <a:pt x="1043" y="220"/>
                </a:cubicBezTo>
                <a:cubicBezTo>
                  <a:pt x="1043" y="221"/>
                  <a:pt x="1043" y="221"/>
                  <a:pt x="1043" y="222"/>
                </a:cubicBezTo>
                <a:cubicBezTo>
                  <a:pt x="1043" y="222"/>
                  <a:pt x="1043" y="222"/>
                  <a:pt x="1043" y="222"/>
                </a:cubicBezTo>
                <a:cubicBezTo>
                  <a:pt x="1043" y="223"/>
                  <a:pt x="1044" y="223"/>
                  <a:pt x="1044" y="224"/>
                </a:cubicBezTo>
                <a:cubicBezTo>
                  <a:pt x="1044" y="224"/>
                  <a:pt x="1043" y="224"/>
                  <a:pt x="1043" y="225"/>
                </a:cubicBezTo>
                <a:cubicBezTo>
                  <a:pt x="1043" y="225"/>
                  <a:pt x="1043" y="225"/>
                  <a:pt x="1043" y="225"/>
                </a:cubicBezTo>
                <a:cubicBezTo>
                  <a:pt x="1043" y="226"/>
                  <a:pt x="1043" y="226"/>
                  <a:pt x="1043" y="226"/>
                </a:cubicBezTo>
                <a:cubicBezTo>
                  <a:pt x="1042" y="226"/>
                  <a:pt x="1042" y="226"/>
                  <a:pt x="1042" y="227"/>
                </a:cubicBezTo>
                <a:cubicBezTo>
                  <a:pt x="1042" y="227"/>
                  <a:pt x="1042" y="227"/>
                  <a:pt x="1042" y="227"/>
                </a:cubicBezTo>
                <a:cubicBezTo>
                  <a:pt x="1041" y="227"/>
                  <a:pt x="1041" y="227"/>
                  <a:pt x="1041" y="228"/>
                </a:cubicBezTo>
                <a:cubicBezTo>
                  <a:pt x="1041" y="228"/>
                  <a:pt x="1041" y="229"/>
                  <a:pt x="1041" y="230"/>
                </a:cubicBezTo>
                <a:cubicBezTo>
                  <a:pt x="1041" y="230"/>
                  <a:pt x="1040" y="230"/>
                  <a:pt x="1040" y="230"/>
                </a:cubicBezTo>
                <a:cubicBezTo>
                  <a:pt x="1040" y="230"/>
                  <a:pt x="1040" y="230"/>
                  <a:pt x="1039" y="229"/>
                </a:cubicBezTo>
                <a:cubicBezTo>
                  <a:pt x="1039" y="229"/>
                  <a:pt x="1039" y="229"/>
                  <a:pt x="1039" y="229"/>
                </a:cubicBezTo>
                <a:cubicBezTo>
                  <a:pt x="1039" y="229"/>
                  <a:pt x="1039" y="229"/>
                  <a:pt x="1039" y="230"/>
                </a:cubicBezTo>
                <a:cubicBezTo>
                  <a:pt x="1038" y="230"/>
                  <a:pt x="1039" y="230"/>
                  <a:pt x="1038" y="230"/>
                </a:cubicBezTo>
                <a:cubicBezTo>
                  <a:pt x="1038" y="230"/>
                  <a:pt x="1038" y="230"/>
                  <a:pt x="1038" y="230"/>
                </a:cubicBezTo>
                <a:cubicBezTo>
                  <a:pt x="1037" y="230"/>
                  <a:pt x="1037" y="231"/>
                  <a:pt x="1037" y="231"/>
                </a:cubicBezTo>
                <a:cubicBezTo>
                  <a:pt x="1037" y="231"/>
                  <a:pt x="1036" y="232"/>
                  <a:pt x="1036" y="233"/>
                </a:cubicBezTo>
                <a:cubicBezTo>
                  <a:pt x="1036" y="233"/>
                  <a:pt x="1036" y="233"/>
                  <a:pt x="1037" y="234"/>
                </a:cubicBezTo>
                <a:cubicBezTo>
                  <a:pt x="1037" y="234"/>
                  <a:pt x="1037" y="234"/>
                  <a:pt x="1037" y="234"/>
                </a:cubicBezTo>
                <a:cubicBezTo>
                  <a:pt x="1038" y="234"/>
                  <a:pt x="1038" y="235"/>
                  <a:pt x="1038" y="235"/>
                </a:cubicBezTo>
                <a:cubicBezTo>
                  <a:pt x="1038" y="235"/>
                  <a:pt x="1038" y="235"/>
                  <a:pt x="1038" y="236"/>
                </a:cubicBezTo>
                <a:cubicBezTo>
                  <a:pt x="1038" y="236"/>
                  <a:pt x="1038" y="236"/>
                  <a:pt x="1039" y="236"/>
                </a:cubicBezTo>
                <a:cubicBezTo>
                  <a:pt x="1039" y="236"/>
                  <a:pt x="1039" y="236"/>
                  <a:pt x="1039" y="236"/>
                </a:cubicBezTo>
                <a:cubicBezTo>
                  <a:pt x="1040" y="236"/>
                  <a:pt x="1040" y="236"/>
                  <a:pt x="1040" y="236"/>
                </a:cubicBezTo>
                <a:cubicBezTo>
                  <a:pt x="1040" y="237"/>
                  <a:pt x="1040" y="237"/>
                  <a:pt x="1040" y="237"/>
                </a:cubicBezTo>
                <a:cubicBezTo>
                  <a:pt x="1038" y="237"/>
                  <a:pt x="1038" y="237"/>
                  <a:pt x="1038" y="237"/>
                </a:cubicBezTo>
                <a:cubicBezTo>
                  <a:pt x="1037" y="238"/>
                  <a:pt x="1037" y="238"/>
                  <a:pt x="1037" y="239"/>
                </a:cubicBezTo>
                <a:cubicBezTo>
                  <a:pt x="1037" y="240"/>
                  <a:pt x="1037" y="240"/>
                  <a:pt x="1037" y="240"/>
                </a:cubicBezTo>
                <a:cubicBezTo>
                  <a:pt x="1037" y="240"/>
                  <a:pt x="1038" y="240"/>
                  <a:pt x="1038" y="240"/>
                </a:cubicBezTo>
                <a:cubicBezTo>
                  <a:pt x="1037" y="241"/>
                  <a:pt x="1037" y="241"/>
                  <a:pt x="1037" y="241"/>
                </a:cubicBezTo>
                <a:cubicBezTo>
                  <a:pt x="1037" y="241"/>
                  <a:pt x="1037" y="242"/>
                  <a:pt x="1037" y="242"/>
                </a:cubicBezTo>
                <a:cubicBezTo>
                  <a:pt x="1037" y="242"/>
                  <a:pt x="1037" y="242"/>
                  <a:pt x="1037" y="243"/>
                </a:cubicBezTo>
                <a:cubicBezTo>
                  <a:pt x="1037" y="245"/>
                  <a:pt x="1037" y="245"/>
                  <a:pt x="1037" y="245"/>
                </a:cubicBezTo>
                <a:cubicBezTo>
                  <a:pt x="1037" y="245"/>
                  <a:pt x="1037" y="246"/>
                  <a:pt x="1037" y="246"/>
                </a:cubicBezTo>
                <a:cubicBezTo>
                  <a:pt x="1037" y="247"/>
                  <a:pt x="1037" y="247"/>
                  <a:pt x="1037" y="247"/>
                </a:cubicBezTo>
                <a:cubicBezTo>
                  <a:pt x="1037" y="247"/>
                  <a:pt x="1036" y="247"/>
                  <a:pt x="1036" y="248"/>
                </a:cubicBezTo>
                <a:cubicBezTo>
                  <a:pt x="1036" y="248"/>
                  <a:pt x="1036" y="247"/>
                  <a:pt x="1035" y="248"/>
                </a:cubicBezTo>
                <a:cubicBezTo>
                  <a:pt x="1035" y="248"/>
                  <a:pt x="1035" y="248"/>
                  <a:pt x="1035" y="248"/>
                </a:cubicBezTo>
                <a:cubicBezTo>
                  <a:pt x="1034" y="249"/>
                  <a:pt x="1034" y="249"/>
                  <a:pt x="1034" y="250"/>
                </a:cubicBezTo>
                <a:cubicBezTo>
                  <a:pt x="1034" y="250"/>
                  <a:pt x="1033" y="250"/>
                  <a:pt x="1033" y="251"/>
                </a:cubicBezTo>
                <a:cubicBezTo>
                  <a:pt x="1033" y="251"/>
                  <a:pt x="1032" y="251"/>
                  <a:pt x="1032" y="252"/>
                </a:cubicBezTo>
                <a:cubicBezTo>
                  <a:pt x="1032" y="251"/>
                  <a:pt x="1032" y="251"/>
                  <a:pt x="1032" y="251"/>
                </a:cubicBezTo>
                <a:cubicBezTo>
                  <a:pt x="1032" y="251"/>
                  <a:pt x="1032" y="251"/>
                  <a:pt x="1032" y="250"/>
                </a:cubicBezTo>
                <a:cubicBezTo>
                  <a:pt x="1032" y="250"/>
                  <a:pt x="1032" y="249"/>
                  <a:pt x="1032" y="249"/>
                </a:cubicBezTo>
                <a:cubicBezTo>
                  <a:pt x="1032" y="249"/>
                  <a:pt x="1032" y="249"/>
                  <a:pt x="1032" y="249"/>
                </a:cubicBezTo>
                <a:cubicBezTo>
                  <a:pt x="1031" y="249"/>
                  <a:pt x="1031" y="250"/>
                  <a:pt x="1031" y="250"/>
                </a:cubicBezTo>
                <a:cubicBezTo>
                  <a:pt x="1031" y="250"/>
                  <a:pt x="1031" y="251"/>
                  <a:pt x="1031" y="251"/>
                </a:cubicBezTo>
                <a:cubicBezTo>
                  <a:pt x="1029" y="251"/>
                  <a:pt x="1029" y="251"/>
                  <a:pt x="1029" y="251"/>
                </a:cubicBezTo>
                <a:cubicBezTo>
                  <a:pt x="1029" y="254"/>
                  <a:pt x="1029" y="254"/>
                  <a:pt x="1029" y="254"/>
                </a:cubicBezTo>
                <a:cubicBezTo>
                  <a:pt x="1028" y="254"/>
                  <a:pt x="1028" y="254"/>
                  <a:pt x="1028" y="254"/>
                </a:cubicBezTo>
                <a:cubicBezTo>
                  <a:pt x="1028" y="254"/>
                  <a:pt x="1027" y="254"/>
                  <a:pt x="1027" y="254"/>
                </a:cubicBezTo>
                <a:cubicBezTo>
                  <a:pt x="1027" y="254"/>
                  <a:pt x="1027" y="254"/>
                  <a:pt x="1027" y="253"/>
                </a:cubicBezTo>
                <a:cubicBezTo>
                  <a:pt x="1027" y="253"/>
                  <a:pt x="1027" y="252"/>
                  <a:pt x="1027" y="252"/>
                </a:cubicBezTo>
                <a:cubicBezTo>
                  <a:pt x="1026" y="252"/>
                  <a:pt x="1026" y="252"/>
                  <a:pt x="1026" y="252"/>
                </a:cubicBezTo>
                <a:cubicBezTo>
                  <a:pt x="1026" y="252"/>
                  <a:pt x="1026" y="252"/>
                  <a:pt x="1026" y="252"/>
                </a:cubicBezTo>
                <a:cubicBezTo>
                  <a:pt x="1026" y="253"/>
                  <a:pt x="1026" y="253"/>
                  <a:pt x="1026" y="253"/>
                </a:cubicBezTo>
                <a:cubicBezTo>
                  <a:pt x="1026" y="254"/>
                  <a:pt x="1026" y="254"/>
                  <a:pt x="1026" y="255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4" y="255"/>
                  <a:pt x="1024" y="255"/>
                  <a:pt x="1023" y="255"/>
                </a:cubicBezTo>
                <a:cubicBezTo>
                  <a:pt x="1023" y="259"/>
                  <a:pt x="1023" y="259"/>
                  <a:pt x="1023" y="259"/>
                </a:cubicBezTo>
                <a:cubicBezTo>
                  <a:pt x="1022" y="259"/>
                  <a:pt x="1022" y="259"/>
                  <a:pt x="1022" y="259"/>
                </a:cubicBezTo>
                <a:cubicBezTo>
                  <a:pt x="1022" y="259"/>
                  <a:pt x="1021" y="259"/>
                  <a:pt x="1021" y="259"/>
                </a:cubicBezTo>
                <a:cubicBezTo>
                  <a:pt x="1021" y="259"/>
                  <a:pt x="1021" y="258"/>
                  <a:pt x="1021" y="258"/>
                </a:cubicBezTo>
                <a:cubicBezTo>
                  <a:pt x="1021" y="258"/>
                  <a:pt x="1021" y="258"/>
                  <a:pt x="1020" y="258"/>
                </a:cubicBezTo>
                <a:cubicBezTo>
                  <a:pt x="1020" y="257"/>
                  <a:pt x="1020" y="257"/>
                  <a:pt x="1020" y="257"/>
                </a:cubicBezTo>
                <a:cubicBezTo>
                  <a:pt x="1019" y="258"/>
                  <a:pt x="1019" y="258"/>
                  <a:pt x="1019" y="259"/>
                </a:cubicBezTo>
                <a:cubicBezTo>
                  <a:pt x="1019" y="259"/>
                  <a:pt x="1018" y="259"/>
                  <a:pt x="1018" y="259"/>
                </a:cubicBezTo>
                <a:cubicBezTo>
                  <a:pt x="1018" y="259"/>
                  <a:pt x="1017" y="259"/>
                  <a:pt x="1017" y="259"/>
                </a:cubicBezTo>
                <a:cubicBezTo>
                  <a:pt x="1016" y="259"/>
                  <a:pt x="1015" y="259"/>
                  <a:pt x="1014" y="259"/>
                </a:cubicBezTo>
                <a:cubicBezTo>
                  <a:pt x="1014" y="259"/>
                  <a:pt x="1014" y="259"/>
                  <a:pt x="1014" y="259"/>
                </a:cubicBezTo>
                <a:cubicBezTo>
                  <a:pt x="1013" y="259"/>
                  <a:pt x="1013" y="259"/>
                  <a:pt x="1013" y="259"/>
                </a:cubicBezTo>
                <a:cubicBezTo>
                  <a:pt x="1013" y="259"/>
                  <a:pt x="1013" y="259"/>
                  <a:pt x="1012" y="259"/>
                </a:cubicBezTo>
                <a:cubicBezTo>
                  <a:pt x="1012" y="259"/>
                  <a:pt x="1011" y="259"/>
                  <a:pt x="1011" y="259"/>
                </a:cubicBezTo>
                <a:cubicBezTo>
                  <a:pt x="1010" y="260"/>
                  <a:pt x="1010" y="260"/>
                  <a:pt x="1010" y="261"/>
                </a:cubicBezTo>
                <a:cubicBezTo>
                  <a:pt x="1010" y="261"/>
                  <a:pt x="1009" y="261"/>
                  <a:pt x="1009" y="261"/>
                </a:cubicBezTo>
                <a:cubicBezTo>
                  <a:pt x="1009" y="261"/>
                  <a:pt x="1009" y="262"/>
                  <a:pt x="1009" y="262"/>
                </a:cubicBezTo>
                <a:cubicBezTo>
                  <a:pt x="1009" y="263"/>
                  <a:pt x="1009" y="263"/>
                  <a:pt x="1009" y="263"/>
                </a:cubicBezTo>
                <a:cubicBezTo>
                  <a:pt x="1006" y="263"/>
                  <a:pt x="1006" y="263"/>
                  <a:pt x="1006" y="263"/>
                </a:cubicBezTo>
                <a:cubicBezTo>
                  <a:pt x="1006" y="264"/>
                  <a:pt x="1006" y="264"/>
                  <a:pt x="1006" y="264"/>
                </a:cubicBezTo>
                <a:cubicBezTo>
                  <a:pt x="1006" y="265"/>
                  <a:pt x="1006" y="265"/>
                  <a:pt x="1006" y="266"/>
                </a:cubicBezTo>
                <a:cubicBezTo>
                  <a:pt x="1006" y="266"/>
                  <a:pt x="1005" y="266"/>
                  <a:pt x="1005" y="266"/>
                </a:cubicBezTo>
                <a:cubicBezTo>
                  <a:pt x="1004" y="266"/>
                  <a:pt x="1004" y="266"/>
                  <a:pt x="1004" y="266"/>
                </a:cubicBezTo>
                <a:cubicBezTo>
                  <a:pt x="1004" y="266"/>
                  <a:pt x="1003" y="266"/>
                  <a:pt x="1003" y="267"/>
                </a:cubicBezTo>
                <a:cubicBezTo>
                  <a:pt x="1003" y="267"/>
                  <a:pt x="1003" y="267"/>
                  <a:pt x="1003" y="267"/>
                </a:cubicBezTo>
                <a:cubicBezTo>
                  <a:pt x="1003" y="268"/>
                  <a:pt x="1003" y="268"/>
                  <a:pt x="1003" y="268"/>
                </a:cubicBezTo>
                <a:cubicBezTo>
                  <a:pt x="1003" y="268"/>
                  <a:pt x="1002" y="269"/>
                  <a:pt x="1002" y="269"/>
                </a:cubicBezTo>
                <a:cubicBezTo>
                  <a:pt x="1002" y="269"/>
                  <a:pt x="1002" y="269"/>
                  <a:pt x="1002" y="270"/>
                </a:cubicBezTo>
                <a:cubicBezTo>
                  <a:pt x="1002" y="270"/>
                  <a:pt x="1003" y="270"/>
                  <a:pt x="1003" y="270"/>
                </a:cubicBezTo>
                <a:cubicBezTo>
                  <a:pt x="1004" y="270"/>
                  <a:pt x="1004" y="270"/>
                  <a:pt x="1005" y="270"/>
                </a:cubicBezTo>
                <a:cubicBezTo>
                  <a:pt x="1005" y="270"/>
                  <a:pt x="1006" y="270"/>
                  <a:pt x="1006" y="270"/>
                </a:cubicBezTo>
                <a:cubicBezTo>
                  <a:pt x="1006" y="270"/>
                  <a:pt x="1006" y="270"/>
                  <a:pt x="1006" y="270"/>
                </a:cubicBezTo>
                <a:cubicBezTo>
                  <a:pt x="1006" y="270"/>
                  <a:pt x="1006" y="270"/>
                  <a:pt x="1006" y="270"/>
                </a:cubicBezTo>
                <a:cubicBezTo>
                  <a:pt x="1006" y="271"/>
                  <a:pt x="1006" y="271"/>
                  <a:pt x="1006" y="271"/>
                </a:cubicBezTo>
                <a:cubicBezTo>
                  <a:pt x="1006" y="271"/>
                  <a:pt x="1006" y="272"/>
                  <a:pt x="1005" y="272"/>
                </a:cubicBezTo>
                <a:cubicBezTo>
                  <a:pt x="1005" y="273"/>
                  <a:pt x="1005" y="273"/>
                  <a:pt x="1005" y="273"/>
                </a:cubicBezTo>
                <a:cubicBezTo>
                  <a:pt x="1005" y="273"/>
                  <a:pt x="1005" y="273"/>
                  <a:pt x="1005" y="273"/>
                </a:cubicBezTo>
                <a:cubicBezTo>
                  <a:pt x="1004" y="274"/>
                  <a:pt x="1004" y="274"/>
                  <a:pt x="1004" y="274"/>
                </a:cubicBezTo>
                <a:cubicBezTo>
                  <a:pt x="1004" y="275"/>
                  <a:pt x="1005" y="276"/>
                  <a:pt x="1006" y="276"/>
                </a:cubicBezTo>
                <a:cubicBezTo>
                  <a:pt x="1008" y="276"/>
                  <a:pt x="1008" y="276"/>
                  <a:pt x="1008" y="276"/>
                </a:cubicBezTo>
                <a:cubicBezTo>
                  <a:pt x="1008" y="275"/>
                  <a:pt x="1007" y="275"/>
                  <a:pt x="1008" y="274"/>
                </a:cubicBezTo>
                <a:cubicBezTo>
                  <a:pt x="1008" y="273"/>
                  <a:pt x="1008" y="273"/>
                  <a:pt x="1008" y="273"/>
                </a:cubicBezTo>
                <a:cubicBezTo>
                  <a:pt x="1008" y="272"/>
                  <a:pt x="1009" y="272"/>
                  <a:pt x="1009" y="272"/>
                </a:cubicBezTo>
                <a:cubicBezTo>
                  <a:pt x="1010" y="272"/>
                  <a:pt x="1011" y="271"/>
                  <a:pt x="1011" y="271"/>
                </a:cubicBezTo>
                <a:cubicBezTo>
                  <a:pt x="1011" y="270"/>
                  <a:pt x="1010" y="270"/>
                  <a:pt x="1010" y="269"/>
                </a:cubicBezTo>
                <a:cubicBezTo>
                  <a:pt x="1010" y="269"/>
                  <a:pt x="1010" y="268"/>
                  <a:pt x="1010" y="268"/>
                </a:cubicBezTo>
                <a:cubicBezTo>
                  <a:pt x="1010" y="268"/>
                  <a:pt x="1010" y="267"/>
                  <a:pt x="1010" y="267"/>
                </a:cubicBezTo>
                <a:cubicBezTo>
                  <a:pt x="1010" y="267"/>
                  <a:pt x="1009" y="267"/>
                  <a:pt x="1009" y="267"/>
                </a:cubicBezTo>
                <a:cubicBezTo>
                  <a:pt x="1009" y="267"/>
                  <a:pt x="1008" y="267"/>
                  <a:pt x="1008" y="267"/>
                </a:cubicBezTo>
                <a:cubicBezTo>
                  <a:pt x="1008" y="267"/>
                  <a:pt x="1007" y="266"/>
                  <a:pt x="1008" y="266"/>
                </a:cubicBezTo>
                <a:cubicBezTo>
                  <a:pt x="1008" y="266"/>
                  <a:pt x="1008" y="266"/>
                  <a:pt x="1008" y="266"/>
                </a:cubicBezTo>
                <a:cubicBezTo>
                  <a:pt x="1008" y="266"/>
                  <a:pt x="1009" y="265"/>
                  <a:pt x="1009" y="265"/>
                </a:cubicBezTo>
                <a:cubicBezTo>
                  <a:pt x="1010" y="265"/>
                  <a:pt x="1010" y="265"/>
                  <a:pt x="1011" y="265"/>
                </a:cubicBezTo>
                <a:cubicBezTo>
                  <a:pt x="1011" y="265"/>
                  <a:pt x="1012" y="265"/>
                  <a:pt x="1012" y="265"/>
                </a:cubicBezTo>
                <a:cubicBezTo>
                  <a:pt x="1013" y="264"/>
                  <a:pt x="1013" y="263"/>
                  <a:pt x="1014" y="263"/>
                </a:cubicBezTo>
                <a:cubicBezTo>
                  <a:pt x="1014" y="263"/>
                  <a:pt x="1015" y="263"/>
                  <a:pt x="1015" y="263"/>
                </a:cubicBezTo>
                <a:cubicBezTo>
                  <a:pt x="1015" y="263"/>
                  <a:pt x="1015" y="263"/>
                  <a:pt x="1016" y="263"/>
                </a:cubicBezTo>
                <a:cubicBezTo>
                  <a:pt x="1016" y="263"/>
                  <a:pt x="1017" y="263"/>
                  <a:pt x="1017" y="263"/>
                </a:cubicBezTo>
                <a:cubicBezTo>
                  <a:pt x="1017" y="263"/>
                  <a:pt x="1018" y="263"/>
                  <a:pt x="1018" y="263"/>
                </a:cubicBezTo>
                <a:cubicBezTo>
                  <a:pt x="1018" y="263"/>
                  <a:pt x="1018" y="263"/>
                  <a:pt x="1018" y="263"/>
                </a:cubicBezTo>
                <a:cubicBezTo>
                  <a:pt x="1019" y="263"/>
                  <a:pt x="1020" y="263"/>
                  <a:pt x="1021" y="263"/>
                </a:cubicBezTo>
                <a:cubicBezTo>
                  <a:pt x="1021" y="263"/>
                  <a:pt x="1021" y="263"/>
                  <a:pt x="1021" y="262"/>
                </a:cubicBezTo>
                <a:cubicBezTo>
                  <a:pt x="1021" y="263"/>
                  <a:pt x="1021" y="263"/>
                  <a:pt x="1021" y="263"/>
                </a:cubicBezTo>
                <a:cubicBezTo>
                  <a:pt x="1021" y="263"/>
                  <a:pt x="1020" y="263"/>
                  <a:pt x="1020" y="263"/>
                </a:cubicBezTo>
                <a:cubicBezTo>
                  <a:pt x="1020" y="263"/>
                  <a:pt x="1019" y="263"/>
                  <a:pt x="1019" y="263"/>
                </a:cubicBezTo>
                <a:cubicBezTo>
                  <a:pt x="1017" y="263"/>
                  <a:pt x="1017" y="265"/>
                  <a:pt x="1016" y="265"/>
                </a:cubicBezTo>
                <a:cubicBezTo>
                  <a:pt x="1012" y="265"/>
                  <a:pt x="1012" y="265"/>
                  <a:pt x="1012" y="265"/>
                </a:cubicBezTo>
                <a:cubicBezTo>
                  <a:pt x="1012" y="269"/>
                  <a:pt x="1012" y="269"/>
                  <a:pt x="1012" y="269"/>
                </a:cubicBezTo>
                <a:cubicBezTo>
                  <a:pt x="1014" y="269"/>
                  <a:pt x="1014" y="269"/>
                  <a:pt x="1014" y="269"/>
                </a:cubicBezTo>
                <a:cubicBezTo>
                  <a:pt x="1014" y="269"/>
                  <a:pt x="1014" y="269"/>
                  <a:pt x="1015" y="269"/>
                </a:cubicBezTo>
                <a:cubicBezTo>
                  <a:pt x="1015" y="269"/>
                  <a:pt x="1016" y="269"/>
                  <a:pt x="1016" y="268"/>
                </a:cubicBezTo>
                <a:cubicBezTo>
                  <a:pt x="1016" y="268"/>
                  <a:pt x="1016" y="268"/>
                  <a:pt x="1016" y="268"/>
                </a:cubicBezTo>
                <a:cubicBezTo>
                  <a:pt x="1017" y="267"/>
                  <a:pt x="1017" y="267"/>
                  <a:pt x="1017" y="267"/>
                </a:cubicBezTo>
                <a:cubicBezTo>
                  <a:pt x="1017" y="267"/>
                  <a:pt x="1017" y="266"/>
                  <a:pt x="1018" y="266"/>
                </a:cubicBezTo>
                <a:cubicBezTo>
                  <a:pt x="1018" y="266"/>
                  <a:pt x="1018" y="266"/>
                  <a:pt x="1018" y="266"/>
                </a:cubicBezTo>
                <a:cubicBezTo>
                  <a:pt x="1019" y="266"/>
                  <a:pt x="1019" y="266"/>
                  <a:pt x="1020" y="266"/>
                </a:cubicBezTo>
                <a:cubicBezTo>
                  <a:pt x="1020" y="266"/>
                  <a:pt x="1020" y="266"/>
                  <a:pt x="1020" y="265"/>
                </a:cubicBezTo>
                <a:cubicBezTo>
                  <a:pt x="1020" y="265"/>
                  <a:pt x="1020" y="265"/>
                  <a:pt x="1020" y="265"/>
                </a:cubicBezTo>
                <a:cubicBezTo>
                  <a:pt x="1020" y="265"/>
                  <a:pt x="1021" y="265"/>
                  <a:pt x="1021" y="264"/>
                </a:cubicBezTo>
                <a:cubicBezTo>
                  <a:pt x="1021" y="265"/>
                  <a:pt x="1021" y="265"/>
                  <a:pt x="1021" y="265"/>
                </a:cubicBezTo>
                <a:cubicBezTo>
                  <a:pt x="1022" y="265"/>
                  <a:pt x="1021" y="266"/>
                  <a:pt x="1021" y="266"/>
                </a:cubicBezTo>
                <a:cubicBezTo>
                  <a:pt x="1022" y="266"/>
                  <a:pt x="1022" y="266"/>
                  <a:pt x="1022" y="266"/>
                </a:cubicBezTo>
                <a:cubicBezTo>
                  <a:pt x="1023" y="267"/>
                  <a:pt x="1023" y="267"/>
                  <a:pt x="1023" y="267"/>
                </a:cubicBezTo>
                <a:cubicBezTo>
                  <a:pt x="1024" y="267"/>
                  <a:pt x="1024" y="266"/>
                  <a:pt x="1024" y="266"/>
                </a:cubicBezTo>
                <a:cubicBezTo>
                  <a:pt x="1024" y="266"/>
                  <a:pt x="1024" y="265"/>
                  <a:pt x="1025" y="265"/>
                </a:cubicBezTo>
                <a:cubicBezTo>
                  <a:pt x="1025" y="265"/>
                  <a:pt x="1026" y="265"/>
                  <a:pt x="1027" y="265"/>
                </a:cubicBezTo>
                <a:cubicBezTo>
                  <a:pt x="1027" y="265"/>
                  <a:pt x="1027" y="264"/>
                  <a:pt x="1027" y="264"/>
                </a:cubicBezTo>
                <a:cubicBezTo>
                  <a:pt x="1027" y="264"/>
                  <a:pt x="1027" y="264"/>
                  <a:pt x="1027" y="263"/>
                </a:cubicBezTo>
                <a:cubicBezTo>
                  <a:pt x="1027" y="263"/>
                  <a:pt x="1027" y="263"/>
                  <a:pt x="1027" y="263"/>
                </a:cubicBezTo>
                <a:cubicBezTo>
                  <a:pt x="1027" y="262"/>
                  <a:pt x="1026" y="262"/>
                  <a:pt x="1026" y="262"/>
                </a:cubicBezTo>
                <a:cubicBezTo>
                  <a:pt x="1027" y="262"/>
                  <a:pt x="1027" y="262"/>
                  <a:pt x="1027" y="262"/>
                </a:cubicBezTo>
                <a:cubicBezTo>
                  <a:pt x="1035" y="262"/>
                  <a:pt x="1035" y="262"/>
                  <a:pt x="1035" y="262"/>
                </a:cubicBezTo>
                <a:cubicBezTo>
                  <a:pt x="1035" y="261"/>
                  <a:pt x="1036" y="261"/>
                  <a:pt x="1036" y="261"/>
                </a:cubicBezTo>
                <a:cubicBezTo>
                  <a:pt x="1037" y="261"/>
                  <a:pt x="1037" y="261"/>
                  <a:pt x="1038" y="261"/>
                </a:cubicBezTo>
                <a:cubicBezTo>
                  <a:pt x="1038" y="261"/>
                  <a:pt x="1039" y="261"/>
                  <a:pt x="1039" y="260"/>
                </a:cubicBezTo>
                <a:cubicBezTo>
                  <a:pt x="1039" y="260"/>
                  <a:pt x="1040" y="259"/>
                  <a:pt x="1040" y="259"/>
                </a:cubicBezTo>
                <a:cubicBezTo>
                  <a:pt x="1040" y="255"/>
                  <a:pt x="1040" y="255"/>
                  <a:pt x="1040" y="255"/>
                </a:cubicBezTo>
                <a:cubicBezTo>
                  <a:pt x="1040" y="255"/>
                  <a:pt x="1040" y="255"/>
                  <a:pt x="1040" y="255"/>
                </a:cubicBezTo>
                <a:cubicBezTo>
                  <a:pt x="1040" y="254"/>
                  <a:pt x="1040" y="254"/>
                  <a:pt x="1040" y="254"/>
                </a:cubicBezTo>
                <a:cubicBezTo>
                  <a:pt x="1040" y="253"/>
                  <a:pt x="1041" y="253"/>
                  <a:pt x="1041" y="252"/>
                </a:cubicBezTo>
                <a:cubicBezTo>
                  <a:pt x="1041" y="252"/>
                  <a:pt x="1041" y="252"/>
                  <a:pt x="1041" y="252"/>
                </a:cubicBezTo>
                <a:cubicBezTo>
                  <a:pt x="1041" y="251"/>
                  <a:pt x="1041" y="251"/>
                  <a:pt x="1041" y="250"/>
                </a:cubicBezTo>
                <a:cubicBezTo>
                  <a:pt x="1041" y="249"/>
                  <a:pt x="1041" y="249"/>
                  <a:pt x="1041" y="249"/>
                </a:cubicBezTo>
                <a:cubicBezTo>
                  <a:pt x="1041" y="249"/>
                  <a:pt x="1041" y="248"/>
                  <a:pt x="1041" y="248"/>
                </a:cubicBezTo>
                <a:cubicBezTo>
                  <a:pt x="1041" y="248"/>
                  <a:pt x="1042" y="248"/>
                  <a:pt x="1042" y="248"/>
                </a:cubicBezTo>
                <a:cubicBezTo>
                  <a:pt x="1042" y="247"/>
                  <a:pt x="1043" y="247"/>
                  <a:pt x="1043" y="247"/>
                </a:cubicBezTo>
                <a:cubicBezTo>
                  <a:pt x="1043" y="246"/>
                  <a:pt x="1043" y="246"/>
                  <a:pt x="1043" y="245"/>
                </a:cubicBezTo>
                <a:cubicBezTo>
                  <a:pt x="1043" y="245"/>
                  <a:pt x="1043" y="245"/>
                  <a:pt x="1043" y="244"/>
                </a:cubicBezTo>
                <a:cubicBezTo>
                  <a:pt x="1043" y="244"/>
                  <a:pt x="1043" y="243"/>
                  <a:pt x="1044" y="243"/>
                </a:cubicBezTo>
                <a:cubicBezTo>
                  <a:pt x="1044" y="243"/>
                  <a:pt x="1044" y="243"/>
                  <a:pt x="1044" y="242"/>
                </a:cubicBezTo>
                <a:cubicBezTo>
                  <a:pt x="1044" y="242"/>
                  <a:pt x="1044" y="241"/>
                  <a:pt x="1044" y="241"/>
                </a:cubicBezTo>
                <a:cubicBezTo>
                  <a:pt x="1044" y="240"/>
                  <a:pt x="1044" y="240"/>
                  <a:pt x="1044" y="239"/>
                </a:cubicBezTo>
                <a:cubicBezTo>
                  <a:pt x="1044" y="239"/>
                  <a:pt x="1044" y="239"/>
                  <a:pt x="1043" y="239"/>
                </a:cubicBezTo>
                <a:cubicBezTo>
                  <a:pt x="1043" y="238"/>
                  <a:pt x="1043" y="238"/>
                  <a:pt x="1043" y="238"/>
                </a:cubicBezTo>
                <a:cubicBezTo>
                  <a:pt x="1043" y="237"/>
                  <a:pt x="1042" y="237"/>
                  <a:pt x="1042" y="237"/>
                </a:cubicBezTo>
                <a:cubicBezTo>
                  <a:pt x="1042" y="236"/>
                  <a:pt x="1042" y="236"/>
                  <a:pt x="1042" y="236"/>
                </a:cubicBezTo>
                <a:cubicBezTo>
                  <a:pt x="1042" y="235"/>
                  <a:pt x="1042" y="235"/>
                  <a:pt x="1041" y="234"/>
                </a:cubicBezTo>
                <a:cubicBezTo>
                  <a:pt x="1041" y="234"/>
                  <a:pt x="1041" y="234"/>
                  <a:pt x="1041" y="234"/>
                </a:cubicBezTo>
                <a:cubicBezTo>
                  <a:pt x="1041" y="233"/>
                  <a:pt x="1041" y="233"/>
                  <a:pt x="1041" y="233"/>
                </a:cubicBezTo>
                <a:cubicBezTo>
                  <a:pt x="1041" y="233"/>
                  <a:pt x="1041" y="233"/>
                  <a:pt x="1040" y="233"/>
                </a:cubicBezTo>
                <a:cubicBezTo>
                  <a:pt x="1040" y="233"/>
                  <a:pt x="1039" y="233"/>
                  <a:pt x="1039" y="233"/>
                </a:cubicBezTo>
                <a:cubicBezTo>
                  <a:pt x="1039" y="231"/>
                  <a:pt x="1039" y="231"/>
                  <a:pt x="1039" y="231"/>
                </a:cubicBezTo>
                <a:cubicBezTo>
                  <a:pt x="1042" y="231"/>
                  <a:pt x="1042" y="231"/>
                  <a:pt x="1042" y="231"/>
                </a:cubicBezTo>
                <a:cubicBezTo>
                  <a:pt x="1043" y="231"/>
                  <a:pt x="1043" y="231"/>
                  <a:pt x="1043" y="231"/>
                </a:cubicBezTo>
                <a:cubicBezTo>
                  <a:pt x="1044" y="231"/>
                  <a:pt x="1044" y="231"/>
                  <a:pt x="1044" y="231"/>
                </a:cubicBezTo>
                <a:cubicBezTo>
                  <a:pt x="1044" y="231"/>
                  <a:pt x="1044" y="231"/>
                  <a:pt x="1045" y="231"/>
                </a:cubicBezTo>
                <a:cubicBezTo>
                  <a:pt x="1045" y="232"/>
                  <a:pt x="1045" y="232"/>
                  <a:pt x="1045" y="232"/>
                </a:cubicBezTo>
                <a:cubicBezTo>
                  <a:pt x="1046" y="232"/>
                  <a:pt x="1046" y="232"/>
                  <a:pt x="1046" y="232"/>
                </a:cubicBezTo>
                <a:cubicBezTo>
                  <a:pt x="1046" y="232"/>
                  <a:pt x="1046" y="232"/>
                  <a:pt x="1047" y="233"/>
                </a:cubicBezTo>
                <a:cubicBezTo>
                  <a:pt x="1047" y="233"/>
                  <a:pt x="1047" y="233"/>
                  <a:pt x="1048" y="233"/>
                </a:cubicBezTo>
                <a:cubicBezTo>
                  <a:pt x="1049" y="233"/>
                  <a:pt x="1049" y="233"/>
                  <a:pt x="1050" y="233"/>
                </a:cubicBezTo>
                <a:cubicBezTo>
                  <a:pt x="1050" y="233"/>
                  <a:pt x="1050" y="232"/>
                  <a:pt x="1050" y="232"/>
                </a:cubicBezTo>
                <a:cubicBezTo>
                  <a:pt x="1050" y="231"/>
                  <a:pt x="1050" y="231"/>
                  <a:pt x="1050" y="230"/>
                </a:cubicBezTo>
                <a:cubicBezTo>
                  <a:pt x="1054" y="230"/>
                  <a:pt x="1054" y="230"/>
                  <a:pt x="1054" y="230"/>
                </a:cubicBezTo>
                <a:cubicBezTo>
                  <a:pt x="1054" y="230"/>
                  <a:pt x="1054" y="230"/>
                  <a:pt x="1054" y="230"/>
                </a:cubicBezTo>
                <a:cubicBezTo>
                  <a:pt x="1054" y="229"/>
                  <a:pt x="1055" y="229"/>
                  <a:pt x="1055" y="229"/>
                </a:cubicBezTo>
                <a:cubicBezTo>
                  <a:pt x="1055" y="229"/>
                  <a:pt x="1056" y="229"/>
                  <a:pt x="1056" y="229"/>
                </a:cubicBezTo>
                <a:cubicBezTo>
                  <a:pt x="1056" y="229"/>
                  <a:pt x="1056" y="229"/>
                  <a:pt x="1056" y="228"/>
                </a:cubicBezTo>
                <a:cubicBezTo>
                  <a:pt x="1056" y="228"/>
                  <a:pt x="1056" y="228"/>
                  <a:pt x="1056" y="227"/>
                </a:cubicBezTo>
                <a:cubicBezTo>
                  <a:pt x="1056" y="227"/>
                  <a:pt x="1056" y="227"/>
                  <a:pt x="1056" y="226"/>
                </a:cubicBezTo>
                <a:cubicBezTo>
                  <a:pt x="1056" y="226"/>
                  <a:pt x="1056" y="226"/>
                  <a:pt x="1056" y="226"/>
                </a:cubicBezTo>
                <a:cubicBezTo>
                  <a:pt x="1057" y="226"/>
                  <a:pt x="1057" y="226"/>
                  <a:pt x="1057" y="225"/>
                </a:cubicBezTo>
                <a:cubicBezTo>
                  <a:pt x="1057" y="225"/>
                  <a:pt x="1058" y="225"/>
                  <a:pt x="1058" y="225"/>
                </a:cubicBezTo>
                <a:cubicBezTo>
                  <a:pt x="1058" y="225"/>
                  <a:pt x="1059" y="225"/>
                  <a:pt x="1059" y="225"/>
                </a:cubicBezTo>
                <a:cubicBezTo>
                  <a:pt x="1060" y="225"/>
                  <a:pt x="1060" y="225"/>
                  <a:pt x="1060" y="225"/>
                </a:cubicBezTo>
                <a:cubicBezTo>
                  <a:pt x="1061" y="224"/>
                  <a:pt x="1061" y="224"/>
                  <a:pt x="1062" y="224"/>
                </a:cubicBezTo>
                <a:cubicBezTo>
                  <a:pt x="1063" y="224"/>
                  <a:pt x="1063" y="224"/>
                  <a:pt x="1063" y="224"/>
                </a:cubicBezTo>
                <a:cubicBezTo>
                  <a:pt x="1063" y="224"/>
                  <a:pt x="1063" y="224"/>
                  <a:pt x="1063" y="224"/>
                </a:cubicBezTo>
                <a:cubicBezTo>
                  <a:pt x="1064" y="224"/>
                  <a:pt x="1064" y="224"/>
                  <a:pt x="1064" y="224"/>
                </a:cubicBezTo>
                <a:cubicBezTo>
                  <a:pt x="1064" y="224"/>
                  <a:pt x="1064" y="223"/>
                  <a:pt x="1064" y="223"/>
                </a:cubicBezTo>
                <a:cubicBezTo>
                  <a:pt x="1064" y="223"/>
                  <a:pt x="1064" y="222"/>
                  <a:pt x="1065" y="222"/>
                </a:cubicBezTo>
                <a:cubicBezTo>
                  <a:pt x="1065" y="222"/>
                  <a:pt x="1065" y="222"/>
                  <a:pt x="1065" y="222"/>
                </a:cubicBezTo>
                <a:cubicBezTo>
                  <a:pt x="1065" y="222"/>
                  <a:pt x="1066" y="221"/>
                  <a:pt x="1066" y="221"/>
                </a:cubicBezTo>
                <a:cubicBezTo>
                  <a:pt x="1066" y="221"/>
                  <a:pt x="1066" y="221"/>
                  <a:pt x="1066" y="221"/>
                </a:cubicBezTo>
                <a:cubicBezTo>
                  <a:pt x="1067" y="220"/>
                  <a:pt x="1067" y="220"/>
                  <a:pt x="1067" y="220"/>
                </a:cubicBezTo>
                <a:cubicBezTo>
                  <a:pt x="1067" y="220"/>
                  <a:pt x="1067" y="219"/>
                  <a:pt x="1067" y="219"/>
                </a:cubicBezTo>
                <a:close/>
                <a:moveTo>
                  <a:pt x="1073" y="216"/>
                </a:moveTo>
                <a:cubicBezTo>
                  <a:pt x="1073" y="216"/>
                  <a:pt x="1073" y="216"/>
                  <a:pt x="1072" y="216"/>
                </a:cubicBezTo>
                <a:cubicBezTo>
                  <a:pt x="1072" y="216"/>
                  <a:pt x="1072" y="216"/>
                  <a:pt x="1072" y="216"/>
                </a:cubicBezTo>
                <a:cubicBezTo>
                  <a:pt x="1071" y="216"/>
                  <a:pt x="1071" y="217"/>
                  <a:pt x="1071" y="217"/>
                </a:cubicBezTo>
                <a:cubicBezTo>
                  <a:pt x="1071" y="217"/>
                  <a:pt x="1071" y="217"/>
                  <a:pt x="1070" y="217"/>
                </a:cubicBezTo>
                <a:cubicBezTo>
                  <a:pt x="1070" y="217"/>
                  <a:pt x="1070" y="218"/>
                  <a:pt x="1070" y="218"/>
                </a:cubicBezTo>
                <a:cubicBezTo>
                  <a:pt x="1070" y="218"/>
                  <a:pt x="1070" y="218"/>
                  <a:pt x="1071" y="218"/>
                </a:cubicBezTo>
                <a:cubicBezTo>
                  <a:pt x="1071" y="218"/>
                  <a:pt x="1072" y="218"/>
                  <a:pt x="1072" y="218"/>
                </a:cubicBezTo>
                <a:cubicBezTo>
                  <a:pt x="1072" y="218"/>
                  <a:pt x="1072" y="218"/>
                  <a:pt x="1072" y="217"/>
                </a:cubicBezTo>
                <a:cubicBezTo>
                  <a:pt x="1073" y="217"/>
                  <a:pt x="1073" y="216"/>
                  <a:pt x="1073" y="216"/>
                </a:cubicBezTo>
                <a:close/>
                <a:moveTo>
                  <a:pt x="1090" y="197"/>
                </a:moveTo>
                <a:cubicBezTo>
                  <a:pt x="1090" y="197"/>
                  <a:pt x="1090" y="197"/>
                  <a:pt x="1090" y="198"/>
                </a:cubicBezTo>
                <a:cubicBezTo>
                  <a:pt x="1090" y="198"/>
                  <a:pt x="1090" y="198"/>
                  <a:pt x="1090" y="198"/>
                </a:cubicBezTo>
                <a:cubicBezTo>
                  <a:pt x="1090" y="199"/>
                  <a:pt x="1090" y="199"/>
                  <a:pt x="1090" y="199"/>
                </a:cubicBezTo>
                <a:cubicBezTo>
                  <a:pt x="1089" y="200"/>
                  <a:pt x="1089" y="200"/>
                  <a:pt x="1089" y="200"/>
                </a:cubicBezTo>
                <a:cubicBezTo>
                  <a:pt x="1088" y="201"/>
                  <a:pt x="1088" y="201"/>
                  <a:pt x="1088" y="201"/>
                </a:cubicBezTo>
                <a:cubicBezTo>
                  <a:pt x="1089" y="201"/>
                  <a:pt x="1089" y="201"/>
                  <a:pt x="1089" y="201"/>
                </a:cubicBezTo>
                <a:cubicBezTo>
                  <a:pt x="1089" y="201"/>
                  <a:pt x="1089" y="200"/>
                  <a:pt x="1090" y="200"/>
                </a:cubicBezTo>
                <a:cubicBezTo>
                  <a:pt x="1090" y="200"/>
                  <a:pt x="1090" y="200"/>
                  <a:pt x="1090" y="199"/>
                </a:cubicBezTo>
                <a:cubicBezTo>
                  <a:pt x="1090" y="199"/>
                  <a:pt x="1091" y="199"/>
                  <a:pt x="1091" y="199"/>
                </a:cubicBezTo>
                <a:cubicBezTo>
                  <a:pt x="1091" y="199"/>
                  <a:pt x="1091" y="199"/>
                  <a:pt x="1091" y="198"/>
                </a:cubicBezTo>
                <a:cubicBezTo>
                  <a:pt x="1091" y="198"/>
                  <a:pt x="1091" y="198"/>
                  <a:pt x="1091" y="198"/>
                </a:cubicBezTo>
                <a:cubicBezTo>
                  <a:pt x="1091" y="197"/>
                  <a:pt x="1091" y="197"/>
                  <a:pt x="1091" y="197"/>
                </a:cubicBezTo>
                <a:cubicBezTo>
                  <a:pt x="1091" y="197"/>
                  <a:pt x="1091" y="197"/>
                  <a:pt x="1091" y="197"/>
                </a:cubicBezTo>
                <a:lnTo>
                  <a:pt x="1090" y="197"/>
                </a:lnTo>
                <a:close/>
                <a:moveTo>
                  <a:pt x="1133" y="178"/>
                </a:moveTo>
                <a:cubicBezTo>
                  <a:pt x="1132" y="178"/>
                  <a:pt x="1132" y="178"/>
                  <a:pt x="1132" y="178"/>
                </a:cubicBezTo>
                <a:cubicBezTo>
                  <a:pt x="1132" y="177"/>
                  <a:pt x="1132" y="177"/>
                  <a:pt x="1131" y="177"/>
                </a:cubicBezTo>
                <a:cubicBezTo>
                  <a:pt x="1131" y="177"/>
                  <a:pt x="1131" y="177"/>
                  <a:pt x="1131" y="177"/>
                </a:cubicBezTo>
                <a:cubicBezTo>
                  <a:pt x="1130" y="177"/>
                  <a:pt x="1131" y="178"/>
                  <a:pt x="1130" y="178"/>
                </a:cubicBezTo>
                <a:cubicBezTo>
                  <a:pt x="1130" y="179"/>
                  <a:pt x="1130" y="179"/>
                  <a:pt x="1130" y="179"/>
                </a:cubicBezTo>
                <a:cubicBezTo>
                  <a:pt x="1133" y="179"/>
                  <a:pt x="1133" y="179"/>
                  <a:pt x="1133" y="179"/>
                </a:cubicBezTo>
                <a:cubicBezTo>
                  <a:pt x="1133" y="179"/>
                  <a:pt x="1133" y="179"/>
                  <a:pt x="1133" y="178"/>
                </a:cubicBezTo>
                <a:close/>
                <a:moveTo>
                  <a:pt x="1128" y="179"/>
                </a:moveTo>
                <a:cubicBezTo>
                  <a:pt x="1128" y="179"/>
                  <a:pt x="1128" y="178"/>
                  <a:pt x="1127" y="178"/>
                </a:cubicBezTo>
                <a:cubicBezTo>
                  <a:pt x="1127" y="178"/>
                  <a:pt x="1128" y="177"/>
                  <a:pt x="1127" y="177"/>
                </a:cubicBezTo>
                <a:cubicBezTo>
                  <a:pt x="1127" y="176"/>
                  <a:pt x="1127" y="176"/>
                  <a:pt x="1127" y="176"/>
                </a:cubicBezTo>
                <a:cubicBezTo>
                  <a:pt x="1127" y="176"/>
                  <a:pt x="1127" y="175"/>
                  <a:pt x="1126" y="175"/>
                </a:cubicBezTo>
                <a:cubicBezTo>
                  <a:pt x="1126" y="175"/>
                  <a:pt x="1126" y="175"/>
                  <a:pt x="1126" y="174"/>
                </a:cubicBezTo>
                <a:cubicBezTo>
                  <a:pt x="1126" y="175"/>
                  <a:pt x="1125" y="175"/>
                  <a:pt x="1126" y="176"/>
                </a:cubicBezTo>
                <a:cubicBezTo>
                  <a:pt x="1126" y="176"/>
                  <a:pt x="1126" y="176"/>
                  <a:pt x="1126" y="177"/>
                </a:cubicBezTo>
                <a:cubicBezTo>
                  <a:pt x="1126" y="177"/>
                  <a:pt x="1126" y="178"/>
                  <a:pt x="1126" y="178"/>
                </a:cubicBezTo>
                <a:cubicBezTo>
                  <a:pt x="1126" y="179"/>
                  <a:pt x="1126" y="179"/>
                  <a:pt x="1126" y="180"/>
                </a:cubicBezTo>
                <a:cubicBezTo>
                  <a:pt x="1128" y="180"/>
                  <a:pt x="1128" y="180"/>
                  <a:pt x="1128" y="180"/>
                </a:cubicBezTo>
                <a:cubicBezTo>
                  <a:pt x="1128" y="179"/>
                  <a:pt x="1128" y="179"/>
                  <a:pt x="1128" y="179"/>
                </a:cubicBezTo>
                <a:close/>
                <a:moveTo>
                  <a:pt x="1119" y="160"/>
                </a:moveTo>
                <a:cubicBezTo>
                  <a:pt x="1119" y="160"/>
                  <a:pt x="1119" y="159"/>
                  <a:pt x="1119" y="159"/>
                </a:cubicBezTo>
                <a:cubicBezTo>
                  <a:pt x="1120" y="159"/>
                  <a:pt x="1120" y="159"/>
                  <a:pt x="1120" y="159"/>
                </a:cubicBezTo>
                <a:cubicBezTo>
                  <a:pt x="1120" y="159"/>
                  <a:pt x="1121" y="159"/>
                  <a:pt x="1121" y="159"/>
                </a:cubicBezTo>
                <a:cubicBezTo>
                  <a:pt x="1121" y="158"/>
                  <a:pt x="1121" y="158"/>
                  <a:pt x="1121" y="157"/>
                </a:cubicBezTo>
                <a:cubicBezTo>
                  <a:pt x="1121" y="157"/>
                  <a:pt x="1121" y="157"/>
                  <a:pt x="1120" y="157"/>
                </a:cubicBezTo>
                <a:cubicBezTo>
                  <a:pt x="1120" y="157"/>
                  <a:pt x="1120" y="157"/>
                  <a:pt x="1120" y="157"/>
                </a:cubicBezTo>
                <a:cubicBezTo>
                  <a:pt x="1119" y="157"/>
                  <a:pt x="1119" y="157"/>
                  <a:pt x="1119" y="157"/>
                </a:cubicBezTo>
                <a:cubicBezTo>
                  <a:pt x="1118" y="157"/>
                  <a:pt x="1118" y="157"/>
                  <a:pt x="1117" y="157"/>
                </a:cubicBezTo>
                <a:cubicBezTo>
                  <a:pt x="1117" y="157"/>
                  <a:pt x="1116" y="158"/>
                  <a:pt x="1116" y="158"/>
                </a:cubicBezTo>
                <a:cubicBezTo>
                  <a:pt x="1116" y="160"/>
                  <a:pt x="1116" y="160"/>
                  <a:pt x="1116" y="160"/>
                </a:cubicBezTo>
                <a:cubicBezTo>
                  <a:pt x="1117" y="160"/>
                  <a:pt x="1117" y="160"/>
                  <a:pt x="1117" y="160"/>
                </a:cubicBezTo>
                <a:cubicBezTo>
                  <a:pt x="1118" y="160"/>
                  <a:pt x="1118" y="160"/>
                  <a:pt x="1119" y="160"/>
                </a:cubicBezTo>
                <a:close/>
                <a:moveTo>
                  <a:pt x="1200" y="135"/>
                </a:moveTo>
                <a:cubicBezTo>
                  <a:pt x="1201" y="135"/>
                  <a:pt x="1201" y="135"/>
                  <a:pt x="1202" y="135"/>
                </a:cubicBezTo>
                <a:cubicBezTo>
                  <a:pt x="1202" y="135"/>
                  <a:pt x="1202" y="135"/>
                  <a:pt x="1202" y="135"/>
                </a:cubicBezTo>
                <a:cubicBezTo>
                  <a:pt x="1203" y="135"/>
                  <a:pt x="1202" y="136"/>
                  <a:pt x="1203" y="136"/>
                </a:cubicBezTo>
                <a:cubicBezTo>
                  <a:pt x="1203" y="136"/>
                  <a:pt x="1204" y="136"/>
                  <a:pt x="1204" y="136"/>
                </a:cubicBezTo>
                <a:cubicBezTo>
                  <a:pt x="1205" y="136"/>
                  <a:pt x="1205" y="136"/>
                  <a:pt x="1205" y="136"/>
                </a:cubicBezTo>
                <a:cubicBezTo>
                  <a:pt x="1206" y="136"/>
                  <a:pt x="1206" y="136"/>
                  <a:pt x="1206" y="136"/>
                </a:cubicBezTo>
                <a:cubicBezTo>
                  <a:pt x="1207" y="136"/>
                  <a:pt x="1207" y="136"/>
                  <a:pt x="1208" y="136"/>
                </a:cubicBezTo>
                <a:cubicBezTo>
                  <a:pt x="1209" y="136"/>
                  <a:pt x="1209" y="137"/>
                  <a:pt x="1209" y="137"/>
                </a:cubicBezTo>
                <a:cubicBezTo>
                  <a:pt x="1210" y="137"/>
                  <a:pt x="1210" y="137"/>
                  <a:pt x="1210" y="137"/>
                </a:cubicBezTo>
                <a:cubicBezTo>
                  <a:pt x="1210" y="135"/>
                  <a:pt x="1210" y="135"/>
                  <a:pt x="1210" y="135"/>
                </a:cubicBezTo>
                <a:cubicBezTo>
                  <a:pt x="1210" y="135"/>
                  <a:pt x="1210" y="135"/>
                  <a:pt x="1209" y="135"/>
                </a:cubicBezTo>
                <a:cubicBezTo>
                  <a:pt x="1209" y="135"/>
                  <a:pt x="1209" y="135"/>
                  <a:pt x="1209" y="135"/>
                </a:cubicBezTo>
                <a:cubicBezTo>
                  <a:pt x="1209" y="135"/>
                  <a:pt x="1208" y="135"/>
                  <a:pt x="1208" y="134"/>
                </a:cubicBezTo>
                <a:cubicBezTo>
                  <a:pt x="1207" y="134"/>
                  <a:pt x="1207" y="134"/>
                  <a:pt x="1206" y="134"/>
                </a:cubicBezTo>
                <a:cubicBezTo>
                  <a:pt x="1206" y="134"/>
                  <a:pt x="1206" y="134"/>
                  <a:pt x="1205" y="134"/>
                </a:cubicBezTo>
                <a:cubicBezTo>
                  <a:pt x="1205" y="134"/>
                  <a:pt x="1205" y="134"/>
                  <a:pt x="1204" y="134"/>
                </a:cubicBezTo>
                <a:cubicBezTo>
                  <a:pt x="1204" y="134"/>
                  <a:pt x="1204" y="134"/>
                  <a:pt x="1204" y="134"/>
                </a:cubicBezTo>
                <a:cubicBezTo>
                  <a:pt x="1203" y="134"/>
                  <a:pt x="1203" y="133"/>
                  <a:pt x="1203" y="133"/>
                </a:cubicBezTo>
                <a:cubicBezTo>
                  <a:pt x="1202" y="133"/>
                  <a:pt x="1201" y="134"/>
                  <a:pt x="1200" y="134"/>
                </a:cubicBezTo>
                <a:cubicBezTo>
                  <a:pt x="1200" y="134"/>
                  <a:pt x="1200" y="135"/>
                  <a:pt x="1200" y="135"/>
                </a:cubicBezTo>
                <a:close/>
                <a:moveTo>
                  <a:pt x="1169" y="92"/>
                </a:moveTo>
                <a:cubicBezTo>
                  <a:pt x="1169" y="92"/>
                  <a:pt x="1169" y="92"/>
                  <a:pt x="1170" y="92"/>
                </a:cubicBezTo>
                <a:cubicBezTo>
                  <a:pt x="1170" y="92"/>
                  <a:pt x="1171" y="92"/>
                  <a:pt x="1171" y="92"/>
                </a:cubicBezTo>
                <a:cubicBezTo>
                  <a:pt x="1172" y="92"/>
                  <a:pt x="1173" y="92"/>
                  <a:pt x="1174" y="92"/>
                </a:cubicBezTo>
                <a:cubicBezTo>
                  <a:pt x="1175" y="92"/>
                  <a:pt x="1175" y="92"/>
                  <a:pt x="1175" y="91"/>
                </a:cubicBezTo>
                <a:cubicBezTo>
                  <a:pt x="1176" y="91"/>
                  <a:pt x="1176" y="91"/>
                  <a:pt x="1176" y="91"/>
                </a:cubicBezTo>
                <a:cubicBezTo>
                  <a:pt x="1177" y="91"/>
                  <a:pt x="1177" y="91"/>
                  <a:pt x="1178" y="91"/>
                </a:cubicBezTo>
                <a:cubicBezTo>
                  <a:pt x="1179" y="91"/>
                  <a:pt x="1179" y="91"/>
                  <a:pt x="1179" y="91"/>
                </a:cubicBezTo>
                <a:cubicBezTo>
                  <a:pt x="1179" y="91"/>
                  <a:pt x="1180" y="91"/>
                  <a:pt x="1180" y="91"/>
                </a:cubicBezTo>
                <a:cubicBezTo>
                  <a:pt x="1181" y="91"/>
                  <a:pt x="1181" y="91"/>
                  <a:pt x="1181" y="91"/>
                </a:cubicBezTo>
                <a:cubicBezTo>
                  <a:pt x="1181" y="91"/>
                  <a:pt x="1181" y="91"/>
                  <a:pt x="1181" y="91"/>
                </a:cubicBezTo>
                <a:cubicBezTo>
                  <a:pt x="1181" y="90"/>
                  <a:pt x="1181" y="90"/>
                  <a:pt x="1181" y="90"/>
                </a:cubicBezTo>
                <a:cubicBezTo>
                  <a:pt x="1181" y="90"/>
                  <a:pt x="1181" y="89"/>
                  <a:pt x="1181" y="89"/>
                </a:cubicBezTo>
                <a:cubicBezTo>
                  <a:pt x="1181" y="89"/>
                  <a:pt x="1181" y="89"/>
                  <a:pt x="1180" y="89"/>
                </a:cubicBezTo>
                <a:cubicBezTo>
                  <a:pt x="1180" y="88"/>
                  <a:pt x="1179" y="89"/>
                  <a:pt x="1178" y="89"/>
                </a:cubicBezTo>
                <a:cubicBezTo>
                  <a:pt x="1178" y="89"/>
                  <a:pt x="1178" y="88"/>
                  <a:pt x="1178" y="88"/>
                </a:cubicBezTo>
                <a:cubicBezTo>
                  <a:pt x="1177" y="88"/>
                  <a:pt x="1177" y="88"/>
                  <a:pt x="1177" y="88"/>
                </a:cubicBezTo>
                <a:cubicBezTo>
                  <a:pt x="1176" y="88"/>
                  <a:pt x="1176" y="88"/>
                  <a:pt x="1176" y="88"/>
                </a:cubicBezTo>
                <a:cubicBezTo>
                  <a:pt x="1176" y="88"/>
                  <a:pt x="1176" y="87"/>
                  <a:pt x="1175" y="87"/>
                </a:cubicBezTo>
                <a:cubicBezTo>
                  <a:pt x="1175" y="87"/>
                  <a:pt x="1175" y="87"/>
                  <a:pt x="1174" y="87"/>
                </a:cubicBezTo>
                <a:cubicBezTo>
                  <a:pt x="1174" y="87"/>
                  <a:pt x="1174" y="87"/>
                  <a:pt x="1174" y="87"/>
                </a:cubicBezTo>
                <a:cubicBezTo>
                  <a:pt x="1173" y="88"/>
                  <a:pt x="1173" y="88"/>
                  <a:pt x="1173" y="88"/>
                </a:cubicBezTo>
                <a:cubicBezTo>
                  <a:pt x="1173" y="88"/>
                  <a:pt x="1173" y="89"/>
                  <a:pt x="1173" y="89"/>
                </a:cubicBezTo>
                <a:cubicBezTo>
                  <a:pt x="1173" y="89"/>
                  <a:pt x="1172" y="89"/>
                  <a:pt x="1172" y="89"/>
                </a:cubicBezTo>
                <a:cubicBezTo>
                  <a:pt x="1172" y="89"/>
                  <a:pt x="1172" y="89"/>
                  <a:pt x="1171" y="89"/>
                </a:cubicBezTo>
                <a:cubicBezTo>
                  <a:pt x="1171" y="89"/>
                  <a:pt x="1170" y="89"/>
                  <a:pt x="1170" y="89"/>
                </a:cubicBezTo>
                <a:cubicBezTo>
                  <a:pt x="1169" y="89"/>
                  <a:pt x="1169" y="89"/>
                  <a:pt x="1169" y="89"/>
                </a:cubicBezTo>
                <a:cubicBezTo>
                  <a:pt x="1168" y="89"/>
                  <a:pt x="1168" y="90"/>
                  <a:pt x="1168" y="91"/>
                </a:cubicBezTo>
                <a:cubicBezTo>
                  <a:pt x="1169" y="91"/>
                  <a:pt x="1169" y="92"/>
                  <a:pt x="1169" y="92"/>
                </a:cubicBezTo>
                <a:close/>
                <a:moveTo>
                  <a:pt x="1059" y="65"/>
                </a:moveTo>
                <a:cubicBezTo>
                  <a:pt x="1059" y="65"/>
                  <a:pt x="1059" y="65"/>
                  <a:pt x="1059" y="65"/>
                </a:cubicBezTo>
                <a:cubicBezTo>
                  <a:pt x="1060" y="65"/>
                  <a:pt x="1060" y="65"/>
                  <a:pt x="1060" y="66"/>
                </a:cubicBezTo>
                <a:cubicBezTo>
                  <a:pt x="1060" y="66"/>
                  <a:pt x="1060" y="66"/>
                  <a:pt x="1060" y="66"/>
                </a:cubicBezTo>
                <a:cubicBezTo>
                  <a:pt x="1061" y="66"/>
                  <a:pt x="1061" y="67"/>
                  <a:pt x="1062" y="67"/>
                </a:cubicBezTo>
                <a:cubicBezTo>
                  <a:pt x="1062" y="67"/>
                  <a:pt x="1062" y="66"/>
                  <a:pt x="1063" y="66"/>
                </a:cubicBezTo>
                <a:cubicBezTo>
                  <a:pt x="1063" y="66"/>
                  <a:pt x="1064" y="66"/>
                  <a:pt x="1064" y="66"/>
                </a:cubicBezTo>
                <a:cubicBezTo>
                  <a:pt x="1065" y="66"/>
                  <a:pt x="1065" y="66"/>
                  <a:pt x="1066" y="67"/>
                </a:cubicBezTo>
                <a:cubicBezTo>
                  <a:pt x="1066" y="67"/>
                  <a:pt x="1066" y="67"/>
                  <a:pt x="1066" y="67"/>
                </a:cubicBezTo>
                <a:cubicBezTo>
                  <a:pt x="1067" y="67"/>
                  <a:pt x="1067" y="67"/>
                  <a:pt x="1067" y="67"/>
                </a:cubicBezTo>
                <a:cubicBezTo>
                  <a:pt x="1067" y="68"/>
                  <a:pt x="1068" y="68"/>
                  <a:pt x="1068" y="68"/>
                </a:cubicBezTo>
                <a:cubicBezTo>
                  <a:pt x="1068" y="68"/>
                  <a:pt x="1069" y="68"/>
                  <a:pt x="1069" y="68"/>
                </a:cubicBezTo>
                <a:cubicBezTo>
                  <a:pt x="1070" y="68"/>
                  <a:pt x="1070" y="68"/>
                  <a:pt x="1070" y="68"/>
                </a:cubicBezTo>
                <a:cubicBezTo>
                  <a:pt x="1070" y="68"/>
                  <a:pt x="1070" y="68"/>
                  <a:pt x="1071" y="68"/>
                </a:cubicBezTo>
                <a:cubicBezTo>
                  <a:pt x="1071" y="68"/>
                  <a:pt x="1071" y="67"/>
                  <a:pt x="1071" y="67"/>
                </a:cubicBezTo>
                <a:cubicBezTo>
                  <a:pt x="1072" y="67"/>
                  <a:pt x="1072" y="66"/>
                  <a:pt x="1072" y="66"/>
                </a:cubicBezTo>
                <a:cubicBezTo>
                  <a:pt x="1072" y="66"/>
                  <a:pt x="1072" y="66"/>
                  <a:pt x="1073" y="66"/>
                </a:cubicBezTo>
                <a:cubicBezTo>
                  <a:pt x="1073" y="66"/>
                  <a:pt x="1073" y="66"/>
                  <a:pt x="1074" y="66"/>
                </a:cubicBezTo>
                <a:cubicBezTo>
                  <a:pt x="1074" y="65"/>
                  <a:pt x="1074" y="65"/>
                  <a:pt x="1074" y="65"/>
                </a:cubicBezTo>
                <a:cubicBezTo>
                  <a:pt x="1074" y="65"/>
                  <a:pt x="1073" y="65"/>
                  <a:pt x="1073" y="64"/>
                </a:cubicBezTo>
                <a:cubicBezTo>
                  <a:pt x="1073" y="64"/>
                  <a:pt x="1074" y="64"/>
                  <a:pt x="1074" y="64"/>
                </a:cubicBezTo>
                <a:cubicBezTo>
                  <a:pt x="1073" y="64"/>
                  <a:pt x="1072" y="64"/>
                  <a:pt x="1071" y="64"/>
                </a:cubicBezTo>
                <a:cubicBezTo>
                  <a:pt x="1071" y="64"/>
                  <a:pt x="1071" y="64"/>
                  <a:pt x="1070" y="64"/>
                </a:cubicBezTo>
                <a:cubicBezTo>
                  <a:pt x="1070" y="64"/>
                  <a:pt x="1070" y="64"/>
                  <a:pt x="1069" y="64"/>
                </a:cubicBezTo>
                <a:cubicBezTo>
                  <a:pt x="1068" y="64"/>
                  <a:pt x="1068" y="64"/>
                  <a:pt x="1068" y="64"/>
                </a:cubicBezTo>
                <a:cubicBezTo>
                  <a:pt x="1068" y="64"/>
                  <a:pt x="1068" y="64"/>
                  <a:pt x="1068" y="64"/>
                </a:cubicBezTo>
                <a:cubicBezTo>
                  <a:pt x="1067" y="64"/>
                  <a:pt x="1067" y="64"/>
                  <a:pt x="1067" y="64"/>
                </a:cubicBezTo>
                <a:cubicBezTo>
                  <a:pt x="1067" y="64"/>
                  <a:pt x="1066" y="64"/>
                  <a:pt x="1066" y="64"/>
                </a:cubicBezTo>
                <a:cubicBezTo>
                  <a:pt x="1066" y="62"/>
                  <a:pt x="1066" y="62"/>
                  <a:pt x="1066" y="62"/>
                </a:cubicBezTo>
                <a:cubicBezTo>
                  <a:pt x="1065" y="62"/>
                  <a:pt x="1065" y="62"/>
                  <a:pt x="1064" y="62"/>
                </a:cubicBezTo>
                <a:cubicBezTo>
                  <a:pt x="1064" y="62"/>
                  <a:pt x="1063" y="62"/>
                  <a:pt x="1063" y="62"/>
                </a:cubicBezTo>
                <a:cubicBezTo>
                  <a:pt x="1063" y="62"/>
                  <a:pt x="1063" y="63"/>
                  <a:pt x="1063" y="63"/>
                </a:cubicBezTo>
                <a:cubicBezTo>
                  <a:pt x="1063" y="63"/>
                  <a:pt x="1062" y="63"/>
                  <a:pt x="1062" y="63"/>
                </a:cubicBezTo>
                <a:cubicBezTo>
                  <a:pt x="1061" y="63"/>
                  <a:pt x="1061" y="63"/>
                  <a:pt x="1061" y="63"/>
                </a:cubicBezTo>
                <a:cubicBezTo>
                  <a:pt x="1060" y="63"/>
                  <a:pt x="1060" y="62"/>
                  <a:pt x="1059" y="61"/>
                </a:cubicBezTo>
                <a:cubicBezTo>
                  <a:pt x="1059" y="61"/>
                  <a:pt x="1059" y="61"/>
                  <a:pt x="1059" y="61"/>
                </a:cubicBezTo>
                <a:cubicBezTo>
                  <a:pt x="1059" y="64"/>
                  <a:pt x="1059" y="64"/>
                  <a:pt x="1059" y="64"/>
                </a:cubicBezTo>
                <a:cubicBezTo>
                  <a:pt x="1059" y="65"/>
                  <a:pt x="1058" y="65"/>
                  <a:pt x="1059" y="65"/>
                </a:cubicBezTo>
                <a:close/>
                <a:moveTo>
                  <a:pt x="1038" y="76"/>
                </a:moveTo>
                <a:cubicBezTo>
                  <a:pt x="1038" y="76"/>
                  <a:pt x="1038" y="76"/>
                  <a:pt x="1039" y="76"/>
                </a:cubicBezTo>
                <a:cubicBezTo>
                  <a:pt x="1039" y="76"/>
                  <a:pt x="1040" y="77"/>
                  <a:pt x="1040" y="77"/>
                </a:cubicBezTo>
                <a:cubicBezTo>
                  <a:pt x="1041" y="77"/>
                  <a:pt x="1041" y="77"/>
                  <a:pt x="1041" y="77"/>
                </a:cubicBezTo>
                <a:cubicBezTo>
                  <a:pt x="1041" y="77"/>
                  <a:pt x="1042" y="76"/>
                  <a:pt x="1042" y="76"/>
                </a:cubicBezTo>
                <a:cubicBezTo>
                  <a:pt x="1043" y="76"/>
                  <a:pt x="1043" y="76"/>
                  <a:pt x="1044" y="76"/>
                </a:cubicBezTo>
                <a:cubicBezTo>
                  <a:pt x="1044" y="76"/>
                  <a:pt x="1045" y="76"/>
                  <a:pt x="1045" y="76"/>
                </a:cubicBezTo>
                <a:cubicBezTo>
                  <a:pt x="1045" y="76"/>
                  <a:pt x="1045" y="76"/>
                  <a:pt x="1045" y="76"/>
                </a:cubicBezTo>
                <a:cubicBezTo>
                  <a:pt x="1046" y="76"/>
                  <a:pt x="1046" y="77"/>
                  <a:pt x="1046" y="77"/>
                </a:cubicBezTo>
                <a:cubicBezTo>
                  <a:pt x="1047" y="77"/>
                  <a:pt x="1047" y="77"/>
                  <a:pt x="1048" y="77"/>
                </a:cubicBezTo>
                <a:cubicBezTo>
                  <a:pt x="1048" y="77"/>
                  <a:pt x="1048" y="78"/>
                  <a:pt x="1049" y="78"/>
                </a:cubicBezTo>
                <a:cubicBezTo>
                  <a:pt x="1050" y="78"/>
                  <a:pt x="1050" y="78"/>
                  <a:pt x="1050" y="78"/>
                </a:cubicBezTo>
                <a:cubicBezTo>
                  <a:pt x="1050" y="76"/>
                  <a:pt x="1050" y="76"/>
                  <a:pt x="1050" y="76"/>
                </a:cubicBezTo>
                <a:cubicBezTo>
                  <a:pt x="1050" y="76"/>
                  <a:pt x="1050" y="76"/>
                  <a:pt x="1050" y="75"/>
                </a:cubicBezTo>
                <a:cubicBezTo>
                  <a:pt x="1049" y="75"/>
                  <a:pt x="1049" y="75"/>
                  <a:pt x="1049" y="75"/>
                </a:cubicBezTo>
                <a:cubicBezTo>
                  <a:pt x="1049" y="75"/>
                  <a:pt x="1048" y="75"/>
                  <a:pt x="1048" y="75"/>
                </a:cubicBezTo>
                <a:cubicBezTo>
                  <a:pt x="1048" y="74"/>
                  <a:pt x="1048" y="75"/>
                  <a:pt x="1047" y="75"/>
                </a:cubicBezTo>
                <a:cubicBezTo>
                  <a:pt x="1047" y="74"/>
                  <a:pt x="1047" y="74"/>
                  <a:pt x="1047" y="74"/>
                </a:cubicBezTo>
                <a:cubicBezTo>
                  <a:pt x="1046" y="74"/>
                  <a:pt x="1046" y="74"/>
                  <a:pt x="1046" y="74"/>
                </a:cubicBezTo>
                <a:cubicBezTo>
                  <a:pt x="1046" y="74"/>
                  <a:pt x="1046" y="73"/>
                  <a:pt x="1046" y="73"/>
                </a:cubicBezTo>
                <a:cubicBezTo>
                  <a:pt x="1046" y="73"/>
                  <a:pt x="1045" y="73"/>
                  <a:pt x="1045" y="73"/>
                </a:cubicBezTo>
                <a:cubicBezTo>
                  <a:pt x="1044" y="73"/>
                  <a:pt x="1044" y="73"/>
                  <a:pt x="1044" y="73"/>
                </a:cubicBezTo>
                <a:cubicBezTo>
                  <a:pt x="1044" y="73"/>
                  <a:pt x="1043" y="73"/>
                  <a:pt x="1042" y="73"/>
                </a:cubicBezTo>
                <a:cubicBezTo>
                  <a:pt x="1042" y="73"/>
                  <a:pt x="1042" y="74"/>
                  <a:pt x="1042" y="74"/>
                </a:cubicBezTo>
                <a:cubicBezTo>
                  <a:pt x="1041" y="74"/>
                  <a:pt x="1041" y="74"/>
                  <a:pt x="1041" y="75"/>
                </a:cubicBezTo>
                <a:cubicBezTo>
                  <a:pt x="1041" y="75"/>
                  <a:pt x="1041" y="74"/>
                  <a:pt x="1040" y="75"/>
                </a:cubicBezTo>
                <a:cubicBezTo>
                  <a:pt x="1039" y="75"/>
                  <a:pt x="1039" y="76"/>
                  <a:pt x="1038" y="76"/>
                </a:cubicBezTo>
                <a:close/>
                <a:moveTo>
                  <a:pt x="1041" y="72"/>
                </a:moveTo>
                <a:cubicBezTo>
                  <a:pt x="1041" y="72"/>
                  <a:pt x="1042" y="72"/>
                  <a:pt x="1042" y="72"/>
                </a:cubicBezTo>
                <a:cubicBezTo>
                  <a:pt x="1042" y="71"/>
                  <a:pt x="1042" y="71"/>
                  <a:pt x="1042" y="71"/>
                </a:cubicBezTo>
                <a:cubicBezTo>
                  <a:pt x="1042" y="71"/>
                  <a:pt x="1041" y="70"/>
                  <a:pt x="1041" y="70"/>
                </a:cubicBezTo>
                <a:cubicBezTo>
                  <a:pt x="1041" y="70"/>
                  <a:pt x="1041" y="70"/>
                  <a:pt x="1041" y="70"/>
                </a:cubicBezTo>
                <a:cubicBezTo>
                  <a:pt x="1040" y="70"/>
                  <a:pt x="1040" y="70"/>
                  <a:pt x="1039" y="70"/>
                </a:cubicBezTo>
                <a:cubicBezTo>
                  <a:pt x="1038" y="70"/>
                  <a:pt x="1038" y="70"/>
                  <a:pt x="1038" y="70"/>
                </a:cubicBezTo>
                <a:cubicBezTo>
                  <a:pt x="1038" y="70"/>
                  <a:pt x="1038" y="70"/>
                  <a:pt x="1038" y="71"/>
                </a:cubicBezTo>
                <a:cubicBezTo>
                  <a:pt x="1038" y="71"/>
                  <a:pt x="1038" y="71"/>
                  <a:pt x="1038" y="72"/>
                </a:cubicBezTo>
                <a:cubicBezTo>
                  <a:pt x="1038" y="72"/>
                  <a:pt x="1039" y="72"/>
                  <a:pt x="1039" y="72"/>
                </a:cubicBezTo>
                <a:cubicBezTo>
                  <a:pt x="1039" y="72"/>
                  <a:pt x="1040" y="72"/>
                  <a:pt x="1040" y="72"/>
                </a:cubicBezTo>
                <a:cubicBezTo>
                  <a:pt x="1041" y="72"/>
                  <a:pt x="1041" y="72"/>
                  <a:pt x="1041" y="72"/>
                </a:cubicBezTo>
                <a:close/>
                <a:moveTo>
                  <a:pt x="1028" y="64"/>
                </a:moveTo>
                <a:cubicBezTo>
                  <a:pt x="1028" y="64"/>
                  <a:pt x="1028" y="64"/>
                  <a:pt x="1028" y="65"/>
                </a:cubicBezTo>
                <a:cubicBezTo>
                  <a:pt x="1029" y="65"/>
                  <a:pt x="1028" y="65"/>
                  <a:pt x="1029" y="65"/>
                </a:cubicBezTo>
                <a:cubicBezTo>
                  <a:pt x="1029" y="65"/>
                  <a:pt x="1029" y="65"/>
                  <a:pt x="1029" y="66"/>
                </a:cubicBezTo>
                <a:cubicBezTo>
                  <a:pt x="1030" y="66"/>
                  <a:pt x="1030" y="66"/>
                  <a:pt x="1030" y="66"/>
                </a:cubicBezTo>
                <a:cubicBezTo>
                  <a:pt x="1030" y="66"/>
                  <a:pt x="1031" y="66"/>
                  <a:pt x="1031" y="66"/>
                </a:cubicBezTo>
                <a:cubicBezTo>
                  <a:pt x="1031" y="66"/>
                  <a:pt x="1031" y="67"/>
                  <a:pt x="1032" y="67"/>
                </a:cubicBezTo>
                <a:cubicBezTo>
                  <a:pt x="1032" y="67"/>
                  <a:pt x="1032" y="67"/>
                  <a:pt x="1032" y="68"/>
                </a:cubicBezTo>
                <a:cubicBezTo>
                  <a:pt x="1032" y="68"/>
                  <a:pt x="1032" y="68"/>
                  <a:pt x="1032" y="68"/>
                </a:cubicBezTo>
                <a:cubicBezTo>
                  <a:pt x="1033" y="69"/>
                  <a:pt x="1033" y="69"/>
                  <a:pt x="1034" y="69"/>
                </a:cubicBezTo>
                <a:cubicBezTo>
                  <a:pt x="1034" y="69"/>
                  <a:pt x="1035" y="68"/>
                  <a:pt x="1035" y="68"/>
                </a:cubicBezTo>
                <a:cubicBezTo>
                  <a:pt x="1035" y="68"/>
                  <a:pt x="1036" y="68"/>
                  <a:pt x="1036" y="67"/>
                </a:cubicBezTo>
                <a:cubicBezTo>
                  <a:pt x="1036" y="67"/>
                  <a:pt x="1036" y="67"/>
                  <a:pt x="1036" y="67"/>
                </a:cubicBezTo>
                <a:cubicBezTo>
                  <a:pt x="1036" y="66"/>
                  <a:pt x="1036" y="66"/>
                  <a:pt x="1036" y="66"/>
                </a:cubicBezTo>
                <a:cubicBezTo>
                  <a:pt x="1037" y="66"/>
                  <a:pt x="1037" y="67"/>
                  <a:pt x="1038" y="67"/>
                </a:cubicBezTo>
                <a:cubicBezTo>
                  <a:pt x="1039" y="67"/>
                  <a:pt x="1040" y="67"/>
                  <a:pt x="1040" y="67"/>
                </a:cubicBezTo>
                <a:cubicBezTo>
                  <a:pt x="1041" y="67"/>
                  <a:pt x="1041" y="67"/>
                  <a:pt x="1042" y="66"/>
                </a:cubicBezTo>
                <a:cubicBezTo>
                  <a:pt x="1042" y="66"/>
                  <a:pt x="1042" y="66"/>
                  <a:pt x="1042" y="66"/>
                </a:cubicBezTo>
                <a:cubicBezTo>
                  <a:pt x="1042" y="66"/>
                  <a:pt x="1043" y="66"/>
                  <a:pt x="1043" y="66"/>
                </a:cubicBezTo>
                <a:cubicBezTo>
                  <a:pt x="1043" y="66"/>
                  <a:pt x="1043" y="66"/>
                  <a:pt x="1044" y="66"/>
                </a:cubicBezTo>
                <a:cubicBezTo>
                  <a:pt x="1044" y="66"/>
                  <a:pt x="1044" y="66"/>
                  <a:pt x="1044" y="66"/>
                </a:cubicBezTo>
                <a:cubicBezTo>
                  <a:pt x="1044" y="66"/>
                  <a:pt x="1044" y="67"/>
                  <a:pt x="1045" y="67"/>
                </a:cubicBezTo>
                <a:cubicBezTo>
                  <a:pt x="1045" y="67"/>
                  <a:pt x="1046" y="66"/>
                  <a:pt x="1046" y="66"/>
                </a:cubicBezTo>
                <a:cubicBezTo>
                  <a:pt x="1046" y="66"/>
                  <a:pt x="1046" y="65"/>
                  <a:pt x="1047" y="65"/>
                </a:cubicBezTo>
                <a:cubicBezTo>
                  <a:pt x="1047" y="65"/>
                  <a:pt x="1047" y="65"/>
                  <a:pt x="1048" y="65"/>
                </a:cubicBezTo>
                <a:cubicBezTo>
                  <a:pt x="1048" y="65"/>
                  <a:pt x="1048" y="65"/>
                  <a:pt x="1048" y="65"/>
                </a:cubicBezTo>
                <a:cubicBezTo>
                  <a:pt x="1048" y="65"/>
                  <a:pt x="1049" y="65"/>
                  <a:pt x="1049" y="65"/>
                </a:cubicBezTo>
                <a:cubicBezTo>
                  <a:pt x="1049" y="65"/>
                  <a:pt x="1049" y="65"/>
                  <a:pt x="1050" y="66"/>
                </a:cubicBezTo>
                <a:cubicBezTo>
                  <a:pt x="1050" y="66"/>
                  <a:pt x="1050" y="66"/>
                  <a:pt x="1050" y="66"/>
                </a:cubicBezTo>
                <a:cubicBezTo>
                  <a:pt x="1053" y="66"/>
                  <a:pt x="1053" y="66"/>
                  <a:pt x="1053" y="66"/>
                </a:cubicBezTo>
                <a:cubicBezTo>
                  <a:pt x="1053" y="65"/>
                  <a:pt x="1053" y="64"/>
                  <a:pt x="1053" y="64"/>
                </a:cubicBezTo>
                <a:cubicBezTo>
                  <a:pt x="1053" y="63"/>
                  <a:pt x="1053" y="63"/>
                  <a:pt x="1053" y="63"/>
                </a:cubicBezTo>
                <a:cubicBezTo>
                  <a:pt x="1054" y="63"/>
                  <a:pt x="1054" y="63"/>
                  <a:pt x="1054" y="62"/>
                </a:cubicBezTo>
                <a:cubicBezTo>
                  <a:pt x="1054" y="62"/>
                  <a:pt x="1055" y="62"/>
                  <a:pt x="1055" y="62"/>
                </a:cubicBezTo>
                <a:cubicBezTo>
                  <a:pt x="1055" y="61"/>
                  <a:pt x="1055" y="61"/>
                  <a:pt x="1055" y="61"/>
                </a:cubicBezTo>
                <a:cubicBezTo>
                  <a:pt x="1054" y="61"/>
                  <a:pt x="1054" y="61"/>
                  <a:pt x="1054" y="61"/>
                </a:cubicBezTo>
                <a:cubicBezTo>
                  <a:pt x="1054" y="61"/>
                  <a:pt x="1053" y="61"/>
                  <a:pt x="1053" y="61"/>
                </a:cubicBezTo>
                <a:cubicBezTo>
                  <a:pt x="1053" y="61"/>
                  <a:pt x="1053" y="60"/>
                  <a:pt x="1053" y="60"/>
                </a:cubicBezTo>
                <a:cubicBezTo>
                  <a:pt x="1053" y="60"/>
                  <a:pt x="1052" y="60"/>
                  <a:pt x="1052" y="60"/>
                </a:cubicBezTo>
                <a:cubicBezTo>
                  <a:pt x="1051" y="60"/>
                  <a:pt x="1051" y="60"/>
                  <a:pt x="1050" y="60"/>
                </a:cubicBezTo>
                <a:cubicBezTo>
                  <a:pt x="1050" y="60"/>
                  <a:pt x="1049" y="60"/>
                  <a:pt x="1049" y="60"/>
                </a:cubicBezTo>
                <a:cubicBezTo>
                  <a:pt x="1049" y="60"/>
                  <a:pt x="1049" y="60"/>
                  <a:pt x="1049" y="60"/>
                </a:cubicBezTo>
                <a:cubicBezTo>
                  <a:pt x="1048" y="60"/>
                  <a:pt x="1048" y="60"/>
                  <a:pt x="1048" y="60"/>
                </a:cubicBezTo>
                <a:cubicBezTo>
                  <a:pt x="1048" y="60"/>
                  <a:pt x="1048" y="61"/>
                  <a:pt x="1048" y="61"/>
                </a:cubicBezTo>
                <a:cubicBezTo>
                  <a:pt x="1048" y="61"/>
                  <a:pt x="1047" y="61"/>
                  <a:pt x="1047" y="62"/>
                </a:cubicBezTo>
                <a:cubicBezTo>
                  <a:pt x="1047" y="62"/>
                  <a:pt x="1047" y="62"/>
                  <a:pt x="1047" y="62"/>
                </a:cubicBezTo>
                <a:cubicBezTo>
                  <a:pt x="1047" y="63"/>
                  <a:pt x="1047" y="63"/>
                  <a:pt x="1047" y="64"/>
                </a:cubicBezTo>
                <a:cubicBezTo>
                  <a:pt x="1046" y="64"/>
                  <a:pt x="1046" y="64"/>
                  <a:pt x="1045" y="64"/>
                </a:cubicBezTo>
                <a:cubicBezTo>
                  <a:pt x="1045" y="64"/>
                  <a:pt x="1045" y="64"/>
                  <a:pt x="1045" y="64"/>
                </a:cubicBezTo>
                <a:cubicBezTo>
                  <a:pt x="1045" y="62"/>
                  <a:pt x="1045" y="62"/>
                  <a:pt x="1045" y="62"/>
                </a:cubicBezTo>
                <a:cubicBezTo>
                  <a:pt x="1045" y="61"/>
                  <a:pt x="1045" y="61"/>
                  <a:pt x="1045" y="61"/>
                </a:cubicBezTo>
                <a:cubicBezTo>
                  <a:pt x="1046" y="61"/>
                  <a:pt x="1046" y="60"/>
                  <a:pt x="1046" y="60"/>
                </a:cubicBezTo>
                <a:cubicBezTo>
                  <a:pt x="1046" y="59"/>
                  <a:pt x="1046" y="59"/>
                  <a:pt x="1046" y="59"/>
                </a:cubicBezTo>
                <a:cubicBezTo>
                  <a:pt x="1045" y="59"/>
                  <a:pt x="1045" y="59"/>
                  <a:pt x="1044" y="59"/>
                </a:cubicBezTo>
                <a:cubicBezTo>
                  <a:pt x="1044" y="59"/>
                  <a:pt x="1044" y="59"/>
                  <a:pt x="1044" y="59"/>
                </a:cubicBezTo>
                <a:cubicBezTo>
                  <a:pt x="1043" y="59"/>
                  <a:pt x="1043" y="59"/>
                  <a:pt x="1042" y="59"/>
                </a:cubicBezTo>
                <a:cubicBezTo>
                  <a:pt x="1042" y="59"/>
                  <a:pt x="1042" y="59"/>
                  <a:pt x="1041" y="59"/>
                </a:cubicBezTo>
                <a:cubicBezTo>
                  <a:pt x="1041" y="61"/>
                  <a:pt x="1041" y="61"/>
                  <a:pt x="1041" y="61"/>
                </a:cubicBezTo>
                <a:cubicBezTo>
                  <a:pt x="1041" y="61"/>
                  <a:pt x="1041" y="61"/>
                  <a:pt x="1040" y="61"/>
                </a:cubicBezTo>
                <a:cubicBezTo>
                  <a:pt x="1039" y="61"/>
                  <a:pt x="1039" y="61"/>
                  <a:pt x="1039" y="61"/>
                </a:cubicBezTo>
                <a:cubicBezTo>
                  <a:pt x="1038" y="61"/>
                  <a:pt x="1038" y="61"/>
                  <a:pt x="1038" y="61"/>
                </a:cubicBezTo>
                <a:cubicBezTo>
                  <a:pt x="1038" y="61"/>
                  <a:pt x="1038" y="60"/>
                  <a:pt x="1037" y="60"/>
                </a:cubicBezTo>
                <a:cubicBezTo>
                  <a:pt x="1037" y="60"/>
                  <a:pt x="1037" y="60"/>
                  <a:pt x="1037" y="59"/>
                </a:cubicBezTo>
                <a:cubicBezTo>
                  <a:pt x="1037" y="59"/>
                  <a:pt x="1036" y="59"/>
                  <a:pt x="1036" y="59"/>
                </a:cubicBezTo>
                <a:cubicBezTo>
                  <a:pt x="1036" y="59"/>
                  <a:pt x="1036" y="58"/>
                  <a:pt x="1036" y="58"/>
                </a:cubicBezTo>
                <a:cubicBezTo>
                  <a:pt x="1036" y="58"/>
                  <a:pt x="1035" y="58"/>
                  <a:pt x="1035" y="58"/>
                </a:cubicBezTo>
                <a:cubicBezTo>
                  <a:pt x="1034" y="58"/>
                  <a:pt x="1034" y="58"/>
                  <a:pt x="1034" y="58"/>
                </a:cubicBezTo>
                <a:cubicBezTo>
                  <a:pt x="1034" y="58"/>
                  <a:pt x="1034" y="58"/>
                  <a:pt x="1033" y="58"/>
                </a:cubicBezTo>
                <a:cubicBezTo>
                  <a:pt x="1032" y="58"/>
                  <a:pt x="1031" y="58"/>
                  <a:pt x="1030" y="58"/>
                </a:cubicBezTo>
                <a:cubicBezTo>
                  <a:pt x="1030" y="59"/>
                  <a:pt x="1030" y="59"/>
                  <a:pt x="1030" y="60"/>
                </a:cubicBezTo>
                <a:cubicBezTo>
                  <a:pt x="1030" y="61"/>
                  <a:pt x="1029" y="61"/>
                  <a:pt x="1029" y="61"/>
                </a:cubicBezTo>
                <a:cubicBezTo>
                  <a:pt x="1029" y="62"/>
                  <a:pt x="1029" y="62"/>
                  <a:pt x="1029" y="62"/>
                </a:cubicBezTo>
                <a:cubicBezTo>
                  <a:pt x="1029" y="63"/>
                  <a:pt x="1029" y="63"/>
                  <a:pt x="1029" y="63"/>
                </a:cubicBezTo>
                <a:cubicBezTo>
                  <a:pt x="1028" y="63"/>
                  <a:pt x="1029" y="64"/>
                  <a:pt x="1029" y="64"/>
                </a:cubicBezTo>
                <a:cubicBezTo>
                  <a:pt x="1028" y="64"/>
                  <a:pt x="1028" y="64"/>
                  <a:pt x="1028" y="64"/>
                </a:cubicBezTo>
                <a:close/>
                <a:moveTo>
                  <a:pt x="1024" y="63"/>
                </a:moveTo>
                <a:cubicBezTo>
                  <a:pt x="1024" y="62"/>
                  <a:pt x="1024" y="62"/>
                  <a:pt x="1024" y="62"/>
                </a:cubicBezTo>
                <a:cubicBezTo>
                  <a:pt x="1024" y="61"/>
                  <a:pt x="1024" y="61"/>
                  <a:pt x="1024" y="60"/>
                </a:cubicBezTo>
                <a:cubicBezTo>
                  <a:pt x="1024" y="60"/>
                  <a:pt x="1024" y="60"/>
                  <a:pt x="1023" y="60"/>
                </a:cubicBezTo>
                <a:cubicBezTo>
                  <a:pt x="1023" y="60"/>
                  <a:pt x="1023" y="60"/>
                  <a:pt x="1023" y="60"/>
                </a:cubicBezTo>
                <a:cubicBezTo>
                  <a:pt x="1022" y="60"/>
                  <a:pt x="1022" y="60"/>
                  <a:pt x="1022" y="61"/>
                </a:cubicBezTo>
                <a:cubicBezTo>
                  <a:pt x="1022" y="61"/>
                  <a:pt x="1022" y="61"/>
                  <a:pt x="1022" y="61"/>
                </a:cubicBezTo>
                <a:cubicBezTo>
                  <a:pt x="1022" y="62"/>
                  <a:pt x="1022" y="62"/>
                  <a:pt x="1022" y="62"/>
                </a:cubicBezTo>
                <a:cubicBezTo>
                  <a:pt x="1022" y="62"/>
                  <a:pt x="1022" y="63"/>
                  <a:pt x="1023" y="63"/>
                </a:cubicBezTo>
                <a:cubicBezTo>
                  <a:pt x="1023" y="63"/>
                  <a:pt x="1023" y="63"/>
                  <a:pt x="1023" y="63"/>
                </a:cubicBezTo>
                <a:cubicBezTo>
                  <a:pt x="1024" y="63"/>
                  <a:pt x="1024" y="63"/>
                  <a:pt x="1024" y="63"/>
                </a:cubicBezTo>
                <a:close/>
                <a:moveTo>
                  <a:pt x="1022" y="70"/>
                </a:moveTo>
                <a:cubicBezTo>
                  <a:pt x="1022" y="70"/>
                  <a:pt x="1022" y="71"/>
                  <a:pt x="1022" y="71"/>
                </a:cubicBezTo>
                <a:cubicBezTo>
                  <a:pt x="1023" y="71"/>
                  <a:pt x="1023" y="72"/>
                  <a:pt x="1023" y="72"/>
                </a:cubicBezTo>
                <a:cubicBezTo>
                  <a:pt x="1023" y="72"/>
                  <a:pt x="1024" y="73"/>
                  <a:pt x="1024" y="73"/>
                </a:cubicBezTo>
                <a:cubicBezTo>
                  <a:pt x="1024" y="73"/>
                  <a:pt x="1024" y="74"/>
                  <a:pt x="1024" y="74"/>
                </a:cubicBezTo>
                <a:cubicBezTo>
                  <a:pt x="1027" y="74"/>
                  <a:pt x="1027" y="74"/>
                  <a:pt x="1027" y="74"/>
                </a:cubicBezTo>
                <a:cubicBezTo>
                  <a:pt x="1027" y="74"/>
                  <a:pt x="1027" y="74"/>
                  <a:pt x="1026" y="73"/>
                </a:cubicBezTo>
                <a:cubicBezTo>
                  <a:pt x="1026" y="73"/>
                  <a:pt x="1026" y="73"/>
                  <a:pt x="1026" y="73"/>
                </a:cubicBezTo>
                <a:cubicBezTo>
                  <a:pt x="1025" y="73"/>
                  <a:pt x="1025" y="73"/>
                  <a:pt x="1025" y="73"/>
                </a:cubicBezTo>
                <a:cubicBezTo>
                  <a:pt x="1024" y="73"/>
                  <a:pt x="1024" y="72"/>
                  <a:pt x="1024" y="72"/>
                </a:cubicBezTo>
                <a:cubicBezTo>
                  <a:pt x="1024" y="71"/>
                  <a:pt x="1024" y="71"/>
                  <a:pt x="1024" y="71"/>
                </a:cubicBezTo>
                <a:cubicBezTo>
                  <a:pt x="1023" y="70"/>
                  <a:pt x="1023" y="70"/>
                  <a:pt x="1023" y="70"/>
                </a:cubicBezTo>
                <a:lnTo>
                  <a:pt x="1022" y="70"/>
                </a:lnTo>
                <a:close/>
                <a:moveTo>
                  <a:pt x="928" y="44"/>
                </a:moveTo>
                <a:cubicBezTo>
                  <a:pt x="928" y="44"/>
                  <a:pt x="928" y="44"/>
                  <a:pt x="928" y="44"/>
                </a:cubicBezTo>
                <a:cubicBezTo>
                  <a:pt x="928" y="43"/>
                  <a:pt x="928" y="43"/>
                  <a:pt x="928" y="43"/>
                </a:cubicBezTo>
                <a:cubicBezTo>
                  <a:pt x="927" y="43"/>
                  <a:pt x="927" y="43"/>
                  <a:pt x="927" y="43"/>
                </a:cubicBezTo>
                <a:cubicBezTo>
                  <a:pt x="927" y="43"/>
                  <a:pt x="926" y="43"/>
                  <a:pt x="926" y="43"/>
                </a:cubicBezTo>
                <a:cubicBezTo>
                  <a:pt x="925" y="43"/>
                  <a:pt x="925" y="43"/>
                  <a:pt x="925" y="43"/>
                </a:cubicBezTo>
                <a:cubicBezTo>
                  <a:pt x="925" y="43"/>
                  <a:pt x="925" y="42"/>
                  <a:pt x="925" y="42"/>
                </a:cubicBezTo>
                <a:cubicBezTo>
                  <a:pt x="924" y="42"/>
                  <a:pt x="924" y="42"/>
                  <a:pt x="924" y="42"/>
                </a:cubicBezTo>
                <a:cubicBezTo>
                  <a:pt x="923" y="42"/>
                  <a:pt x="923" y="42"/>
                  <a:pt x="923" y="42"/>
                </a:cubicBezTo>
                <a:cubicBezTo>
                  <a:pt x="923" y="42"/>
                  <a:pt x="923" y="43"/>
                  <a:pt x="922" y="43"/>
                </a:cubicBezTo>
                <a:cubicBezTo>
                  <a:pt x="923" y="43"/>
                  <a:pt x="923" y="43"/>
                  <a:pt x="923" y="43"/>
                </a:cubicBezTo>
                <a:cubicBezTo>
                  <a:pt x="923" y="44"/>
                  <a:pt x="923" y="44"/>
                  <a:pt x="923" y="44"/>
                </a:cubicBezTo>
                <a:cubicBezTo>
                  <a:pt x="923" y="44"/>
                  <a:pt x="924" y="44"/>
                  <a:pt x="924" y="44"/>
                </a:cubicBezTo>
                <a:cubicBezTo>
                  <a:pt x="924" y="44"/>
                  <a:pt x="924" y="44"/>
                  <a:pt x="925" y="44"/>
                </a:cubicBezTo>
                <a:cubicBezTo>
                  <a:pt x="925" y="44"/>
                  <a:pt x="925" y="45"/>
                  <a:pt x="925" y="45"/>
                </a:cubicBezTo>
                <a:cubicBezTo>
                  <a:pt x="926" y="45"/>
                  <a:pt x="926" y="45"/>
                  <a:pt x="927" y="45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8" y="45"/>
                  <a:pt x="928" y="44"/>
                  <a:pt x="928" y="44"/>
                </a:cubicBezTo>
                <a:close/>
                <a:moveTo>
                  <a:pt x="887" y="52"/>
                </a:moveTo>
                <a:cubicBezTo>
                  <a:pt x="888" y="52"/>
                  <a:pt x="888" y="52"/>
                  <a:pt x="888" y="52"/>
                </a:cubicBezTo>
                <a:cubicBezTo>
                  <a:pt x="888" y="52"/>
                  <a:pt x="889" y="52"/>
                  <a:pt x="889" y="52"/>
                </a:cubicBezTo>
                <a:cubicBezTo>
                  <a:pt x="890" y="52"/>
                  <a:pt x="890" y="53"/>
                  <a:pt x="890" y="53"/>
                </a:cubicBezTo>
                <a:cubicBezTo>
                  <a:pt x="891" y="53"/>
                  <a:pt x="891" y="53"/>
                  <a:pt x="891" y="53"/>
                </a:cubicBezTo>
                <a:cubicBezTo>
                  <a:pt x="891" y="53"/>
                  <a:pt x="891" y="52"/>
                  <a:pt x="891" y="52"/>
                </a:cubicBezTo>
                <a:cubicBezTo>
                  <a:pt x="891" y="52"/>
                  <a:pt x="891" y="52"/>
                  <a:pt x="891" y="51"/>
                </a:cubicBezTo>
                <a:cubicBezTo>
                  <a:pt x="891" y="51"/>
                  <a:pt x="891" y="51"/>
                  <a:pt x="891" y="51"/>
                </a:cubicBezTo>
                <a:cubicBezTo>
                  <a:pt x="890" y="50"/>
                  <a:pt x="890" y="50"/>
                  <a:pt x="890" y="50"/>
                </a:cubicBezTo>
                <a:cubicBezTo>
                  <a:pt x="889" y="50"/>
                  <a:pt x="889" y="50"/>
                  <a:pt x="889" y="50"/>
                </a:cubicBezTo>
                <a:cubicBezTo>
                  <a:pt x="889" y="50"/>
                  <a:pt x="889" y="51"/>
                  <a:pt x="889" y="51"/>
                </a:cubicBezTo>
                <a:cubicBezTo>
                  <a:pt x="888" y="51"/>
                  <a:pt x="888" y="51"/>
                  <a:pt x="887" y="52"/>
                </a:cubicBezTo>
                <a:close/>
                <a:moveTo>
                  <a:pt x="903" y="46"/>
                </a:moveTo>
                <a:cubicBezTo>
                  <a:pt x="903" y="46"/>
                  <a:pt x="904" y="46"/>
                  <a:pt x="904" y="45"/>
                </a:cubicBezTo>
                <a:cubicBezTo>
                  <a:pt x="905" y="45"/>
                  <a:pt x="905" y="45"/>
                  <a:pt x="905" y="44"/>
                </a:cubicBezTo>
                <a:cubicBezTo>
                  <a:pt x="905" y="44"/>
                  <a:pt x="905" y="44"/>
                  <a:pt x="906" y="44"/>
                </a:cubicBezTo>
                <a:cubicBezTo>
                  <a:pt x="906" y="44"/>
                  <a:pt x="906" y="44"/>
                  <a:pt x="906" y="43"/>
                </a:cubicBezTo>
                <a:cubicBezTo>
                  <a:pt x="907" y="43"/>
                  <a:pt x="907" y="43"/>
                  <a:pt x="907" y="43"/>
                </a:cubicBezTo>
                <a:cubicBezTo>
                  <a:pt x="908" y="43"/>
                  <a:pt x="908" y="44"/>
                  <a:pt x="908" y="44"/>
                </a:cubicBezTo>
                <a:cubicBezTo>
                  <a:pt x="912" y="44"/>
                  <a:pt x="912" y="44"/>
                  <a:pt x="912" y="44"/>
                </a:cubicBezTo>
                <a:cubicBezTo>
                  <a:pt x="912" y="44"/>
                  <a:pt x="912" y="43"/>
                  <a:pt x="913" y="43"/>
                </a:cubicBezTo>
                <a:cubicBezTo>
                  <a:pt x="913" y="43"/>
                  <a:pt x="913" y="43"/>
                  <a:pt x="913" y="43"/>
                </a:cubicBezTo>
                <a:cubicBezTo>
                  <a:pt x="914" y="43"/>
                  <a:pt x="914" y="43"/>
                  <a:pt x="914" y="43"/>
                </a:cubicBezTo>
                <a:cubicBezTo>
                  <a:pt x="915" y="43"/>
                  <a:pt x="915" y="43"/>
                  <a:pt x="915" y="43"/>
                </a:cubicBezTo>
                <a:cubicBezTo>
                  <a:pt x="916" y="43"/>
                  <a:pt x="916" y="43"/>
                  <a:pt x="916" y="43"/>
                </a:cubicBezTo>
                <a:cubicBezTo>
                  <a:pt x="917" y="43"/>
                  <a:pt x="917" y="42"/>
                  <a:pt x="917" y="42"/>
                </a:cubicBezTo>
                <a:cubicBezTo>
                  <a:pt x="918" y="42"/>
                  <a:pt x="918" y="42"/>
                  <a:pt x="919" y="42"/>
                </a:cubicBezTo>
                <a:cubicBezTo>
                  <a:pt x="920" y="42"/>
                  <a:pt x="920" y="42"/>
                  <a:pt x="920" y="42"/>
                </a:cubicBezTo>
                <a:cubicBezTo>
                  <a:pt x="921" y="42"/>
                  <a:pt x="921" y="42"/>
                  <a:pt x="921" y="41"/>
                </a:cubicBezTo>
                <a:cubicBezTo>
                  <a:pt x="921" y="41"/>
                  <a:pt x="921" y="41"/>
                  <a:pt x="921" y="41"/>
                </a:cubicBezTo>
                <a:cubicBezTo>
                  <a:pt x="921" y="40"/>
                  <a:pt x="921" y="40"/>
                  <a:pt x="921" y="40"/>
                </a:cubicBezTo>
                <a:cubicBezTo>
                  <a:pt x="921" y="39"/>
                  <a:pt x="921" y="39"/>
                  <a:pt x="921" y="39"/>
                </a:cubicBezTo>
                <a:cubicBezTo>
                  <a:pt x="918" y="39"/>
                  <a:pt x="918" y="39"/>
                  <a:pt x="918" y="39"/>
                </a:cubicBezTo>
                <a:cubicBezTo>
                  <a:pt x="918" y="38"/>
                  <a:pt x="918" y="38"/>
                  <a:pt x="918" y="37"/>
                </a:cubicBezTo>
                <a:cubicBezTo>
                  <a:pt x="918" y="37"/>
                  <a:pt x="918" y="37"/>
                  <a:pt x="918" y="37"/>
                </a:cubicBezTo>
                <a:cubicBezTo>
                  <a:pt x="918" y="37"/>
                  <a:pt x="917" y="37"/>
                  <a:pt x="917" y="36"/>
                </a:cubicBezTo>
                <a:cubicBezTo>
                  <a:pt x="917" y="36"/>
                  <a:pt x="917" y="36"/>
                  <a:pt x="916" y="36"/>
                </a:cubicBezTo>
                <a:cubicBezTo>
                  <a:pt x="916" y="36"/>
                  <a:pt x="915" y="36"/>
                  <a:pt x="914" y="36"/>
                </a:cubicBezTo>
                <a:cubicBezTo>
                  <a:pt x="914" y="36"/>
                  <a:pt x="914" y="36"/>
                  <a:pt x="913" y="36"/>
                </a:cubicBezTo>
                <a:cubicBezTo>
                  <a:pt x="913" y="36"/>
                  <a:pt x="913" y="36"/>
                  <a:pt x="913" y="37"/>
                </a:cubicBezTo>
                <a:cubicBezTo>
                  <a:pt x="913" y="37"/>
                  <a:pt x="913" y="37"/>
                  <a:pt x="912" y="37"/>
                </a:cubicBezTo>
                <a:cubicBezTo>
                  <a:pt x="912" y="37"/>
                  <a:pt x="912" y="37"/>
                  <a:pt x="912" y="37"/>
                </a:cubicBezTo>
                <a:cubicBezTo>
                  <a:pt x="912" y="37"/>
                  <a:pt x="912" y="37"/>
                  <a:pt x="911" y="37"/>
                </a:cubicBezTo>
                <a:cubicBezTo>
                  <a:pt x="912" y="36"/>
                  <a:pt x="912" y="36"/>
                  <a:pt x="912" y="36"/>
                </a:cubicBezTo>
                <a:cubicBezTo>
                  <a:pt x="912" y="36"/>
                  <a:pt x="912" y="36"/>
                  <a:pt x="913" y="36"/>
                </a:cubicBezTo>
                <a:cubicBezTo>
                  <a:pt x="913" y="35"/>
                  <a:pt x="913" y="35"/>
                  <a:pt x="913" y="35"/>
                </a:cubicBezTo>
                <a:cubicBezTo>
                  <a:pt x="912" y="35"/>
                  <a:pt x="912" y="35"/>
                  <a:pt x="912" y="35"/>
                </a:cubicBezTo>
                <a:cubicBezTo>
                  <a:pt x="912" y="35"/>
                  <a:pt x="911" y="35"/>
                  <a:pt x="911" y="34"/>
                </a:cubicBezTo>
                <a:cubicBezTo>
                  <a:pt x="911" y="34"/>
                  <a:pt x="911" y="34"/>
                  <a:pt x="911" y="34"/>
                </a:cubicBezTo>
                <a:cubicBezTo>
                  <a:pt x="910" y="34"/>
                  <a:pt x="910" y="34"/>
                  <a:pt x="910" y="34"/>
                </a:cubicBezTo>
                <a:cubicBezTo>
                  <a:pt x="910" y="34"/>
                  <a:pt x="910" y="34"/>
                  <a:pt x="909" y="34"/>
                </a:cubicBezTo>
                <a:cubicBezTo>
                  <a:pt x="909" y="34"/>
                  <a:pt x="909" y="34"/>
                  <a:pt x="909" y="34"/>
                </a:cubicBezTo>
                <a:cubicBezTo>
                  <a:pt x="908" y="35"/>
                  <a:pt x="908" y="35"/>
                  <a:pt x="908" y="35"/>
                </a:cubicBezTo>
                <a:cubicBezTo>
                  <a:pt x="908" y="35"/>
                  <a:pt x="908" y="35"/>
                  <a:pt x="907" y="35"/>
                </a:cubicBezTo>
                <a:cubicBezTo>
                  <a:pt x="907" y="36"/>
                  <a:pt x="907" y="36"/>
                  <a:pt x="907" y="36"/>
                </a:cubicBezTo>
                <a:cubicBezTo>
                  <a:pt x="907" y="36"/>
                  <a:pt x="906" y="36"/>
                  <a:pt x="906" y="37"/>
                </a:cubicBezTo>
                <a:cubicBezTo>
                  <a:pt x="906" y="37"/>
                  <a:pt x="906" y="37"/>
                  <a:pt x="906" y="37"/>
                </a:cubicBezTo>
                <a:cubicBezTo>
                  <a:pt x="906" y="38"/>
                  <a:pt x="906" y="38"/>
                  <a:pt x="906" y="38"/>
                </a:cubicBezTo>
                <a:cubicBezTo>
                  <a:pt x="906" y="38"/>
                  <a:pt x="905" y="38"/>
                  <a:pt x="905" y="38"/>
                </a:cubicBezTo>
                <a:cubicBezTo>
                  <a:pt x="905" y="38"/>
                  <a:pt x="905" y="38"/>
                  <a:pt x="904" y="39"/>
                </a:cubicBezTo>
                <a:cubicBezTo>
                  <a:pt x="904" y="39"/>
                  <a:pt x="904" y="39"/>
                  <a:pt x="904" y="39"/>
                </a:cubicBezTo>
                <a:cubicBezTo>
                  <a:pt x="904" y="40"/>
                  <a:pt x="905" y="40"/>
                  <a:pt x="904" y="41"/>
                </a:cubicBezTo>
                <a:cubicBezTo>
                  <a:pt x="904" y="41"/>
                  <a:pt x="904" y="41"/>
                  <a:pt x="904" y="41"/>
                </a:cubicBezTo>
                <a:cubicBezTo>
                  <a:pt x="904" y="42"/>
                  <a:pt x="904" y="42"/>
                  <a:pt x="903" y="42"/>
                </a:cubicBezTo>
                <a:cubicBezTo>
                  <a:pt x="903" y="42"/>
                  <a:pt x="903" y="42"/>
                  <a:pt x="902" y="42"/>
                </a:cubicBezTo>
                <a:cubicBezTo>
                  <a:pt x="902" y="42"/>
                  <a:pt x="902" y="42"/>
                  <a:pt x="902" y="42"/>
                </a:cubicBezTo>
                <a:cubicBezTo>
                  <a:pt x="902" y="43"/>
                  <a:pt x="901" y="43"/>
                  <a:pt x="901" y="43"/>
                </a:cubicBezTo>
                <a:cubicBezTo>
                  <a:pt x="901" y="43"/>
                  <a:pt x="901" y="44"/>
                  <a:pt x="901" y="44"/>
                </a:cubicBezTo>
                <a:cubicBezTo>
                  <a:pt x="901" y="44"/>
                  <a:pt x="901" y="45"/>
                  <a:pt x="901" y="45"/>
                </a:cubicBezTo>
                <a:cubicBezTo>
                  <a:pt x="902" y="45"/>
                  <a:pt x="902" y="46"/>
                  <a:pt x="903" y="46"/>
                </a:cubicBezTo>
                <a:close/>
                <a:moveTo>
                  <a:pt x="891" y="29"/>
                </a:moveTo>
                <a:cubicBezTo>
                  <a:pt x="891" y="29"/>
                  <a:pt x="891" y="29"/>
                  <a:pt x="891" y="29"/>
                </a:cubicBezTo>
                <a:cubicBezTo>
                  <a:pt x="890" y="29"/>
                  <a:pt x="890" y="29"/>
                  <a:pt x="890" y="29"/>
                </a:cubicBezTo>
                <a:cubicBezTo>
                  <a:pt x="890" y="30"/>
                  <a:pt x="890" y="30"/>
                  <a:pt x="889" y="30"/>
                </a:cubicBezTo>
                <a:cubicBezTo>
                  <a:pt x="889" y="30"/>
                  <a:pt x="889" y="30"/>
                  <a:pt x="889" y="30"/>
                </a:cubicBezTo>
                <a:cubicBezTo>
                  <a:pt x="888" y="30"/>
                  <a:pt x="887" y="30"/>
                  <a:pt x="887" y="30"/>
                </a:cubicBezTo>
                <a:cubicBezTo>
                  <a:pt x="886" y="30"/>
                  <a:pt x="886" y="30"/>
                  <a:pt x="886" y="30"/>
                </a:cubicBezTo>
                <a:cubicBezTo>
                  <a:pt x="886" y="30"/>
                  <a:pt x="885" y="30"/>
                  <a:pt x="885" y="30"/>
                </a:cubicBezTo>
                <a:cubicBezTo>
                  <a:pt x="885" y="31"/>
                  <a:pt x="885" y="31"/>
                  <a:pt x="884" y="31"/>
                </a:cubicBezTo>
                <a:cubicBezTo>
                  <a:pt x="884" y="31"/>
                  <a:pt x="884" y="32"/>
                  <a:pt x="884" y="32"/>
                </a:cubicBezTo>
                <a:cubicBezTo>
                  <a:pt x="884" y="32"/>
                  <a:pt x="883" y="32"/>
                  <a:pt x="883" y="32"/>
                </a:cubicBezTo>
                <a:cubicBezTo>
                  <a:pt x="883" y="32"/>
                  <a:pt x="883" y="32"/>
                  <a:pt x="883" y="32"/>
                </a:cubicBezTo>
                <a:cubicBezTo>
                  <a:pt x="882" y="32"/>
                  <a:pt x="882" y="32"/>
                  <a:pt x="882" y="33"/>
                </a:cubicBezTo>
                <a:cubicBezTo>
                  <a:pt x="882" y="33"/>
                  <a:pt x="881" y="33"/>
                  <a:pt x="881" y="33"/>
                </a:cubicBezTo>
                <a:cubicBezTo>
                  <a:pt x="881" y="33"/>
                  <a:pt x="881" y="34"/>
                  <a:pt x="881" y="34"/>
                </a:cubicBezTo>
                <a:cubicBezTo>
                  <a:pt x="882" y="34"/>
                  <a:pt x="882" y="34"/>
                  <a:pt x="883" y="34"/>
                </a:cubicBezTo>
                <a:cubicBezTo>
                  <a:pt x="883" y="34"/>
                  <a:pt x="883" y="34"/>
                  <a:pt x="883" y="35"/>
                </a:cubicBezTo>
                <a:cubicBezTo>
                  <a:pt x="884" y="35"/>
                  <a:pt x="883" y="35"/>
                  <a:pt x="883" y="35"/>
                </a:cubicBezTo>
                <a:cubicBezTo>
                  <a:pt x="883" y="36"/>
                  <a:pt x="883" y="36"/>
                  <a:pt x="883" y="36"/>
                </a:cubicBezTo>
                <a:cubicBezTo>
                  <a:pt x="883" y="36"/>
                  <a:pt x="884" y="37"/>
                  <a:pt x="884" y="37"/>
                </a:cubicBezTo>
                <a:cubicBezTo>
                  <a:pt x="890" y="37"/>
                  <a:pt x="890" y="37"/>
                  <a:pt x="890" y="37"/>
                </a:cubicBezTo>
                <a:cubicBezTo>
                  <a:pt x="890" y="37"/>
                  <a:pt x="890" y="37"/>
                  <a:pt x="891" y="37"/>
                </a:cubicBezTo>
                <a:cubicBezTo>
                  <a:pt x="891" y="37"/>
                  <a:pt x="891" y="37"/>
                  <a:pt x="891" y="37"/>
                </a:cubicBezTo>
                <a:cubicBezTo>
                  <a:pt x="892" y="37"/>
                  <a:pt x="892" y="38"/>
                  <a:pt x="892" y="38"/>
                </a:cubicBezTo>
                <a:cubicBezTo>
                  <a:pt x="892" y="38"/>
                  <a:pt x="892" y="39"/>
                  <a:pt x="892" y="39"/>
                </a:cubicBezTo>
                <a:cubicBezTo>
                  <a:pt x="894" y="39"/>
                  <a:pt x="895" y="39"/>
                  <a:pt x="897" y="39"/>
                </a:cubicBezTo>
                <a:cubicBezTo>
                  <a:pt x="897" y="39"/>
                  <a:pt x="897" y="39"/>
                  <a:pt x="898" y="39"/>
                </a:cubicBezTo>
                <a:cubicBezTo>
                  <a:pt x="899" y="39"/>
                  <a:pt x="899" y="39"/>
                  <a:pt x="899" y="39"/>
                </a:cubicBezTo>
                <a:cubicBezTo>
                  <a:pt x="899" y="39"/>
                  <a:pt x="899" y="39"/>
                  <a:pt x="900" y="39"/>
                </a:cubicBezTo>
                <a:cubicBezTo>
                  <a:pt x="900" y="39"/>
                  <a:pt x="900" y="39"/>
                  <a:pt x="901" y="39"/>
                </a:cubicBezTo>
                <a:cubicBezTo>
                  <a:pt x="901" y="39"/>
                  <a:pt x="902" y="38"/>
                  <a:pt x="902" y="38"/>
                </a:cubicBezTo>
                <a:cubicBezTo>
                  <a:pt x="902" y="38"/>
                  <a:pt x="902" y="38"/>
                  <a:pt x="902" y="38"/>
                </a:cubicBezTo>
                <a:cubicBezTo>
                  <a:pt x="902" y="36"/>
                  <a:pt x="902" y="36"/>
                  <a:pt x="902" y="36"/>
                </a:cubicBezTo>
                <a:cubicBezTo>
                  <a:pt x="902" y="36"/>
                  <a:pt x="902" y="36"/>
                  <a:pt x="901" y="36"/>
                </a:cubicBezTo>
                <a:cubicBezTo>
                  <a:pt x="901" y="36"/>
                  <a:pt x="901" y="36"/>
                  <a:pt x="901" y="36"/>
                </a:cubicBezTo>
                <a:cubicBezTo>
                  <a:pt x="901" y="35"/>
                  <a:pt x="901" y="35"/>
                  <a:pt x="901" y="34"/>
                </a:cubicBezTo>
                <a:cubicBezTo>
                  <a:pt x="901" y="34"/>
                  <a:pt x="901" y="34"/>
                  <a:pt x="901" y="34"/>
                </a:cubicBezTo>
                <a:cubicBezTo>
                  <a:pt x="901" y="33"/>
                  <a:pt x="902" y="33"/>
                  <a:pt x="902" y="33"/>
                </a:cubicBezTo>
                <a:cubicBezTo>
                  <a:pt x="902" y="33"/>
                  <a:pt x="902" y="32"/>
                  <a:pt x="902" y="32"/>
                </a:cubicBezTo>
                <a:cubicBezTo>
                  <a:pt x="902" y="31"/>
                  <a:pt x="902" y="31"/>
                  <a:pt x="902" y="31"/>
                </a:cubicBezTo>
                <a:cubicBezTo>
                  <a:pt x="902" y="30"/>
                  <a:pt x="902" y="30"/>
                  <a:pt x="902" y="30"/>
                </a:cubicBezTo>
                <a:cubicBezTo>
                  <a:pt x="901" y="30"/>
                  <a:pt x="901" y="29"/>
                  <a:pt x="901" y="29"/>
                </a:cubicBezTo>
                <a:cubicBezTo>
                  <a:pt x="900" y="29"/>
                  <a:pt x="900" y="29"/>
                  <a:pt x="899" y="29"/>
                </a:cubicBezTo>
                <a:cubicBezTo>
                  <a:pt x="899" y="29"/>
                  <a:pt x="899" y="29"/>
                  <a:pt x="898" y="29"/>
                </a:cubicBezTo>
                <a:cubicBezTo>
                  <a:pt x="898" y="29"/>
                  <a:pt x="898" y="29"/>
                  <a:pt x="897" y="30"/>
                </a:cubicBezTo>
                <a:cubicBezTo>
                  <a:pt x="897" y="30"/>
                  <a:pt x="897" y="30"/>
                  <a:pt x="897" y="30"/>
                </a:cubicBezTo>
                <a:cubicBezTo>
                  <a:pt x="897" y="30"/>
                  <a:pt x="897" y="31"/>
                  <a:pt x="896" y="31"/>
                </a:cubicBezTo>
                <a:cubicBezTo>
                  <a:pt x="896" y="31"/>
                  <a:pt x="896" y="31"/>
                  <a:pt x="896" y="31"/>
                </a:cubicBezTo>
                <a:cubicBezTo>
                  <a:pt x="895" y="31"/>
                  <a:pt x="895" y="31"/>
                  <a:pt x="894" y="31"/>
                </a:cubicBezTo>
                <a:cubicBezTo>
                  <a:pt x="894" y="31"/>
                  <a:pt x="894" y="30"/>
                  <a:pt x="895" y="30"/>
                </a:cubicBezTo>
                <a:cubicBezTo>
                  <a:pt x="895" y="30"/>
                  <a:pt x="895" y="30"/>
                  <a:pt x="895" y="30"/>
                </a:cubicBezTo>
                <a:cubicBezTo>
                  <a:pt x="895" y="29"/>
                  <a:pt x="895" y="29"/>
                  <a:pt x="895" y="29"/>
                </a:cubicBezTo>
                <a:cubicBezTo>
                  <a:pt x="894" y="29"/>
                  <a:pt x="894" y="29"/>
                  <a:pt x="893" y="29"/>
                </a:cubicBezTo>
                <a:cubicBezTo>
                  <a:pt x="892" y="29"/>
                  <a:pt x="892" y="29"/>
                  <a:pt x="891" y="29"/>
                </a:cubicBezTo>
                <a:close/>
                <a:moveTo>
                  <a:pt x="881" y="29"/>
                </a:moveTo>
                <a:cubicBezTo>
                  <a:pt x="881" y="29"/>
                  <a:pt x="881" y="30"/>
                  <a:pt x="881" y="30"/>
                </a:cubicBezTo>
                <a:cubicBezTo>
                  <a:pt x="882" y="30"/>
                  <a:pt x="882" y="30"/>
                  <a:pt x="883" y="30"/>
                </a:cubicBezTo>
                <a:cubicBezTo>
                  <a:pt x="883" y="30"/>
                  <a:pt x="883" y="30"/>
                  <a:pt x="884" y="30"/>
                </a:cubicBezTo>
                <a:cubicBezTo>
                  <a:pt x="884" y="30"/>
                  <a:pt x="884" y="29"/>
                  <a:pt x="884" y="29"/>
                </a:cubicBezTo>
                <a:cubicBezTo>
                  <a:pt x="885" y="29"/>
                  <a:pt x="885" y="29"/>
                  <a:pt x="885" y="28"/>
                </a:cubicBezTo>
                <a:cubicBezTo>
                  <a:pt x="885" y="28"/>
                  <a:pt x="885" y="28"/>
                  <a:pt x="886" y="28"/>
                </a:cubicBezTo>
                <a:cubicBezTo>
                  <a:pt x="886" y="28"/>
                  <a:pt x="887" y="29"/>
                  <a:pt x="887" y="28"/>
                </a:cubicBezTo>
                <a:cubicBezTo>
                  <a:pt x="887" y="28"/>
                  <a:pt x="888" y="28"/>
                  <a:pt x="888" y="28"/>
                </a:cubicBezTo>
                <a:cubicBezTo>
                  <a:pt x="888" y="28"/>
                  <a:pt x="888" y="28"/>
                  <a:pt x="888" y="28"/>
                </a:cubicBezTo>
                <a:cubicBezTo>
                  <a:pt x="889" y="27"/>
                  <a:pt x="889" y="28"/>
                  <a:pt x="890" y="28"/>
                </a:cubicBezTo>
                <a:cubicBezTo>
                  <a:pt x="891" y="28"/>
                  <a:pt x="891" y="27"/>
                  <a:pt x="893" y="27"/>
                </a:cubicBezTo>
                <a:cubicBezTo>
                  <a:pt x="893" y="27"/>
                  <a:pt x="893" y="27"/>
                  <a:pt x="893" y="27"/>
                </a:cubicBezTo>
                <a:cubicBezTo>
                  <a:pt x="893" y="26"/>
                  <a:pt x="893" y="26"/>
                  <a:pt x="893" y="25"/>
                </a:cubicBezTo>
                <a:cubicBezTo>
                  <a:pt x="893" y="25"/>
                  <a:pt x="893" y="25"/>
                  <a:pt x="893" y="24"/>
                </a:cubicBezTo>
                <a:cubicBezTo>
                  <a:pt x="894" y="24"/>
                  <a:pt x="894" y="25"/>
                  <a:pt x="894" y="24"/>
                </a:cubicBezTo>
                <a:cubicBezTo>
                  <a:pt x="894" y="24"/>
                  <a:pt x="894" y="24"/>
                  <a:pt x="895" y="24"/>
                </a:cubicBezTo>
                <a:cubicBezTo>
                  <a:pt x="895" y="24"/>
                  <a:pt x="895" y="23"/>
                  <a:pt x="895" y="23"/>
                </a:cubicBezTo>
                <a:cubicBezTo>
                  <a:pt x="895" y="23"/>
                  <a:pt x="895" y="23"/>
                  <a:pt x="895" y="23"/>
                </a:cubicBezTo>
                <a:cubicBezTo>
                  <a:pt x="895" y="23"/>
                  <a:pt x="895" y="23"/>
                  <a:pt x="895" y="23"/>
                </a:cubicBezTo>
                <a:cubicBezTo>
                  <a:pt x="890" y="23"/>
                  <a:pt x="890" y="23"/>
                  <a:pt x="890" y="23"/>
                </a:cubicBezTo>
                <a:cubicBezTo>
                  <a:pt x="890" y="22"/>
                  <a:pt x="890" y="22"/>
                  <a:pt x="890" y="21"/>
                </a:cubicBezTo>
                <a:cubicBezTo>
                  <a:pt x="890" y="21"/>
                  <a:pt x="890" y="20"/>
                  <a:pt x="889" y="20"/>
                </a:cubicBezTo>
                <a:cubicBezTo>
                  <a:pt x="889" y="20"/>
                  <a:pt x="889" y="20"/>
                  <a:pt x="889" y="20"/>
                </a:cubicBezTo>
                <a:cubicBezTo>
                  <a:pt x="888" y="20"/>
                  <a:pt x="888" y="20"/>
                  <a:pt x="888" y="20"/>
                </a:cubicBezTo>
                <a:cubicBezTo>
                  <a:pt x="887" y="20"/>
                  <a:pt x="887" y="20"/>
                  <a:pt x="887" y="21"/>
                </a:cubicBezTo>
                <a:cubicBezTo>
                  <a:pt x="886" y="21"/>
                  <a:pt x="886" y="21"/>
                  <a:pt x="886" y="21"/>
                </a:cubicBezTo>
                <a:cubicBezTo>
                  <a:pt x="886" y="21"/>
                  <a:pt x="886" y="21"/>
                  <a:pt x="885" y="21"/>
                </a:cubicBezTo>
                <a:cubicBezTo>
                  <a:pt x="885" y="22"/>
                  <a:pt x="884" y="21"/>
                  <a:pt x="884" y="22"/>
                </a:cubicBezTo>
                <a:cubicBezTo>
                  <a:pt x="883" y="22"/>
                  <a:pt x="883" y="22"/>
                  <a:pt x="883" y="22"/>
                </a:cubicBezTo>
                <a:cubicBezTo>
                  <a:pt x="883" y="22"/>
                  <a:pt x="882" y="22"/>
                  <a:pt x="882" y="22"/>
                </a:cubicBezTo>
                <a:cubicBezTo>
                  <a:pt x="881" y="23"/>
                  <a:pt x="881" y="22"/>
                  <a:pt x="880" y="22"/>
                </a:cubicBezTo>
                <a:cubicBezTo>
                  <a:pt x="880" y="22"/>
                  <a:pt x="880" y="23"/>
                  <a:pt x="879" y="23"/>
                </a:cubicBezTo>
                <a:cubicBezTo>
                  <a:pt x="879" y="23"/>
                  <a:pt x="879" y="24"/>
                  <a:pt x="879" y="24"/>
                </a:cubicBezTo>
                <a:cubicBezTo>
                  <a:pt x="879" y="24"/>
                  <a:pt x="879" y="24"/>
                  <a:pt x="879" y="25"/>
                </a:cubicBezTo>
                <a:cubicBezTo>
                  <a:pt x="879" y="25"/>
                  <a:pt x="879" y="25"/>
                  <a:pt x="878" y="25"/>
                </a:cubicBezTo>
                <a:cubicBezTo>
                  <a:pt x="878" y="26"/>
                  <a:pt x="877" y="25"/>
                  <a:pt x="877" y="25"/>
                </a:cubicBezTo>
                <a:cubicBezTo>
                  <a:pt x="877" y="26"/>
                  <a:pt x="876" y="26"/>
                  <a:pt x="876" y="26"/>
                </a:cubicBezTo>
                <a:cubicBezTo>
                  <a:pt x="876" y="26"/>
                  <a:pt x="876" y="26"/>
                  <a:pt x="875" y="26"/>
                </a:cubicBezTo>
                <a:cubicBezTo>
                  <a:pt x="875" y="26"/>
                  <a:pt x="875" y="27"/>
                  <a:pt x="875" y="27"/>
                </a:cubicBezTo>
                <a:cubicBezTo>
                  <a:pt x="875" y="27"/>
                  <a:pt x="875" y="27"/>
                  <a:pt x="875" y="27"/>
                </a:cubicBezTo>
                <a:cubicBezTo>
                  <a:pt x="876" y="28"/>
                  <a:pt x="876" y="28"/>
                  <a:pt x="876" y="28"/>
                </a:cubicBezTo>
                <a:cubicBezTo>
                  <a:pt x="877" y="28"/>
                  <a:pt x="877" y="27"/>
                  <a:pt x="878" y="27"/>
                </a:cubicBezTo>
                <a:cubicBezTo>
                  <a:pt x="878" y="27"/>
                  <a:pt x="878" y="27"/>
                  <a:pt x="878" y="27"/>
                </a:cubicBezTo>
                <a:cubicBezTo>
                  <a:pt x="879" y="27"/>
                  <a:pt x="879" y="28"/>
                  <a:pt x="879" y="28"/>
                </a:cubicBezTo>
                <a:cubicBezTo>
                  <a:pt x="879" y="28"/>
                  <a:pt x="879" y="29"/>
                  <a:pt x="879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80" y="29"/>
                  <a:pt x="881" y="29"/>
                  <a:pt x="881" y="29"/>
                </a:cubicBezTo>
                <a:close/>
                <a:moveTo>
                  <a:pt x="879" y="31"/>
                </a:moveTo>
                <a:cubicBezTo>
                  <a:pt x="879" y="31"/>
                  <a:pt x="879" y="31"/>
                  <a:pt x="879" y="31"/>
                </a:cubicBezTo>
                <a:cubicBezTo>
                  <a:pt x="878" y="31"/>
                  <a:pt x="878" y="30"/>
                  <a:pt x="878" y="30"/>
                </a:cubicBezTo>
                <a:cubicBezTo>
                  <a:pt x="878" y="30"/>
                  <a:pt x="877" y="30"/>
                  <a:pt x="877" y="30"/>
                </a:cubicBezTo>
                <a:cubicBezTo>
                  <a:pt x="877" y="30"/>
                  <a:pt x="876" y="30"/>
                  <a:pt x="876" y="30"/>
                </a:cubicBezTo>
                <a:cubicBezTo>
                  <a:pt x="875" y="30"/>
                  <a:pt x="875" y="30"/>
                  <a:pt x="875" y="30"/>
                </a:cubicBezTo>
                <a:cubicBezTo>
                  <a:pt x="875" y="30"/>
                  <a:pt x="875" y="30"/>
                  <a:pt x="875" y="30"/>
                </a:cubicBezTo>
                <a:cubicBezTo>
                  <a:pt x="875" y="30"/>
                  <a:pt x="874" y="30"/>
                  <a:pt x="874" y="30"/>
                </a:cubicBezTo>
                <a:cubicBezTo>
                  <a:pt x="874" y="30"/>
                  <a:pt x="874" y="30"/>
                  <a:pt x="874" y="30"/>
                </a:cubicBezTo>
                <a:cubicBezTo>
                  <a:pt x="873" y="30"/>
                  <a:pt x="873" y="30"/>
                  <a:pt x="873" y="30"/>
                </a:cubicBezTo>
                <a:cubicBezTo>
                  <a:pt x="873" y="31"/>
                  <a:pt x="873" y="31"/>
                  <a:pt x="873" y="32"/>
                </a:cubicBezTo>
                <a:cubicBezTo>
                  <a:pt x="874" y="32"/>
                  <a:pt x="875" y="32"/>
                  <a:pt x="876" y="32"/>
                </a:cubicBezTo>
                <a:cubicBezTo>
                  <a:pt x="876" y="32"/>
                  <a:pt x="876" y="32"/>
                  <a:pt x="876" y="32"/>
                </a:cubicBezTo>
                <a:cubicBezTo>
                  <a:pt x="877" y="32"/>
                  <a:pt x="877" y="33"/>
                  <a:pt x="877" y="33"/>
                </a:cubicBezTo>
                <a:cubicBezTo>
                  <a:pt x="877" y="33"/>
                  <a:pt x="877" y="34"/>
                  <a:pt x="878" y="34"/>
                </a:cubicBezTo>
                <a:cubicBezTo>
                  <a:pt x="878" y="34"/>
                  <a:pt x="878" y="34"/>
                  <a:pt x="878" y="34"/>
                </a:cubicBezTo>
                <a:cubicBezTo>
                  <a:pt x="879" y="34"/>
                  <a:pt x="879" y="34"/>
                  <a:pt x="879" y="34"/>
                </a:cubicBezTo>
                <a:cubicBezTo>
                  <a:pt x="879" y="34"/>
                  <a:pt x="879" y="33"/>
                  <a:pt x="880" y="33"/>
                </a:cubicBezTo>
                <a:cubicBezTo>
                  <a:pt x="880" y="33"/>
                  <a:pt x="880" y="33"/>
                  <a:pt x="880" y="33"/>
                </a:cubicBezTo>
                <a:cubicBezTo>
                  <a:pt x="881" y="33"/>
                  <a:pt x="880" y="32"/>
                  <a:pt x="880" y="32"/>
                </a:cubicBezTo>
                <a:cubicBezTo>
                  <a:pt x="880" y="31"/>
                  <a:pt x="880" y="31"/>
                  <a:pt x="880" y="31"/>
                </a:cubicBezTo>
                <a:cubicBezTo>
                  <a:pt x="880" y="31"/>
                  <a:pt x="880" y="31"/>
                  <a:pt x="880" y="31"/>
                </a:cubicBezTo>
                <a:cubicBezTo>
                  <a:pt x="880" y="31"/>
                  <a:pt x="880" y="31"/>
                  <a:pt x="879" y="31"/>
                </a:cubicBezTo>
                <a:close/>
                <a:moveTo>
                  <a:pt x="872" y="19"/>
                </a:moveTo>
                <a:cubicBezTo>
                  <a:pt x="872" y="19"/>
                  <a:pt x="871" y="20"/>
                  <a:pt x="871" y="20"/>
                </a:cubicBezTo>
                <a:cubicBezTo>
                  <a:pt x="871" y="20"/>
                  <a:pt x="870" y="20"/>
                  <a:pt x="870" y="20"/>
                </a:cubicBezTo>
                <a:cubicBezTo>
                  <a:pt x="870" y="20"/>
                  <a:pt x="870" y="20"/>
                  <a:pt x="869" y="19"/>
                </a:cubicBezTo>
                <a:cubicBezTo>
                  <a:pt x="869" y="20"/>
                  <a:pt x="869" y="20"/>
                  <a:pt x="869" y="20"/>
                </a:cubicBezTo>
                <a:cubicBezTo>
                  <a:pt x="869" y="22"/>
                  <a:pt x="869" y="22"/>
                  <a:pt x="869" y="22"/>
                </a:cubicBezTo>
                <a:cubicBezTo>
                  <a:pt x="869" y="22"/>
                  <a:pt x="869" y="22"/>
                  <a:pt x="870" y="22"/>
                </a:cubicBezTo>
                <a:cubicBezTo>
                  <a:pt x="870" y="22"/>
                  <a:pt x="870" y="22"/>
                  <a:pt x="871" y="22"/>
                </a:cubicBezTo>
                <a:cubicBezTo>
                  <a:pt x="871" y="22"/>
                  <a:pt x="871" y="23"/>
                  <a:pt x="871" y="23"/>
                </a:cubicBezTo>
                <a:cubicBezTo>
                  <a:pt x="872" y="23"/>
                  <a:pt x="872" y="23"/>
                  <a:pt x="872" y="23"/>
                </a:cubicBezTo>
                <a:cubicBezTo>
                  <a:pt x="872" y="23"/>
                  <a:pt x="872" y="23"/>
                  <a:pt x="873" y="22"/>
                </a:cubicBezTo>
                <a:cubicBezTo>
                  <a:pt x="873" y="22"/>
                  <a:pt x="873" y="22"/>
                  <a:pt x="873" y="22"/>
                </a:cubicBezTo>
                <a:cubicBezTo>
                  <a:pt x="873" y="22"/>
                  <a:pt x="874" y="22"/>
                  <a:pt x="874" y="21"/>
                </a:cubicBezTo>
                <a:cubicBezTo>
                  <a:pt x="874" y="21"/>
                  <a:pt x="873" y="21"/>
                  <a:pt x="873" y="21"/>
                </a:cubicBezTo>
                <a:cubicBezTo>
                  <a:pt x="873" y="20"/>
                  <a:pt x="873" y="20"/>
                  <a:pt x="873" y="20"/>
                </a:cubicBezTo>
                <a:cubicBezTo>
                  <a:pt x="873" y="20"/>
                  <a:pt x="873" y="19"/>
                  <a:pt x="872" y="19"/>
                </a:cubicBezTo>
                <a:close/>
                <a:moveTo>
                  <a:pt x="735" y="102"/>
                </a:moveTo>
                <a:cubicBezTo>
                  <a:pt x="734" y="102"/>
                  <a:pt x="734" y="102"/>
                  <a:pt x="734" y="102"/>
                </a:cubicBezTo>
                <a:cubicBezTo>
                  <a:pt x="734" y="102"/>
                  <a:pt x="733" y="102"/>
                  <a:pt x="733" y="102"/>
                </a:cubicBezTo>
                <a:cubicBezTo>
                  <a:pt x="733" y="102"/>
                  <a:pt x="733" y="101"/>
                  <a:pt x="733" y="101"/>
                </a:cubicBezTo>
                <a:cubicBezTo>
                  <a:pt x="733" y="101"/>
                  <a:pt x="733" y="101"/>
                  <a:pt x="733" y="100"/>
                </a:cubicBezTo>
                <a:cubicBezTo>
                  <a:pt x="728" y="100"/>
                  <a:pt x="728" y="100"/>
                  <a:pt x="728" y="100"/>
                </a:cubicBezTo>
                <a:cubicBezTo>
                  <a:pt x="728" y="101"/>
                  <a:pt x="728" y="101"/>
                  <a:pt x="728" y="101"/>
                </a:cubicBezTo>
                <a:cubicBezTo>
                  <a:pt x="728" y="102"/>
                  <a:pt x="728" y="102"/>
                  <a:pt x="729" y="102"/>
                </a:cubicBezTo>
                <a:cubicBezTo>
                  <a:pt x="729" y="105"/>
                  <a:pt x="729" y="105"/>
                  <a:pt x="729" y="105"/>
                </a:cubicBezTo>
                <a:cubicBezTo>
                  <a:pt x="731" y="105"/>
                  <a:pt x="731" y="105"/>
                  <a:pt x="731" y="105"/>
                </a:cubicBezTo>
                <a:cubicBezTo>
                  <a:pt x="731" y="105"/>
                  <a:pt x="731" y="105"/>
                  <a:pt x="731" y="105"/>
                </a:cubicBezTo>
                <a:cubicBezTo>
                  <a:pt x="732" y="105"/>
                  <a:pt x="732" y="104"/>
                  <a:pt x="732" y="104"/>
                </a:cubicBezTo>
                <a:cubicBezTo>
                  <a:pt x="732" y="104"/>
                  <a:pt x="732" y="104"/>
                  <a:pt x="732" y="104"/>
                </a:cubicBezTo>
                <a:cubicBezTo>
                  <a:pt x="733" y="104"/>
                  <a:pt x="733" y="104"/>
                  <a:pt x="733" y="104"/>
                </a:cubicBezTo>
                <a:cubicBezTo>
                  <a:pt x="734" y="104"/>
                  <a:pt x="734" y="104"/>
                  <a:pt x="734" y="104"/>
                </a:cubicBezTo>
                <a:cubicBezTo>
                  <a:pt x="734" y="103"/>
                  <a:pt x="734" y="103"/>
                  <a:pt x="735" y="103"/>
                </a:cubicBezTo>
                <a:cubicBezTo>
                  <a:pt x="735" y="103"/>
                  <a:pt x="734" y="102"/>
                  <a:pt x="735" y="102"/>
                </a:cubicBezTo>
                <a:close/>
                <a:moveTo>
                  <a:pt x="748" y="77"/>
                </a:moveTo>
                <a:cubicBezTo>
                  <a:pt x="748" y="77"/>
                  <a:pt x="747" y="76"/>
                  <a:pt x="747" y="76"/>
                </a:cubicBezTo>
                <a:cubicBezTo>
                  <a:pt x="746" y="76"/>
                  <a:pt x="746" y="77"/>
                  <a:pt x="746" y="77"/>
                </a:cubicBezTo>
                <a:cubicBezTo>
                  <a:pt x="746" y="79"/>
                  <a:pt x="746" y="79"/>
                  <a:pt x="746" y="79"/>
                </a:cubicBezTo>
                <a:cubicBezTo>
                  <a:pt x="745" y="79"/>
                  <a:pt x="745" y="79"/>
                  <a:pt x="744" y="79"/>
                </a:cubicBezTo>
                <a:cubicBezTo>
                  <a:pt x="744" y="79"/>
                  <a:pt x="743" y="79"/>
                  <a:pt x="743" y="79"/>
                </a:cubicBezTo>
                <a:cubicBezTo>
                  <a:pt x="743" y="80"/>
                  <a:pt x="743" y="80"/>
                  <a:pt x="743" y="80"/>
                </a:cubicBezTo>
                <a:cubicBezTo>
                  <a:pt x="743" y="80"/>
                  <a:pt x="743" y="81"/>
                  <a:pt x="743" y="81"/>
                </a:cubicBezTo>
                <a:cubicBezTo>
                  <a:pt x="743" y="81"/>
                  <a:pt x="743" y="81"/>
                  <a:pt x="743" y="82"/>
                </a:cubicBezTo>
                <a:cubicBezTo>
                  <a:pt x="743" y="82"/>
                  <a:pt x="742" y="82"/>
                  <a:pt x="742" y="82"/>
                </a:cubicBezTo>
                <a:cubicBezTo>
                  <a:pt x="742" y="82"/>
                  <a:pt x="742" y="83"/>
                  <a:pt x="742" y="83"/>
                </a:cubicBezTo>
                <a:cubicBezTo>
                  <a:pt x="742" y="83"/>
                  <a:pt x="742" y="83"/>
                  <a:pt x="742" y="83"/>
                </a:cubicBezTo>
                <a:cubicBezTo>
                  <a:pt x="741" y="83"/>
                  <a:pt x="741" y="83"/>
                  <a:pt x="741" y="83"/>
                </a:cubicBezTo>
                <a:cubicBezTo>
                  <a:pt x="740" y="83"/>
                  <a:pt x="740" y="83"/>
                  <a:pt x="740" y="83"/>
                </a:cubicBezTo>
                <a:cubicBezTo>
                  <a:pt x="740" y="84"/>
                  <a:pt x="739" y="84"/>
                  <a:pt x="739" y="84"/>
                </a:cubicBezTo>
                <a:cubicBezTo>
                  <a:pt x="739" y="84"/>
                  <a:pt x="739" y="85"/>
                  <a:pt x="739" y="85"/>
                </a:cubicBezTo>
                <a:cubicBezTo>
                  <a:pt x="739" y="85"/>
                  <a:pt x="739" y="85"/>
                  <a:pt x="739" y="85"/>
                </a:cubicBezTo>
                <a:cubicBezTo>
                  <a:pt x="738" y="86"/>
                  <a:pt x="739" y="86"/>
                  <a:pt x="739" y="87"/>
                </a:cubicBezTo>
                <a:cubicBezTo>
                  <a:pt x="739" y="87"/>
                  <a:pt x="738" y="87"/>
                  <a:pt x="738" y="87"/>
                </a:cubicBezTo>
                <a:cubicBezTo>
                  <a:pt x="738" y="88"/>
                  <a:pt x="739" y="88"/>
                  <a:pt x="739" y="88"/>
                </a:cubicBezTo>
                <a:cubicBezTo>
                  <a:pt x="739" y="88"/>
                  <a:pt x="739" y="89"/>
                  <a:pt x="739" y="89"/>
                </a:cubicBezTo>
                <a:cubicBezTo>
                  <a:pt x="740" y="89"/>
                  <a:pt x="740" y="89"/>
                  <a:pt x="740" y="89"/>
                </a:cubicBezTo>
                <a:cubicBezTo>
                  <a:pt x="740" y="89"/>
                  <a:pt x="740" y="88"/>
                  <a:pt x="741" y="88"/>
                </a:cubicBezTo>
                <a:cubicBezTo>
                  <a:pt x="741" y="88"/>
                  <a:pt x="741" y="88"/>
                  <a:pt x="741" y="88"/>
                </a:cubicBezTo>
                <a:cubicBezTo>
                  <a:pt x="741" y="88"/>
                  <a:pt x="742" y="88"/>
                  <a:pt x="742" y="88"/>
                </a:cubicBezTo>
                <a:cubicBezTo>
                  <a:pt x="742" y="88"/>
                  <a:pt x="742" y="89"/>
                  <a:pt x="742" y="89"/>
                </a:cubicBezTo>
                <a:cubicBezTo>
                  <a:pt x="742" y="89"/>
                  <a:pt x="743" y="89"/>
                  <a:pt x="743" y="89"/>
                </a:cubicBezTo>
                <a:cubicBezTo>
                  <a:pt x="743" y="89"/>
                  <a:pt x="743" y="89"/>
                  <a:pt x="743" y="89"/>
                </a:cubicBezTo>
                <a:cubicBezTo>
                  <a:pt x="743" y="89"/>
                  <a:pt x="743" y="88"/>
                  <a:pt x="743" y="88"/>
                </a:cubicBezTo>
                <a:cubicBezTo>
                  <a:pt x="744" y="88"/>
                  <a:pt x="744" y="88"/>
                  <a:pt x="744" y="88"/>
                </a:cubicBezTo>
                <a:cubicBezTo>
                  <a:pt x="744" y="89"/>
                  <a:pt x="744" y="89"/>
                  <a:pt x="745" y="89"/>
                </a:cubicBezTo>
                <a:cubicBezTo>
                  <a:pt x="745" y="90"/>
                  <a:pt x="746" y="90"/>
                  <a:pt x="746" y="90"/>
                </a:cubicBezTo>
                <a:cubicBezTo>
                  <a:pt x="747" y="90"/>
                  <a:pt x="747" y="91"/>
                  <a:pt x="747" y="91"/>
                </a:cubicBezTo>
                <a:cubicBezTo>
                  <a:pt x="745" y="92"/>
                  <a:pt x="745" y="92"/>
                  <a:pt x="745" y="92"/>
                </a:cubicBezTo>
                <a:cubicBezTo>
                  <a:pt x="745" y="93"/>
                  <a:pt x="745" y="93"/>
                  <a:pt x="745" y="93"/>
                </a:cubicBezTo>
                <a:cubicBezTo>
                  <a:pt x="746" y="93"/>
                  <a:pt x="746" y="93"/>
                  <a:pt x="746" y="93"/>
                </a:cubicBezTo>
                <a:cubicBezTo>
                  <a:pt x="750" y="93"/>
                  <a:pt x="750" y="93"/>
                  <a:pt x="750" y="93"/>
                </a:cubicBezTo>
                <a:cubicBezTo>
                  <a:pt x="751" y="93"/>
                  <a:pt x="751" y="94"/>
                  <a:pt x="752" y="94"/>
                </a:cubicBezTo>
                <a:cubicBezTo>
                  <a:pt x="753" y="94"/>
                  <a:pt x="753" y="94"/>
                  <a:pt x="753" y="94"/>
                </a:cubicBezTo>
                <a:cubicBezTo>
                  <a:pt x="754" y="94"/>
                  <a:pt x="754" y="94"/>
                  <a:pt x="755" y="94"/>
                </a:cubicBezTo>
                <a:cubicBezTo>
                  <a:pt x="755" y="94"/>
                  <a:pt x="755" y="94"/>
                  <a:pt x="756" y="94"/>
                </a:cubicBezTo>
                <a:cubicBezTo>
                  <a:pt x="757" y="94"/>
                  <a:pt x="757" y="94"/>
                  <a:pt x="757" y="94"/>
                </a:cubicBezTo>
                <a:cubicBezTo>
                  <a:pt x="757" y="94"/>
                  <a:pt x="757" y="94"/>
                  <a:pt x="758" y="94"/>
                </a:cubicBezTo>
                <a:cubicBezTo>
                  <a:pt x="758" y="94"/>
                  <a:pt x="758" y="94"/>
                  <a:pt x="758" y="94"/>
                </a:cubicBezTo>
                <a:cubicBezTo>
                  <a:pt x="758" y="93"/>
                  <a:pt x="758" y="93"/>
                  <a:pt x="758" y="93"/>
                </a:cubicBezTo>
                <a:cubicBezTo>
                  <a:pt x="758" y="92"/>
                  <a:pt x="758" y="92"/>
                  <a:pt x="758" y="92"/>
                </a:cubicBezTo>
                <a:cubicBezTo>
                  <a:pt x="758" y="92"/>
                  <a:pt x="757" y="92"/>
                  <a:pt x="757" y="92"/>
                </a:cubicBezTo>
                <a:cubicBezTo>
                  <a:pt x="757" y="91"/>
                  <a:pt x="757" y="91"/>
                  <a:pt x="757" y="90"/>
                </a:cubicBezTo>
                <a:cubicBezTo>
                  <a:pt x="757" y="90"/>
                  <a:pt x="757" y="90"/>
                  <a:pt x="757" y="90"/>
                </a:cubicBezTo>
                <a:cubicBezTo>
                  <a:pt x="756" y="90"/>
                  <a:pt x="756" y="90"/>
                  <a:pt x="756" y="90"/>
                </a:cubicBezTo>
                <a:cubicBezTo>
                  <a:pt x="756" y="89"/>
                  <a:pt x="756" y="89"/>
                  <a:pt x="756" y="89"/>
                </a:cubicBezTo>
                <a:cubicBezTo>
                  <a:pt x="756" y="89"/>
                  <a:pt x="755" y="89"/>
                  <a:pt x="755" y="88"/>
                </a:cubicBezTo>
                <a:cubicBezTo>
                  <a:pt x="755" y="88"/>
                  <a:pt x="755" y="88"/>
                  <a:pt x="754" y="88"/>
                </a:cubicBezTo>
                <a:cubicBezTo>
                  <a:pt x="754" y="87"/>
                  <a:pt x="754" y="87"/>
                  <a:pt x="754" y="87"/>
                </a:cubicBezTo>
                <a:cubicBezTo>
                  <a:pt x="753" y="87"/>
                  <a:pt x="754" y="86"/>
                  <a:pt x="753" y="86"/>
                </a:cubicBezTo>
                <a:cubicBezTo>
                  <a:pt x="753" y="86"/>
                  <a:pt x="753" y="86"/>
                  <a:pt x="753" y="86"/>
                </a:cubicBezTo>
                <a:cubicBezTo>
                  <a:pt x="753" y="86"/>
                  <a:pt x="753" y="85"/>
                  <a:pt x="753" y="85"/>
                </a:cubicBezTo>
                <a:cubicBezTo>
                  <a:pt x="753" y="85"/>
                  <a:pt x="753" y="85"/>
                  <a:pt x="753" y="85"/>
                </a:cubicBezTo>
                <a:cubicBezTo>
                  <a:pt x="753" y="84"/>
                  <a:pt x="752" y="84"/>
                  <a:pt x="752" y="83"/>
                </a:cubicBezTo>
                <a:cubicBezTo>
                  <a:pt x="752" y="83"/>
                  <a:pt x="752" y="83"/>
                  <a:pt x="752" y="83"/>
                </a:cubicBezTo>
                <a:cubicBezTo>
                  <a:pt x="752" y="83"/>
                  <a:pt x="753" y="83"/>
                  <a:pt x="753" y="83"/>
                </a:cubicBezTo>
                <a:cubicBezTo>
                  <a:pt x="753" y="82"/>
                  <a:pt x="753" y="82"/>
                  <a:pt x="753" y="82"/>
                </a:cubicBezTo>
                <a:cubicBezTo>
                  <a:pt x="753" y="81"/>
                  <a:pt x="753" y="81"/>
                  <a:pt x="753" y="80"/>
                </a:cubicBezTo>
                <a:cubicBezTo>
                  <a:pt x="753" y="80"/>
                  <a:pt x="754" y="80"/>
                  <a:pt x="754" y="79"/>
                </a:cubicBezTo>
                <a:cubicBezTo>
                  <a:pt x="754" y="79"/>
                  <a:pt x="755" y="79"/>
                  <a:pt x="755" y="78"/>
                </a:cubicBezTo>
                <a:cubicBezTo>
                  <a:pt x="755" y="78"/>
                  <a:pt x="755" y="77"/>
                  <a:pt x="755" y="77"/>
                </a:cubicBezTo>
                <a:cubicBezTo>
                  <a:pt x="756" y="77"/>
                  <a:pt x="756" y="77"/>
                  <a:pt x="756" y="77"/>
                </a:cubicBezTo>
                <a:cubicBezTo>
                  <a:pt x="756" y="77"/>
                  <a:pt x="757" y="77"/>
                  <a:pt x="757" y="77"/>
                </a:cubicBezTo>
                <a:cubicBezTo>
                  <a:pt x="757" y="77"/>
                  <a:pt x="757" y="76"/>
                  <a:pt x="757" y="76"/>
                </a:cubicBezTo>
                <a:cubicBezTo>
                  <a:pt x="757" y="76"/>
                  <a:pt x="757" y="76"/>
                  <a:pt x="757" y="76"/>
                </a:cubicBezTo>
                <a:cubicBezTo>
                  <a:pt x="758" y="76"/>
                  <a:pt x="758" y="75"/>
                  <a:pt x="759" y="75"/>
                </a:cubicBezTo>
                <a:cubicBezTo>
                  <a:pt x="759" y="75"/>
                  <a:pt x="759" y="74"/>
                  <a:pt x="759" y="74"/>
                </a:cubicBezTo>
                <a:cubicBezTo>
                  <a:pt x="759" y="74"/>
                  <a:pt x="759" y="74"/>
                  <a:pt x="759" y="74"/>
                </a:cubicBezTo>
                <a:cubicBezTo>
                  <a:pt x="760" y="74"/>
                  <a:pt x="760" y="73"/>
                  <a:pt x="760" y="73"/>
                </a:cubicBezTo>
                <a:cubicBezTo>
                  <a:pt x="760" y="73"/>
                  <a:pt x="760" y="73"/>
                  <a:pt x="760" y="73"/>
                </a:cubicBezTo>
                <a:cubicBezTo>
                  <a:pt x="761" y="73"/>
                  <a:pt x="761" y="72"/>
                  <a:pt x="762" y="72"/>
                </a:cubicBezTo>
                <a:cubicBezTo>
                  <a:pt x="762" y="72"/>
                  <a:pt x="762" y="71"/>
                  <a:pt x="762" y="71"/>
                </a:cubicBezTo>
                <a:cubicBezTo>
                  <a:pt x="762" y="71"/>
                  <a:pt x="762" y="71"/>
                  <a:pt x="762" y="70"/>
                </a:cubicBezTo>
                <a:cubicBezTo>
                  <a:pt x="762" y="70"/>
                  <a:pt x="763" y="70"/>
                  <a:pt x="763" y="70"/>
                </a:cubicBezTo>
                <a:cubicBezTo>
                  <a:pt x="763" y="70"/>
                  <a:pt x="763" y="69"/>
                  <a:pt x="763" y="69"/>
                </a:cubicBezTo>
                <a:cubicBezTo>
                  <a:pt x="763" y="69"/>
                  <a:pt x="763" y="69"/>
                  <a:pt x="763" y="69"/>
                </a:cubicBezTo>
                <a:cubicBezTo>
                  <a:pt x="764" y="69"/>
                  <a:pt x="764" y="69"/>
                  <a:pt x="765" y="69"/>
                </a:cubicBezTo>
                <a:cubicBezTo>
                  <a:pt x="765" y="68"/>
                  <a:pt x="765" y="69"/>
                  <a:pt x="766" y="69"/>
                </a:cubicBezTo>
                <a:cubicBezTo>
                  <a:pt x="766" y="68"/>
                  <a:pt x="766" y="68"/>
                  <a:pt x="766" y="68"/>
                </a:cubicBezTo>
                <a:cubicBezTo>
                  <a:pt x="767" y="68"/>
                  <a:pt x="767" y="68"/>
                  <a:pt x="767" y="68"/>
                </a:cubicBezTo>
                <a:cubicBezTo>
                  <a:pt x="768" y="68"/>
                  <a:pt x="768" y="68"/>
                  <a:pt x="768" y="67"/>
                </a:cubicBezTo>
                <a:cubicBezTo>
                  <a:pt x="768" y="67"/>
                  <a:pt x="768" y="67"/>
                  <a:pt x="768" y="67"/>
                </a:cubicBezTo>
                <a:cubicBezTo>
                  <a:pt x="768" y="66"/>
                  <a:pt x="769" y="66"/>
                  <a:pt x="769" y="66"/>
                </a:cubicBezTo>
                <a:cubicBezTo>
                  <a:pt x="769" y="66"/>
                  <a:pt x="769" y="66"/>
                  <a:pt x="769" y="66"/>
                </a:cubicBezTo>
                <a:cubicBezTo>
                  <a:pt x="770" y="66"/>
                  <a:pt x="770" y="66"/>
                  <a:pt x="770" y="66"/>
                </a:cubicBezTo>
                <a:cubicBezTo>
                  <a:pt x="770" y="66"/>
                  <a:pt x="771" y="66"/>
                  <a:pt x="771" y="66"/>
                </a:cubicBezTo>
                <a:cubicBezTo>
                  <a:pt x="771" y="66"/>
                  <a:pt x="771" y="65"/>
                  <a:pt x="771" y="65"/>
                </a:cubicBezTo>
                <a:cubicBezTo>
                  <a:pt x="771" y="65"/>
                  <a:pt x="772" y="65"/>
                  <a:pt x="772" y="65"/>
                </a:cubicBezTo>
                <a:cubicBezTo>
                  <a:pt x="772" y="64"/>
                  <a:pt x="773" y="64"/>
                  <a:pt x="773" y="64"/>
                </a:cubicBezTo>
                <a:cubicBezTo>
                  <a:pt x="773" y="63"/>
                  <a:pt x="772" y="63"/>
                  <a:pt x="772" y="63"/>
                </a:cubicBezTo>
                <a:cubicBezTo>
                  <a:pt x="773" y="63"/>
                  <a:pt x="773" y="63"/>
                  <a:pt x="774" y="63"/>
                </a:cubicBezTo>
                <a:cubicBezTo>
                  <a:pt x="775" y="62"/>
                  <a:pt x="776" y="63"/>
                  <a:pt x="777" y="62"/>
                </a:cubicBezTo>
                <a:cubicBezTo>
                  <a:pt x="777" y="62"/>
                  <a:pt x="777" y="62"/>
                  <a:pt x="777" y="62"/>
                </a:cubicBezTo>
                <a:cubicBezTo>
                  <a:pt x="778" y="61"/>
                  <a:pt x="778" y="61"/>
                  <a:pt x="778" y="61"/>
                </a:cubicBezTo>
                <a:cubicBezTo>
                  <a:pt x="778" y="61"/>
                  <a:pt x="779" y="61"/>
                  <a:pt x="779" y="61"/>
                </a:cubicBezTo>
                <a:cubicBezTo>
                  <a:pt x="779" y="61"/>
                  <a:pt x="780" y="60"/>
                  <a:pt x="780" y="60"/>
                </a:cubicBezTo>
                <a:cubicBezTo>
                  <a:pt x="784" y="60"/>
                  <a:pt x="784" y="60"/>
                  <a:pt x="784" y="60"/>
                </a:cubicBezTo>
                <a:cubicBezTo>
                  <a:pt x="785" y="60"/>
                  <a:pt x="785" y="60"/>
                  <a:pt x="785" y="60"/>
                </a:cubicBezTo>
                <a:cubicBezTo>
                  <a:pt x="785" y="60"/>
                  <a:pt x="785" y="59"/>
                  <a:pt x="786" y="59"/>
                </a:cubicBezTo>
                <a:cubicBezTo>
                  <a:pt x="786" y="59"/>
                  <a:pt x="787" y="59"/>
                  <a:pt x="787" y="59"/>
                </a:cubicBezTo>
                <a:cubicBezTo>
                  <a:pt x="788" y="59"/>
                  <a:pt x="788" y="59"/>
                  <a:pt x="789" y="59"/>
                </a:cubicBezTo>
                <a:cubicBezTo>
                  <a:pt x="789" y="59"/>
                  <a:pt x="789" y="58"/>
                  <a:pt x="790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4" y="58"/>
                  <a:pt x="794" y="58"/>
                  <a:pt x="794" y="58"/>
                </a:cubicBezTo>
                <a:cubicBezTo>
                  <a:pt x="795" y="57"/>
                  <a:pt x="795" y="57"/>
                  <a:pt x="796" y="56"/>
                </a:cubicBezTo>
                <a:cubicBezTo>
                  <a:pt x="796" y="56"/>
                  <a:pt x="796" y="56"/>
                  <a:pt x="796" y="56"/>
                </a:cubicBezTo>
                <a:cubicBezTo>
                  <a:pt x="796" y="56"/>
                  <a:pt x="796" y="55"/>
                  <a:pt x="797" y="55"/>
                </a:cubicBezTo>
                <a:cubicBezTo>
                  <a:pt x="797" y="55"/>
                  <a:pt x="797" y="55"/>
                  <a:pt x="798" y="55"/>
                </a:cubicBezTo>
                <a:cubicBezTo>
                  <a:pt x="798" y="55"/>
                  <a:pt x="798" y="55"/>
                  <a:pt x="798" y="54"/>
                </a:cubicBezTo>
                <a:cubicBezTo>
                  <a:pt x="798" y="54"/>
                  <a:pt x="798" y="54"/>
                  <a:pt x="798" y="54"/>
                </a:cubicBezTo>
                <a:cubicBezTo>
                  <a:pt x="798" y="53"/>
                  <a:pt x="798" y="53"/>
                  <a:pt x="797" y="53"/>
                </a:cubicBezTo>
                <a:cubicBezTo>
                  <a:pt x="797" y="53"/>
                  <a:pt x="798" y="52"/>
                  <a:pt x="797" y="52"/>
                </a:cubicBezTo>
                <a:cubicBezTo>
                  <a:pt x="797" y="52"/>
                  <a:pt x="796" y="52"/>
                  <a:pt x="796" y="52"/>
                </a:cubicBezTo>
                <a:cubicBezTo>
                  <a:pt x="795" y="52"/>
                  <a:pt x="795" y="52"/>
                  <a:pt x="795" y="52"/>
                </a:cubicBezTo>
                <a:cubicBezTo>
                  <a:pt x="794" y="52"/>
                  <a:pt x="794" y="52"/>
                  <a:pt x="794" y="52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2" y="52"/>
                  <a:pt x="792" y="52"/>
                  <a:pt x="791" y="52"/>
                </a:cubicBezTo>
                <a:cubicBezTo>
                  <a:pt x="791" y="52"/>
                  <a:pt x="790" y="52"/>
                  <a:pt x="790" y="53"/>
                </a:cubicBezTo>
                <a:cubicBezTo>
                  <a:pt x="790" y="53"/>
                  <a:pt x="790" y="53"/>
                  <a:pt x="790" y="54"/>
                </a:cubicBezTo>
                <a:cubicBezTo>
                  <a:pt x="790" y="54"/>
                  <a:pt x="790" y="54"/>
                  <a:pt x="789" y="54"/>
                </a:cubicBezTo>
                <a:cubicBezTo>
                  <a:pt x="789" y="54"/>
                  <a:pt x="789" y="55"/>
                  <a:pt x="789" y="55"/>
                </a:cubicBezTo>
                <a:cubicBezTo>
                  <a:pt x="788" y="55"/>
                  <a:pt x="788" y="55"/>
                  <a:pt x="787" y="55"/>
                </a:cubicBezTo>
                <a:cubicBezTo>
                  <a:pt x="787" y="55"/>
                  <a:pt x="787" y="55"/>
                  <a:pt x="787" y="55"/>
                </a:cubicBezTo>
                <a:cubicBezTo>
                  <a:pt x="786" y="55"/>
                  <a:pt x="786" y="55"/>
                  <a:pt x="786" y="55"/>
                </a:cubicBezTo>
                <a:cubicBezTo>
                  <a:pt x="786" y="55"/>
                  <a:pt x="785" y="55"/>
                  <a:pt x="785" y="56"/>
                </a:cubicBezTo>
                <a:cubicBezTo>
                  <a:pt x="785" y="56"/>
                  <a:pt x="785" y="56"/>
                  <a:pt x="784" y="56"/>
                </a:cubicBezTo>
                <a:cubicBezTo>
                  <a:pt x="784" y="56"/>
                  <a:pt x="784" y="56"/>
                  <a:pt x="784" y="56"/>
                </a:cubicBezTo>
                <a:cubicBezTo>
                  <a:pt x="783" y="56"/>
                  <a:pt x="783" y="56"/>
                  <a:pt x="782" y="56"/>
                </a:cubicBezTo>
                <a:cubicBezTo>
                  <a:pt x="782" y="56"/>
                  <a:pt x="782" y="56"/>
                  <a:pt x="781" y="56"/>
                </a:cubicBezTo>
                <a:cubicBezTo>
                  <a:pt x="781" y="56"/>
                  <a:pt x="781" y="56"/>
                  <a:pt x="781" y="57"/>
                </a:cubicBezTo>
                <a:cubicBezTo>
                  <a:pt x="780" y="57"/>
                  <a:pt x="780" y="57"/>
                  <a:pt x="780" y="57"/>
                </a:cubicBezTo>
                <a:cubicBezTo>
                  <a:pt x="780" y="57"/>
                  <a:pt x="779" y="57"/>
                  <a:pt x="779" y="57"/>
                </a:cubicBezTo>
                <a:cubicBezTo>
                  <a:pt x="779" y="57"/>
                  <a:pt x="779" y="57"/>
                  <a:pt x="778" y="57"/>
                </a:cubicBezTo>
                <a:cubicBezTo>
                  <a:pt x="777" y="57"/>
                  <a:pt x="777" y="57"/>
                  <a:pt x="776" y="57"/>
                </a:cubicBezTo>
                <a:cubicBezTo>
                  <a:pt x="775" y="57"/>
                  <a:pt x="775" y="57"/>
                  <a:pt x="775" y="57"/>
                </a:cubicBezTo>
                <a:cubicBezTo>
                  <a:pt x="774" y="57"/>
                  <a:pt x="774" y="57"/>
                  <a:pt x="774" y="57"/>
                </a:cubicBezTo>
                <a:cubicBezTo>
                  <a:pt x="773" y="57"/>
                  <a:pt x="773" y="57"/>
                  <a:pt x="773" y="57"/>
                </a:cubicBezTo>
                <a:cubicBezTo>
                  <a:pt x="772" y="57"/>
                  <a:pt x="772" y="57"/>
                  <a:pt x="771" y="57"/>
                </a:cubicBezTo>
                <a:cubicBezTo>
                  <a:pt x="771" y="57"/>
                  <a:pt x="771" y="58"/>
                  <a:pt x="771" y="58"/>
                </a:cubicBezTo>
                <a:cubicBezTo>
                  <a:pt x="770" y="58"/>
                  <a:pt x="770" y="58"/>
                  <a:pt x="769" y="58"/>
                </a:cubicBezTo>
                <a:cubicBezTo>
                  <a:pt x="769" y="58"/>
                  <a:pt x="769" y="59"/>
                  <a:pt x="769" y="59"/>
                </a:cubicBezTo>
                <a:cubicBezTo>
                  <a:pt x="769" y="59"/>
                  <a:pt x="768" y="60"/>
                  <a:pt x="768" y="60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3" y="60"/>
                  <a:pt x="763" y="61"/>
                  <a:pt x="762" y="61"/>
                </a:cubicBezTo>
                <a:cubicBezTo>
                  <a:pt x="762" y="61"/>
                  <a:pt x="762" y="61"/>
                  <a:pt x="762" y="61"/>
                </a:cubicBezTo>
                <a:cubicBezTo>
                  <a:pt x="762" y="62"/>
                  <a:pt x="762" y="62"/>
                  <a:pt x="761" y="62"/>
                </a:cubicBezTo>
                <a:cubicBezTo>
                  <a:pt x="761" y="62"/>
                  <a:pt x="761" y="62"/>
                  <a:pt x="761" y="62"/>
                </a:cubicBezTo>
                <a:cubicBezTo>
                  <a:pt x="760" y="62"/>
                  <a:pt x="760" y="62"/>
                  <a:pt x="760" y="63"/>
                </a:cubicBezTo>
                <a:cubicBezTo>
                  <a:pt x="759" y="63"/>
                  <a:pt x="759" y="63"/>
                  <a:pt x="759" y="63"/>
                </a:cubicBezTo>
                <a:cubicBezTo>
                  <a:pt x="759" y="63"/>
                  <a:pt x="758" y="63"/>
                  <a:pt x="758" y="63"/>
                </a:cubicBezTo>
                <a:cubicBezTo>
                  <a:pt x="758" y="63"/>
                  <a:pt x="758" y="64"/>
                  <a:pt x="758" y="64"/>
                </a:cubicBezTo>
                <a:cubicBezTo>
                  <a:pt x="758" y="64"/>
                  <a:pt x="758" y="65"/>
                  <a:pt x="758" y="66"/>
                </a:cubicBezTo>
                <a:cubicBezTo>
                  <a:pt x="758" y="65"/>
                  <a:pt x="758" y="65"/>
                  <a:pt x="757" y="65"/>
                </a:cubicBezTo>
                <a:cubicBezTo>
                  <a:pt x="756" y="65"/>
                  <a:pt x="756" y="65"/>
                  <a:pt x="755" y="65"/>
                </a:cubicBezTo>
                <a:cubicBezTo>
                  <a:pt x="755" y="65"/>
                  <a:pt x="755" y="65"/>
                  <a:pt x="754" y="66"/>
                </a:cubicBezTo>
                <a:cubicBezTo>
                  <a:pt x="754" y="66"/>
                  <a:pt x="755" y="66"/>
                  <a:pt x="755" y="66"/>
                </a:cubicBezTo>
                <a:cubicBezTo>
                  <a:pt x="755" y="67"/>
                  <a:pt x="754" y="67"/>
                  <a:pt x="754" y="68"/>
                </a:cubicBezTo>
                <a:cubicBezTo>
                  <a:pt x="754" y="68"/>
                  <a:pt x="753" y="68"/>
                  <a:pt x="753" y="68"/>
                </a:cubicBezTo>
                <a:cubicBezTo>
                  <a:pt x="753" y="69"/>
                  <a:pt x="753" y="69"/>
                  <a:pt x="753" y="69"/>
                </a:cubicBezTo>
                <a:cubicBezTo>
                  <a:pt x="753" y="70"/>
                  <a:pt x="753" y="70"/>
                  <a:pt x="753" y="70"/>
                </a:cubicBezTo>
                <a:cubicBezTo>
                  <a:pt x="753" y="71"/>
                  <a:pt x="753" y="71"/>
                  <a:pt x="753" y="71"/>
                </a:cubicBezTo>
                <a:cubicBezTo>
                  <a:pt x="753" y="71"/>
                  <a:pt x="753" y="71"/>
                  <a:pt x="752" y="71"/>
                </a:cubicBezTo>
                <a:cubicBezTo>
                  <a:pt x="751" y="71"/>
                  <a:pt x="751" y="71"/>
                  <a:pt x="750" y="71"/>
                </a:cubicBezTo>
                <a:cubicBezTo>
                  <a:pt x="749" y="71"/>
                  <a:pt x="749" y="72"/>
                  <a:pt x="748" y="72"/>
                </a:cubicBezTo>
                <a:cubicBezTo>
                  <a:pt x="748" y="72"/>
                  <a:pt x="748" y="72"/>
                  <a:pt x="748" y="72"/>
                </a:cubicBezTo>
                <a:cubicBezTo>
                  <a:pt x="747" y="73"/>
                  <a:pt x="747" y="73"/>
                  <a:pt x="747" y="74"/>
                </a:cubicBezTo>
                <a:cubicBezTo>
                  <a:pt x="747" y="74"/>
                  <a:pt x="747" y="74"/>
                  <a:pt x="747" y="75"/>
                </a:cubicBezTo>
                <a:cubicBezTo>
                  <a:pt x="747" y="75"/>
                  <a:pt x="748" y="75"/>
                  <a:pt x="748" y="75"/>
                </a:cubicBezTo>
                <a:cubicBezTo>
                  <a:pt x="748" y="74"/>
                  <a:pt x="748" y="74"/>
                  <a:pt x="749" y="74"/>
                </a:cubicBezTo>
                <a:cubicBezTo>
                  <a:pt x="749" y="74"/>
                  <a:pt x="749" y="74"/>
                  <a:pt x="750" y="74"/>
                </a:cubicBezTo>
                <a:cubicBezTo>
                  <a:pt x="750" y="75"/>
                  <a:pt x="750" y="75"/>
                  <a:pt x="750" y="75"/>
                </a:cubicBezTo>
                <a:cubicBezTo>
                  <a:pt x="750" y="76"/>
                  <a:pt x="750" y="76"/>
                  <a:pt x="750" y="76"/>
                </a:cubicBezTo>
                <a:cubicBezTo>
                  <a:pt x="750" y="76"/>
                  <a:pt x="750" y="76"/>
                  <a:pt x="750" y="76"/>
                </a:cubicBezTo>
                <a:cubicBezTo>
                  <a:pt x="750" y="76"/>
                  <a:pt x="749" y="77"/>
                  <a:pt x="748" y="77"/>
                </a:cubicBezTo>
                <a:close/>
                <a:moveTo>
                  <a:pt x="801" y="78"/>
                </a:moveTo>
                <a:cubicBezTo>
                  <a:pt x="802" y="78"/>
                  <a:pt x="802" y="78"/>
                  <a:pt x="802" y="78"/>
                </a:cubicBezTo>
                <a:cubicBezTo>
                  <a:pt x="802" y="78"/>
                  <a:pt x="803" y="78"/>
                  <a:pt x="803" y="78"/>
                </a:cubicBezTo>
                <a:cubicBezTo>
                  <a:pt x="803" y="78"/>
                  <a:pt x="803" y="78"/>
                  <a:pt x="804" y="78"/>
                </a:cubicBezTo>
                <a:cubicBezTo>
                  <a:pt x="804" y="78"/>
                  <a:pt x="805" y="78"/>
                  <a:pt x="805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6" y="78"/>
                  <a:pt x="806" y="77"/>
                  <a:pt x="806" y="77"/>
                </a:cubicBezTo>
                <a:cubicBezTo>
                  <a:pt x="806" y="77"/>
                  <a:pt x="807" y="77"/>
                  <a:pt x="806" y="76"/>
                </a:cubicBezTo>
                <a:cubicBezTo>
                  <a:pt x="806" y="76"/>
                  <a:pt x="806" y="76"/>
                  <a:pt x="806" y="76"/>
                </a:cubicBezTo>
                <a:cubicBezTo>
                  <a:pt x="806" y="76"/>
                  <a:pt x="806" y="75"/>
                  <a:pt x="805" y="75"/>
                </a:cubicBezTo>
                <a:cubicBezTo>
                  <a:pt x="805" y="75"/>
                  <a:pt x="805" y="75"/>
                  <a:pt x="805" y="75"/>
                </a:cubicBezTo>
                <a:cubicBezTo>
                  <a:pt x="804" y="75"/>
                  <a:pt x="804" y="75"/>
                  <a:pt x="804" y="75"/>
                </a:cubicBezTo>
                <a:cubicBezTo>
                  <a:pt x="803" y="75"/>
                  <a:pt x="803" y="75"/>
                  <a:pt x="802" y="76"/>
                </a:cubicBezTo>
                <a:cubicBezTo>
                  <a:pt x="802" y="76"/>
                  <a:pt x="802" y="76"/>
                  <a:pt x="802" y="76"/>
                </a:cubicBezTo>
                <a:cubicBezTo>
                  <a:pt x="801" y="77"/>
                  <a:pt x="801" y="77"/>
                  <a:pt x="800" y="78"/>
                </a:cubicBezTo>
                <a:cubicBezTo>
                  <a:pt x="801" y="78"/>
                  <a:pt x="801" y="78"/>
                  <a:pt x="801" y="78"/>
                </a:cubicBezTo>
                <a:close/>
                <a:moveTo>
                  <a:pt x="776" y="22"/>
                </a:moveTo>
                <a:cubicBezTo>
                  <a:pt x="776" y="23"/>
                  <a:pt x="776" y="23"/>
                  <a:pt x="776" y="23"/>
                </a:cubicBezTo>
                <a:cubicBezTo>
                  <a:pt x="777" y="23"/>
                  <a:pt x="777" y="24"/>
                  <a:pt x="778" y="24"/>
                </a:cubicBezTo>
                <a:cubicBezTo>
                  <a:pt x="778" y="24"/>
                  <a:pt x="778" y="25"/>
                  <a:pt x="778" y="25"/>
                </a:cubicBezTo>
                <a:cubicBezTo>
                  <a:pt x="779" y="25"/>
                  <a:pt x="779" y="25"/>
                  <a:pt x="780" y="25"/>
                </a:cubicBezTo>
                <a:cubicBezTo>
                  <a:pt x="781" y="25"/>
                  <a:pt x="781" y="25"/>
                  <a:pt x="781" y="25"/>
                </a:cubicBezTo>
                <a:cubicBezTo>
                  <a:pt x="782" y="25"/>
                  <a:pt x="782" y="25"/>
                  <a:pt x="782" y="25"/>
                </a:cubicBezTo>
                <a:cubicBezTo>
                  <a:pt x="782" y="25"/>
                  <a:pt x="782" y="25"/>
                  <a:pt x="783" y="24"/>
                </a:cubicBezTo>
                <a:cubicBezTo>
                  <a:pt x="783" y="24"/>
                  <a:pt x="783" y="24"/>
                  <a:pt x="783" y="24"/>
                </a:cubicBezTo>
                <a:cubicBezTo>
                  <a:pt x="783" y="23"/>
                  <a:pt x="783" y="23"/>
                  <a:pt x="784" y="23"/>
                </a:cubicBezTo>
                <a:cubicBezTo>
                  <a:pt x="784" y="23"/>
                  <a:pt x="784" y="23"/>
                  <a:pt x="784" y="23"/>
                </a:cubicBezTo>
                <a:cubicBezTo>
                  <a:pt x="785" y="23"/>
                  <a:pt x="785" y="23"/>
                  <a:pt x="785" y="22"/>
                </a:cubicBezTo>
                <a:cubicBezTo>
                  <a:pt x="785" y="22"/>
                  <a:pt x="785" y="22"/>
                  <a:pt x="786" y="22"/>
                </a:cubicBezTo>
                <a:cubicBezTo>
                  <a:pt x="786" y="22"/>
                  <a:pt x="787" y="22"/>
                  <a:pt x="787" y="22"/>
                </a:cubicBezTo>
                <a:cubicBezTo>
                  <a:pt x="787" y="21"/>
                  <a:pt x="787" y="21"/>
                  <a:pt x="787" y="21"/>
                </a:cubicBezTo>
                <a:cubicBezTo>
                  <a:pt x="787" y="21"/>
                  <a:pt x="786" y="21"/>
                  <a:pt x="786" y="21"/>
                </a:cubicBezTo>
                <a:cubicBezTo>
                  <a:pt x="785" y="21"/>
                  <a:pt x="785" y="21"/>
                  <a:pt x="785" y="21"/>
                </a:cubicBezTo>
                <a:cubicBezTo>
                  <a:pt x="785" y="21"/>
                  <a:pt x="785" y="21"/>
                  <a:pt x="785" y="21"/>
                </a:cubicBezTo>
                <a:cubicBezTo>
                  <a:pt x="784" y="20"/>
                  <a:pt x="784" y="21"/>
                  <a:pt x="784" y="21"/>
                </a:cubicBezTo>
                <a:cubicBezTo>
                  <a:pt x="783" y="21"/>
                  <a:pt x="783" y="20"/>
                  <a:pt x="783" y="21"/>
                </a:cubicBezTo>
                <a:cubicBezTo>
                  <a:pt x="782" y="21"/>
                  <a:pt x="782" y="21"/>
                  <a:pt x="782" y="21"/>
                </a:cubicBezTo>
                <a:cubicBezTo>
                  <a:pt x="782" y="21"/>
                  <a:pt x="782" y="21"/>
                  <a:pt x="782" y="21"/>
                </a:cubicBezTo>
                <a:cubicBezTo>
                  <a:pt x="782" y="22"/>
                  <a:pt x="781" y="21"/>
                  <a:pt x="781" y="21"/>
                </a:cubicBezTo>
                <a:cubicBezTo>
                  <a:pt x="780" y="22"/>
                  <a:pt x="780" y="21"/>
                  <a:pt x="779" y="21"/>
                </a:cubicBezTo>
                <a:cubicBezTo>
                  <a:pt x="779" y="21"/>
                  <a:pt x="778" y="22"/>
                  <a:pt x="778" y="22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7" y="22"/>
                  <a:pt x="777" y="23"/>
                  <a:pt x="777" y="23"/>
                </a:cubicBezTo>
                <a:cubicBezTo>
                  <a:pt x="777" y="23"/>
                  <a:pt x="776" y="22"/>
                  <a:pt x="776" y="22"/>
                </a:cubicBezTo>
                <a:close/>
                <a:moveTo>
                  <a:pt x="767" y="22"/>
                </a:moveTo>
                <a:cubicBezTo>
                  <a:pt x="767" y="23"/>
                  <a:pt x="767" y="23"/>
                  <a:pt x="767" y="23"/>
                </a:cubicBezTo>
                <a:cubicBezTo>
                  <a:pt x="767" y="23"/>
                  <a:pt x="767" y="24"/>
                  <a:pt x="767" y="24"/>
                </a:cubicBezTo>
                <a:cubicBezTo>
                  <a:pt x="767" y="24"/>
                  <a:pt x="767" y="24"/>
                  <a:pt x="767" y="24"/>
                </a:cubicBezTo>
                <a:cubicBezTo>
                  <a:pt x="766" y="24"/>
                  <a:pt x="766" y="24"/>
                  <a:pt x="765" y="25"/>
                </a:cubicBezTo>
                <a:cubicBezTo>
                  <a:pt x="765" y="25"/>
                  <a:pt x="765" y="25"/>
                  <a:pt x="765" y="25"/>
                </a:cubicBezTo>
                <a:cubicBezTo>
                  <a:pt x="766" y="26"/>
                  <a:pt x="766" y="26"/>
                  <a:pt x="766" y="26"/>
                </a:cubicBezTo>
                <a:cubicBezTo>
                  <a:pt x="766" y="26"/>
                  <a:pt x="766" y="26"/>
                  <a:pt x="766" y="26"/>
                </a:cubicBezTo>
                <a:cubicBezTo>
                  <a:pt x="767" y="27"/>
                  <a:pt x="767" y="27"/>
                  <a:pt x="767" y="27"/>
                </a:cubicBezTo>
                <a:cubicBezTo>
                  <a:pt x="768" y="27"/>
                  <a:pt x="768" y="27"/>
                  <a:pt x="768" y="27"/>
                </a:cubicBezTo>
                <a:cubicBezTo>
                  <a:pt x="768" y="26"/>
                  <a:pt x="768" y="26"/>
                  <a:pt x="768" y="26"/>
                </a:cubicBezTo>
                <a:cubicBezTo>
                  <a:pt x="769" y="26"/>
                  <a:pt x="769" y="26"/>
                  <a:pt x="769" y="26"/>
                </a:cubicBezTo>
                <a:cubicBezTo>
                  <a:pt x="771" y="26"/>
                  <a:pt x="771" y="26"/>
                  <a:pt x="771" y="26"/>
                </a:cubicBezTo>
                <a:cubicBezTo>
                  <a:pt x="771" y="26"/>
                  <a:pt x="771" y="26"/>
                  <a:pt x="771" y="26"/>
                </a:cubicBezTo>
                <a:cubicBezTo>
                  <a:pt x="772" y="26"/>
                  <a:pt x="773" y="26"/>
                  <a:pt x="774" y="26"/>
                </a:cubicBezTo>
                <a:cubicBezTo>
                  <a:pt x="774" y="26"/>
                  <a:pt x="774" y="26"/>
                  <a:pt x="775" y="26"/>
                </a:cubicBezTo>
                <a:cubicBezTo>
                  <a:pt x="775" y="26"/>
                  <a:pt x="774" y="25"/>
                  <a:pt x="774" y="25"/>
                </a:cubicBezTo>
                <a:cubicBezTo>
                  <a:pt x="774" y="25"/>
                  <a:pt x="774" y="25"/>
                  <a:pt x="774" y="24"/>
                </a:cubicBezTo>
                <a:cubicBezTo>
                  <a:pt x="773" y="24"/>
                  <a:pt x="774" y="24"/>
                  <a:pt x="774" y="24"/>
                </a:cubicBezTo>
                <a:cubicBezTo>
                  <a:pt x="773" y="23"/>
                  <a:pt x="773" y="23"/>
                  <a:pt x="773" y="22"/>
                </a:cubicBezTo>
                <a:cubicBezTo>
                  <a:pt x="772" y="22"/>
                  <a:pt x="773" y="21"/>
                  <a:pt x="773" y="21"/>
                </a:cubicBezTo>
                <a:cubicBezTo>
                  <a:pt x="772" y="21"/>
                  <a:pt x="772" y="21"/>
                  <a:pt x="772" y="21"/>
                </a:cubicBezTo>
                <a:cubicBezTo>
                  <a:pt x="771" y="21"/>
                  <a:pt x="771" y="21"/>
                  <a:pt x="771" y="21"/>
                </a:cubicBezTo>
                <a:cubicBezTo>
                  <a:pt x="771" y="21"/>
                  <a:pt x="771" y="21"/>
                  <a:pt x="770" y="22"/>
                </a:cubicBezTo>
                <a:cubicBezTo>
                  <a:pt x="770" y="22"/>
                  <a:pt x="770" y="22"/>
                  <a:pt x="770" y="22"/>
                </a:cubicBezTo>
                <a:cubicBezTo>
                  <a:pt x="769" y="22"/>
                  <a:pt x="769" y="22"/>
                  <a:pt x="769" y="22"/>
                </a:cubicBezTo>
                <a:cubicBezTo>
                  <a:pt x="769" y="23"/>
                  <a:pt x="768" y="23"/>
                  <a:pt x="768" y="23"/>
                </a:cubicBezTo>
                <a:lnTo>
                  <a:pt x="767" y="22"/>
                </a:lnTo>
                <a:close/>
                <a:moveTo>
                  <a:pt x="766" y="29"/>
                </a:moveTo>
                <a:cubicBezTo>
                  <a:pt x="766" y="29"/>
                  <a:pt x="766" y="29"/>
                  <a:pt x="765" y="29"/>
                </a:cubicBezTo>
                <a:cubicBezTo>
                  <a:pt x="765" y="29"/>
                  <a:pt x="765" y="29"/>
                  <a:pt x="765" y="29"/>
                </a:cubicBezTo>
                <a:cubicBezTo>
                  <a:pt x="764" y="29"/>
                  <a:pt x="764" y="29"/>
                  <a:pt x="764" y="29"/>
                </a:cubicBezTo>
                <a:cubicBezTo>
                  <a:pt x="763" y="29"/>
                  <a:pt x="763" y="29"/>
                  <a:pt x="763" y="29"/>
                </a:cubicBezTo>
                <a:cubicBezTo>
                  <a:pt x="763" y="29"/>
                  <a:pt x="763" y="30"/>
                  <a:pt x="763" y="30"/>
                </a:cubicBezTo>
                <a:cubicBezTo>
                  <a:pt x="763" y="30"/>
                  <a:pt x="763" y="30"/>
                  <a:pt x="764" y="31"/>
                </a:cubicBezTo>
                <a:cubicBezTo>
                  <a:pt x="764" y="31"/>
                  <a:pt x="764" y="31"/>
                  <a:pt x="764" y="31"/>
                </a:cubicBezTo>
                <a:cubicBezTo>
                  <a:pt x="765" y="31"/>
                  <a:pt x="765" y="31"/>
                  <a:pt x="765" y="31"/>
                </a:cubicBezTo>
                <a:cubicBezTo>
                  <a:pt x="765" y="31"/>
                  <a:pt x="766" y="30"/>
                  <a:pt x="766" y="30"/>
                </a:cubicBezTo>
                <a:cubicBezTo>
                  <a:pt x="766" y="30"/>
                  <a:pt x="767" y="30"/>
                  <a:pt x="767" y="30"/>
                </a:cubicBezTo>
                <a:cubicBezTo>
                  <a:pt x="767" y="30"/>
                  <a:pt x="767" y="29"/>
                  <a:pt x="767" y="29"/>
                </a:cubicBezTo>
                <a:cubicBezTo>
                  <a:pt x="767" y="29"/>
                  <a:pt x="767" y="29"/>
                  <a:pt x="767" y="28"/>
                </a:cubicBezTo>
                <a:cubicBezTo>
                  <a:pt x="767" y="29"/>
                  <a:pt x="766" y="29"/>
                  <a:pt x="766" y="29"/>
                </a:cubicBezTo>
                <a:close/>
                <a:moveTo>
                  <a:pt x="754" y="28"/>
                </a:moveTo>
                <a:cubicBezTo>
                  <a:pt x="754" y="30"/>
                  <a:pt x="754" y="30"/>
                  <a:pt x="754" y="30"/>
                </a:cubicBezTo>
                <a:cubicBezTo>
                  <a:pt x="757" y="30"/>
                  <a:pt x="757" y="30"/>
                  <a:pt x="757" y="30"/>
                </a:cubicBezTo>
                <a:cubicBezTo>
                  <a:pt x="757" y="29"/>
                  <a:pt x="757" y="29"/>
                  <a:pt x="758" y="29"/>
                </a:cubicBezTo>
                <a:cubicBezTo>
                  <a:pt x="758" y="29"/>
                  <a:pt x="758" y="29"/>
                  <a:pt x="758" y="28"/>
                </a:cubicBezTo>
                <a:cubicBezTo>
                  <a:pt x="758" y="28"/>
                  <a:pt x="758" y="28"/>
                  <a:pt x="758" y="28"/>
                </a:cubicBezTo>
                <a:cubicBezTo>
                  <a:pt x="758" y="29"/>
                  <a:pt x="758" y="29"/>
                  <a:pt x="759" y="30"/>
                </a:cubicBezTo>
                <a:cubicBezTo>
                  <a:pt x="759" y="30"/>
                  <a:pt x="759" y="30"/>
                  <a:pt x="759" y="30"/>
                </a:cubicBezTo>
                <a:cubicBezTo>
                  <a:pt x="760" y="30"/>
                  <a:pt x="760" y="30"/>
                  <a:pt x="760" y="30"/>
                </a:cubicBezTo>
                <a:cubicBezTo>
                  <a:pt x="760" y="30"/>
                  <a:pt x="761" y="30"/>
                  <a:pt x="761" y="30"/>
                </a:cubicBezTo>
                <a:cubicBezTo>
                  <a:pt x="761" y="29"/>
                  <a:pt x="761" y="28"/>
                  <a:pt x="761" y="28"/>
                </a:cubicBezTo>
                <a:cubicBezTo>
                  <a:pt x="764" y="28"/>
                  <a:pt x="764" y="28"/>
                  <a:pt x="764" y="28"/>
                </a:cubicBezTo>
                <a:cubicBezTo>
                  <a:pt x="764" y="27"/>
                  <a:pt x="764" y="27"/>
                  <a:pt x="764" y="27"/>
                </a:cubicBezTo>
                <a:cubicBezTo>
                  <a:pt x="764" y="27"/>
                  <a:pt x="764" y="26"/>
                  <a:pt x="764" y="26"/>
                </a:cubicBezTo>
                <a:cubicBezTo>
                  <a:pt x="759" y="26"/>
                  <a:pt x="759" y="26"/>
                  <a:pt x="759" y="26"/>
                </a:cubicBezTo>
                <a:cubicBezTo>
                  <a:pt x="758" y="26"/>
                  <a:pt x="758" y="26"/>
                  <a:pt x="757" y="27"/>
                </a:cubicBezTo>
                <a:cubicBezTo>
                  <a:pt x="757" y="27"/>
                  <a:pt x="757" y="27"/>
                  <a:pt x="756" y="27"/>
                </a:cubicBezTo>
                <a:cubicBezTo>
                  <a:pt x="756" y="27"/>
                  <a:pt x="756" y="27"/>
                  <a:pt x="756" y="28"/>
                </a:cubicBezTo>
                <a:cubicBezTo>
                  <a:pt x="755" y="28"/>
                  <a:pt x="754" y="28"/>
                  <a:pt x="754" y="28"/>
                </a:cubicBezTo>
                <a:close/>
                <a:moveTo>
                  <a:pt x="744" y="28"/>
                </a:moveTo>
                <a:cubicBezTo>
                  <a:pt x="744" y="28"/>
                  <a:pt x="744" y="28"/>
                  <a:pt x="744" y="28"/>
                </a:cubicBezTo>
                <a:cubicBezTo>
                  <a:pt x="744" y="27"/>
                  <a:pt x="744" y="27"/>
                  <a:pt x="744" y="27"/>
                </a:cubicBezTo>
                <a:cubicBezTo>
                  <a:pt x="745" y="27"/>
                  <a:pt x="745" y="26"/>
                  <a:pt x="745" y="26"/>
                </a:cubicBezTo>
                <a:cubicBezTo>
                  <a:pt x="745" y="26"/>
                  <a:pt x="746" y="26"/>
                  <a:pt x="746" y="26"/>
                </a:cubicBezTo>
                <a:cubicBezTo>
                  <a:pt x="746" y="26"/>
                  <a:pt x="747" y="26"/>
                  <a:pt x="747" y="26"/>
                </a:cubicBezTo>
                <a:cubicBezTo>
                  <a:pt x="747" y="26"/>
                  <a:pt x="747" y="26"/>
                  <a:pt x="748" y="25"/>
                </a:cubicBezTo>
                <a:cubicBezTo>
                  <a:pt x="748" y="25"/>
                  <a:pt x="749" y="26"/>
                  <a:pt x="749" y="25"/>
                </a:cubicBezTo>
                <a:cubicBezTo>
                  <a:pt x="749" y="25"/>
                  <a:pt x="749" y="25"/>
                  <a:pt x="750" y="25"/>
                </a:cubicBezTo>
                <a:cubicBezTo>
                  <a:pt x="750" y="25"/>
                  <a:pt x="750" y="25"/>
                  <a:pt x="750" y="25"/>
                </a:cubicBezTo>
                <a:cubicBezTo>
                  <a:pt x="751" y="25"/>
                  <a:pt x="751" y="25"/>
                  <a:pt x="752" y="25"/>
                </a:cubicBezTo>
                <a:cubicBezTo>
                  <a:pt x="752" y="25"/>
                  <a:pt x="752" y="25"/>
                  <a:pt x="753" y="25"/>
                </a:cubicBezTo>
                <a:cubicBezTo>
                  <a:pt x="753" y="24"/>
                  <a:pt x="753" y="24"/>
                  <a:pt x="753" y="24"/>
                </a:cubicBezTo>
                <a:cubicBezTo>
                  <a:pt x="753" y="24"/>
                  <a:pt x="754" y="24"/>
                  <a:pt x="754" y="24"/>
                </a:cubicBezTo>
                <a:cubicBezTo>
                  <a:pt x="755" y="24"/>
                  <a:pt x="755" y="25"/>
                  <a:pt x="755" y="25"/>
                </a:cubicBezTo>
                <a:cubicBezTo>
                  <a:pt x="755" y="25"/>
                  <a:pt x="756" y="25"/>
                  <a:pt x="756" y="25"/>
                </a:cubicBezTo>
                <a:cubicBezTo>
                  <a:pt x="757" y="25"/>
                  <a:pt x="757" y="25"/>
                  <a:pt x="757" y="25"/>
                </a:cubicBezTo>
                <a:cubicBezTo>
                  <a:pt x="757" y="24"/>
                  <a:pt x="757" y="24"/>
                  <a:pt x="757" y="24"/>
                </a:cubicBezTo>
                <a:cubicBezTo>
                  <a:pt x="757" y="24"/>
                  <a:pt x="757" y="23"/>
                  <a:pt x="757" y="23"/>
                </a:cubicBezTo>
                <a:cubicBezTo>
                  <a:pt x="757" y="22"/>
                  <a:pt x="758" y="22"/>
                  <a:pt x="758" y="22"/>
                </a:cubicBezTo>
                <a:cubicBezTo>
                  <a:pt x="759" y="22"/>
                  <a:pt x="759" y="22"/>
                  <a:pt x="759" y="22"/>
                </a:cubicBezTo>
                <a:cubicBezTo>
                  <a:pt x="759" y="22"/>
                  <a:pt x="760" y="22"/>
                  <a:pt x="760" y="22"/>
                </a:cubicBezTo>
                <a:cubicBezTo>
                  <a:pt x="760" y="22"/>
                  <a:pt x="760" y="23"/>
                  <a:pt x="760" y="23"/>
                </a:cubicBezTo>
                <a:cubicBezTo>
                  <a:pt x="761" y="24"/>
                  <a:pt x="761" y="24"/>
                  <a:pt x="762" y="24"/>
                </a:cubicBezTo>
                <a:cubicBezTo>
                  <a:pt x="763" y="24"/>
                  <a:pt x="763" y="24"/>
                  <a:pt x="764" y="24"/>
                </a:cubicBezTo>
                <a:cubicBezTo>
                  <a:pt x="764" y="23"/>
                  <a:pt x="764" y="23"/>
                  <a:pt x="764" y="23"/>
                </a:cubicBezTo>
                <a:cubicBezTo>
                  <a:pt x="764" y="22"/>
                  <a:pt x="764" y="22"/>
                  <a:pt x="764" y="22"/>
                </a:cubicBezTo>
                <a:cubicBezTo>
                  <a:pt x="764" y="21"/>
                  <a:pt x="764" y="21"/>
                  <a:pt x="764" y="21"/>
                </a:cubicBezTo>
                <a:cubicBezTo>
                  <a:pt x="763" y="21"/>
                  <a:pt x="763" y="21"/>
                  <a:pt x="762" y="21"/>
                </a:cubicBezTo>
                <a:cubicBezTo>
                  <a:pt x="762" y="21"/>
                  <a:pt x="762" y="21"/>
                  <a:pt x="762" y="21"/>
                </a:cubicBezTo>
                <a:cubicBezTo>
                  <a:pt x="761" y="21"/>
                  <a:pt x="761" y="21"/>
                  <a:pt x="760" y="21"/>
                </a:cubicBezTo>
                <a:cubicBezTo>
                  <a:pt x="760" y="21"/>
                  <a:pt x="760" y="21"/>
                  <a:pt x="760" y="21"/>
                </a:cubicBezTo>
                <a:cubicBezTo>
                  <a:pt x="760" y="21"/>
                  <a:pt x="760" y="20"/>
                  <a:pt x="760" y="20"/>
                </a:cubicBezTo>
                <a:cubicBezTo>
                  <a:pt x="761" y="20"/>
                  <a:pt x="761" y="20"/>
                  <a:pt x="761" y="19"/>
                </a:cubicBezTo>
                <a:cubicBezTo>
                  <a:pt x="761" y="19"/>
                  <a:pt x="762" y="19"/>
                  <a:pt x="762" y="18"/>
                </a:cubicBezTo>
                <a:cubicBezTo>
                  <a:pt x="762" y="18"/>
                  <a:pt x="762" y="18"/>
                  <a:pt x="762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61" y="18"/>
                  <a:pt x="760" y="18"/>
                  <a:pt x="760" y="18"/>
                </a:cubicBezTo>
                <a:cubicBezTo>
                  <a:pt x="760" y="18"/>
                  <a:pt x="760" y="18"/>
                  <a:pt x="759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8" y="18"/>
                  <a:pt x="757" y="18"/>
                  <a:pt x="757" y="18"/>
                </a:cubicBezTo>
                <a:cubicBezTo>
                  <a:pt x="757" y="19"/>
                  <a:pt x="756" y="19"/>
                  <a:pt x="756" y="19"/>
                </a:cubicBezTo>
                <a:cubicBezTo>
                  <a:pt x="756" y="19"/>
                  <a:pt x="756" y="19"/>
                  <a:pt x="756" y="20"/>
                </a:cubicBezTo>
                <a:cubicBezTo>
                  <a:pt x="756" y="20"/>
                  <a:pt x="757" y="20"/>
                  <a:pt x="757" y="20"/>
                </a:cubicBezTo>
                <a:cubicBezTo>
                  <a:pt x="757" y="21"/>
                  <a:pt x="756" y="21"/>
                  <a:pt x="756" y="21"/>
                </a:cubicBezTo>
                <a:cubicBezTo>
                  <a:pt x="756" y="21"/>
                  <a:pt x="755" y="21"/>
                  <a:pt x="755" y="21"/>
                </a:cubicBezTo>
                <a:cubicBezTo>
                  <a:pt x="755" y="21"/>
                  <a:pt x="754" y="21"/>
                  <a:pt x="754" y="21"/>
                </a:cubicBezTo>
                <a:cubicBezTo>
                  <a:pt x="753" y="21"/>
                  <a:pt x="753" y="21"/>
                  <a:pt x="753" y="21"/>
                </a:cubicBezTo>
                <a:cubicBezTo>
                  <a:pt x="753" y="21"/>
                  <a:pt x="753" y="21"/>
                  <a:pt x="753" y="21"/>
                </a:cubicBezTo>
                <a:cubicBezTo>
                  <a:pt x="752" y="21"/>
                  <a:pt x="752" y="21"/>
                  <a:pt x="752" y="21"/>
                </a:cubicBezTo>
                <a:cubicBezTo>
                  <a:pt x="751" y="21"/>
                  <a:pt x="751" y="21"/>
                  <a:pt x="751" y="22"/>
                </a:cubicBezTo>
                <a:cubicBezTo>
                  <a:pt x="751" y="22"/>
                  <a:pt x="751" y="22"/>
                  <a:pt x="751" y="22"/>
                </a:cubicBezTo>
                <a:cubicBezTo>
                  <a:pt x="751" y="23"/>
                  <a:pt x="751" y="23"/>
                  <a:pt x="751" y="23"/>
                </a:cubicBezTo>
                <a:cubicBezTo>
                  <a:pt x="751" y="23"/>
                  <a:pt x="751" y="23"/>
                  <a:pt x="751" y="24"/>
                </a:cubicBezTo>
                <a:cubicBezTo>
                  <a:pt x="751" y="25"/>
                  <a:pt x="751" y="25"/>
                  <a:pt x="751" y="25"/>
                </a:cubicBezTo>
                <a:cubicBezTo>
                  <a:pt x="750" y="25"/>
                  <a:pt x="749" y="25"/>
                  <a:pt x="748" y="25"/>
                </a:cubicBezTo>
                <a:cubicBezTo>
                  <a:pt x="748" y="25"/>
                  <a:pt x="748" y="25"/>
                  <a:pt x="747" y="25"/>
                </a:cubicBezTo>
                <a:cubicBezTo>
                  <a:pt x="747" y="25"/>
                  <a:pt x="747" y="25"/>
                  <a:pt x="747" y="25"/>
                </a:cubicBezTo>
                <a:cubicBezTo>
                  <a:pt x="746" y="25"/>
                  <a:pt x="746" y="26"/>
                  <a:pt x="746" y="26"/>
                </a:cubicBezTo>
                <a:cubicBezTo>
                  <a:pt x="746" y="26"/>
                  <a:pt x="745" y="26"/>
                  <a:pt x="745" y="26"/>
                </a:cubicBezTo>
                <a:cubicBezTo>
                  <a:pt x="745" y="26"/>
                  <a:pt x="745" y="26"/>
                  <a:pt x="744" y="26"/>
                </a:cubicBezTo>
                <a:cubicBezTo>
                  <a:pt x="744" y="26"/>
                  <a:pt x="744" y="26"/>
                  <a:pt x="744" y="27"/>
                </a:cubicBezTo>
                <a:cubicBezTo>
                  <a:pt x="743" y="27"/>
                  <a:pt x="743" y="27"/>
                  <a:pt x="743" y="27"/>
                </a:cubicBezTo>
                <a:lnTo>
                  <a:pt x="744" y="28"/>
                </a:lnTo>
                <a:close/>
                <a:moveTo>
                  <a:pt x="730" y="23"/>
                </a:moveTo>
                <a:cubicBezTo>
                  <a:pt x="729" y="23"/>
                  <a:pt x="729" y="23"/>
                  <a:pt x="728" y="23"/>
                </a:cubicBezTo>
                <a:cubicBezTo>
                  <a:pt x="728" y="23"/>
                  <a:pt x="728" y="23"/>
                  <a:pt x="727" y="24"/>
                </a:cubicBezTo>
                <a:cubicBezTo>
                  <a:pt x="727" y="24"/>
                  <a:pt x="727" y="24"/>
                  <a:pt x="727" y="24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6" y="24"/>
                  <a:pt x="726" y="24"/>
                  <a:pt x="725" y="24"/>
                </a:cubicBezTo>
                <a:cubicBezTo>
                  <a:pt x="725" y="24"/>
                  <a:pt x="725" y="24"/>
                  <a:pt x="725" y="24"/>
                </a:cubicBezTo>
                <a:cubicBezTo>
                  <a:pt x="724" y="23"/>
                  <a:pt x="724" y="23"/>
                  <a:pt x="724" y="23"/>
                </a:cubicBezTo>
                <a:cubicBezTo>
                  <a:pt x="724" y="23"/>
                  <a:pt x="723" y="24"/>
                  <a:pt x="723" y="24"/>
                </a:cubicBezTo>
                <a:cubicBezTo>
                  <a:pt x="723" y="24"/>
                  <a:pt x="723" y="25"/>
                  <a:pt x="723" y="25"/>
                </a:cubicBezTo>
                <a:cubicBezTo>
                  <a:pt x="723" y="25"/>
                  <a:pt x="723" y="25"/>
                  <a:pt x="722" y="25"/>
                </a:cubicBezTo>
                <a:cubicBezTo>
                  <a:pt x="722" y="25"/>
                  <a:pt x="722" y="25"/>
                  <a:pt x="722" y="25"/>
                </a:cubicBezTo>
                <a:cubicBezTo>
                  <a:pt x="721" y="25"/>
                  <a:pt x="721" y="24"/>
                  <a:pt x="721" y="24"/>
                </a:cubicBezTo>
                <a:cubicBezTo>
                  <a:pt x="720" y="24"/>
                  <a:pt x="720" y="24"/>
                  <a:pt x="719" y="24"/>
                </a:cubicBezTo>
                <a:cubicBezTo>
                  <a:pt x="718" y="24"/>
                  <a:pt x="718" y="24"/>
                  <a:pt x="718" y="24"/>
                </a:cubicBezTo>
                <a:cubicBezTo>
                  <a:pt x="718" y="25"/>
                  <a:pt x="718" y="25"/>
                  <a:pt x="718" y="26"/>
                </a:cubicBezTo>
                <a:cubicBezTo>
                  <a:pt x="719" y="26"/>
                  <a:pt x="719" y="27"/>
                  <a:pt x="720" y="27"/>
                </a:cubicBezTo>
                <a:cubicBezTo>
                  <a:pt x="720" y="27"/>
                  <a:pt x="721" y="26"/>
                  <a:pt x="721" y="26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6"/>
                  <a:pt x="723" y="26"/>
                  <a:pt x="723" y="26"/>
                </a:cubicBezTo>
                <a:cubicBezTo>
                  <a:pt x="723" y="26"/>
                  <a:pt x="723" y="25"/>
                  <a:pt x="724" y="25"/>
                </a:cubicBezTo>
                <a:cubicBezTo>
                  <a:pt x="724" y="25"/>
                  <a:pt x="724" y="25"/>
                  <a:pt x="725" y="25"/>
                </a:cubicBezTo>
                <a:cubicBezTo>
                  <a:pt x="726" y="25"/>
                  <a:pt x="726" y="25"/>
                  <a:pt x="726" y="25"/>
                </a:cubicBezTo>
                <a:cubicBezTo>
                  <a:pt x="727" y="25"/>
                  <a:pt x="727" y="25"/>
                  <a:pt x="727" y="25"/>
                </a:cubicBezTo>
                <a:cubicBezTo>
                  <a:pt x="727" y="25"/>
                  <a:pt x="728" y="25"/>
                  <a:pt x="728" y="25"/>
                </a:cubicBezTo>
                <a:cubicBezTo>
                  <a:pt x="728" y="26"/>
                  <a:pt x="728" y="26"/>
                  <a:pt x="728" y="26"/>
                </a:cubicBezTo>
                <a:cubicBezTo>
                  <a:pt x="728" y="27"/>
                  <a:pt x="728" y="27"/>
                  <a:pt x="727" y="27"/>
                </a:cubicBezTo>
                <a:cubicBezTo>
                  <a:pt x="727" y="27"/>
                  <a:pt x="726" y="27"/>
                  <a:pt x="726" y="27"/>
                </a:cubicBezTo>
                <a:cubicBezTo>
                  <a:pt x="726" y="29"/>
                  <a:pt x="726" y="29"/>
                  <a:pt x="726" y="29"/>
                </a:cubicBezTo>
                <a:cubicBezTo>
                  <a:pt x="726" y="29"/>
                  <a:pt x="726" y="29"/>
                  <a:pt x="726" y="29"/>
                </a:cubicBezTo>
                <a:cubicBezTo>
                  <a:pt x="726" y="29"/>
                  <a:pt x="727" y="30"/>
                  <a:pt x="727" y="30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8" y="31"/>
                  <a:pt x="729" y="31"/>
                  <a:pt x="730" y="31"/>
                </a:cubicBezTo>
                <a:cubicBezTo>
                  <a:pt x="730" y="31"/>
                  <a:pt x="731" y="31"/>
                  <a:pt x="731" y="31"/>
                </a:cubicBezTo>
                <a:cubicBezTo>
                  <a:pt x="731" y="30"/>
                  <a:pt x="732" y="30"/>
                  <a:pt x="732" y="30"/>
                </a:cubicBezTo>
                <a:cubicBezTo>
                  <a:pt x="732" y="30"/>
                  <a:pt x="732" y="29"/>
                  <a:pt x="732" y="29"/>
                </a:cubicBezTo>
                <a:cubicBezTo>
                  <a:pt x="732" y="28"/>
                  <a:pt x="732" y="28"/>
                  <a:pt x="732" y="28"/>
                </a:cubicBezTo>
                <a:cubicBezTo>
                  <a:pt x="732" y="27"/>
                  <a:pt x="732" y="27"/>
                  <a:pt x="732" y="27"/>
                </a:cubicBezTo>
                <a:cubicBezTo>
                  <a:pt x="733" y="27"/>
                  <a:pt x="733" y="27"/>
                  <a:pt x="734" y="27"/>
                </a:cubicBezTo>
                <a:cubicBezTo>
                  <a:pt x="734" y="27"/>
                  <a:pt x="735" y="27"/>
                  <a:pt x="735" y="27"/>
                </a:cubicBezTo>
                <a:cubicBezTo>
                  <a:pt x="735" y="27"/>
                  <a:pt x="735" y="27"/>
                  <a:pt x="735" y="27"/>
                </a:cubicBezTo>
                <a:cubicBezTo>
                  <a:pt x="736" y="27"/>
                  <a:pt x="736" y="27"/>
                  <a:pt x="736" y="27"/>
                </a:cubicBezTo>
                <a:cubicBezTo>
                  <a:pt x="737" y="27"/>
                  <a:pt x="737" y="26"/>
                  <a:pt x="737" y="26"/>
                </a:cubicBezTo>
                <a:cubicBezTo>
                  <a:pt x="737" y="26"/>
                  <a:pt x="738" y="26"/>
                  <a:pt x="738" y="26"/>
                </a:cubicBezTo>
                <a:cubicBezTo>
                  <a:pt x="738" y="26"/>
                  <a:pt x="738" y="25"/>
                  <a:pt x="738" y="25"/>
                </a:cubicBezTo>
                <a:cubicBezTo>
                  <a:pt x="738" y="24"/>
                  <a:pt x="738" y="24"/>
                  <a:pt x="738" y="24"/>
                </a:cubicBezTo>
                <a:cubicBezTo>
                  <a:pt x="737" y="24"/>
                  <a:pt x="737" y="24"/>
                  <a:pt x="736" y="24"/>
                </a:cubicBezTo>
                <a:cubicBezTo>
                  <a:pt x="736" y="21"/>
                  <a:pt x="736" y="21"/>
                  <a:pt x="736" y="21"/>
                </a:cubicBezTo>
                <a:cubicBezTo>
                  <a:pt x="736" y="21"/>
                  <a:pt x="736" y="21"/>
                  <a:pt x="736" y="21"/>
                </a:cubicBezTo>
                <a:cubicBezTo>
                  <a:pt x="735" y="21"/>
                  <a:pt x="735" y="21"/>
                  <a:pt x="735" y="21"/>
                </a:cubicBezTo>
                <a:cubicBezTo>
                  <a:pt x="734" y="21"/>
                  <a:pt x="734" y="21"/>
                  <a:pt x="733" y="21"/>
                </a:cubicBezTo>
                <a:cubicBezTo>
                  <a:pt x="733" y="22"/>
                  <a:pt x="734" y="22"/>
                  <a:pt x="733" y="22"/>
                </a:cubicBezTo>
                <a:cubicBezTo>
                  <a:pt x="733" y="22"/>
                  <a:pt x="733" y="22"/>
                  <a:pt x="733" y="23"/>
                </a:cubicBezTo>
                <a:cubicBezTo>
                  <a:pt x="733" y="23"/>
                  <a:pt x="732" y="23"/>
                  <a:pt x="732" y="23"/>
                </a:cubicBezTo>
                <a:cubicBezTo>
                  <a:pt x="731" y="24"/>
                  <a:pt x="730" y="23"/>
                  <a:pt x="730" y="23"/>
                </a:cubicBezTo>
                <a:close/>
                <a:moveTo>
                  <a:pt x="629" y="29"/>
                </a:moveTo>
                <a:cubicBezTo>
                  <a:pt x="629" y="29"/>
                  <a:pt x="629" y="29"/>
                  <a:pt x="629" y="30"/>
                </a:cubicBezTo>
                <a:cubicBezTo>
                  <a:pt x="630" y="30"/>
                  <a:pt x="630" y="30"/>
                  <a:pt x="630" y="30"/>
                </a:cubicBezTo>
                <a:cubicBezTo>
                  <a:pt x="631" y="30"/>
                  <a:pt x="631" y="30"/>
                  <a:pt x="631" y="30"/>
                </a:cubicBezTo>
                <a:cubicBezTo>
                  <a:pt x="631" y="30"/>
                  <a:pt x="631" y="30"/>
                  <a:pt x="632" y="30"/>
                </a:cubicBezTo>
                <a:cubicBezTo>
                  <a:pt x="632" y="30"/>
                  <a:pt x="632" y="30"/>
                  <a:pt x="633" y="30"/>
                </a:cubicBezTo>
                <a:cubicBezTo>
                  <a:pt x="633" y="30"/>
                  <a:pt x="633" y="30"/>
                  <a:pt x="634" y="30"/>
                </a:cubicBezTo>
                <a:cubicBezTo>
                  <a:pt x="634" y="30"/>
                  <a:pt x="634" y="30"/>
                  <a:pt x="635" y="30"/>
                </a:cubicBezTo>
                <a:cubicBezTo>
                  <a:pt x="635" y="30"/>
                  <a:pt x="635" y="30"/>
                  <a:pt x="636" y="30"/>
                </a:cubicBezTo>
                <a:cubicBezTo>
                  <a:pt x="636" y="30"/>
                  <a:pt x="636" y="30"/>
                  <a:pt x="636" y="30"/>
                </a:cubicBezTo>
                <a:cubicBezTo>
                  <a:pt x="637" y="30"/>
                  <a:pt x="637" y="31"/>
                  <a:pt x="637" y="31"/>
                </a:cubicBezTo>
                <a:cubicBezTo>
                  <a:pt x="637" y="31"/>
                  <a:pt x="637" y="31"/>
                  <a:pt x="637" y="31"/>
                </a:cubicBezTo>
                <a:cubicBezTo>
                  <a:pt x="632" y="31"/>
                  <a:pt x="632" y="31"/>
                  <a:pt x="632" y="31"/>
                </a:cubicBezTo>
                <a:cubicBezTo>
                  <a:pt x="632" y="33"/>
                  <a:pt x="632" y="33"/>
                  <a:pt x="632" y="33"/>
                </a:cubicBezTo>
                <a:cubicBezTo>
                  <a:pt x="633" y="33"/>
                  <a:pt x="633" y="33"/>
                  <a:pt x="633" y="34"/>
                </a:cubicBezTo>
                <a:cubicBezTo>
                  <a:pt x="634" y="34"/>
                  <a:pt x="634" y="34"/>
                  <a:pt x="635" y="34"/>
                </a:cubicBezTo>
                <a:cubicBezTo>
                  <a:pt x="639" y="34"/>
                  <a:pt x="639" y="34"/>
                  <a:pt x="639" y="34"/>
                </a:cubicBezTo>
                <a:cubicBezTo>
                  <a:pt x="639" y="34"/>
                  <a:pt x="639" y="34"/>
                  <a:pt x="639" y="34"/>
                </a:cubicBezTo>
                <a:cubicBezTo>
                  <a:pt x="640" y="34"/>
                  <a:pt x="640" y="34"/>
                  <a:pt x="641" y="34"/>
                </a:cubicBezTo>
                <a:cubicBezTo>
                  <a:pt x="641" y="34"/>
                  <a:pt x="641" y="35"/>
                  <a:pt x="641" y="35"/>
                </a:cubicBezTo>
                <a:cubicBezTo>
                  <a:pt x="642" y="35"/>
                  <a:pt x="642" y="35"/>
                  <a:pt x="642" y="35"/>
                </a:cubicBezTo>
                <a:cubicBezTo>
                  <a:pt x="643" y="35"/>
                  <a:pt x="643" y="35"/>
                  <a:pt x="643" y="36"/>
                </a:cubicBezTo>
                <a:cubicBezTo>
                  <a:pt x="643" y="36"/>
                  <a:pt x="644" y="36"/>
                  <a:pt x="644" y="36"/>
                </a:cubicBezTo>
                <a:cubicBezTo>
                  <a:pt x="645" y="36"/>
                  <a:pt x="645" y="36"/>
                  <a:pt x="646" y="35"/>
                </a:cubicBezTo>
                <a:cubicBezTo>
                  <a:pt x="646" y="35"/>
                  <a:pt x="646" y="35"/>
                  <a:pt x="647" y="35"/>
                </a:cubicBezTo>
                <a:cubicBezTo>
                  <a:pt x="647" y="35"/>
                  <a:pt x="647" y="35"/>
                  <a:pt x="647" y="34"/>
                </a:cubicBezTo>
                <a:cubicBezTo>
                  <a:pt x="648" y="34"/>
                  <a:pt x="648" y="34"/>
                  <a:pt x="648" y="34"/>
                </a:cubicBezTo>
                <a:cubicBezTo>
                  <a:pt x="649" y="34"/>
                  <a:pt x="649" y="34"/>
                  <a:pt x="650" y="34"/>
                </a:cubicBezTo>
                <a:cubicBezTo>
                  <a:pt x="651" y="34"/>
                  <a:pt x="652" y="34"/>
                  <a:pt x="652" y="34"/>
                </a:cubicBezTo>
                <a:cubicBezTo>
                  <a:pt x="652" y="34"/>
                  <a:pt x="653" y="34"/>
                  <a:pt x="653" y="34"/>
                </a:cubicBezTo>
                <a:cubicBezTo>
                  <a:pt x="653" y="33"/>
                  <a:pt x="653" y="33"/>
                  <a:pt x="653" y="32"/>
                </a:cubicBezTo>
                <a:cubicBezTo>
                  <a:pt x="653" y="32"/>
                  <a:pt x="653" y="31"/>
                  <a:pt x="654" y="31"/>
                </a:cubicBezTo>
                <a:cubicBezTo>
                  <a:pt x="654" y="31"/>
                  <a:pt x="654" y="31"/>
                  <a:pt x="655" y="31"/>
                </a:cubicBezTo>
                <a:cubicBezTo>
                  <a:pt x="655" y="31"/>
                  <a:pt x="655" y="31"/>
                  <a:pt x="656" y="31"/>
                </a:cubicBezTo>
                <a:cubicBezTo>
                  <a:pt x="656" y="31"/>
                  <a:pt x="656" y="31"/>
                  <a:pt x="656" y="30"/>
                </a:cubicBezTo>
                <a:cubicBezTo>
                  <a:pt x="657" y="30"/>
                  <a:pt x="657" y="30"/>
                  <a:pt x="657" y="30"/>
                </a:cubicBezTo>
                <a:cubicBezTo>
                  <a:pt x="656" y="30"/>
                  <a:pt x="656" y="29"/>
                  <a:pt x="656" y="29"/>
                </a:cubicBezTo>
                <a:cubicBezTo>
                  <a:pt x="655" y="29"/>
                  <a:pt x="655" y="29"/>
                  <a:pt x="654" y="29"/>
                </a:cubicBezTo>
                <a:cubicBezTo>
                  <a:pt x="654" y="29"/>
                  <a:pt x="654" y="29"/>
                  <a:pt x="653" y="29"/>
                </a:cubicBezTo>
                <a:cubicBezTo>
                  <a:pt x="653" y="29"/>
                  <a:pt x="653" y="29"/>
                  <a:pt x="652" y="29"/>
                </a:cubicBezTo>
                <a:cubicBezTo>
                  <a:pt x="651" y="29"/>
                  <a:pt x="651" y="29"/>
                  <a:pt x="651" y="29"/>
                </a:cubicBezTo>
                <a:cubicBezTo>
                  <a:pt x="651" y="29"/>
                  <a:pt x="651" y="29"/>
                  <a:pt x="651" y="28"/>
                </a:cubicBezTo>
                <a:cubicBezTo>
                  <a:pt x="651" y="28"/>
                  <a:pt x="650" y="28"/>
                  <a:pt x="650" y="28"/>
                </a:cubicBezTo>
                <a:cubicBezTo>
                  <a:pt x="650" y="27"/>
                  <a:pt x="650" y="27"/>
                  <a:pt x="649" y="27"/>
                </a:cubicBezTo>
                <a:cubicBezTo>
                  <a:pt x="649" y="27"/>
                  <a:pt x="649" y="26"/>
                  <a:pt x="649" y="26"/>
                </a:cubicBezTo>
                <a:cubicBezTo>
                  <a:pt x="649" y="26"/>
                  <a:pt x="648" y="26"/>
                  <a:pt x="648" y="26"/>
                </a:cubicBezTo>
                <a:cubicBezTo>
                  <a:pt x="648" y="27"/>
                  <a:pt x="648" y="27"/>
                  <a:pt x="648" y="27"/>
                </a:cubicBezTo>
                <a:cubicBezTo>
                  <a:pt x="647" y="27"/>
                  <a:pt x="647" y="28"/>
                  <a:pt x="647" y="28"/>
                </a:cubicBezTo>
                <a:cubicBezTo>
                  <a:pt x="646" y="28"/>
                  <a:pt x="646" y="29"/>
                  <a:pt x="645" y="29"/>
                </a:cubicBezTo>
                <a:cubicBezTo>
                  <a:pt x="645" y="29"/>
                  <a:pt x="645" y="29"/>
                  <a:pt x="645" y="29"/>
                </a:cubicBezTo>
                <a:cubicBezTo>
                  <a:pt x="644" y="29"/>
                  <a:pt x="644" y="28"/>
                  <a:pt x="644" y="28"/>
                </a:cubicBezTo>
                <a:cubicBezTo>
                  <a:pt x="645" y="27"/>
                  <a:pt x="645" y="27"/>
                  <a:pt x="645" y="27"/>
                </a:cubicBezTo>
                <a:cubicBezTo>
                  <a:pt x="645" y="26"/>
                  <a:pt x="645" y="26"/>
                  <a:pt x="645" y="26"/>
                </a:cubicBezTo>
                <a:cubicBezTo>
                  <a:pt x="645" y="26"/>
                  <a:pt x="645" y="26"/>
                  <a:pt x="645" y="26"/>
                </a:cubicBezTo>
                <a:cubicBezTo>
                  <a:pt x="645" y="26"/>
                  <a:pt x="645" y="26"/>
                  <a:pt x="644" y="26"/>
                </a:cubicBezTo>
                <a:cubicBezTo>
                  <a:pt x="644" y="26"/>
                  <a:pt x="644" y="27"/>
                  <a:pt x="644" y="27"/>
                </a:cubicBezTo>
                <a:cubicBezTo>
                  <a:pt x="643" y="27"/>
                  <a:pt x="643" y="27"/>
                  <a:pt x="643" y="27"/>
                </a:cubicBezTo>
                <a:cubicBezTo>
                  <a:pt x="643" y="27"/>
                  <a:pt x="643" y="26"/>
                  <a:pt x="643" y="26"/>
                </a:cubicBezTo>
                <a:cubicBezTo>
                  <a:pt x="641" y="26"/>
                  <a:pt x="641" y="26"/>
                  <a:pt x="641" y="26"/>
                </a:cubicBezTo>
                <a:cubicBezTo>
                  <a:pt x="640" y="27"/>
                  <a:pt x="640" y="27"/>
                  <a:pt x="640" y="28"/>
                </a:cubicBezTo>
                <a:cubicBezTo>
                  <a:pt x="640" y="28"/>
                  <a:pt x="640" y="29"/>
                  <a:pt x="640" y="29"/>
                </a:cubicBezTo>
                <a:cubicBezTo>
                  <a:pt x="640" y="30"/>
                  <a:pt x="640" y="30"/>
                  <a:pt x="640" y="30"/>
                </a:cubicBezTo>
                <a:cubicBezTo>
                  <a:pt x="639" y="30"/>
                  <a:pt x="639" y="30"/>
                  <a:pt x="639" y="30"/>
                </a:cubicBezTo>
                <a:cubicBezTo>
                  <a:pt x="639" y="29"/>
                  <a:pt x="639" y="28"/>
                  <a:pt x="639" y="28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8" y="27"/>
                  <a:pt x="637" y="27"/>
                  <a:pt x="637" y="27"/>
                </a:cubicBezTo>
                <a:cubicBezTo>
                  <a:pt x="637" y="27"/>
                  <a:pt x="637" y="27"/>
                  <a:pt x="636" y="27"/>
                </a:cubicBezTo>
                <a:cubicBezTo>
                  <a:pt x="634" y="27"/>
                  <a:pt x="633" y="27"/>
                  <a:pt x="631" y="27"/>
                </a:cubicBezTo>
                <a:cubicBezTo>
                  <a:pt x="630" y="27"/>
                  <a:pt x="630" y="27"/>
                  <a:pt x="630" y="27"/>
                </a:cubicBezTo>
                <a:cubicBezTo>
                  <a:pt x="630" y="27"/>
                  <a:pt x="629" y="27"/>
                  <a:pt x="629" y="27"/>
                </a:cubicBezTo>
                <a:cubicBezTo>
                  <a:pt x="629" y="27"/>
                  <a:pt x="628" y="27"/>
                  <a:pt x="628" y="28"/>
                </a:cubicBezTo>
                <a:cubicBezTo>
                  <a:pt x="628" y="28"/>
                  <a:pt x="628" y="29"/>
                  <a:pt x="629" y="29"/>
                </a:cubicBezTo>
                <a:close/>
                <a:moveTo>
                  <a:pt x="621" y="43"/>
                </a:moveTo>
                <a:cubicBezTo>
                  <a:pt x="621" y="43"/>
                  <a:pt x="622" y="43"/>
                  <a:pt x="622" y="43"/>
                </a:cubicBezTo>
                <a:cubicBezTo>
                  <a:pt x="622" y="43"/>
                  <a:pt x="622" y="43"/>
                  <a:pt x="621" y="43"/>
                </a:cubicBezTo>
                <a:cubicBezTo>
                  <a:pt x="621" y="44"/>
                  <a:pt x="621" y="43"/>
                  <a:pt x="620" y="43"/>
                </a:cubicBezTo>
                <a:cubicBezTo>
                  <a:pt x="619" y="43"/>
                  <a:pt x="619" y="43"/>
                  <a:pt x="619" y="43"/>
                </a:cubicBezTo>
                <a:cubicBezTo>
                  <a:pt x="619" y="43"/>
                  <a:pt x="619" y="43"/>
                  <a:pt x="618" y="43"/>
                </a:cubicBezTo>
                <a:cubicBezTo>
                  <a:pt x="618" y="43"/>
                  <a:pt x="617" y="43"/>
                  <a:pt x="617" y="43"/>
                </a:cubicBezTo>
                <a:cubicBezTo>
                  <a:pt x="617" y="43"/>
                  <a:pt x="616" y="43"/>
                  <a:pt x="616" y="43"/>
                </a:cubicBezTo>
                <a:cubicBezTo>
                  <a:pt x="616" y="44"/>
                  <a:pt x="616" y="44"/>
                  <a:pt x="615" y="44"/>
                </a:cubicBezTo>
                <a:cubicBezTo>
                  <a:pt x="615" y="44"/>
                  <a:pt x="614" y="44"/>
                  <a:pt x="613" y="44"/>
                </a:cubicBezTo>
                <a:cubicBezTo>
                  <a:pt x="612" y="44"/>
                  <a:pt x="612" y="44"/>
                  <a:pt x="611" y="45"/>
                </a:cubicBezTo>
                <a:cubicBezTo>
                  <a:pt x="611" y="45"/>
                  <a:pt x="611" y="45"/>
                  <a:pt x="611" y="45"/>
                </a:cubicBezTo>
                <a:cubicBezTo>
                  <a:pt x="611" y="47"/>
                  <a:pt x="611" y="47"/>
                  <a:pt x="611" y="47"/>
                </a:cubicBezTo>
                <a:cubicBezTo>
                  <a:pt x="612" y="47"/>
                  <a:pt x="612" y="46"/>
                  <a:pt x="613" y="46"/>
                </a:cubicBezTo>
                <a:cubicBezTo>
                  <a:pt x="614" y="46"/>
                  <a:pt x="614" y="46"/>
                  <a:pt x="614" y="46"/>
                </a:cubicBezTo>
                <a:cubicBezTo>
                  <a:pt x="614" y="46"/>
                  <a:pt x="614" y="47"/>
                  <a:pt x="614" y="47"/>
                </a:cubicBezTo>
                <a:cubicBezTo>
                  <a:pt x="615" y="47"/>
                  <a:pt x="615" y="47"/>
                  <a:pt x="616" y="47"/>
                </a:cubicBezTo>
                <a:cubicBezTo>
                  <a:pt x="616" y="47"/>
                  <a:pt x="617" y="47"/>
                  <a:pt x="617" y="46"/>
                </a:cubicBezTo>
                <a:cubicBezTo>
                  <a:pt x="618" y="46"/>
                  <a:pt x="618" y="46"/>
                  <a:pt x="619" y="46"/>
                </a:cubicBezTo>
                <a:cubicBezTo>
                  <a:pt x="619" y="45"/>
                  <a:pt x="619" y="45"/>
                  <a:pt x="620" y="45"/>
                </a:cubicBezTo>
                <a:cubicBezTo>
                  <a:pt x="620" y="45"/>
                  <a:pt x="620" y="45"/>
                  <a:pt x="620" y="45"/>
                </a:cubicBezTo>
                <a:cubicBezTo>
                  <a:pt x="621" y="45"/>
                  <a:pt x="621" y="45"/>
                  <a:pt x="621" y="45"/>
                </a:cubicBezTo>
                <a:cubicBezTo>
                  <a:pt x="621" y="45"/>
                  <a:pt x="621" y="46"/>
                  <a:pt x="621" y="46"/>
                </a:cubicBezTo>
                <a:cubicBezTo>
                  <a:pt x="621" y="46"/>
                  <a:pt x="621" y="47"/>
                  <a:pt x="621" y="47"/>
                </a:cubicBezTo>
                <a:cubicBezTo>
                  <a:pt x="621" y="47"/>
                  <a:pt x="620" y="47"/>
                  <a:pt x="620" y="47"/>
                </a:cubicBezTo>
                <a:cubicBezTo>
                  <a:pt x="620" y="47"/>
                  <a:pt x="620" y="47"/>
                  <a:pt x="619" y="47"/>
                </a:cubicBezTo>
                <a:cubicBezTo>
                  <a:pt x="619" y="47"/>
                  <a:pt x="619" y="47"/>
                  <a:pt x="619" y="48"/>
                </a:cubicBezTo>
                <a:cubicBezTo>
                  <a:pt x="618" y="48"/>
                  <a:pt x="618" y="48"/>
                  <a:pt x="618" y="48"/>
                </a:cubicBezTo>
                <a:cubicBezTo>
                  <a:pt x="617" y="48"/>
                  <a:pt x="617" y="48"/>
                  <a:pt x="617" y="48"/>
                </a:cubicBezTo>
                <a:cubicBezTo>
                  <a:pt x="616" y="48"/>
                  <a:pt x="615" y="48"/>
                  <a:pt x="614" y="48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2" y="48"/>
                  <a:pt x="612" y="48"/>
                </a:cubicBezTo>
                <a:cubicBezTo>
                  <a:pt x="612" y="49"/>
                  <a:pt x="612" y="49"/>
                  <a:pt x="612" y="49"/>
                </a:cubicBezTo>
                <a:cubicBezTo>
                  <a:pt x="612" y="49"/>
                  <a:pt x="612" y="50"/>
                  <a:pt x="612" y="50"/>
                </a:cubicBezTo>
                <a:cubicBezTo>
                  <a:pt x="612" y="50"/>
                  <a:pt x="613" y="51"/>
                  <a:pt x="613" y="51"/>
                </a:cubicBezTo>
                <a:cubicBezTo>
                  <a:pt x="614" y="51"/>
                  <a:pt x="614" y="51"/>
                  <a:pt x="614" y="51"/>
                </a:cubicBezTo>
                <a:cubicBezTo>
                  <a:pt x="615" y="51"/>
                  <a:pt x="615" y="51"/>
                  <a:pt x="615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7" y="51"/>
                  <a:pt x="617" y="52"/>
                  <a:pt x="618" y="52"/>
                </a:cubicBezTo>
                <a:cubicBezTo>
                  <a:pt x="618" y="52"/>
                  <a:pt x="618" y="52"/>
                  <a:pt x="618" y="52"/>
                </a:cubicBezTo>
                <a:cubicBezTo>
                  <a:pt x="618" y="53"/>
                  <a:pt x="619" y="53"/>
                  <a:pt x="619" y="53"/>
                </a:cubicBezTo>
                <a:cubicBezTo>
                  <a:pt x="619" y="53"/>
                  <a:pt x="619" y="54"/>
                  <a:pt x="619" y="54"/>
                </a:cubicBezTo>
                <a:cubicBezTo>
                  <a:pt x="620" y="54"/>
                  <a:pt x="620" y="55"/>
                  <a:pt x="620" y="55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5"/>
                  <a:pt x="621" y="55"/>
                  <a:pt x="621" y="54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2" y="54"/>
                  <a:pt x="622" y="53"/>
                  <a:pt x="622" y="53"/>
                </a:cubicBezTo>
                <a:cubicBezTo>
                  <a:pt x="623" y="53"/>
                  <a:pt x="623" y="53"/>
                  <a:pt x="624" y="52"/>
                </a:cubicBezTo>
                <a:cubicBezTo>
                  <a:pt x="624" y="52"/>
                  <a:pt x="624" y="52"/>
                  <a:pt x="624" y="52"/>
                </a:cubicBezTo>
                <a:cubicBezTo>
                  <a:pt x="624" y="51"/>
                  <a:pt x="624" y="51"/>
                  <a:pt x="624" y="50"/>
                </a:cubicBezTo>
                <a:cubicBezTo>
                  <a:pt x="624" y="50"/>
                  <a:pt x="624" y="50"/>
                  <a:pt x="624" y="49"/>
                </a:cubicBezTo>
                <a:cubicBezTo>
                  <a:pt x="624" y="49"/>
                  <a:pt x="624" y="49"/>
                  <a:pt x="625" y="49"/>
                </a:cubicBezTo>
                <a:cubicBezTo>
                  <a:pt x="625" y="49"/>
                  <a:pt x="625" y="48"/>
                  <a:pt x="626" y="48"/>
                </a:cubicBezTo>
                <a:cubicBezTo>
                  <a:pt x="626" y="48"/>
                  <a:pt x="626" y="48"/>
                  <a:pt x="627" y="48"/>
                </a:cubicBezTo>
                <a:cubicBezTo>
                  <a:pt x="627" y="45"/>
                  <a:pt x="627" y="45"/>
                  <a:pt x="627" y="45"/>
                </a:cubicBezTo>
                <a:cubicBezTo>
                  <a:pt x="627" y="45"/>
                  <a:pt x="628" y="45"/>
                  <a:pt x="628" y="45"/>
                </a:cubicBezTo>
                <a:cubicBezTo>
                  <a:pt x="629" y="45"/>
                  <a:pt x="629" y="44"/>
                  <a:pt x="630" y="44"/>
                </a:cubicBezTo>
                <a:cubicBezTo>
                  <a:pt x="629" y="44"/>
                  <a:pt x="629" y="44"/>
                  <a:pt x="629" y="43"/>
                </a:cubicBezTo>
                <a:cubicBezTo>
                  <a:pt x="629" y="43"/>
                  <a:pt x="629" y="43"/>
                  <a:pt x="629" y="43"/>
                </a:cubicBezTo>
                <a:cubicBezTo>
                  <a:pt x="629" y="42"/>
                  <a:pt x="629" y="42"/>
                  <a:pt x="629" y="42"/>
                </a:cubicBezTo>
                <a:cubicBezTo>
                  <a:pt x="629" y="42"/>
                  <a:pt x="629" y="41"/>
                  <a:pt x="629" y="41"/>
                </a:cubicBezTo>
                <a:cubicBezTo>
                  <a:pt x="629" y="41"/>
                  <a:pt x="629" y="41"/>
                  <a:pt x="629" y="40"/>
                </a:cubicBezTo>
                <a:cubicBezTo>
                  <a:pt x="634" y="40"/>
                  <a:pt x="634" y="40"/>
                  <a:pt x="634" y="40"/>
                </a:cubicBezTo>
                <a:cubicBezTo>
                  <a:pt x="634" y="41"/>
                  <a:pt x="634" y="41"/>
                  <a:pt x="634" y="41"/>
                </a:cubicBezTo>
                <a:cubicBezTo>
                  <a:pt x="634" y="42"/>
                  <a:pt x="634" y="42"/>
                  <a:pt x="634" y="43"/>
                </a:cubicBezTo>
                <a:cubicBezTo>
                  <a:pt x="634" y="43"/>
                  <a:pt x="634" y="43"/>
                  <a:pt x="634" y="43"/>
                </a:cubicBezTo>
                <a:cubicBezTo>
                  <a:pt x="634" y="43"/>
                  <a:pt x="635" y="43"/>
                  <a:pt x="635" y="43"/>
                </a:cubicBezTo>
                <a:cubicBezTo>
                  <a:pt x="636" y="43"/>
                  <a:pt x="636" y="44"/>
                  <a:pt x="636" y="44"/>
                </a:cubicBezTo>
                <a:cubicBezTo>
                  <a:pt x="636" y="44"/>
                  <a:pt x="637" y="44"/>
                  <a:pt x="637" y="44"/>
                </a:cubicBezTo>
                <a:cubicBezTo>
                  <a:pt x="637" y="45"/>
                  <a:pt x="637" y="45"/>
                  <a:pt x="637" y="45"/>
                </a:cubicBezTo>
                <a:cubicBezTo>
                  <a:pt x="637" y="46"/>
                  <a:pt x="637" y="46"/>
                  <a:pt x="637" y="46"/>
                </a:cubicBezTo>
                <a:cubicBezTo>
                  <a:pt x="637" y="47"/>
                  <a:pt x="636" y="47"/>
                  <a:pt x="636" y="47"/>
                </a:cubicBezTo>
                <a:cubicBezTo>
                  <a:pt x="635" y="47"/>
                  <a:pt x="635" y="48"/>
                  <a:pt x="635" y="48"/>
                </a:cubicBezTo>
                <a:cubicBezTo>
                  <a:pt x="635" y="49"/>
                  <a:pt x="635" y="49"/>
                  <a:pt x="635" y="49"/>
                </a:cubicBezTo>
                <a:cubicBezTo>
                  <a:pt x="637" y="49"/>
                  <a:pt x="637" y="49"/>
                  <a:pt x="637" y="49"/>
                </a:cubicBezTo>
                <a:cubicBezTo>
                  <a:pt x="638" y="49"/>
                  <a:pt x="638" y="49"/>
                  <a:pt x="639" y="48"/>
                </a:cubicBezTo>
                <a:cubicBezTo>
                  <a:pt x="639" y="48"/>
                  <a:pt x="640" y="47"/>
                  <a:pt x="640" y="47"/>
                </a:cubicBezTo>
                <a:cubicBezTo>
                  <a:pt x="641" y="47"/>
                  <a:pt x="641" y="48"/>
                  <a:pt x="641" y="48"/>
                </a:cubicBezTo>
                <a:cubicBezTo>
                  <a:pt x="641" y="48"/>
                  <a:pt x="641" y="48"/>
                  <a:pt x="641" y="49"/>
                </a:cubicBezTo>
                <a:cubicBezTo>
                  <a:pt x="641" y="49"/>
                  <a:pt x="641" y="49"/>
                  <a:pt x="641" y="50"/>
                </a:cubicBezTo>
                <a:cubicBezTo>
                  <a:pt x="643" y="50"/>
                  <a:pt x="643" y="50"/>
                  <a:pt x="643" y="50"/>
                </a:cubicBezTo>
                <a:cubicBezTo>
                  <a:pt x="643" y="50"/>
                  <a:pt x="643" y="50"/>
                  <a:pt x="644" y="50"/>
                </a:cubicBezTo>
                <a:cubicBezTo>
                  <a:pt x="644" y="49"/>
                  <a:pt x="644" y="49"/>
                  <a:pt x="644" y="49"/>
                </a:cubicBezTo>
                <a:cubicBezTo>
                  <a:pt x="644" y="49"/>
                  <a:pt x="644" y="48"/>
                  <a:pt x="644" y="48"/>
                </a:cubicBezTo>
                <a:cubicBezTo>
                  <a:pt x="648" y="48"/>
                  <a:pt x="648" y="48"/>
                  <a:pt x="648" y="48"/>
                </a:cubicBezTo>
                <a:cubicBezTo>
                  <a:pt x="650" y="48"/>
                  <a:pt x="650" y="48"/>
                  <a:pt x="650" y="48"/>
                </a:cubicBezTo>
                <a:cubicBezTo>
                  <a:pt x="650" y="47"/>
                  <a:pt x="650" y="47"/>
                  <a:pt x="650" y="47"/>
                </a:cubicBezTo>
                <a:cubicBezTo>
                  <a:pt x="649" y="46"/>
                  <a:pt x="649" y="46"/>
                  <a:pt x="648" y="46"/>
                </a:cubicBezTo>
                <a:cubicBezTo>
                  <a:pt x="647" y="46"/>
                  <a:pt x="647" y="46"/>
                  <a:pt x="647" y="46"/>
                </a:cubicBezTo>
                <a:cubicBezTo>
                  <a:pt x="646" y="46"/>
                  <a:pt x="646" y="46"/>
                  <a:pt x="645" y="46"/>
                </a:cubicBezTo>
                <a:cubicBezTo>
                  <a:pt x="645" y="45"/>
                  <a:pt x="645" y="45"/>
                  <a:pt x="645" y="44"/>
                </a:cubicBezTo>
                <a:cubicBezTo>
                  <a:pt x="645" y="44"/>
                  <a:pt x="645" y="44"/>
                  <a:pt x="645" y="43"/>
                </a:cubicBezTo>
                <a:cubicBezTo>
                  <a:pt x="641" y="43"/>
                  <a:pt x="641" y="43"/>
                  <a:pt x="641" y="43"/>
                </a:cubicBezTo>
                <a:cubicBezTo>
                  <a:pt x="641" y="42"/>
                  <a:pt x="641" y="42"/>
                  <a:pt x="640" y="41"/>
                </a:cubicBezTo>
                <a:cubicBezTo>
                  <a:pt x="640" y="41"/>
                  <a:pt x="640" y="41"/>
                  <a:pt x="640" y="41"/>
                </a:cubicBezTo>
                <a:cubicBezTo>
                  <a:pt x="639" y="41"/>
                  <a:pt x="639" y="40"/>
                  <a:pt x="639" y="40"/>
                </a:cubicBezTo>
                <a:cubicBezTo>
                  <a:pt x="639" y="40"/>
                  <a:pt x="639" y="40"/>
                  <a:pt x="639" y="40"/>
                </a:cubicBezTo>
                <a:cubicBezTo>
                  <a:pt x="638" y="39"/>
                  <a:pt x="639" y="39"/>
                  <a:pt x="638" y="39"/>
                </a:cubicBezTo>
                <a:cubicBezTo>
                  <a:pt x="638" y="38"/>
                  <a:pt x="637" y="39"/>
                  <a:pt x="637" y="39"/>
                </a:cubicBezTo>
                <a:cubicBezTo>
                  <a:pt x="637" y="39"/>
                  <a:pt x="636" y="39"/>
                  <a:pt x="636" y="39"/>
                </a:cubicBezTo>
                <a:cubicBezTo>
                  <a:pt x="636" y="38"/>
                  <a:pt x="636" y="38"/>
                  <a:pt x="635" y="38"/>
                </a:cubicBezTo>
                <a:cubicBezTo>
                  <a:pt x="635" y="38"/>
                  <a:pt x="635" y="37"/>
                  <a:pt x="635" y="37"/>
                </a:cubicBezTo>
                <a:cubicBezTo>
                  <a:pt x="635" y="36"/>
                  <a:pt x="634" y="36"/>
                  <a:pt x="634" y="36"/>
                </a:cubicBezTo>
                <a:cubicBezTo>
                  <a:pt x="634" y="36"/>
                  <a:pt x="634" y="36"/>
                  <a:pt x="633" y="36"/>
                </a:cubicBezTo>
                <a:cubicBezTo>
                  <a:pt x="633" y="36"/>
                  <a:pt x="633" y="36"/>
                  <a:pt x="633" y="36"/>
                </a:cubicBezTo>
                <a:cubicBezTo>
                  <a:pt x="632" y="36"/>
                  <a:pt x="632" y="37"/>
                  <a:pt x="631" y="37"/>
                </a:cubicBezTo>
                <a:cubicBezTo>
                  <a:pt x="631" y="37"/>
                  <a:pt x="631" y="37"/>
                  <a:pt x="630" y="37"/>
                </a:cubicBezTo>
                <a:cubicBezTo>
                  <a:pt x="630" y="37"/>
                  <a:pt x="630" y="37"/>
                  <a:pt x="629" y="37"/>
                </a:cubicBezTo>
                <a:cubicBezTo>
                  <a:pt x="629" y="37"/>
                  <a:pt x="629" y="36"/>
                  <a:pt x="629" y="36"/>
                </a:cubicBezTo>
                <a:cubicBezTo>
                  <a:pt x="629" y="34"/>
                  <a:pt x="629" y="34"/>
                  <a:pt x="629" y="34"/>
                </a:cubicBezTo>
                <a:cubicBezTo>
                  <a:pt x="629" y="34"/>
                  <a:pt x="629" y="34"/>
                  <a:pt x="629" y="34"/>
                </a:cubicBezTo>
                <a:cubicBezTo>
                  <a:pt x="629" y="35"/>
                  <a:pt x="628" y="34"/>
                  <a:pt x="628" y="34"/>
                </a:cubicBezTo>
                <a:cubicBezTo>
                  <a:pt x="627" y="34"/>
                  <a:pt x="627" y="35"/>
                  <a:pt x="627" y="34"/>
                </a:cubicBezTo>
                <a:cubicBezTo>
                  <a:pt x="626" y="34"/>
                  <a:pt x="626" y="34"/>
                  <a:pt x="626" y="34"/>
                </a:cubicBezTo>
                <a:cubicBezTo>
                  <a:pt x="626" y="34"/>
                  <a:pt x="626" y="34"/>
                  <a:pt x="626" y="33"/>
                </a:cubicBezTo>
                <a:cubicBezTo>
                  <a:pt x="627" y="33"/>
                  <a:pt x="627" y="33"/>
                  <a:pt x="627" y="32"/>
                </a:cubicBezTo>
                <a:cubicBezTo>
                  <a:pt x="627" y="32"/>
                  <a:pt x="627" y="32"/>
                  <a:pt x="627" y="31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1" y="30"/>
                  <a:pt x="621" y="30"/>
                  <a:pt x="620" y="30"/>
                </a:cubicBezTo>
                <a:cubicBezTo>
                  <a:pt x="620" y="30"/>
                  <a:pt x="620" y="31"/>
                  <a:pt x="620" y="31"/>
                </a:cubicBezTo>
                <a:cubicBezTo>
                  <a:pt x="619" y="31"/>
                  <a:pt x="619" y="32"/>
                  <a:pt x="619" y="32"/>
                </a:cubicBezTo>
                <a:cubicBezTo>
                  <a:pt x="619" y="33"/>
                  <a:pt x="619" y="33"/>
                  <a:pt x="619" y="33"/>
                </a:cubicBezTo>
                <a:cubicBezTo>
                  <a:pt x="619" y="33"/>
                  <a:pt x="619" y="34"/>
                  <a:pt x="620" y="34"/>
                </a:cubicBezTo>
                <a:cubicBezTo>
                  <a:pt x="620" y="34"/>
                  <a:pt x="620" y="34"/>
                  <a:pt x="620" y="35"/>
                </a:cubicBezTo>
                <a:cubicBezTo>
                  <a:pt x="620" y="35"/>
                  <a:pt x="620" y="36"/>
                  <a:pt x="620" y="36"/>
                </a:cubicBezTo>
                <a:cubicBezTo>
                  <a:pt x="619" y="36"/>
                  <a:pt x="619" y="37"/>
                  <a:pt x="618" y="37"/>
                </a:cubicBezTo>
                <a:cubicBezTo>
                  <a:pt x="618" y="37"/>
                  <a:pt x="618" y="37"/>
                  <a:pt x="617" y="36"/>
                </a:cubicBezTo>
                <a:cubicBezTo>
                  <a:pt x="617" y="36"/>
                  <a:pt x="617" y="35"/>
                  <a:pt x="617" y="35"/>
                </a:cubicBezTo>
                <a:cubicBezTo>
                  <a:pt x="617" y="34"/>
                  <a:pt x="617" y="34"/>
                  <a:pt x="617" y="34"/>
                </a:cubicBezTo>
                <a:cubicBezTo>
                  <a:pt x="617" y="34"/>
                  <a:pt x="617" y="33"/>
                  <a:pt x="617" y="33"/>
                </a:cubicBezTo>
                <a:cubicBezTo>
                  <a:pt x="617" y="33"/>
                  <a:pt x="617" y="33"/>
                  <a:pt x="617" y="33"/>
                </a:cubicBezTo>
                <a:cubicBezTo>
                  <a:pt x="617" y="32"/>
                  <a:pt x="617" y="32"/>
                  <a:pt x="617" y="31"/>
                </a:cubicBezTo>
                <a:cubicBezTo>
                  <a:pt x="615" y="31"/>
                  <a:pt x="615" y="31"/>
                  <a:pt x="615" y="31"/>
                </a:cubicBezTo>
                <a:cubicBezTo>
                  <a:pt x="615" y="31"/>
                  <a:pt x="614" y="31"/>
                  <a:pt x="614" y="32"/>
                </a:cubicBezTo>
                <a:cubicBezTo>
                  <a:pt x="614" y="32"/>
                  <a:pt x="614" y="32"/>
                  <a:pt x="613" y="33"/>
                </a:cubicBezTo>
                <a:cubicBezTo>
                  <a:pt x="613" y="33"/>
                  <a:pt x="613" y="33"/>
                  <a:pt x="613" y="33"/>
                </a:cubicBezTo>
                <a:cubicBezTo>
                  <a:pt x="612" y="33"/>
                  <a:pt x="612" y="34"/>
                  <a:pt x="612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1" y="32"/>
                </a:cubicBezTo>
                <a:cubicBezTo>
                  <a:pt x="611" y="32"/>
                  <a:pt x="611" y="31"/>
                  <a:pt x="611" y="31"/>
                </a:cubicBezTo>
                <a:cubicBezTo>
                  <a:pt x="611" y="30"/>
                  <a:pt x="611" y="30"/>
                  <a:pt x="611" y="30"/>
                </a:cubicBezTo>
                <a:cubicBezTo>
                  <a:pt x="611" y="30"/>
                  <a:pt x="611" y="30"/>
                  <a:pt x="611" y="30"/>
                </a:cubicBezTo>
                <a:cubicBezTo>
                  <a:pt x="610" y="31"/>
                  <a:pt x="610" y="31"/>
                  <a:pt x="610" y="31"/>
                </a:cubicBezTo>
                <a:cubicBezTo>
                  <a:pt x="610" y="31"/>
                  <a:pt x="609" y="31"/>
                  <a:pt x="609" y="31"/>
                </a:cubicBezTo>
                <a:cubicBezTo>
                  <a:pt x="609" y="31"/>
                  <a:pt x="609" y="32"/>
                  <a:pt x="609" y="32"/>
                </a:cubicBezTo>
                <a:cubicBezTo>
                  <a:pt x="604" y="32"/>
                  <a:pt x="604" y="32"/>
                  <a:pt x="604" y="32"/>
                </a:cubicBezTo>
                <a:cubicBezTo>
                  <a:pt x="604" y="32"/>
                  <a:pt x="604" y="32"/>
                  <a:pt x="603" y="32"/>
                </a:cubicBezTo>
                <a:cubicBezTo>
                  <a:pt x="603" y="32"/>
                  <a:pt x="602" y="32"/>
                  <a:pt x="602" y="32"/>
                </a:cubicBezTo>
                <a:cubicBezTo>
                  <a:pt x="602" y="32"/>
                  <a:pt x="601" y="33"/>
                  <a:pt x="601" y="33"/>
                </a:cubicBezTo>
                <a:cubicBezTo>
                  <a:pt x="601" y="33"/>
                  <a:pt x="601" y="34"/>
                  <a:pt x="601" y="34"/>
                </a:cubicBezTo>
                <a:cubicBezTo>
                  <a:pt x="602" y="34"/>
                  <a:pt x="602" y="35"/>
                  <a:pt x="602" y="35"/>
                </a:cubicBezTo>
                <a:cubicBezTo>
                  <a:pt x="602" y="35"/>
                  <a:pt x="602" y="35"/>
                  <a:pt x="603" y="36"/>
                </a:cubicBezTo>
                <a:cubicBezTo>
                  <a:pt x="603" y="36"/>
                  <a:pt x="604" y="35"/>
                  <a:pt x="605" y="36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5" y="36"/>
                  <a:pt x="606" y="36"/>
                  <a:pt x="605" y="36"/>
                </a:cubicBezTo>
                <a:cubicBezTo>
                  <a:pt x="605" y="37"/>
                  <a:pt x="605" y="37"/>
                  <a:pt x="605" y="37"/>
                </a:cubicBezTo>
                <a:cubicBezTo>
                  <a:pt x="605" y="37"/>
                  <a:pt x="605" y="37"/>
                  <a:pt x="605" y="38"/>
                </a:cubicBezTo>
                <a:cubicBezTo>
                  <a:pt x="605" y="38"/>
                  <a:pt x="605" y="38"/>
                  <a:pt x="605" y="39"/>
                </a:cubicBezTo>
                <a:cubicBezTo>
                  <a:pt x="605" y="39"/>
                  <a:pt x="605" y="39"/>
                  <a:pt x="605" y="39"/>
                </a:cubicBezTo>
                <a:cubicBezTo>
                  <a:pt x="606" y="40"/>
                  <a:pt x="606" y="40"/>
                  <a:pt x="606" y="40"/>
                </a:cubicBezTo>
                <a:cubicBezTo>
                  <a:pt x="606" y="41"/>
                  <a:pt x="605" y="41"/>
                  <a:pt x="605" y="42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4" y="41"/>
                  <a:pt x="604" y="41"/>
                  <a:pt x="604" y="41"/>
                </a:cubicBezTo>
                <a:cubicBezTo>
                  <a:pt x="604" y="41"/>
                  <a:pt x="604" y="40"/>
                  <a:pt x="604" y="40"/>
                </a:cubicBezTo>
                <a:cubicBezTo>
                  <a:pt x="604" y="40"/>
                  <a:pt x="604" y="39"/>
                  <a:pt x="603" y="39"/>
                </a:cubicBezTo>
                <a:cubicBezTo>
                  <a:pt x="603" y="39"/>
                  <a:pt x="603" y="39"/>
                  <a:pt x="603" y="39"/>
                </a:cubicBezTo>
                <a:cubicBezTo>
                  <a:pt x="602" y="39"/>
                  <a:pt x="602" y="38"/>
                  <a:pt x="602" y="38"/>
                </a:cubicBezTo>
                <a:cubicBezTo>
                  <a:pt x="602" y="38"/>
                  <a:pt x="601" y="38"/>
                  <a:pt x="601" y="38"/>
                </a:cubicBezTo>
                <a:cubicBezTo>
                  <a:pt x="601" y="39"/>
                  <a:pt x="602" y="39"/>
                  <a:pt x="602" y="40"/>
                </a:cubicBezTo>
                <a:cubicBezTo>
                  <a:pt x="602" y="40"/>
                  <a:pt x="602" y="40"/>
                  <a:pt x="602" y="40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2"/>
                  <a:pt x="603" y="42"/>
                  <a:pt x="603" y="42"/>
                </a:cubicBezTo>
                <a:cubicBezTo>
                  <a:pt x="603" y="42"/>
                  <a:pt x="603" y="42"/>
                  <a:pt x="603" y="43"/>
                </a:cubicBezTo>
                <a:cubicBezTo>
                  <a:pt x="604" y="43"/>
                  <a:pt x="604" y="43"/>
                  <a:pt x="605" y="43"/>
                </a:cubicBezTo>
                <a:cubicBezTo>
                  <a:pt x="605" y="43"/>
                  <a:pt x="606" y="43"/>
                  <a:pt x="606" y="43"/>
                </a:cubicBezTo>
                <a:cubicBezTo>
                  <a:pt x="606" y="42"/>
                  <a:pt x="606" y="42"/>
                  <a:pt x="606" y="42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7" y="41"/>
                  <a:pt x="607" y="41"/>
                </a:cubicBezTo>
                <a:cubicBezTo>
                  <a:pt x="608" y="41"/>
                  <a:pt x="608" y="42"/>
                  <a:pt x="608" y="42"/>
                </a:cubicBezTo>
                <a:cubicBezTo>
                  <a:pt x="608" y="43"/>
                  <a:pt x="608" y="43"/>
                  <a:pt x="609" y="43"/>
                </a:cubicBezTo>
                <a:cubicBezTo>
                  <a:pt x="609" y="43"/>
                  <a:pt x="609" y="43"/>
                  <a:pt x="609" y="43"/>
                </a:cubicBezTo>
                <a:cubicBezTo>
                  <a:pt x="610" y="43"/>
                  <a:pt x="610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3" y="43"/>
                  <a:pt x="613" y="43"/>
                </a:cubicBezTo>
                <a:cubicBezTo>
                  <a:pt x="613" y="42"/>
                  <a:pt x="613" y="42"/>
                  <a:pt x="613" y="42"/>
                </a:cubicBezTo>
                <a:cubicBezTo>
                  <a:pt x="613" y="42"/>
                  <a:pt x="613" y="41"/>
                  <a:pt x="613" y="41"/>
                </a:cubicBezTo>
                <a:cubicBezTo>
                  <a:pt x="613" y="41"/>
                  <a:pt x="614" y="41"/>
                  <a:pt x="614" y="41"/>
                </a:cubicBezTo>
                <a:cubicBezTo>
                  <a:pt x="614" y="41"/>
                  <a:pt x="614" y="41"/>
                  <a:pt x="615" y="41"/>
                </a:cubicBezTo>
                <a:cubicBezTo>
                  <a:pt x="615" y="41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6" y="39"/>
                  <a:pt x="617" y="39"/>
                </a:cubicBezTo>
                <a:cubicBezTo>
                  <a:pt x="617" y="40"/>
                  <a:pt x="616" y="40"/>
                  <a:pt x="617" y="40"/>
                </a:cubicBezTo>
                <a:cubicBezTo>
                  <a:pt x="617" y="41"/>
                  <a:pt x="617" y="41"/>
                  <a:pt x="617" y="42"/>
                </a:cubicBezTo>
                <a:cubicBezTo>
                  <a:pt x="619" y="42"/>
                  <a:pt x="619" y="42"/>
                  <a:pt x="619" y="42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21" y="41"/>
                  <a:pt x="621" y="41"/>
                  <a:pt x="621" y="41"/>
                </a:cubicBezTo>
                <a:cubicBezTo>
                  <a:pt x="621" y="42"/>
                  <a:pt x="621" y="42"/>
                  <a:pt x="621" y="43"/>
                </a:cubicBezTo>
                <a:close/>
                <a:moveTo>
                  <a:pt x="1058" y="157"/>
                </a:moveTo>
                <a:cubicBezTo>
                  <a:pt x="1058" y="157"/>
                  <a:pt x="1059" y="157"/>
                  <a:pt x="1059" y="157"/>
                </a:cubicBezTo>
                <a:cubicBezTo>
                  <a:pt x="1059" y="156"/>
                  <a:pt x="1059" y="156"/>
                  <a:pt x="1060" y="156"/>
                </a:cubicBezTo>
                <a:cubicBezTo>
                  <a:pt x="1068" y="156"/>
                  <a:pt x="1068" y="156"/>
                  <a:pt x="1068" y="156"/>
                </a:cubicBezTo>
                <a:cubicBezTo>
                  <a:pt x="1068" y="155"/>
                  <a:pt x="1068" y="155"/>
                  <a:pt x="1068" y="155"/>
                </a:cubicBezTo>
                <a:cubicBezTo>
                  <a:pt x="1068" y="154"/>
                  <a:pt x="1068" y="154"/>
                  <a:pt x="1069" y="153"/>
                </a:cubicBezTo>
                <a:cubicBezTo>
                  <a:pt x="1069" y="153"/>
                  <a:pt x="1069" y="153"/>
                  <a:pt x="1069" y="153"/>
                </a:cubicBezTo>
                <a:cubicBezTo>
                  <a:pt x="1070" y="153"/>
                  <a:pt x="1070" y="153"/>
                  <a:pt x="1070" y="153"/>
                </a:cubicBezTo>
                <a:cubicBezTo>
                  <a:pt x="1071" y="154"/>
                  <a:pt x="1071" y="154"/>
                  <a:pt x="1071" y="154"/>
                </a:cubicBezTo>
                <a:cubicBezTo>
                  <a:pt x="1072" y="154"/>
                  <a:pt x="1072" y="154"/>
                  <a:pt x="1073" y="154"/>
                </a:cubicBezTo>
                <a:cubicBezTo>
                  <a:pt x="1073" y="154"/>
                  <a:pt x="1073" y="154"/>
                  <a:pt x="1074" y="154"/>
                </a:cubicBezTo>
                <a:cubicBezTo>
                  <a:pt x="1074" y="154"/>
                  <a:pt x="1074" y="154"/>
                  <a:pt x="1075" y="155"/>
                </a:cubicBezTo>
                <a:cubicBezTo>
                  <a:pt x="1075" y="155"/>
                  <a:pt x="1075" y="155"/>
                  <a:pt x="1075" y="155"/>
                </a:cubicBezTo>
                <a:cubicBezTo>
                  <a:pt x="1076" y="155"/>
                  <a:pt x="1076" y="155"/>
                  <a:pt x="1076" y="155"/>
                </a:cubicBezTo>
                <a:cubicBezTo>
                  <a:pt x="1076" y="155"/>
                  <a:pt x="1076" y="156"/>
                  <a:pt x="1076" y="156"/>
                </a:cubicBezTo>
                <a:cubicBezTo>
                  <a:pt x="1076" y="156"/>
                  <a:pt x="1075" y="156"/>
                  <a:pt x="1075" y="157"/>
                </a:cubicBezTo>
                <a:cubicBezTo>
                  <a:pt x="1075" y="157"/>
                  <a:pt x="1075" y="158"/>
                  <a:pt x="1075" y="158"/>
                </a:cubicBezTo>
                <a:cubicBezTo>
                  <a:pt x="1076" y="158"/>
                  <a:pt x="1076" y="158"/>
                  <a:pt x="1076" y="158"/>
                </a:cubicBezTo>
                <a:cubicBezTo>
                  <a:pt x="1080" y="158"/>
                  <a:pt x="1080" y="158"/>
                  <a:pt x="1080" y="158"/>
                </a:cubicBezTo>
                <a:cubicBezTo>
                  <a:pt x="1080" y="158"/>
                  <a:pt x="1081" y="158"/>
                  <a:pt x="1081" y="157"/>
                </a:cubicBezTo>
                <a:cubicBezTo>
                  <a:pt x="1081" y="157"/>
                  <a:pt x="1081" y="157"/>
                  <a:pt x="1082" y="156"/>
                </a:cubicBezTo>
                <a:cubicBezTo>
                  <a:pt x="1082" y="156"/>
                  <a:pt x="1082" y="156"/>
                  <a:pt x="1082" y="156"/>
                </a:cubicBezTo>
                <a:cubicBezTo>
                  <a:pt x="1083" y="156"/>
                  <a:pt x="1083" y="157"/>
                  <a:pt x="1084" y="157"/>
                </a:cubicBezTo>
                <a:cubicBezTo>
                  <a:pt x="1084" y="157"/>
                  <a:pt x="1085" y="158"/>
                  <a:pt x="1085" y="158"/>
                </a:cubicBezTo>
                <a:cubicBezTo>
                  <a:pt x="1085" y="157"/>
                  <a:pt x="1085" y="157"/>
                  <a:pt x="1085" y="157"/>
                </a:cubicBezTo>
                <a:cubicBezTo>
                  <a:pt x="1085" y="157"/>
                  <a:pt x="1085" y="157"/>
                  <a:pt x="1085" y="156"/>
                </a:cubicBezTo>
                <a:cubicBezTo>
                  <a:pt x="1085" y="156"/>
                  <a:pt x="1086" y="156"/>
                  <a:pt x="1086" y="157"/>
                </a:cubicBezTo>
                <a:cubicBezTo>
                  <a:pt x="1086" y="157"/>
                  <a:pt x="1086" y="157"/>
                  <a:pt x="1087" y="157"/>
                </a:cubicBezTo>
                <a:cubicBezTo>
                  <a:pt x="1089" y="157"/>
                  <a:pt x="1089" y="157"/>
                  <a:pt x="1089" y="157"/>
                </a:cubicBezTo>
                <a:cubicBezTo>
                  <a:pt x="1089" y="157"/>
                  <a:pt x="1089" y="157"/>
                  <a:pt x="1089" y="156"/>
                </a:cubicBezTo>
                <a:cubicBezTo>
                  <a:pt x="1089" y="156"/>
                  <a:pt x="1088" y="156"/>
                  <a:pt x="1088" y="156"/>
                </a:cubicBezTo>
                <a:cubicBezTo>
                  <a:pt x="1088" y="155"/>
                  <a:pt x="1088" y="155"/>
                  <a:pt x="1088" y="155"/>
                </a:cubicBezTo>
                <a:cubicBezTo>
                  <a:pt x="1087" y="155"/>
                  <a:pt x="1087" y="155"/>
                  <a:pt x="1087" y="155"/>
                </a:cubicBezTo>
                <a:cubicBezTo>
                  <a:pt x="1086" y="155"/>
                  <a:pt x="1086" y="155"/>
                  <a:pt x="1086" y="155"/>
                </a:cubicBezTo>
                <a:cubicBezTo>
                  <a:pt x="1086" y="153"/>
                  <a:pt x="1086" y="153"/>
                  <a:pt x="1086" y="153"/>
                </a:cubicBezTo>
                <a:cubicBezTo>
                  <a:pt x="1086" y="152"/>
                  <a:pt x="1086" y="152"/>
                  <a:pt x="1087" y="152"/>
                </a:cubicBezTo>
                <a:cubicBezTo>
                  <a:pt x="1087" y="152"/>
                  <a:pt x="1087" y="152"/>
                  <a:pt x="1088" y="152"/>
                </a:cubicBezTo>
                <a:cubicBezTo>
                  <a:pt x="1088" y="152"/>
                  <a:pt x="1088" y="151"/>
                  <a:pt x="1088" y="151"/>
                </a:cubicBezTo>
                <a:cubicBezTo>
                  <a:pt x="1088" y="151"/>
                  <a:pt x="1088" y="151"/>
                  <a:pt x="1088" y="151"/>
                </a:cubicBezTo>
                <a:cubicBezTo>
                  <a:pt x="1089" y="150"/>
                  <a:pt x="1089" y="150"/>
                  <a:pt x="1089" y="150"/>
                </a:cubicBezTo>
                <a:cubicBezTo>
                  <a:pt x="1089" y="150"/>
                  <a:pt x="1089" y="149"/>
                  <a:pt x="1090" y="149"/>
                </a:cubicBezTo>
                <a:cubicBezTo>
                  <a:pt x="1090" y="149"/>
                  <a:pt x="1090" y="149"/>
                  <a:pt x="1090" y="148"/>
                </a:cubicBezTo>
                <a:cubicBezTo>
                  <a:pt x="1090" y="148"/>
                  <a:pt x="1091" y="148"/>
                  <a:pt x="1091" y="148"/>
                </a:cubicBezTo>
                <a:cubicBezTo>
                  <a:pt x="1092" y="148"/>
                  <a:pt x="1092" y="148"/>
                  <a:pt x="1092" y="148"/>
                </a:cubicBezTo>
                <a:cubicBezTo>
                  <a:pt x="1092" y="148"/>
                  <a:pt x="1092" y="147"/>
                  <a:pt x="1092" y="147"/>
                </a:cubicBezTo>
                <a:cubicBezTo>
                  <a:pt x="1093" y="146"/>
                  <a:pt x="1093" y="146"/>
                  <a:pt x="1094" y="145"/>
                </a:cubicBezTo>
                <a:cubicBezTo>
                  <a:pt x="1094" y="145"/>
                  <a:pt x="1095" y="144"/>
                  <a:pt x="1096" y="143"/>
                </a:cubicBezTo>
                <a:cubicBezTo>
                  <a:pt x="1096" y="143"/>
                  <a:pt x="1097" y="143"/>
                  <a:pt x="1097" y="143"/>
                </a:cubicBezTo>
                <a:cubicBezTo>
                  <a:pt x="1098" y="143"/>
                  <a:pt x="1098" y="143"/>
                  <a:pt x="1098" y="143"/>
                </a:cubicBezTo>
                <a:cubicBezTo>
                  <a:pt x="1099" y="143"/>
                  <a:pt x="1099" y="143"/>
                  <a:pt x="1099" y="143"/>
                </a:cubicBezTo>
                <a:cubicBezTo>
                  <a:pt x="1100" y="143"/>
                  <a:pt x="1100" y="143"/>
                  <a:pt x="1100" y="143"/>
                </a:cubicBezTo>
                <a:cubicBezTo>
                  <a:pt x="1100" y="143"/>
                  <a:pt x="1100" y="143"/>
                  <a:pt x="1100" y="143"/>
                </a:cubicBezTo>
                <a:cubicBezTo>
                  <a:pt x="1101" y="143"/>
                  <a:pt x="1101" y="142"/>
                  <a:pt x="1101" y="142"/>
                </a:cubicBezTo>
                <a:cubicBezTo>
                  <a:pt x="1102" y="142"/>
                  <a:pt x="1102" y="142"/>
                  <a:pt x="1102" y="142"/>
                </a:cubicBezTo>
                <a:cubicBezTo>
                  <a:pt x="1102" y="142"/>
                  <a:pt x="1102" y="143"/>
                  <a:pt x="1102" y="143"/>
                </a:cubicBezTo>
                <a:cubicBezTo>
                  <a:pt x="1102" y="143"/>
                  <a:pt x="1102" y="144"/>
                  <a:pt x="1103" y="144"/>
                </a:cubicBezTo>
                <a:cubicBezTo>
                  <a:pt x="1103" y="144"/>
                  <a:pt x="1103" y="144"/>
                  <a:pt x="1103" y="144"/>
                </a:cubicBezTo>
                <a:cubicBezTo>
                  <a:pt x="1104" y="144"/>
                  <a:pt x="1104" y="144"/>
                  <a:pt x="1104" y="144"/>
                </a:cubicBezTo>
                <a:cubicBezTo>
                  <a:pt x="1104" y="144"/>
                  <a:pt x="1104" y="144"/>
                  <a:pt x="1105" y="144"/>
                </a:cubicBezTo>
                <a:cubicBezTo>
                  <a:pt x="1104" y="145"/>
                  <a:pt x="1104" y="145"/>
                  <a:pt x="1104" y="145"/>
                </a:cubicBezTo>
                <a:cubicBezTo>
                  <a:pt x="1104" y="146"/>
                  <a:pt x="1104" y="146"/>
                  <a:pt x="1104" y="146"/>
                </a:cubicBezTo>
                <a:cubicBezTo>
                  <a:pt x="1104" y="146"/>
                  <a:pt x="1104" y="146"/>
                  <a:pt x="1104" y="146"/>
                </a:cubicBezTo>
                <a:cubicBezTo>
                  <a:pt x="1104" y="147"/>
                  <a:pt x="1105" y="147"/>
                  <a:pt x="1105" y="147"/>
                </a:cubicBezTo>
                <a:cubicBezTo>
                  <a:pt x="1105" y="147"/>
                  <a:pt x="1105" y="147"/>
                  <a:pt x="1105" y="148"/>
                </a:cubicBezTo>
                <a:cubicBezTo>
                  <a:pt x="1105" y="148"/>
                  <a:pt x="1105" y="148"/>
                  <a:pt x="1105" y="149"/>
                </a:cubicBezTo>
                <a:cubicBezTo>
                  <a:pt x="1106" y="149"/>
                  <a:pt x="1106" y="149"/>
                  <a:pt x="1106" y="149"/>
                </a:cubicBezTo>
                <a:cubicBezTo>
                  <a:pt x="1106" y="149"/>
                  <a:pt x="1107" y="149"/>
                  <a:pt x="1107" y="149"/>
                </a:cubicBezTo>
                <a:cubicBezTo>
                  <a:pt x="1107" y="149"/>
                  <a:pt x="1107" y="148"/>
                  <a:pt x="1107" y="148"/>
                </a:cubicBezTo>
                <a:cubicBezTo>
                  <a:pt x="1108" y="148"/>
                  <a:pt x="1108" y="147"/>
                  <a:pt x="1109" y="147"/>
                </a:cubicBezTo>
                <a:cubicBezTo>
                  <a:pt x="1109" y="147"/>
                  <a:pt x="1109" y="147"/>
                  <a:pt x="1110" y="147"/>
                </a:cubicBezTo>
                <a:cubicBezTo>
                  <a:pt x="1110" y="147"/>
                  <a:pt x="1110" y="146"/>
                  <a:pt x="1110" y="146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11" y="145"/>
                  <a:pt x="1111" y="145"/>
                  <a:pt x="1112" y="145"/>
                </a:cubicBezTo>
                <a:cubicBezTo>
                  <a:pt x="1112" y="145"/>
                  <a:pt x="1112" y="144"/>
                  <a:pt x="1112" y="144"/>
                </a:cubicBezTo>
                <a:cubicBezTo>
                  <a:pt x="1113" y="144"/>
                  <a:pt x="1113" y="144"/>
                  <a:pt x="1114" y="144"/>
                </a:cubicBezTo>
                <a:cubicBezTo>
                  <a:pt x="1114" y="144"/>
                  <a:pt x="1114" y="144"/>
                  <a:pt x="1114" y="144"/>
                </a:cubicBezTo>
                <a:cubicBezTo>
                  <a:pt x="1114" y="144"/>
                  <a:pt x="1114" y="143"/>
                  <a:pt x="1115" y="143"/>
                </a:cubicBezTo>
                <a:cubicBezTo>
                  <a:pt x="1115" y="143"/>
                  <a:pt x="1115" y="143"/>
                  <a:pt x="1115" y="143"/>
                </a:cubicBezTo>
                <a:cubicBezTo>
                  <a:pt x="1115" y="142"/>
                  <a:pt x="1115" y="142"/>
                  <a:pt x="1115" y="142"/>
                </a:cubicBezTo>
                <a:cubicBezTo>
                  <a:pt x="1115" y="141"/>
                  <a:pt x="1115" y="141"/>
                  <a:pt x="1115" y="140"/>
                </a:cubicBezTo>
                <a:cubicBezTo>
                  <a:pt x="1115" y="140"/>
                  <a:pt x="1116" y="140"/>
                  <a:pt x="1116" y="139"/>
                </a:cubicBezTo>
                <a:cubicBezTo>
                  <a:pt x="1116" y="139"/>
                  <a:pt x="1117" y="139"/>
                  <a:pt x="1117" y="139"/>
                </a:cubicBezTo>
                <a:cubicBezTo>
                  <a:pt x="1118" y="139"/>
                  <a:pt x="1118" y="139"/>
                  <a:pt x="1119" y="139"/>
                </a:cubicBezTo>
                <a:cubicBezTo>
                  <a:pt x="1122" y="139"/>
                  <a:pt x="1122" y="139"/>
                  <a:pt x="1122" y="139"/>
                </a:cubicBezTo>
                <a:cubicBezTo>
                  <a:pt x="1122" y="140"/>
                  <a:pt x="1122" y="140"/>
                  <a:pt x="1122" y="140"/>
                </a:cubicBezTo>
                <a:cubicBezTo>
                  <a:pt x="1122" y="140"/>
                  <a:pt x="1122" y="140"/>
                  <a:pt x="1121" y="140"/>
                </a:cubicBezTo>
                <a:cubicBezTo>
                  <a:pt x="1120" y="141"/>
                  <a:pt x="1120" y="141"/>
                  <a:pt x="1120" y="141"/>
                </a:cubicBezTo>
                <a:cubicBezTo>
                  <a:pt x="1120" y="141"/>
                  <a:pt x="1119" y="141"/>
                  <a:pt x="1119" y="141"/>
                </a:cubicBezTo>
                <a:cubicBezTo>
                  <a:pt x="1119" y="141"/>
                  <a:pt x="1119" y="142"/>
                  <a:pt x="1118" y="142"/>
                </a:cubicBezTo>
                <a:cubicBezTo>
                  <a:pt x="1118" y="142"/>
                  <a:pt x="1118" y="142"/>
                  <a:pt x="1118" y="143"/>
                </a:cubicBezTo>
                <a:cubicBezTo>
                  <a:pt x="1118" y="143"/>
                  <a:pt x="1118" y="143"/>
                  <a:pt x="1118" y="143"/>
                </a:cubicBezTo>
                <a:cubicBezTo>
                  <a:pt x="1118" y="143"/>
                  <a:pt x="1118" y="144"/>
                  <a:pt x="1118" y="144"/>
                </a:cubicBezTo>
                <a:cubicBezTo>
                  <a:pt x="1118" y="144"/>
                  <a:pt x="1118" y="144"/>
                  <a:pt x="1118" y="145"/>
                </a:cubicBezTo>
                <a:cubicBezTo>
                  <a:pt x="1118" y="145"/>
                  <a:pt x="1117" y="146"/>
                  <a:pt x="1117" y="146"/>
                </a:cubicBezTo>
                <a:cubicBezTo>
                  <a:pt x="1117" y="146"/>
                  <a:pt x="1117" y="147"/>
                  <a:pt x="1117" y="147"/>
                </a:cubicBezTo>
                <a:cubicBezTo>
                  <a:pt x="1117" y="147"/>
                  <a:pt x="1117" y="147"/>
                  <a:pt x="1117" y="148"/>
                </a:cubicBezTo>
                <a:cubicBezTo>
                  <a:pt x="1117" y="148"/>
                  <a:pt x="1116" y="148"/>
                  <a:pt x="1116" y="148"/>
                </a:cubicBezTo>
                <a:cubicBezTo>
                  <a:pt x="1116" y="149"/>
                  <a:pt x="1116" y="148"/>
                  <a:pt x="1115" y="149"/>
                </a:cubicBezTo>
                <a:cubicBezTo>
                  <a:pt x="1115" y="149"/>
                  <a:pt x="1115" y="149"/>
                  <a:pt x="1115" y="149"/>
                </a:cubicBezTo>
                <a:cubicBezTo>
                  <a:pt x="1114" y="149"/>
                  <a:pt x="1114" y="149"/>
                  <a:pt x="1114" y="149"/>
                </a:cubicBezTo>
                <a:cubicBezTo>
                  <a:pt x="1114" y="149"/>
                  <a:pt x="1114" y="150"/>
                  <a:pt x="1114" y="150"/>
                </a:cubicBezTo>
                <a:cubicBezTo>
                  <a:pt x="1114" y="150"/>
                  <a:pt x="1114" y="150"/>
                  <a:pt x="1114" y="151"/>
                </a:cubicBezTo>
                <a:cubicBezTo>
                  <a:pt x="1113" y="151"/>
                  <a:pt x="1113" y="151"/>
                  <a:pt x="1112" y="152"/>
                </a:cubicBezTo>
                <a:cubicBezTo>
                  <a:pt x="1111" y="152"/>
                  <a:pt x="1111" y="153"/>
                  <a:pt x="1110" y="153"/>
                </a:cubicBezTo>
                <a:cubicBezTo>
                  <a:pt x="1109" y="154"/>
                  <a:pt x="1109" y="154"/>
                  <a:pt x="1108" y="155"/>
                </a:cubicBezTo>
                <a:cubicBezTo>
                  <a:pt x="1107" y="155"/>
                  <a:pt x="1106" y="156"/>
                  <a:pt x="1106" y="156"/>
                </a:cubicBezTo>
                <a:cubicBezTo>
                  <a:pt x="1105" y="157"/>
                  <a:pt x="1104" y="158"/>
                  <a:pt x="1104" y="158"/>
                </a:cubicBezTo>
                <a:cubicBezTo>
                  <a:pt x="1104" y="158"/>
                  <a:pt x="1104" y="159"/>
                  <a:pt x="1103" y="159"/>
                </a:cubicBezTo>
                <a:cubicBezTo>
                  <a:pt x="1103" y="159"/>
                  <a:pt x="1102" y="159"/>
                  <a:pt x="1102" y="160"/>
                </a:cubicBezTo>
                <a:cubicBezTo>
                  <a:pt x="1102" y="160"/>
                  <a:pt x="1102" y="160"/>
                  <a:pt x="1102" y="161"/>
                </a:cubicBezTo>
                <a:cubicBezTo>
                  <a:pt x="1102" y="161"/>
                  <a:pt x="1101" y="161"/>
                  <a:pt x="1101" y="161"/>
                </a:cubicBezTo>
                <a:cubicBezTo>
                  <a:pt x="1101" y="161"/>
                  <a:pt x="1101" y="161"/>
                  <a:pt x="1100" y="161"/>
                </a:cubicBezTo>
                <a:cubicBezTo>
                  <a:pt x="1100" y="161"/>
                  <a:pt x="1100" y="161"/>
                  <a:pt x="1099" y="161"/>
                </a:cubicBezTo>
                <a:cubicBezTo>
                  <a:pt x="1099" y="161"/>
                  <a:pt x="1099" y="162"/>
                  <a:pt x="1099" y="162"/>
                </a:cubicBezTo>
                <a:cubicBezTo>
                  <a:pt x="1098" y="162"/>
                  <a:pt x="1098" y="162"/>
                  <a:pt x="1098" y="162"/>
                </a:cubicBezTo>
                <a:cubicBezTo>
                  <a:pt x="1097" y="162"/>
                  <a:pt x="1097" y="162"/>
                  <a:pt x="1096" y="163"/>
                </a:cubicBezTo>
                <a:cubicBezTo>
                  <a:pt x="1096" y="163"/>
                  <a:pt x="1096" y="163"/>
                  <a:pt x="1096" y="163"/>
                </a:cubicBezTo>
                <a:cubicBezTo>
                  <a:pt x="1096" y="163"/>
                  <a:pt x="1095" y="163"/>
                  <a:pt x="1095" y="163"/>
                </a:cubicBezTo>
                <a:cubicBezTo>
                  <a:pt x="1095" y="163"/>
                  <a:pt x="1094" y="163"/>
                  <a:pt x="1094" y="163"/>
                </a:cubicBezTo>
                <a:cubicBezTo>
                  <a:pt x="1094" y="163"/>
                  <a:pt x="1094" y="164"/>
                  <a:pt x="1094" y="164"/>
                </a:cubicBezTo>
                <a:cubicBezTo>
                  <a:pt x="1094" y="164"/>
                  <a:pt x="1094" y="165"/>
                  <a:pt x="1094" y="165"/>
                </a:cubicBezTo>
                <a:cubicBezTo>
                  <a:pt x="1094" y="166"/>
                  <a:pt x="1094" y="166"/>
                  <a:pt x="1094" y="167"/>
                </a:cubicBezTo>
                <a:cubicBezTo>
                  <a:pt x="1094" y="167"/>
                  <a:pt x="1093" y="167"/>
                  <a:pt x="1093" y="168"/>
                </a:cubicBezTo>
                <a:cubicBezTo>
                  <a:pt x="1093" y="168"/>
                  <a:pt x="1093" y="168"/>
                  <a:pt x="1093" y="168"/>
                </a:cubicBezTo>
                <a:cubicBezTo>
                  <a:pt x="1092" y="168"/>
                  <a:pt x="1092" y="169"/>
                  <a:pt x="1092" y="169"/>
                </a:cubicBezTo>
                <a:cubicBezTo>
                  <a:pt x="1092" y="169"/>
                  <a:pt x="1092" y="169"/>
                  <a:pt x="1092" y="170"/>
                </a:cubicBezTo>
                <a:cubicBezTo>
                  <a:pt x="1092" y="170"/>
                  <a:pt x="1092" y="170"/>
                  <a:pt x="1092" y="171"/>
                </a:cubicBezTo>
                <a:cubicBezTo>
                  <a:pt x="1092" y="171"/>
                  <a:pt x="1092" y="172"/>
                  <a:pt x="1092" y="172"/>
                </a:cubicBezTo>
                <a:cubicBezTo>
                  <a:pt x="1092" y="173"/>
                  <a:pt x="1091" y="173"/>
                  <a:pt x="1091" y="173"/>
                </a:cubicBezTo>
                <a:cubicBezTo>
                  <a:pt x="1091" y="174"/>
                  <a:pt x="1091" y="174"/>
                  <a:pt x="1091" y="175"/>
                </a:cubicBezTo>
                <a:cubicBezTo>
                  <a:pt x="1091" y="176"/>
                  <a:pt x="1091" y="176"/>
                  <a:pt x="1091" y="176"/>
                </a:cubicBezTo>
                <a:cubicBezTo>
                  <a:pt x="1091" y="179"/>
                  <a:pt x="1091" y="181"/>
                  <a:pt x="1091" y="184"/>
                </a:cubicBezTo>
                <a:cubicBezTo>
                  <a:pt x="1091" y="184"/>
                  <a:pt x="1091" y="185"/>
                  <a:pt x="1091" y="185"/>
                </a:cubicBezTo>
                <a:cubicBezTo>
                  <a:pt x="1091" y="185"/>
                  <a:pt x="1091" y="186"/>
                  <a:pt x="1091" y="186"/>
                </a:cubicBezTo>
                <a:cubicBezTo>
                  <a:pt x="1092" y="189"/>
                  <a:pt x="1092" y="189"/>
                  <a:pt x="1092" y="189"/>
                </a:cubicBezTo>
                <a:cubicBezTo>
                  <a:pt x="1092" y="194"/>
                  <a:pt x="1092" y="194"/>
                  <a:pt x="1092" y="194"/>
                </a:cubicBezTo>
                <a:cubicBezTo>
                  <a:pt x="1093" y="194"/>
                  <a:pt x="1093" y="195"/>
                  <a:pt x="1093" y="195"/>
                </a:cubicBezTo>
                <a:cubicBezTo>
                  <a:pt x="1094" y="195"/>
                  <a:pt x="1094" y="194"/>
                  <a:pt x="1094" y="194"/>
                </a:cubicBezTo>
                <a:cubicBezTo>
                  <a:pt x="1094" y="194"/>
                  <a:pt x="1094" y="194"/>
                  <a:pt x="1095" y="194"/>
                </a:cubicBezTo>
                <a:cubicBezTo>
                  <a:pt x="1095" y="194"/>
                  <a:pt x="1095" y="194"/>
                  <a:pt x="1095" y="194"/>
                </a:cubicBezTo>
                <a:cubicBezTo>
                  <a:pt x="1096" y="194"/>
                  <a:pt x="1096" y="194"/>
                  <a:pt x="1096" y="194"/>
                </a:cubicBezTo>
                <a:cubicBezTo>
                  <a:pt x="1097" y="194"/>
                  <a:pt x="1097" y="194"/>
                  <a:pt x="1097" y="194"/>
                </a:cubicBezTo>
                <a:cubicBezTo>
                  <a:pt x="1097" y="193"/>
                  <a:pt x="1097" y="192"/>
                  <a:pt x="1097" y="191"/>
                </a:cubicBezTo>
                <a:cubicBezTo>
                  <a:pt x="1097" y="191"/>
                  <a:pt x="1097" y="191"/>
                  <a:pt x="1097" y="191"/>
                </a:cubicBezTo>
                <a:cubicBezTo>
                  <a:pt x="1097" y="190"/>
                  <a:pt x="1098" y="190"/>
                  <a:pt x="1098" y="190"/>
                </a:cubicBezTo>
                <a:cubicBezTo>
                  <a:pt x="1098" y="190"/>
                  <a:pt x="1098" y="190"/>
                  <a:pt x="1099" y="190"/>
                </a:cubicBezTo>
                <a:cubicBezTo>
                  <a:pt x="1099" y="189"/>
                  <a:pt x="1099" y="189"/>
                  <a:pt x="1099" y="189"/>
                </a:cubicBezTo>
                <a:cubicBezTo>
                  <a:pt x="1099" y="189"/>
                  <a:pt x="1099" y="189"/>
                  <a:pt x="1100" y="188"/>
                </a:cubicBezTo>
                <a:cubicBezTo>
                  <a:pt x="1100" y="188"/>
                  <a:pt x="1100" y="188"/>
                  <a:pt x="1100" y="188"/>
                </a:cubicBezTo>
                <a:cubicBezTo>
                  <a:pt x="1100" y="187"/>
                  <a:pt x="1100" y="187"/>
                  <a:pt x="1100" y="187"/>
                </a:cubicBezTo>
                <a:cubicBezTo>
                  <a:pt x="1101" y="186"/>
                  <a:pt x="1101" y="186"/>
                  <a:pt x="1101" y="186"/>
                </a:cubicBezTo>
                <a:cubicBezTo>
                  <a:pt x="1102" y="186"/>
                  <a:pt x="1102" y="186"/>
                  <a:pt x="1102" y="186"/>
                </a:cubicBezTo>
                <a:cubicBezTo>
                  <a:pt x="1102" y="186"/>
                  <a:pt x="1102" y="186"/>
                  <a:pt x="1102" y="186"/>
                </a:cubicBezTo>
                <a:cubicBezTo>
                  <a:pt x="1103" y="186"/>
                  <a:pt x="1103" y="186"/>
                  <a:pt x="1103" y="186"/>
                </a:cubicBezTo>
                <a:cubicBezTo>
                  <a:pt x="1103" y="186"/>
                  <a:pt x="1103" y="187"/>
                  <a:pt x="1104" y="186"/>
                </a:cubicBezTo>
                <a:cubicBezTo>
                  <a:pt x="1104" y="186"/>
                  <a:pt x="1104" y="186"/>
                  <a:pt x="1104" y="186"/>
                </a:cubicBezTo>
                <a:cubicBezTo>
                  <a:pt x="1104" y="186"/>
                  <a:pt x="1105" y="185"/>
                  <a:pt x="1105" y="185"/>
                </a:cubicBezTo>
                <a:cubicBezTo>
                  <a:pt x="1105" y="182"/>
                  <a:pt x="1105" y="182"/>
                  <a:pt x="1105" y="182"/>
                </a:cubicBezTo>
                <a:cubicBezTo>
                  <a:pt x="1105" y="181"/>
                  <a:pt x="1105" y="181"/>
                  <a:pt x="1106" y="180"/>
                </a:cubicBezTo>
                <a:cubicBezTo>
                  <a:pt x="1106" y="180"/>
                  <a:pt x="1106" y="180"/>
                  <a:pt x="1106" y="180"/>
                </a:cubicBezTo>
                <a:cubicBezTo>
                  <a:pt x="1112" y="180"/>
                  <a:pt x="1112" y="180"/>
                  <a:pt x="1112" y="180"/>
                </a:cubicBezTo>
                <a:cubicBezTo>
                  <a:pt x="1112" y="178"/>
                  <a:pt x="1112" y="178"/>
                  <a:pt x="1112" y="178"/>
                </a:cubicBezTo>
                <a:cubicBezTo>
                  <a:pt x="1112" y="177"/>
                  <a:pt x="1111" y="177"/>
                  <a:pt x="1111" y="176"/>
                </a:cubicBezTo>
                <a:cubicBezTo>
                  <a:pt x="1111" y="176"/>
                  <a:pt x="1110" y="176"/>
                  <a:pt x="1110" y="176"/>
                </a:cubicBezTo>
                <a:cubicBezTo>
                  <a:pt x="1110" y="175"/>
                  <a:pt x="1110" y="175"/>
                  <a:pt x="1110" y="175"/>
                </a:cubicBezTo>
                <a:cubicBezTo>
                  <a:pt x="1110" y="174"/>
                  <a:pt x="1110" y="174"/>
                  <a:pt x="1110" y="174"/>
                </a:cubicBezTo>
                <a:cubicBezTo>
                  <a:pt x="1110" y="174"/>
                  <a:pt x="1111" y="174"/>
                  <a:pt x="1111" y="173"/>
                </a:cubicBezTo>
                <a:cubicBezTo>
                  <a:pt x="1111" y="173"/>
                  <a:pt x="1111" y="173"/>
                  <a:pt x="1112" y="173"/>
                </a:cubicBezTo>
                <a:cubicBezTo>
                  <a:pt x="1112" y="172"/>
                  <a:pt x="1112" y="172"/>
                  <a:pt x="1112" y="172"/>
                </a:cubicBezTo>
                <a:cubicBezTo>
                  <a:pt x="1112" y="172"/>
                  <a:pt x="1112" y="171"/>
                  <a:pt x="1113" y="171"/>
                </a:cubicBezTo>
                <a:cubicBezTo>
                  <a:pt x="1113" y="171"/>
                  <a:pt x="1113" y="171"/>
                  <a:pt x="1114" y="171"/>
                </a:cubicBezTo>
                <a:cubicBezTo>
                  <a:pt x="1114" y="171"/>
                  <a:pt x="1114" y="172"/>
                  <a:pt x="1114" y="172"/>
                </a:cubicBezTo>
                <a:cubicBezTo>
                  <a:pt x="1114" y="172"/>
                  <a:pt x="1114" y="172"/>
                  <a:pt x="1115" y="173"/>
                </a:cubicBezTo>
                <a:cubicBezTo>
                  <a:pt x="1116" y="173"/>
                  <a:pt x="1116" y="173"/>
                  <a:pt x="1116" y="173"/>
                </a:cubicBezTo>
                <a:cubicBezTo>
                  <a:pt x="1116" y="171"/>
                  <a:pt x="1116" y="171"/>
                  <a:pt x="1116" y="171"/>
                </a:cubicBezTo>
                <a:cubicBezTo>
                  <a:pt x="1116" y="171"/>
                  <a:pt x="1116" y="171"/>
                  <a:pt x="1116" y="170"/>
                </a:cubicBezTo>
                <a:cubicBezTo>
                  <a:pt x="1115" y="170"/>
                  <a:pt x="1115" y="170"/>
                  <a:pt x="1114" y="169"/>
                </a:cubicBezTo>
                <a:cubicBezTo>
                  <a:pt x="1114" y="169"/>
                  <a:pt x="1114" y="169"/>
                  <a:pt x="1114" y="168"/>
                </a:cubicBezTo>
                <a:cubicBezTo>
                  <a:pt x="1114" y="168"/>
                  <a:pt x="1114" y="168"/>
                  <a:pt x="1114" y="168"/>
                </a:cubicBezTo>
                <a:cubicBezTo>
                  <a:pt x="1114" y="168"/>
                  <a:pt x="1114" y="167"/>
                  <a:pt x="1114" y="167"/>
                </a:cubicBezTo>
                <a:cubicBezTo>
                  <a:pt x="1114" y="167"/>
                  <a:pt x="1114" y="166"/>
                  <a:pt x="1114" y="166"/>
                </a:cubicBezTo>
                <a:cubicBezTo>
                  <a:pt x="1114" y="165"/>
                  <a:pt x="1114" y="165"/>
                  <a:pt x="1114" y="165"/>
                </a:cubicBezTo>
                <a:cubicBezTo>
                  <a:pt x="1114" y="165"/>
                  <a:pt x="1114" y="165"/>
                  <a:pt x="1115" y="165"/>
                </a:cubicBezTo>
                <a:cubicBezTo>
                  <a:pt x="1115" y="164"/>
                  <a:pt x="1115" y="164"/>
                  <a:pt x="1115" y="164"/>
                </a:cubicBezTo>
                <a:cubicBezTo>
                  <a:pt x="1115" y="164"/>
                  <a:pt x="1115" y="164"/>
                  <a:pt x="1115" y="164"/>
                </a:cubicBezTo>
                <a:cubicBezTo>
                  <a:pt x="1115" y="163"/>
                  <a:pt x="1115" y="163"/>
                  <a:pt x="1115" y="163"/>
                </a:cubicBezTo>
                <a:cubicBezTo>
                  <a:pt x="1115" y="163"/>
                  <a:pt x="1114" y="163"/>
                  <a:pt x="1114" y="163"/>
                </a:cubicBezTo>
                <a:cubicBezTo>
                  <a:pt x="1114" y="163"/>
                  <a:pt x="1114" y="164"/>
                  <a:pt x="1113" y="164"/>
                </a:cubicBezTo>
                <a:cubicBezTo>
                  <a:pt x="1112" y="164"/>
                  <a:pt x="1112" y="164"/>
                  <a:pt x="1112" y="164"/>
                </a:cubicBezTo>
                <a:cubicBezTo>
                  <a:pt x="1112" y="163"/>
                  <a:pt x="1112" y="162"/>
                  <a:pt x="1112" y="162"/>
                </a:cubicBezTo>
                <a:cubicBezTo>
                  <a:pt x="1112" y="161"/>
                  <a:pt x="1113" y="161"/>
                  <a:pt x="1113" y="161"/>
                </a:cubicBezTo>
                <a:cubicBezTo>
                  <a:pt x="1113" y="160"/>
                  <a:pt x="1113" y="160"/>
                  <a:pt x="1113" y="160"/>
                </a:cubicBezTo>
                <a:cubicBezTo>
                  <a:pt x="1113" y="160"/>
                  <a:pt x="1113" y="159"/>
                  <a:pt x="1114" y="159"/>
                </a:cubicBezTo>
                <a:cubicBezTo>
                  <a:pt x="1114" y="159"/>
                  <a:pt x="1115" y="159"/>
                  <a:pt x="1115" y="158"/>
                </a:cubicBezTo>
                <a:cubicBezTo>
                  <a:pt x="1115" y="158"/>
                  <a:pt x="1115" y="158"/>
                  <a:pt x="1115" y="158"/>
                </a:cubicBezTo>
                <a:cubicBezTo>
                  <a:pt x="1116" y="158"/>
                  <a:pt x="1116" y="157"/>
                  <a:pt x="1116" y="157"/>
                </a:cubicBezTo>
                <a:cubicBezTo>
                  <a:pt x="1116" y="157"/>
                  <a:pt x="1116" y="157"/>
                  <a:pt x="1116" y="156"/>
                </a:cubicBezTo>
                <a:cubicBezTo>
                  <a:pt x="1116" y="156"/>
                  <a:pt x="1116" y="156"/>
                  <a:pt x="1116" y="156"/>
                </a:cubicBezTo>
                <a:cubicBezTo>
                  <a:pt x="1116" y="155"/>
                  <a:pt x="1116" y="155"/>
                  <a:pt x="1116" y="154"/>
                </a:cubicBezTo>
                <a:cubicBezTo>
                  <a:pt x="1116" y="154"/>
                  <a:pt x="1116" y="154"/>
                  <a:pt x="1116" y="153"/>
                </a:cubicBezTo>
                <a:cubicBezTo>
                  <a:pt x="1116" y="153"/>
                  <a:pt x="1116" y="153"/>
                  <a:pt x="1117" y="153"/>
                </a:cubicBezTo>
                <a:cubicBezTo>
                  <a:pt x="1117" y="152"/>
                  <a:pt x="1117" y="152"/>
                  <a:pt x="1117" y="152"/>
                </a:cubicBezTo>
                <a:cubicBezTo>
                  <a:pt x="1117" y="152"/>
                  <a:pt x="1118" y="152"/>
                  <a:pt x="1118" y="152"/>
                </a:cubicBezTo>
                <a:cubicBezTo>
                  <a:pt x="1118" y="152"/>
                  <a:pt x="1118" y="152"/>
                  <a:pt x="1118" y="152"/>
                </a:cubicBezTo>
                <a:cubicBezTo>
                  <a:pt x="1119" y="152"/>
                  <a:pt x="1119" y="152"/>
                  <a:pt x="1120" y="152"/>
                </a:cubicBezTo>
                <a:cubicBezTo>
                  <a:pt x="1120" y="152"/>
                  <a:pt x="1120" y="153"/>
                  <a:pt x="1120" y="153"/>
                </a:cubicBezTo>
                <a:cubicBezTo>
                  <a:pt x="1121" y="153"/>
                  <a:pt x="1121" y="154"/>
                  <a:pt x="1121" y="154"/>
                </a:cubicBezTo>
                <a:cubicBezTo>
                  <a:pt x="1122" y="154"/>
                  <a:pt x="1122" y="153"/>
                  <a:pt x="1122" y="153"/>
                </a:cubicBezTo>
                <a:cubicBezTo>
                  <a:pt x="1123" y="153"/>
                  <a:pt x="1123" y="153"/>
                  <a:pt x="1123" y="152"/>
                </a:cubicBezTo>
                <a:cubicBezTo>
                  <a:pt x="1123" y="152"/>
                  <a:pt x="1123" y="152"/>
                  <a:pt x="1123" y="152"/>
                </a:cubicBezTo>
                <a:cubicBezTo>
                  <a:pt x="1124" y="152"/>
                  <a:pt x="1124" y="152"/>
                  <a:pt x="1124" y="151"/>
                </a:cubicBezTo>
                <a:cubicBezTo>
                  <a:pt x="1124" y="152"/>
                  <a:pt x="1125" y="152"/>
                  <a:pt x="1125" y="152"/>
                </a:cubicBezTo>
                <a:cubicBezTo>
                  <a:pt x="1125" y="152"/>
                  <a:pt x="1125" y="152"/>
                  <a:pt x="1125" y="153"/>
                </a:cubicBezTo>
                <a:cubicBezTo>
                  <a:pt x="1125" y="153"/>
                  <a:pt x="1125" y="153"/>
                  <a:pt x="1125" y="153"/>
                </a:cubicBezTo>
                <a:cubicBezTo>
                  <a:pt x="1126" y="153"/>
                  <a:pt x="1126" y="153"/>
                  <a:pt x="1126" y="153"/>
                </a:cubicBezTo>
                <a:cubicBezTo>
                  <a:pt x="1126" y="153"/>
                  <a:pt x="1126" y="153"/>
                  <a:pt x="1127" y="153"/>
                </a:cubicBezTo>
                <a:cubicBezTo>
                  <a:pt x="1127" y="153"/>
                  <a:pt x="1127" y="152"/>
                  <a:pt x="1127" y="152"/>
                </a:cubicBezTo>
                <a:cubicBezTo>
                  <a:pt x="1128" y="152"/>
                  <a:pt x="1128" y="151"/>
                  <a:pt x="1129" y="151"/>
                </a:cubicBezTo>
                <a:cubicBezTo>
                  <a:pt x="1129" y="151"/>
                  <a:pt x="1129" y="150"/>
                  <a:pt x="1129" y="150"/>
                </a:cubicBezTo>
                <a:cubicBezTo>
                  <a:pt x="1129" y="150"/>
                  <a:pt x="1130" y="150"/>
                  <a:pt x="1130" y="150"/>
                </a:cubicBezTo>
                <a:cubicBezTo>
                  <a:pt x="1131" y="150"/>
                  <a:pt x="1131" y="150"/>
                  <a:pt x="1131" y="150"/>
                </a:cubicBezTo>
                <a:cubicBezTo>
                  <a:pt x="1131" y="150"/>
                  <a:pt x="1132" y="150"/>
                  <a:pt x="1132" y="150"/>
                </a:cubicBezTo>
                <a:cubicBezTo>
                  <a:pt x="1132" y="150"/>
                  <a:pt x="1132" y="151"/>
                  <a:pt x="1133" y="151"/>
                </a:cubicBezTo>
                <a:cubicBezTo>
                  <a:pt x="1138" y="151"/>
                  <a:pt x="1138" y="151"/>
                  <a:pt x="1138" y="151"/>
                </a:cubicBezTo>
                <a:cubicBezTo>
                  <a:pt x="1138" y="151"/>
                  <a:pt x="1138" y="151"/>
                  <a:pt x="1138" y="152"/>
                </a:cubicBezTo>
                <a:cubicBezTo>
                  <a:pt x="1138" y="152"/>
                  <a:pt x="1138" y="152"/>
                  <a:pt x="1138" y="153"/>
                </a:cubicBezTo>
                <a:cubicBezTo>
                  <a:pt x="1138" y="153"/>
                  <a:pt x="1138" y="154"/>
                  <a:pt x="1139" y="154"/>
                </a:cubicBezTo>
                <a:cubicBezTo>
                  <a:pt x="1139" y="154"/>
                  <a:pt x="1139" y="154"/>
                  <a:pt x="1139" y="154"/>
                </a:cubicBezTo>
                <a:cubicBezTo>
                  <a:pt x="1139" y="153"/>
                  <a:pt x="1139" y="152"/>
                  <a:pt x="1140" y="151"/>
                </a:cubicBezTo>
                <a:cubicBezTo>
                  <a:pt x="1140" y="151"/>
                  <a:pt x="1141" y="151"/>
                  <a:pt x="1141" y="151"/>
                </a:cubicBezTo>
                <a:cubicBezTo>
                  <a:pt x="1141" y="151"/>
                  <a:pt x="1141" y="150"/>
                  <a:pt x="1142" y="150"/>
                </a:cubicBezTo>
                <a:cubicBezTo>
                  <a:pt x="1142" y="150"/>
                  <a:pt x="1142" y="150"/>
                  <a:pt x="1142" y="149"/>
                </a:cubicBezTo>
                <a:cubicBezTo>
                  <a:pt x="1143" y="149"/>
                  <a:pt x="1143" y="148"/>
                  <a:pt x="1143" y="148"/>
                </a:cubicBezTo>
                <a:cubicBezTo>
                  <a:pt x="1143" y="148"/>
                  <a:pt x="1144" y="147"/>
                  <a:pt x="1144" y="147"/>
                </a:cubicBezTo>
                <a:cubicBezTo>
                  <a:pt x="1144" y="147"/>
                  <a:pt x="1144" y="146"/>
                  <a:pt x="1144" y="146"/>
                </a:cubicBezTo>
                <a:cubicBezTo>
                  <a:pt x="1145" y="146"/>
                  <a:pt x="1145" y="146"/>
                  <a:pt x="1146" y="146"/>
                </a:cubicBezTo>
                <a:cubicBezTo>
                  <a:pt x="1146" y="146"/>
                  <a:pt x="1146" y="146"/>
                  <a:pt x="1147" y="146"/>
                </a:cubicBezTo>
                <a:cubicBezTo>
                  <a:pt x="1148" y="146"/>
                  <a:pt x="1148" y="146"/>
                  <a:pt x="1148" y="146"/>
                </a:cubicBezTo>
                <a:cubicBezTo>
                  <a:pt x="1148" y="146"/>
                  <a:pt x="1149" y="146"/>
                  <a:pt x="1149" y="146"/>
                </a:cubicBezTo>
                <a:cubicBezTo>
                  <a:pt x="1149" y="146"/>
                  <a:pt x="1150" y="145"/>
                  <a:pt x="1150" y="145"/>
                </a:cubicBezTo>
                <a:cubicBezTo>
                  <a:pt x="1150" y="145"/>
                  <a:pt x="1151" y="145"/>
                  <a:pt x="1151" y="145"/>
                </a:cubicBezTo>
                <a:cubicBezTo>
                  <a:pt x="1152" y="145"/>
                  <a:pt x="1152" y="145"/>
                  <a:pt x="1152" y="144"/>
                </a:cubicBezTo>
                <a:cubicBezTo>
                  <a:pt x="1152" y="144"/>
                  <a:pt x="1152" y="144"/>
                  <a:pt x="1153" y="144"/>
                </a:cubicBezTo>
                <a:cubicBezTo>
                  <a:pt x="1153" y="143"/>
                  <a:pt x="1153" y="143"/>
                  <a:pt x="1153" y="143"/>
                </a:cubicBezTo>
                <a:cubicBezTo>
                  <a:pt x="1153" y="143"/>
                  <a:pt x="1154" y="143"/>
                  <a:pt x="1154" y="143"/>
                </a:cubicBezTo>
                <a:cubicBezTo>
                  <a:pt x="1155" y="142"/>
                  <a:pt x="1155" y="142"/>
                  <a:pt x="1156" y="141"/>
                </a:cubicBezTo>
                <a:cubicBezTo>
                  <a:pt x="1157" y="141"/>
                  <a:pt x="1157" y="141"/>
                  <a:pt x="1158" y="141"/>
                </a:cubicBezTo>
                <a:cubicBezTo>
                  <a:pt x="1158" y="141"/>
                  <a:pt x="1158" y="141"/>
                  <a:pt x="1159" y="141"/>
                </a:cubicBezTo>
                <a:cubicBezTo>
                  <a:pt x="1159" y="141"/>
                  <a:pt x="1159" y="141"/>
                  <a:pt x="1159" y="141"/>
                </a:cubicBezTo>
                <a:cubicBezTo>
                  <a:pt x="1160" y="140"/>
                  <a:pt x="1160" y="139"/>
                  <a:pt x="1161" y="139"/>
                </a:cubicBezTo>
                <a:cubicBezTo>
                  <a:pt x="1161" y="139"/>
                  <a:pt x="1161" y="139"/>
                  <a:pt x="1162" y="139"/>
                </a:cubicBezTo>
                <a:cubicBezTo>
                  <a:pt x="1162" y="138"/>
                  <a:pt x="1162" y="139"/>
                  <a:pt x="1163" y="139"/>
                </a:cubicBezTo>
                <a:cubicBezTo>
                  <a:pt x="1164" y="139"/>
                  <a:pt x="1164" y="138"/>
                  <a:pt x="1165" y="139"/>
                </a:cubicBezTo>
                <a:cubicBezTo>
                  <a:pt x="1165" y="139"/>
                  <a:pt x="1165" y="139"/>
                  <a:pt x="1166" y="139"/>
                </a:cubicBezTo>
                <a:cubicBezTo>
                  <a:pt x="1166" y="139"/>
                  <a:pt x="1166" y="140"/>
                  <a:pt x="1166" y="140"/>
                </a:cubicBezTo>
                <a:cubicBezTo>
                  <a:pt x="1167" y="140"/>
                  <a:pt x="1167" y="140"/>
                  <a:pt x="1167" y="140"/>
                </a:cubicBezTo>
                <a:cubicBezTo>
                  <a:pt x="1168" y="140"/>
                  <a:pt x="1168" y="140"/>
                  <a:pt x="1169" y="140"/>
                </a:cubicBezTo>
                <a:cubicBezTo>
                  <a:pt x="1170" y="140"/>
                  <a:pt x="1170" y="140"/>
                  <a:pt x="1170" y="140"/>
                </a:cubicBezTo>
                <a:cubicBezTo>
                  <a:pt x="1170" y="140"/>
                  <a:pt x="1170" y="140"/>
                  <a:pt x="1171" y="140"/>
                </a:cubicBezTo>
                <a:cubicBezTo>
                  <a:pt x="1171" y="138"/>
                  <a:pt x="1171" y="138"/>
                  <a:pt x="1171" y="138"/>
                </a:cubicBezTo>
                <a:cubicBezTo>
                  <a:pt x="1171" y="138"/>
                  <a:pt x="1170" y="138"/>
                  <a:pt x="1170" y="137"/>
                </a:cubicBezTo>
                <a:cubicBezTo>
                  <a:pt x="1170" y="137"/>
                  <a:pt x="1170" y="137"/>
                  <a:pt x="1169" y="137"/>
                </a:cubicBezTo>
                <a:cubicBezTo>
                  <a:pt x="1169" y="137"/>
                  <a:pt x="1169" y="136"/>
                  <a:pt x="1169" y="136"/>
                </a:cubicBezTo>
                <a:cubicBezTo>
                  <a:pt x="1169" y="136"/>
                  <a:pt x="1169" y="136"/>
                  <a:pt x="1169" y="136"/>
                </a:cubicBezTo>
                <a:cubicBezTo>
                  <a:pt x="1169" y="135"/>
                  <a:pt x="1169" y="135"/>
                  <a:pt x="1168" y="135"/>
                </a:cubicBezTo>
                <a:cubicBezTo>
                  <a:pt x="1168" y="135"/>
                  <a:pt x="1168" y="134"/>
                  <a:pt x="1168" y="134"/>
                </a:cubicBezTo>
                <a:cubicBezTo>
                  <a:pt x="1168" y="134"/>
                  <a:pt x="1168" y="134"/>
                  <a:pt x="1168" y="133"/>
                </a:cubicBezTo>
                <a:cubicBezTo>
                  <a:pt x="1167" y="131"/>
                  <a:pt x="1167" y="131"/>
                  <a:pt x="1167" y="131"/>
                </a:cubicBezTo>
                <a:cubicBezTo>
                  <a:pt x="1167" y="131"/>
                  <a:pt x="1166" y="132"/>
                  <a:pt x="1166" y="131"/>
                </a:cubicBezTo>
                <a:cubicBezTo>
                  <a:pt x="1165" y="131"/>
                  <a:pt x="1165" y="130"/>
                  <a:pt x="1165" y="130"/>
                </a:cubicBezTo>
                <a:cubicBezTo>
                  <a:pt x="1165" y="130"/>
                  <a:pt x="1165" y="130"/>
                  <a:pt x="1165" y="130"/>
                </a:cubicBezTo>
                <a:cubicBezTo>
                  <a:pt x="1165" y="129"/>
                  <a:pt x="1165" y="129"/>
                  <a:pt x="1165" y="129"/>
                </a:cubicBezTo>
                <a:cubicBezTo>
                  <a:pt x="1164" y="129"/>
                  <a:pt x="1164" y="129"/>
                  <a:pt x="1164" y="129"/>
                </a:cubicBezTo>
                <a:cubicBezTo>
                  <a:pt x="1160" y="129"/>
                  <a:pt x="1160" y="129"/>
                  <a:pt x="1160" y="129"/>
                </a:cubicBezTo>
                <a:cubicBezTo>
                  <a:pt x="1160" y="129"/>
                  <a:pt x="1160" y="129"/>
                  <a:pt x="1159" y="128"/>
                </a:cubicBezTo>
                <a:cubicBezTo>
                  <a:pt x="1159" y="128"/>
                  <a:pt x="1159" y="128"/>
                  <a:pt x="1159" y="128"/>
                </a:cubicBezTo>
                <a:cubicBezTo>
                  <a:pt x="1159" y="128"/>
                  <a:pt x="1159" y="127"/>
                  <a:pt x="1160" y="127"/>
                </a:cubicBezTo>
                <a:cubicBezTo>
                  <a:pt x="1160" y="127"/>
                  <a:pt x="1160" y="127"/>
                  <a:pt x="1160" y="127"/>
                </a:cubicBezTo>
                <a:cubicBezTo>
                  <a:pt x="1161" y="127"/>
                  <a:pt x="1161" y="126"/>
                  <a:pt x="1161" y="126"/>
                </a:cubicBezTo>
                <a:cubicBezTo>
                  <a:pt x="1161" y="126"/>
                  <a:pt x="1162" y="126"/>
                  <a:pt x="1162" y="126"/>
                </a:cubicBezTo>
                <a:cubicBezTo>
                  <a:pt x="1163" y="126"/>
                  <a:pt x="1163" y="126"/>
                  <a:pt x="1163" y="126"/>
                </a:cubicBezTo>
                <a:cubicBezTo>
                  <a:pt x="1163" y="126"/>
                  <a:pt x="1163" y="127"/>
                  <a:pt x="1164" y="127"/>
                </a:cubicBezTo>
                <a:cubicBezTo>
                  <a:pt x="1168" y="127"/>
                  <a:pt x="1168" y="127"/>
                  <a:pt x="1168" y="127"/>
                </a:cubicBezTo>
                <a:cubicBezTo>
                  <a:pt x="1169" y="127"/>
                  <a:pt x="1169" y="127"/>
                  <a:pt x="1170" y="127"/>
                </a:cubicBezTo>
                <a:cubicBezTo>
                  <a:pt x="1170" y="127"/>
                  <a:pt x="1171" y="127"/>
                  <a:pt x="1171" y="127"/>
                </a:cubicBezTo>
                <a:cubicBezTo>
                  <a:pt x="1172" y="127"/>
                  <a:pt x="1172" y="126"/>
                  <a:pt x="1172" y="126"/>
                </a:cubicBezTo>
                <a:cubicBezTo>
                  <a:pt x="1173" y="126"/>
                  <a:pt x="1173" y="125"/>
                  <a:pt x="1173" y="125"/>
                </a:cubicBezTo>
                <a:cubicBezTo>
                  <a:pt x="1173" y="125"/>
                  <a:pt x="1174" y="125"/>
                  <a:pt x="1174" y="125"/>
                </a:cubicBezTo>
                <a:cubicBezTo>
                  <a:pt x="1174" y="124"/>
                  <a:pt x="1174" y="124"/>
                  <a:pt x="1174" y="124"/>
                </a:cubicBezTo>
                <a:cubicBezTo>
                  <a:pt x="1174" y="123"/>
                  <a:pt x="1174" y="123"/>
                  <a:pt x="1174" y="123"/>
                </a:cubicBezTo>
                <a:cubicBezTo>
                  <a:pt x="1174" y="122"/>
                  <a:pt x="1173" y="123"/>
                  <a:pt x="1173" y="122"/>
                </a:cubicBezTo>
                <a:cubicBezTo>
                  <a:pt x="1173" y="122"/>
                  <a:pt x="1173" y="122"/>
                  <a:pt x="1173" y="122"/>
                </a:cubicBezTo>
                <a:cubicBezTo>
                  <a:pt x="1173" y="120"/>
                  <a:pt x="1173" y="120"/>
                  <a:pt x="1173" y="120"/>
                </a:cubicBezTo>
                <a:cubicBezTo>
                  <a:pt x="1174" y="120"/>
                  <a:pt x="1174" y="119"/>
                  <a:pt x="1175" y="119"/>
                </a:cubicBezTo>
                <a:cubicBezTo>
                  <a:pt x="1176" y="119"/>
                  <a:pt x="1176" y="120"/>
                  <a:pt x="1176" y="121"/>
                </a:cubicBezTo>
                <a:cubicBezTo>
                  <a:pt x="1177" y="121"/>
                  <a:pt x="1176" y="121"/>
                  <a:pt x="1176" y="122"/>
                </a:cubicBezTo>
                <a:cubicBezTo>
                  <a:pt x="1177" y="122"/>
                  <a:pt x="1177" y="122"/>
                  <a:pt x="1177" y="122"/>
                </a:cubicBezTo>
                <a:cubicBezTo>
                  <a:pt x="1177" y="123"/>
                  <a:pt x="1178" y="123"/>
                  <a:pt x="1178" y="124"/>
                </a:cubicBezTo>
                <a:cubicBezTo>
                  <a:pt x="1184" y="124"/>
                  <a:pt x="1184" y="124"/>
                  <a:pt x="1184" y="124"/>
                </a:cubicBezTo>
                <a:cubicBezTo>
                  <a:pt x="1184" y="124"/>
                  <a:pt x="1184" y="124"/>
                  <a:pt x="1184" y="124"/>
                </a:cubicBezTo>
                <a:cubicBezTo>
                  <a:pt x="1185" y="124"/>
                  <a:pt x="1185" y="124"/>
                  <a:pt x="1185" y="124"/>
                </a:cubicBezTo>
                <a:cubicBezTo>
                  <a:pt x="1186" y="124"/>
                  <a:pt x="1186" y="124"/>
                  <a:pt x="1186" y="125"/>
                </a:cubicBezTo>
                <a:cubicBezTo>
                  <a:pt x="1186" y="126"/>
                  <a:pt x="1186" y="126"/>
                  <a:pt x="1186" y="127"/>
                </a:cubicBezTo>
                <a:cubicBezTo>
                  <a:pt x="1189" y="127"/>
                  <a:pt x="1189" y="127"/>
                  <a:pt x="1189" y="127"/>
                </a:cubicBezTo>
                <a:cubicBezTo>
                  <a:pt x="1190" y="127"/>
                  <a:pt x="1190" y="127"/>
                  <a:pt x="1191" y="128"/>
                </a:cubicBezTo>
                <a:cubicBezTo>
                  <a:pt x="1191" y="128"/>
                  <a:pt x="1191" y="128"/>
                  <a:pt x="1191" y="128"/>
                </a:cubicBezTo>
                <a:cubicBezTo>
                  <a:pt x="1192" y="129"/>
                  <a:pt x="1192" y="129"/>
                  <a:pt x="1193" y="129"/>
                </a:cubicBezTo>
                <a:cubicBezTo>
                  <a:pt x="1193" y="129"/>
                  <a:pt x="1193" y="129"/>
                  <a:pt x="1194" y="130"/>
                </a:cubicBezTo>
                <a:cubicBezTo>
                  <a:pt x="1194" y="130"/>
                  <a:pt x="1194" y="130"/>
                  <a:pt x="1195" y="130"/>
                </a:cubicBezTo>
                <a:cubicBezTo>
                  <a:pt x="1195" y="130"/>
                  <a:pt x="1195" y="130"/>
                  <a:pt x="1195" y="130"/>
                </a:cubicBezTo>
                <a:cubicBezTo>
                  <a:pt x="1195" y="130"/>
                  <a:pt x="1196" y="130"/>
                  <a:pt x="1196" y="130"/>
                </a:cubicBezTo>
                <a:cubicBezTo>
                  <a:pt x="1196" y="129"/>
                  <a:pt x="1196" y="129"/>
                  <a:pt x="1196" y="129"/>
                </a:cubicBezTo>
                <a:cubicBezTo>
                  <a:pt x="1196" y="128"/>
                  <a:pt x="1196" y="128"/>
                  <a:pt x="1196" y="127"/>
                </a:cubicBezTo>
                <a:cubicBezTo>
                  <a:pt x="1196" y="127"/>
                  <a:pt x="1196" y="127"/>
                  <a:pt x="1196" y="127"/>
                </a:cubicBezTo>
                <a:cubicBezTo>
                  <a:pt x="1196" y="127"/>
                  <a:pt x="1196" y="127"/>
                  <a:pt x="1196" y="127"/>
                </a:cubicBezTo>
                <a:cubicBezTo>
                  <a:pt x="1197" y="127"/>
                  <a:pt x="1197" y="127"/>
                  <a:pt x="1198" y="127"/>
                </a:cubicBezTo>
                <a:cubicBezTo>
                  <a:pt x="1198" y="126"/>
                  <a:pt x="1198" y="125"/>
                  <a:pt x="1198" y="124"/>
                </a:cubicBezTo>
                <a:cubicBezTo>
                  <a:pt x="1198" y="124"/>
                  <a:pt x="1197" y="124"/>
                  <a:pt x="1197" y="124"/>
                </a:cubicBezTo>
                <a:cubicBezTo>
                  <a:pt x="1197" y="123"/>
                  <a:pt x="1197" y="123"/>
                  <a:pt x="1197" y="123"/>
                </a:cubicBezTo>
                <a:cubicBezTo>
                  <a:pt x="1198" y="123"/>
                  <a:pt x="1198" y="123"/>
                  <a:pt x="1198" y="122"/>
                </a:cubicBezTo>
                <a:cubicBezTo>
                  <a:pt x="1198" y="122"/>
                  <a:pt x="1198" y="122"/>
                  <a:pt x="1198" y="122"/>
                </a:cubicBezTo>
                <a:cubicBezTo>
                  <a:pt x="1199" y="122"/>
                  <a:pt x="1199" y="123"/>
                  <a:pt x="1200" y="123"/>
                </a:cubicBezTo>
                <a:cubicBezTo>
                  <a:pt x="1200" y="123"/>
                  <a:pt x="1200" y="123"/>
                  <a:pt x="1200" y="124"/>
                </a:cubicBezTo>
                <a:cubicBezTo>
                  <a:pt x="1201" y="124"/>
                  <a:pt x="1201" y="124"/>
                  <a:pt x="1201" y="124"/>
                </a:cubicBezTo>
                <a:cubicBezTo>
                  <a:pt x="1201" y="124"/>
                  <a:pt x="1202" y="124"/>
                  <a:pt x="1202" y="124"/>
                </a:cubicBezTo>
                <a:cubicBezTo>
                  <a:pt x="1202" y="123"/>
                  <a:pt x="1202" y="123"/>
                  <a:pt x="1203" y="123"/>
                </a:cubicBezTo>
                <a:cubicBezTo>
                  <a:pt x="1203" y="123"/>
                  <a:pt x="1203" y="123"/>
                  <a:pt x="1203" y="122"/>
                </a:cubicBezTo>
                <a:cubicBezTo>
                  <a:pt x="1203" y="122"/>
                  <a:pt x="1204" y="122"/>
                  <a:pt x="1204" y="122"/>
                </a:cubicBezTo>
                <a:cubicBezTo>
                  <a:pt x="1204" y="122"/>
                  <a:pt x="1204" y="121"/>
                  <a:pt x="1204" y="121"/>
                </a:cubicBezTo>
                <a:cubicBezTo>
                  <a:pt x="1204" y="121"/>
                  <a:pt x="1205" y="121"/>
                  <a:pt x="1205" y="121"/>
                </a:cubicBezTo>
                <a:cubicBezTo>
                  <a:pt x="1205" y="121"/>
                  <a:pt x="1205" y="121"/>
                  <a:pt x="1206" y="121"/>
                </a:cubicBezTo>
                <a:cubicBezTo>
                  <a:pt x="1206" y="121"/>
                  <a:pt x="1206" y="121"/>
                  <a:pt x="1206" y="120"/>
                </a:cubicBezTo>
                <a:cubicBezTo>
                  <a:pt x="1206" y="120"/>
                  <a:pt x="1206" y="120"/>
                  <a:pt x="1206" y="120"/>
                </a:cubicBezTo>
                <a:cubicBezTo>
                  <a:pt x="1206" y="119"/>
                  <a:pt x="1206" y="119"/>
                  <a:pt x="1205" y="119"/>
                </a:cubicBezTo>
                <a:cubicBezTo>
                  <a:pt x="1205" y="118"/>
                  <a:pt x="1205" y="118"/>
                  <a:pt x="1205" y="118"/>
                </a:cubicBezTo>
                <a:cubicBezTo>
                  <a:pt x="1204" y="118"/>
                  <a:pt x="1204" y="118"/>
                  <a:pt x="1203" y="118"/>
                </a:cubicBezTo>
                <a:cubicBezTo>
                  <a:pt x="1203" y="118"/>
                  <a:pt x="1203" y="118"/>
                  <a:pt x="1203" y="117"/>
                </a:cubicBezTo>
                <a:cubicBezTo>
                  <a:pt x="1203" y="117"/>
                  <a:pt x="1203" y="117"/>
                  <a:pt x="1203" y="117"/>
                </a:cubicBezTo>
                <a:cubicBezTo>
                  <a:pt x="1202" y="116"/>
                  <a:pt x="1202" y="116"/>
                  <a:pt x="1202" y="116"/>
                </a:cubicBezTo>
                <a:cubicBezTo>
                  <a:pt x="1201" y="116"/>
                  <a:pt x="1201" y="116"/>
                  <a:pt x="1200" y="116"/>
                </a:cubicBezTo>
                <a:cubicBezTo>
                  <a:pt x="1200" y="116"/>
                  <a:pt x="1200" y="116"/>
                  <a:pt x="1200" y="116"/>
                </a:cubicBezTo>
                <a:cubicBezTo>
                  <a:pt x="1199" y="116"/>
                  <a:pt x="1199" y="116"/>
                  <a:pt x="1198" y="116"/>
                </a:cubicBezTo>
                <a:cubicBezTo>
                  <a:pt x="1198" y="116"/>
                  <a:pt x="1197" y="116"/>
                  <a:pt x="1196" y="116"/>
                </a:cubicBezTo>
                <a:cubicBezTo>
                  <a:pt x="1196" y="116"/>
                  <a:pt x="1196" y="116"/>
                  <a:pt x="1196" y="116"/>
                </a:cubicBezTo>
                <a:cubicBezTo>
                  <a:pt x="1195" y="116"/>
                  <a:pt x="1195" y="116"/>
                  <a:pt x="1195" y="116"/>
                </a:cubicBezTo>
                <a:cubicBezTo>
                  <a:pt x="1194" y="116"/>
                  <a:pt x="1194" y="115"/>
                  <a:pt x="1194" y="115"/>
                </a:cubicBezTo>
                <a:cubicBezTo>
                  <a:pt x="1194" y="115"/>
                  <a:pt x="1194" y="115"/>
                  <a:pt x="1193" y="115"/>
                </a:cubicBezTo>
                <a:cubicBezTo>
                  <a:pt x="1193" y="114"/>
                  <a:pt x="1193" y="115"/>
                  <a:pt x="1193" y="115"/>
                </a:cubicBezTo>
                <a:cubicBezTo>
                  <a:pt x="1192" y="115"/>
                  <a:pt x="1192" y="114"/>
                  <a:pt x="1192" y="115"/>
                </a:cubicBezTo>
                <a:cubicBezTo>
                  <a:pt x="1192" y="115"/>
                  <a:pt x="1191" y="115"/>
                  <a:pt x="1191" y="115"/>
                </a:cubicBezTo>
                <a:cubicBezTo>
                  <a:pt x="1191" y="115"/>
                  <a:pt x="1191" y="116"/>
                  <a:pt x="1192" y="116"/>
                </a:cubicBezTo>
                <a:cubicBezTo>
                  <a:pt x="1192" y="116"/>
                  <a:pt x="1192" y="116"/>
                  <a:pt x="1192" y="116"/>
                </a:cubicBezTo>
                <a:cubicBezTo>
                  <a:pt x="1193" y="116"/>
                  <a:pt x="1193" y="116"/>
                  <a:pt x="1193" y="116"/>
                </a:cubicBezTo>
                <a:cubicBezTo>
                  <a:pt x="1193" y="116"/>
                  <a:pt x="1193" y="117"/>
                  <a:pt x="1193" y="117"/>
                </a:cubicBezTo>
                <a:cubicBezTo>
                  <a:pt x="1193" y="118"/>
                  <a:pt x="1193" y="118"/>
                  <a:pt x="1193" y="118"/>
                </a:cubicBezTo>
                <a:cubicBezTo>
                  <a:pt x="1193" y="118"/>
                  <a:pt x="1193" y="118"/>
                  <a:pt x="1193" y="118"/>
                </a:cubicBezTo>
                <a:cubicBezTo>
                  <a:pt x="1193" y="119"/>
                  <a:pt x="1192" y="119"/>
                  <a:pt x="1192" y="119"/>
                </a:cubicBezTo>
                <a:cubicBezTo>
                  <a:pt x="1191" y="119"/>
                  <a:pt x="1191" y="118"/>
                  <a:pt x="1190" y="118"/>
                </a:cubicBezTo>
                <a:cubicBezTo>
                  <a:pt x="1190" y="117"/>
                  <a:pt x="1190" y="117"/>
                  <a:pt x="1190" y="117"/>
                </a:cubicBezTo>
                <a:cubicBezTo>
                  <a:pt x="1190" y="113"/>
                  <a:pt x="1190" y="113"/>
                  <a:pt x="1190" y="113"/>
                </a:cubicBezTo>
                <a:cubicBezTo>
                  <a:pt x="1190" y="112"/>
                  <a:pt x="1190" y="112"/>
                  <a:pt x="1190" y="112"/>
                </a:cubicBezTo>
                <a:cubicBezTo>
                  <a:pt x="1189" y="112"/>
                  <a:pt x="1189" y="112"/>
                  <a:pt x="1189" y="112"/>
                </a:cubicBezTo>
                <a:cubicBezTo>
                  <a:pt x="1188" y="111"/>
                  <a:pt x="1188" y="111"/>
                  <a:pt x="1188" y="111"/>
                </a:cubicBezTo>
                <a:cubicBezTo>
                  <a:pt x="1187" y="111"/>
                  <a:pt x="1187" y="111"/>
                  <a:pt x="1187" y="111"/>
                </a:cubicBezTo>
                <a:cubicBezTo>
                  <a:pt x="1187" y="111"/>
                  <a:pt x="1187" y="111"/>
                  <a:pt x="1187" y="111"/>
                </a:cubicBezTo>
                <a:cubicBezTo>
                  <a:pt x="1186" y="111"/>
                  <a:pt x="1186" y="111"/>
                  <a:pt x="1185" y="111"/>
                </a:cubicBezTo>
                <a:cubicBezTo>
                  <a:pt x="1185" y="111"/>
                  <a:pt x="1185" y="110"/>
                  <a:pt x="1184" y="110"/>
                </a:cubicBezTo>
                <a:cubicBezTo>
                  <a:pt x="1184" y="110"/>
                  <a:pt x="1184" y="110"/>
                  <a:pt x="1184" y="110"/>
                </a:cubicBezTo>
                <a:cubicBezTo>
                  <a:pt x="1183" y="110"/>
                  <a:pt x="1183" y="110"/>
                  <a:pt x="1183" y="110"/>
                </a:cubicBezTo>
                <a:cubicBezTo>
                  <a:pt x="1182" y="109"/>
                  <a:pt x="1182" y="109"/>
                  <a:pt x="1181" y="109"/>
                </a:cubicBezTo>
                <a:cubicBezTo>
                  <a:pt x="1181" y="109"/>
                  <a:pt x="1181" y="109"/>
                  <a:pt x="1181" y="108"/>
                </a:cubicBezTo>
                <a:cubicBezTo>
                  <a:pt x="1180" y="108"/>
                  <a:pt x="1180" y="108"/>
                  <a:pt x="1180" y="108"/>
                </a:cubicBezTo>
                <a:cubicBezTo>
                  <a:pt x="1180" y="107"/>
                  <a:pt x="1180" y="107"/>
                  <a:pt x="1180" y="107"/>
                </a:cubicBezTo>
                <a:cubicBezTo>
                  <a:pt x="1179" y="107"/>
                  <a:pt x="1179" y="107"/>
                  <a:pt x="1179" y="107"/>
                </a:cubicBezTo>
                <a:cubicBezTo>
                  <a:pt x="1179" y="107"/>
                  <a:pt x="1178" y="107"/>
                  <a:pt x="1178" y="107"/>
                </a:cubicBezTo>
                <a:cubicBezTo>
                  <a:pt x="1178" y="107"/>
                  <a:pt x="1177" y="106"/>
                  <a:pt x="1176" y="106"/>
                </a:cubicBezTo>
                <a:cubicBezTo>
                  <a:pt x="1176" y="106"/>
                  <a:pt x="1176" y="106"/>
                  <a:pt x="1176" y="106"/>
                </a:cubicBezTo>
                <a:cubicBezTo>
                  <a:pt x="1175" y="106"/>
                  <a:pt x="1175" y="106"/>
                  <a:pt x="1174" y="106"/>
                </a:cubicBezTo>
                <a:cubicBezTo>
                  <a:pt x="1174" y="105"/>
                  <a:pt x="1174" y="105"/>
                  <a:pt x="1174" y="104"/>
                </a:cubicBezTo>
                <a:cubicBezTo>
                  <a:pt x="1173" y="104"/>
                  <a:pt x="1173" y="103"/>
                  <a:pt x="1172" y="103"/>
                </a:cubicBezTo>
                <a:cubicBezTo>
                  <a:pt x="1171" y="103"/>
                  <a:pt x="1171" y="102"/>
                  <a:pt x="1171" y="102"/>
                </a:cubicBezTo>
                <a:cubicBezTo>
                  <a:pt x="1170" y="102"/>
                  <a:pt x="1170" y="102"/>
                  <a:pt x="1169" y="102"/>
                </a:cubicBezTo>
                <a:cubicBezTo>
                  <a:pt x="1169" y="102"/>
                  <a:pt x="1168" y="102"/>
                  <a:pt x="1168" y="102"/>
                </a:cubicBezTo>
                <a:cubicBezTo>
                  <a:pt x="1168" y="102"/>
                  <a:pt x="1167" y="101"/>
                  <a:pt x="1167" y="101"/>
                </a:cubicBezTo>
                <a:cubicBezTo>
                  <a:pt x="1167" y="101"/>
                  <a:pt x="1167" y="101"/>
                  <a:pt x="1166" y="101"/>
                </a:cubicBezTo>
                <a:cubicBezTo>
                  <a:pt x="1166" y="101"/>
                  <a:pt x="1166" y="100"/>
                  <a:pt x="1166" y="100"/>
                </a:cubicBezTo>
                <a:cubicBezTo>
                  <a:pt x="1165" y="100"/>
                  <a:pt x="1165" y="100"/>
                  <a:pt x="1165" y="100"/>
                </a:cubicBezTo>
                <a:cubicBezTo>
                  <a:pt x="1165" y="100"/>
                  <a:pt x="1164" y="100"/>
                  <a:pt x="1164" y="100"/>
                </a:cubicBezTo>
                <a:cubicBezTo>
                  <a:pt x="1163" y="100"/>
                  <a:pt x="1163" y="100"/>
                  <a:pt x="1163" y="100"/>
                </a:cubicBezTo>
                <a:cubicBezTo>
                  <a:pt x="1163" y="100"/>
                  <a:pt x="1163" y="100"/>
                  <a:pt x="1163" y="100"/>
                </a:cubicBezTo>
                <a:cubicBezTo>
                  <a:pt x="1162" y="100"/>
                  <a:pt x="1162" y="100"/>
                  <a:pt x="1162" y="100"/>
                </a:cubicBezTo>
                <a:cubicBezTo>
                  <a:pt x="1162" y="99"/>
                  <a:pt x="1161" y="99"/>
                  <a:pt x="1161" y="99"/>
                </a:cubicBezTo>
                <a:cubicBezTo>
                  <a:pt x="1160" y="99"/>
                  <a:pt x="1160" y="99"/>
                  <a:pt x="1159" y="98"/>
                </a:cubicBezTo>
                <a:cubicBezTo>
                  <a:pt x="1159" y="98"/>
                  <a:pt x="1159" y="98"/>
                  <a:pt x="1159" y="98"/>
                </a:cubicBezTo>
                <a:cubicBezTo>
                  <a:pt x="1158" y="98"/>
                  <a:pt x="1157" y="98"/>
                  <a:pt x="1156" y="98"/>
                </a:cubicBezTo>
                <a:cubicBezTo>
                  <a:pt x="1156" y="98"/>
                  <a:pt x="1156" y="98"/>
                  <a:pt x="1156" y="98"/>
                </a:cubicBezTo>
                <a:cubicBezTo>
                  <a:pt x="1155" y="98"/>
                  <a:pt x="1155" y="98"/>
                  <a:pt x="1155" y="98"/>
                </a:cubicBezTo>
                <a:cubicBezTo>
                  <a:pt x="1154" y="98"/>
                  <a:pt x="1154" y="99"/>
                  <a:pt x="1154" y="99"/>
                </a:cubicBezTo>
                <a:cubicBezTo>
                  <a:pt x="1154" y="99"/>
                  <a:pt x="1153" y="99"/>
                  <a:pt x="1153" y="99"/>
                </a:cubicBezTo>
                <a:cubicBezTo>
                  <a:pt x="1152" y="99"/>
                  <a:pt x="1152" y="99"/>
                  <a:pt x="1151" y="99"/>
                </a:cubicBezTo>
                <a:cubicBezTo>
                  <a:pt x="1150" y="99"/>
                  <a:pt x="1150" y="99"/>
                  <a:pt x="1150" y="99"/>
                </a:cubicBezTo>
                <a:cubicBezTo>
                  <a:pt x="1150" y="99"/>
                  <a:pt x="1150" y="99"/>
                  <a:pt x="1149" y="99"/>
                </a:cubicBezTo>
                <a:cubicBezTo>
                  <a:pt x="1149" y="99"/>
                  <a:pt x="1149" y="98"/>
                  <a:pt x="1149" y="98"/>
                </a:cubicBezTo>
                <a:cubicBezTo>
                  <a:pt x="1148" y="98"/>
                  <a:pt x="1148" y="98"/>
                  <a:pt x="1148" y="98"/>
                </a:cubicBezTo>
                <a:cubicBezTo>
                  <a:pt x="1147" y="98"/>
                  <a:pt x="1147" y="98"/>
                  <a:pt x="1146" y="97"/>
                </a:cubicBezTo>
                <a:cubicBezTo>
                  <a:pt x="1146" y="97"/>
                  <a:pt x="1145" y="97"/>
                  <a:pt x="1145" y="97"/>
                </a:cubicBezTo>
                <a:cubicBezTo>
                  <a:pt x="1145" y="97"/>
                  <a:pt x="1144" y="96"/>
                  <a:pt x="1144" y="96"/>
                </a:cubicBezTo>
                <a:cubicBezTo>
                  <a:pt x="1144" y="96"/>
                  <a:pt x="1144" y="96"/>
                  <a:pt x="1143" y="96"/>
                </a:cubicBezTo>
                <a:cubicBezTo>
                  <a:pt x="1143" y="96"/>
                  <a:pt x="1142" y="96"/>
                  <a:pt x="1142" y="96"/>
                </a:cubicBezTo>
                <a:cubicBezTo>
                  <a:pt x="1142" y="96"/>
                  <a:pt x="1142" y="97"/>
                  <a:pt x="1141" y="97"/>
                </a:cubicBezTo>
                <a:cubicBezTo>
                  <a:pt x="1141" y="97"/>
                  <a:pt x="1141" y="97"/>
                  <a:pt x="1141" y="97"/>
                </a:cubicBezTo>
                <a:cubicBezTo>
                  <a:pt x="1141" y="98"/>
                  <a:pt x="1141" y="98"/>
                  <a:pt x="1141" y="98"/>
                </a:cubicBezTo>
                <a:cubicBezTo>
                  <a:pt x="1141" y="98"/>
                  <a:pt x="1140" y="98"/>
                  <a:pt x="1140" y="99"/>
                </a:cubicBezTo>
                <a:cubicBezTo>
                  <a:pt x="1140" y="99"/>
                  <a:pt x="1140" y="99"/>
                  <a:pt x="1140" y="99"/>
                </a:cubicBezTo>
                <a:cubicBezTo>
                  <a:pt x="1140" y="100"/>
                  <a:pt x="1140" y="100"/>
                  <a:pt x="1139" y="100"/>
                </a:cubicBezTo>
                <a:cubicBezTo>
                  <a:pt x="1140" y="100"/>
                  <a:pt x="1140" y="100"/>
                  <a:pt x="1140" y="100"/>
                </a:cubicBezTo>
                <a:cubicBezTo>
                  <a:pt x="1140" y="100"/>
                  <a:pt x="1140" y="101"/>
                  <a:pt x="1141" y="101"/>
                </a:cubicBezTo>
                <a:cubicBezTo>
                  <a:pt x="1141" y="101"/>
                  <a:pt x="1141" y="101"/>
                  <a:pt x="1141" y="101"/>
                </a:cubicBezTo>
                <a:cubicBezTo>
                  <a:pt x="1142" y="102"/>
                  <a:pt x="1142" y="102"/>
                  <a:pt x="1142" y="103"/>
                </a:cubicBezTo>
                <a:cubicBezTo>
                  <a:pt x="1142" y="103"/>
                  <a:pt x="1142" y="103"/>
                  <a:pt x="1142" y="103"/>
                </a:cubicBezTo>
                <a:cubicBezTo>
                  <a:pt x="1142" y="104"/>
                  <a:pt x="1141" y="104"/>
                  <a:pt x="1141" y="104"/>
                </a:cubicBezTo>
                <a:cubicBezTo>
                  <a:pt x="1141" y="104"/>
                  <a:pt x="1141" y="104"/>
                  <a:pt x="1141" y="105"/>
                </a:cubicBezTo>
                <a:cubicBezTo>
                  <a:pt x="1140" y="105"/>
                  <a:pt x="1140" y="105"/>
                  <a:pt x="1140" y="105"/>
                </a:cubicBezTo>
                <a:cubicBezTo>
                  <a:pt x="1137" y="105"/>
                  <a:pt x="1137" y="105"/>
                  <a:pt x="1137" y="105"/>
                </a:cubicBezTo>
                <a:cubicBezTo>
                  <a:pt x="1137" y="102"/>
                  <a:pt x="1137" y="102"/>
                  <a:pt x="1137" y="102"/>
                </a:cubicBezTo>
                <a:cubicBezTo>
                  <a:pt x="1133" y="102"/>
                  <a:pt x="1133" y="102"/>
                  <a:pt x="1133" y="102"/>
                </a:cubicBezTo>
                <a:cubicBezTo>
                  <a:pt x="1133" y="100"/>
                  <a:pt x="1133" y="100"/>
                  <a:pt x="1133" y="100"/>
                </a:cubicBezTo>
                <a:cubicBezTo>
                  <a:pt x="1134" y="100"/>
                  <a:pt x="1134" y="100"/>
                  <a:pt x="1134" y="100"/>
                </a:cubicBezTo>
                <a:cubicBezTo>
                  <a:pt x="1135" y="100"/>
                  <a:pt x="1135" y="100"/>
                  <a:pt x="1136" y="100"/>
                </a:cubicBezTo>
                <a:cubicBezTo>
                  <a:pt x="1137" y="100"/>
                  <a:pt x="1137" y="99"/>
                  <a:pt x="1138" y="99"/>
                </a:cubicBezTo>
                <a:cubicBezTo>
                  <a:pt x="1137" y="98"/>
                  <a:pt x="1137" y="98"/>
                  <a:pt x="1137" y="98"/>
                </a:cubicBezTo>
                <a:cubicBezTo>
                  <a:pt x="1137" y="98"/>
                  <a:pt x="1137" y="98"/>
                  <a:pt x="1137" y="98"/>
                </a:cubicBezTo>
                <a:cubicBezTo>
                  <a:pt x="1136" y="98"/>
                  <a:pt x="1136" y="98"/>
                  <a:pt x="1136" y="98"/>
                </a:cubicBezTo>
                <a:cubicBezTo>
                  <a:pt x="1131" y="98"/>
                  <a:pt x="1131" y="98"/>
                  <a:pt x="1131" y="98"/>
                </a:cubicBezTo>
                <a:cubicBezTo>
                  <a:pt x="1131" y="98"/>
                  <a:pt x="1131" y="99"/>
                  <a:pt x="1131" y="99"/>
                </a:cubicBezTo>
                <a:cubicBezTo>
                  <a:pt x="1131" y="100"/>
                  <a:pt x="1131" y="100"/>
                  <a:pt x="1131" y="100"/>
                </a:cubicBezTo>
                <a:cubicBezTo>
                  <a:pt x="1131" y="100"/>
                  <a:pt x="1131" y="101"/>
                  <a:pt x="1131" y="101"/>
                </a:cubicBezTo>
                <a:cubicBezTo>
                  <a:pt x="1131" y="101"/>
                  <a:pt x="1130" y="101"/>
                  <a:pt x="1130" y="101"/>
                </a:cubicBezTo>
                <a:cubicBezTo>
                  <a:pt x="1130" y="101"/>
                  <a:pt x="1129" y="101"/>
                  <a:pt x="1129" y="101"/>
                </a:cubicBezTo>
                <a:cubicBezTo>
                  <a:pt x="1129" y="101"/>
                  <a:pt x="1129" y="101"/>
                  <a:pt x="1129" y="101"/>
                </a:cubicBezTo>
                <a:cubicBezTo>
                  <a:pt x="1128" y="101"/>
                  <a:pt x="1128" y="101"/>
                  <a:pt x="1128" y="101"/>
                </a:cubicBezTo>
                <a:cubicBezTo>
                  <a:pt x="1127" y="101"/>
                  <a:pt x="1127" y="100"/>
                  <a:pt x="1126" y="100"/>
                </a:cubicBezTo>
                <a:cubicBezTo>
                  <a:pt x="1125" y="100"/>
                  <a:pt x="1124" y="100"/>
                  <a:pt x="1122" y="100"/>
                </a:cubicBezTo>
                <a:cubicBezTo>
                  <a:pt x="1119" y="100"/>
                  <a:pt x="1119" y="100"/>
                  <a:pt x="1119" y="100"/>
                </a:cubicBezTo>
                <a:cubicBezTo>
                  <a:pt x="1119" y="100"/>
                  <a:pt x="1119" y="100"/>
                  <a:pt x="1118" y="100"/>
                </a:cubicBezTo>
                <a:cubicBezTo>
                  <a:pt x="1118" y="100"/>
                  <a:pt x="1117" y="101"/>
                  <a:pt x="1117" y="101"/>
                </a:cubicBezTo>
                <a:cubicBezTo>
                  <a:pt x="1116" y="101"/>
                  <a:pt x="1116" y="101"/>
                  <a:pt x="1116" y="101"/>
                </a:cubicBezTo>
                <a:cubicBezTo>
                  <a:pt x="1115" y="101"/>
                  <a:pt x="1115" y="101"/>
                  <a:pt x="1115" y="101"/>
                </a:cubicBezTo>
                <a:cubicBezTo>
                  <a:pt x="1114" y="101"/>
                  <a:pt x="1114" y="101"/>
                  <a:pt x="1114" y="101"/>
                </a:cubicBezTo>
                <a:cubicBezTo>
                  <a:pt x="1113" y="101"/>
                  <a:pt x="1113" y="100"/>
                  <a:pt x="1113" y="100"/>
                </a:cubicBezTo>
                <a:cubicBezTo>
                  <a:pt x="1113" y="100"/>
                  <a:pt x="1113" y="100"/>
                  <a:pt x="1112" y="100"/>
                </a:cubicBezTo>
                <a:cubicBezTo>
                  <a:pt x="1111" y="100"/>
                  <a:pt x="1111" y="100"/>
                  <a:pt x="1111" y="100"/>
                </a:cubicBezTo>
                <a:cubicBezTo>
                  <a:pt x="1111" y="100"/>
                  <a:pt x="1111" y="100"/>
                  <a:pt x="1111" y="101"/>
                </a:cubicBezTo>
                <a:cubicBezTo>
                  <a:pt x="1111" y="101"/>
                  <a:pt x="1111" y="101"/>
                  <a:pt x="1111" y="101"/>
                </a:cubicBezTo>
                <a:cubicBezTo>
                  <a:pt x="1111" y="104"/>
                  <a:pt x="1111" y="104"/>
                  <a:pt x="1111" y="104"/>
                </a:cubicBezTo>
                <a:cubicBezTo>
                  <a:pt x="1110" y="104"/>
                  <a:pt x="1110" y="104"/>
                  <a:pt x="1110" y="104"/>
                </a:cubicBezTo>
                <a:cubicBezTo>
                  <a:pt x="1109" y="104"/>
                  <a:pt x="1109" y="104"/>
                  <a:pt x="1109" y="104"/>
                </a:cubicBezTo>
                <a:cubicBezTo>
                  <a:pt x="1109" y="102"/>
                  <a:pt x="1109" y="102"/>
                  <a:pt x="1109" y="102"/>
                </a:cubicBezTo>
                <a:cubicBezTo>
                  <a:pt x="1109" y="102"/>
                  <a:pt x="1109" y="101"/>
                  <a:pt x="1109" y="101"/>
                </a:cubicBezTo>
                <a:cubicBezTo>
                  <a:pt x="1109" y="101"/>
                  <a:pt x="1109" y="100"/>
                  <a:pt x="1108" y="100"/>
                </a:cubicBezTo>
                <a:cubicBezTo>
                  <a:pt x="1108" y="100"/>
                  <a:pt x="1108" y="100"/>
                  <a:pt x="1108" y="100"/>
                </a:cubicBezTo>
                <a:cubicBezTo>
                  <a:pt x="1107" y="100"/>
                  <a:pt x="1107" y="100"/>
                  <a:pt x="1107" y="100"/>
                </a:cubicBezTo>
                <a:cubicBezTo>
                  <a:pt x="1107" y="100"/>
                  <a:pt x="1106" y="100"/>
                  <a:pt x="1106" y="99"/>
                </a:cubicBezTo>
                <a:cubicBezTo>
                  <a:pt x="1106" y="99"/>
                  <a:pt x="1106" y="99"/>
                  <a:pt x="1105" y="99"/>
                </a:cubicBezTo>
                <a:cubicBezTo>
                  <a:pt x="1105" y="98"/>
                  <a:pt x="1105" y="98"/>
                  <a:pt x="1105" y="97"/>
                </a:cubicBezTo>
                <a:cubicBezTo>
                  <a:pt x="1105" y="97"/>
                  <a:pt x="1105" y="96"/>
                  <a:pt x="1105" y="96"/>
                </a:cubicBezTo>
                <a:cubicBezTo>
                  <a:pt x="1105" y="95"/>
                  <a:pt x="1106" y="95"/>
                  <a:pt x="1106" y="95"/>
                </a:cubicBezTo>
                <a:cubicBezTo>
                  <a:pt x="1106" y="95"/>
                  <a:pt x="1105" y="95"/>
                  <a:pt x="1105" y="94"/>
                </a:cubicBezTo>
                <a:cubicBezTo>
                  <a:pt x="1105" y="94"/>
                  <a:pt x="1105" y="94"/>
                  <a:pt x="1105" y="94"/>
                </a:cubicBezTo>
                <a:cubicBezTo>
                  <a:pt x="1105" y="93"/>
                  <a:pt x="1105" y="93"/>
                  <a:pt x="1104" y="93"/>
                </a:cubicBezTo>
                <a:cubicBezTo>
                  <a:pt x="1104" y="93"/>
                  <a:pt x="1104" y="93"/>
                  <a:pt x="1104" y="93"/>
                </a:cubicBezTo>
                <a:cubicBezTo>
                  <a:pt x="1103" y="92"/>
                  <a:pt x="1103" y="92"/>
                  <a:pt x="1103" y="92"/>
                </a:cubicBezTo>
                <a:cubicBezTo>
                  <a:pt x="1103" y="92"/>
                  <a:pt x="1103" y="92"/>
                  <a:pt x="1103" y="91"/>
                </a:cubicBezTo>
                <a:cubicBezTo>
                  <a:pt x="1103" y="91"/>
                  <a:pt x="1102" y="91"/>
                  <a:pt x="1102" y="91"/>
                </a:cubicBezTo>
                <a:cubicBezTo>
                  <a:pt x="1102" y="91"/>
                  <a:pt x="1102" y="91"/>
                  <a:pt x="1101" y="91"/>
                </a:cubicBezTo>
                <a:cubicBezTo>
                  <a:pt x="1101" y="91"/>
                  <a:pt x="1101" y="91"/>
                  <a:pt x="1101" y="91"/>
                </a:cubicBezTo>
                <a:cubicBezTo>
                  <a:pt x="1100" y="91"/>
                  <a:pt x="1100" y="91"/>
                  <a:pt x="1100" y="91"/>
                </a:cubicBezTo>
                <a:cubicBezTo>
                  <a:pt x="1100" y="91"/>
                  <a:pt x="1099" y="91"/>
                  <a:pt x="1099" y="91"/>
                </a:cubicBezTo>
                <a:cubicBezTo>
                  <a:pt x="1099" y="91"/>
                  <a:pt x="1098" y="91"/>
                  <a:pt x="1098" y="91"/>
                </a:cubicBezTo>
                <a:cubicBezTo>
                  <a:pt x="1097" y="91"/>
                  <a:pt x="1097" y="90"/>
                  <a:pt x="1096" y="90"/>
                </a:cubicBezTo>
                <a:cubicBezTo>
                  <a:pt x="1096" y="90"/>
                  <a:pt x="1096" y="90"/>
                  <a:pt x="1095" y="90"/>
                </a:cubicBezTo>
                <a:cubicBezTo>
                  <a:pt x="1095" y="90"/>
                  <a:pt x="1095" y="91"/>
                  <a:pt x="1095" y="91"/>
                </a:cubicBezTo>
                <a:cubicBezTo>
                  <a:pt x="1094" y="91"/>
                  <a:pt x="1094" y="91"/>
                  <a:pt x="1094" y="91"/>
                </a:cubicBezTo>
                <a:cubicBezTo>
                  <a:pt x="1094" y="91"/>
                  <a:pt x="1094" y="92"/>
                  <a:pt x="1093" y="92"/>
                </a:cubicBezTo>
                <a:cubicBezTo>
                  <a:pt x="1093" y="92"/>
                  <a:pt x="1093" y="92"/>
                  <a:pt x="1093" y="92"/>
                </a:cubicBezTo>
                <a:cubicBezTo>
                  <a:pt x="1092" y="92"/>
                  <a:pt x="1092" y="92"/>
                  <a:pt x="1092" y="92"/>
                </a:cubicBezTo>
                <a:cubicBezTo>
                  <a:pt x="1090" y="92"/>
                  <a:pt x="1090" y="92"/>
                  <a:pt x="1090" y="92"/>
                </a:cubicBezTo>
                <a:cubicBezTo>
                  <a:pt x="1090" y="92"/>
                  <a:pt x="1090" y="92"/>
                  <a:pt x="1089" y="92"/>
                </a:cubicBezTo>
                <a:cubicBezTo>
                  <a:pt x="1088" y="92"/>
                  <a:pt x="1088" y="92"/>
                  <a:pt x="1087" y="92"/>
                </a:cubicBezTo>
                <a:cubicBezTo>
                  <a:pt x="1086" y="92"/>
                  <a:pt x="1086" y="92"/>
                  <a:pt x="1085" y="92"/>
                </a:cubicBezTo>
                <a:cubicBezTo>
                  <a:pt x="1085" y="93"/>
                  <a:pt x="1085" y="93"/>
                  <a:pt x="1085" y="93"/>
                </a:cubicBezTo>
                <a:cubicBezTo>
                  <a:pt x="1084" y="93"/>
                  <a:pt x="1084" y="93"/>
                  <a:pt x="1084" y="93"/>
                </a:cubicBezTo>
                <a:cubicBezTo>
                  <a:pt x="1084" y="93"/>
                  <a:pt x="1083" y="93"/>
                  <a:pt x="1083" y="93"/>
                </a:cubicBezTo>
                <a:cubicBezTo>
                  <a:pt x="1083" y="93"/>
                  <a:pt x="1083" y="93"/>
                  <a:pt x="1082" y="93"/>
                </a:cubicBezTo>
                <a:cubicBezTo>
                  <a:pt x="1082" y="93"/>
                  <a:pt x="1082" y="93"/>
                  <a:pt x="1082" y="92"/>
                </a:cubicBezTo>
                <a:cubicBezTo>
                  <a:pt x="1081" y="92"/>
                  <a:pt x="1081" y="92"/>
                  <a:pt x="1081" y="92"/>
                </a:cubicBezTo>
                <a:cubicBezTo>
                  <a:pt x="1081" y="92"/>
                  <a:pt x="1081" y="91"/>
                  <a:pt x="1080" y="91"/>
                </a:cubicBezTo>
                <a:cubicBezTo>
                  <a:pt x="1080" y="91"/>
                  <a:pt x="1080" y="91"/>
                  <a:pt x="1079" y="91"/>
                </a:cubicBezTo>
                <a:cubicBezTo>
                  <a:pt x="1078" y="91"/>
                  <a:pt x="1078" y="91"/>
                  <a:pt x="1078" y="91"/>
                </a:cubicBezTo>
                <a:cubicBezTo>
                  <a:pt x="1078" y="91"/>
                  <a:pt x="1077" y="91"/>
                  <a:pt x="1077" y="91"/>
                </a:cubicBezTo>
                <a:cubicBezTo>
                  <a:pt x="1077" y="91"/>
                  <a:pt x="1076" y="91"/>
                  <a:pt x="1076" y="91"/>
                </a:cubicBezTo>
                <a:cubicBezTo>
                  <a:pt x="1076" y="91"/>
                  <a:pt x="1075" y="91"/>
                  <a:pt x="1075" y="91"/>
                </a:cubicBezTo>
                <a:cubicBezTo>
                  <a:pt x="1075" y="90"/>
                  <a:pt x="1074" y="90"/>
                  <a:pt x="1074" y="90"/>
                </a:cubicBezTo>
                <a:cubicBezTo>
                  <a:pt x="1075" y="89"/>
                  <a:pt x="1075" y="89"/>
                  <a:pt x="1075" y="89"/>
                </a:cubicBezTo>
                <a:cubicBezTo>
                  <a:pt x="1074" y="89"/>
                  <a:pt x="1074" y="89"/>
                  <a:pt x="1073" y="89"/>
                </a:cubicBezTo>
                <a:cubicBezTo>
                  <a:pt x="1073" y="88"/>
                  <a:pt x="1073" y="88"/>
                  <a:pt x="1073" y="88"/>
                </a:cubicBezTo>
                <a:cubicBezTo>
                  <a:pt x="1072" y="88"/>
                  <a:pt x="1072" y="88"/>
                  <a:pt x="1072" y="87"/>
                </a:cubicBezTo>
                <a:cubicBezTo>
                  <a:pt x="1072" y="87"/>
                  <a:pt x="1071" y="87"/>
                  <a:pt x="1071" y="87"/>
                </a:cubicBezTo>
                <a:cubicBezTo>
                  <a:pt x="1069" y="87"/>
                  <a:pt x="1069" y="87"/>
                  <a:pt x="1069" y="87"/>
                </a:cubicBezTo>
                <a:cubicBezTo>
                  <a:pt x="1069" y="86"/>
                  <a:pt x="1069" y="86"/>
                  <a:pt x="1069" y="86"/>
                </a:cubicBezTo>
                <a:cubicBezTo>
                  <a:pt x="1069" y="86"/>
                  <a:pt x="1069" y="86"/>
                  <a:pt x="1070" y="86"/>
                </a:cubicBezTo>
                <a:cubicBezTo>
                  <a:pt x="1070" y="85"/>
                  <a:pt x="1070" y="85"/>
                  <a:pt x="1071" y="85"/>
                </a:cubicBezTo>
                <a:cubicBezTo>
                  <a:pt x="1071" y="84"/>
                  <a:pt x="1071" y="84"/>
                  <a:pt x="1071" y="84"/>
                </a:cubicBezTo>
                <a:cubicBezTo>
                  <a:pt x="1070" y="84"/>
                  <a:pt x="1070" y="84"/>
                  <a:pt x="1070" y="84"/>
                </a:cubicBezTo>
                <a:cubicBezTo>
                  <a:pt x="1070" y="84"/>
                  <a:pt x="1069" y="84"/>
                  <a:pt x="1069" y="84"/>
                </a:cubicBezTo>
                <a:cubicBezTo>
                  <a:pt x="1060" y="84"/>
                  <a:pt x="1060" y="84"/>
                  <a:pt x="1060" y="84"/>
                </a:cubicBezTo>
                <a:cubicBezTo>
                  <a:pt x="1060" y="84"/>
                  <a:pt x="1060" y="85"/>
                  <a:pt x="1060" y="85"/>
                </a:cubicBezTo>
                <a:cubicBezTo>
                  <a:pt x="1060" y="86"/>
                  <a:pt x="1060" y="86"/>
                  <a:pt x="1060" y="86"/>
                </a:cubicBezTo>
                <a:cubicBezTo>
                  <a:pt x="1059" y="86"/>
                  <a:pt x="1059" y="87"/>
                  <a:pt x="1058" y="87"/>
                </a:cubicBezTo>
                <a:cubicBezTo>
                  <a:pt x="1058" y="87"/>
                  <a:pt x="1058" y="87"/>
                  <a:pt x="1058" y="87"/>
                </a:cubicBezTo>
                <a:cubicBezTo>
                  <a:pt x="1057" y="87"/>
                  <a:pt x="1057" y="87"/>
                  <a:pt x="1057" y="87"/>
                </a:cubicBezTo>
                <a:cubicBezTo>
                  <a:pt x="1057" y="87"/>
                  <a:pt x="1057" y="87"/>
                  <a:pt x="1056" y="87"/>
                </a:cubicBezTo>
                <a:cubicBezTo>
                  <a:pt x="1056" y="86"/>
                  <a:pt x="1056" y="86"/>
                  <a:pt x="1057" y="86"/>
                </a:cubicBezTo>
                <a:cubicBezTo>
                  <a:pt x="1057" y="86"/>
                  <a:pt x="1057" y="85"/>
                  <a:pt x="1057" y="85"/>
                </a:cubicBezTo>
                <a:cubicBezTo>
                  <a:pt x="1057" y="85"/>
                  <a:pt x="1057" y="85"/>
                  <a:pt x="1057" y="84"/>
                </a:cubicBezTo>
                <a:cubicBezTo>
                  <a:pt x="1057" y="84"/>
                  <a:pt x="1057" y="84"/>
                  <a:pt x="1057" y="84"/>
                </a:cubicBezTo>
                <a:cubicBezTo>
                  <a:pt x="1058" y="83"/>
                  <a:pt x="1058" y="84"/>
                  <a:pt x="1058" y="83"/>
                </a:cubicBezTo>
                <a:cubicBezTo>
                  <a:pt x="1058" y="83"/>
                  <a:pt x="1058" y="83"/>
                  <a:pt x="1058" y="83"/>
                </a:cubicBezTo>
                <a:cubicBezTo>
                  <a:pt x="1058" y="83"/>
                  <a:pt x="1057" y="83"/>
                  <a:pt x="1057" y="83"/>
                </a:cubicBezTo>
                <a:cubicBezTo>
                  <a:pt x="1056" y="83"/>
                  <a:pt x="1056" y="83"/>
                  <a:pt x="1056" y="82"/>
                </a:cubicBezTo>
                <a:cubicBezTo>
                  <a:pt x="1056" y="82"/>
                  <a:pt x="1055" y="82"/>
                  <a:pt x="1055" y="82"/>
                </a:cubicBezTo>
                <a:cubicBezTo>
                  <a:pt x="1055" y="82"/>
                  <a:pt x="1055" y="82"/>
                  <a:pt x="1054" y="82"/>
                </a:cubicBezTo>
                <a:cubicBezTo>
                  <a:pt x="1054" y="82"/>
                  <a:pt x="1053" y="81"/>
                  <a:pt x="1053" y="81"/>
                </a:cubicBezTo>
                <a:cubicBezTo>
                  <a:pt x="1053" y="81"/>
                  <a:pt x="1052" y="81"/>
                  <a:pt x="1052" y="81"/>
                </a:cubicBezTo>
                <a:cubicBezTo>
                  <a:pt x="1052" y="81"/>
                  <a:pt x="1052" y="81"/>
                  <a:pt x="1051" y="81"/>
                </a:cubicBezTo>
                <a:cubicBezTo>
                  <a:pt x="1051" y="81"/>
                  <a:pt x="1050" y="81"/>
                  <a:pt x="1050" y="81"/>
                </a:cubicBezTo>
                <a:cubicBezTo>
                  <a:pt x="1049" y="81"/>
                  <a:pt x="1049" y="81"/>
                  <a:pt x="1048" y="81"/>
                </a:cubicBezTo>
                <a:cubicBezTo>
                  <a:pt x="1048" y="81"/>
                  <a:pt x="1048" y="81"/>
                  <a:pt x="1047" y="81"/>
                </a:cubicBezTo>
                <a:cubicBezTo>
                  <a:pt x="1047" y="81"/>
                  <a:pt x="1047" y="81"/>
                  <a:pt x="1046" y="81"/>
                </a:cubicBezTo>
                <a:cubicBezTo>
                  <a:pt x="1046" y="81"/>
                  <a:pt x="1045" y="80"/>
                  <a:pt x="1045" y="80"/>
                </a:cubicBezTo>
                <a:cubicBezTo>
                  <a:pt x="1044" y="80"/>
                  <a:pt x="1044" y="80"/>
                  <a:pt x="1043" y="80"/>
                </a:cubicBezTo>
                <a:cubicBezTo>
                  <a:pt x="1042" y="80"/>
                  <a:pt x="1042" y="80"/>
                  <a:pt x="1041" y="80"/>
                </a:cubicBezTo>
                <a:cubicBezTo>
                  <a:pt x="1041" y="80"/>
                  <a:pt x="1041" y="80"/>
                  <a:pt x="1041" y="80"/>
                </a:cubicBezTo>
                <a:cubicBezTo>
                  <a:pt x="1040" y="80"/>
                  <a:pt x="1040" y="80"/>
                  <a:pt x="1040" y="80"/>
                </a:cubicBezTo>
                <a:cubicBezTo>
                  <a:pt x="1040" y="80"/>
                  <a:pt x="1040" y="81"/>
                  <a:pt x="1040" y="81"/>
                </a:cubicBezTo>
                <a:cubicBezTo>
                  <a:pt x="1040" y="81"/>
                  <a:pt x="1040" y="82"/>
                  <a:pt x="1040" y="82"/>
                </a:cubicBezTo>
                <a:cubicBezTo>
                  <a:pt x="1036" y="82"/>
                  <a:pt x="1036" y="82"/>
                  <a:pt x="1036" y="82"/>
                </a:cubicBezTo>
                <a:cubicBezTo>
                  <a:pt x="1035" y="82"/>
                  <a:pt x="1035" y="83"/>
                  <a:pt x="1034" y="83"/>
                </a:cubicBezTo>
                <a:cubicBezTo>
                  <a:pt x="1034" y="83"/>
                  <a:pt x="1034" y="83"/>
                  <a:pt x="1034" y="83"/>
                </a:cubicBezTo>
                <a:cubicBezTo>
                  <a:pt x="1034" y="84"/>
                  <a:pt x="1034" y="84"/>
                  <a:pt x="1035" y="84"/>
                </a:cubicBezTo>
                <a:cubicBezTo>
                  <a:pt x="1035" y="85"/>
                  <a:pt x="1035" y="85"/>
                  <a:pt x="1035" y="85"/>
                </a:cubicBezTo>
                <a:cubicBezTo>
                  <a:pt x="1035" y="85"/>
                  <a:pt x="1036" y="85"/>
                  <a:pt x="1036" y="85"/>
                </a:cubicBezTo>
                <a:cubicBezTo>
                  <a:pt x="1036" y="86"/>
                  <a:pt x="1036" y="85"/>
                  <a:pt x="1036" y="86"/>
                </a:cubicBezTo>
                <a:cubicBezTo>
                  <a:pt x="1037" y="86"/>
                  <a:pt x="1037" y="86"/>
                  <a:pt x="1037" y="86"/>
                </a:cubicBezTo>
                <a:cubicBezTo>
                  <a:pt x="1037" y="87"/>
                  <a:pt x="1037" y="87"/>
                  <a:pt x="1038" y="87"/>
                </a:cubicBezTo>
                <a:cubicBezTo>
                  <a:pt x="1038" y="87"/>
                  <a:pt x="1038" y="87"/>
                  <a:pt x="1038" y="88"/>
                </a:cubicBezTo>
                <a:cubicBezTo>
                  <a:pt x="1038" y="88"/>
                  <a:pt x="1038" y="88"/>
                  <a:pt x="1038" y="88"/>
                </a:cubicBezTo>
                <a:cubicBezTo>
                  <a:pt x="1038" y="89"/>
                  <a:pt x="1038" y="89"/>
                  <a:pt x="1038" y="89"/>
                </a:cubicBezTo>
                <a:cubicBezTo>
                  <a:pt x="1037" y="89"/>
                  <a:pt x="1037" y="89"/>
                  <a:pt x="1037" y="89"/>
                </a:cubicBezTo>
                <a:cubicBezTo>
                  <a:pt x="1037" y="89"/>
                  <a:pt x="1036" y="89"/>
                  <a:pt x="1036" y="89"/>
                </a:cubicBezTo>
                <a:cubicBezTo>
                  <a:pt x="1035" y="89"/>
                  <a:pt x="1035" y="88"/>
                  <a:pt x="1035" y="88"/>
                </a:cubicBezTo>
                <a:cubicBezTo>
                  <a:pt x="1035" y="88"/>
                  <a:pt x="1034" y="88"/>
                  <a:pt x="1034" y="88"/>
                </a:cubicBezTo>
                <a:cubicBezTo>
                  <a:pt x="1034" y="88"/>
                  <a:pt x="1034" y="88"/>
                  <a:pt x="1033" y="88"/>
                </a:cubicBezTo>
                <a:cubicBezTo>
                  <a:pt x="1033" y="88"/>
                  <a:pt x="1033" y="88"/>
                  <a:pt x="1033" y="88"/>
                </a:cubicBezTo>
                <a:cubicBezTo>
                  <a:pt x="1032" y="88"/>
                  <a:pt x="1032" y="88"/>
                  <a:pt x="1032" y="88"/>
                </a:cubicBezTo>
                <a:cubicBezTo>
                  <a:pt x="1032" y="88"/>
                  <a:pt x="1031" y="88"/>
                  <a:pt x="1031" y="88"/>
                </a:cubicBezTo>
                <a:cubicBezTo>
                  <a:pt x="1030" y="88"/>
                  <a:pt x="1030" y="88"/>
                  <a:pt x="1029" y="88"/>
                </a:cubicBezTo>
                <a:cubicBezTo>
                  <a:pt x="1029" y="89"/>
                  <a:pt x="1029" y="89"/>
                  <a:pt x="1029" y="89"/>
                </a:cubicBezTo>
                <a:cubicBezTo>
                  <a:pt x="1030" y="89"/>
                  <a:pt x="1030" y="89"/>
                  <a:pt x="1030" y="89"/>
                </a:cubicBezTo>
                <a:cubicBezTo>
                  <a:pt x="1030" y="89"/>
                  <a:pt x="1031" y="89"/>
                  <a:pt x="1031" y="89"/>
                </a:cubicBezTo>
                <a:cubicBezTo>
                  <a:pt x="1031" y="90"/>
                  <a:pt x="1032" y="90"/>
                  <a:pt x="1032" y="90"/>
                </a:cubicBezTo>
                <a:cubicBezTo>
                  <a:pt x="1032" y="91"/>
                  <a:pt x="1031" y="91"/>
                  <a:pt x="1031" y="91"/>
                </a:cubicBezTo>
                <a:cubicBezTo>
                  <a:pt x="1031" y="91"/>
                  <a:pt x="1030" y="91"/>
                  <a:pt x="1030" y="91"/>
                </a:cubicBezTo>
                <a:cubicBezTo>
                  <a:pt x="1029" y="91"/>
                  <a:pt x="1029" y="90"/>
                  <a:pt x="1029" y="90"/>
                </a:cubicBezTo>
                <a:cubicBezTo>
                  <a:pt x="1029" y="90"/>
                  <a:pt x="1028" y="90"/>
                  <a:pt x="1028" y="89"/>
                </a:cubicBezTo>
                <a:cubicBezTo>
                  <a:pt x="1028" y="89"/>
                  <a:pt x="1028" y="89"/>
                  <a:pt x="1027" y="89"/>
                </a:cubicBezTo>
                <a:cubicBezTo>
                  <a:pt x="1027" y="89"/>
                  <a:pt x="1027" y="89"/>
                  <a:pt x="1027" y="88"/>
                </a:cubicBezTo>
                <a:cubicBezTo>
                  <a:pt x="1027" y="88"/>
                  <a:pt x="1027" y="88"/>
                  <a:pt x="1027" y="88"/>
                </a:cubicBezTo>
                <a:cubicBezTo>
                  <a:pt x="1027" y="88"/>
                  <a:pt x="1026" y="88"/>
                  <a:pt x="1026" y="88"/>
                </a:cubicBezTo>
                <a:cubicBezTo>
                  <a:pt x="1026" y="87"/>
                  <a:pt x="1025" y="88"/>
                  <a:pt x="1025" y="88"/>
                </a:cubicBezTo>
                <a:cubicBezTo>
                  <a:pt x="1024" y="88"/>
                  <a:pt x="1024" y="88"/>
                  <a:pt x="1024" y="88"/>
                </a:cubicBezTo>
                <a:cubicBezTo>
                  <a:pt x="1024" y="88"/>
                  <a:pt x="1023" y="87"/>
                  <a:pt x="1023" y="88"/>
                </a:cubicBezTo>
                <a:cubicBezTo>
                  <a:pt x="1023" y="88"/>
                  <a:pt x="1023" y="88"/>
                  <a:pt x="1023" y="88"/>
                </a:cubicBezTo>
                <a:cubicBezTo>
                  <a:pt x="1023" y="89"/>
                  <a:pt x="1023" y="89"/>
                  <a:pt x="1023" y="89"/>
                </a:cubicBezTo>
                <a:cubicBezTo>
                  <a:pt x="1022" y="89"/>
                  <a:pt x="1021" y="89"/>
                  <a:pt x="1020" y="89"/>
                </a:cubicBezTo>
                <a:cubicBezTo>
                  <a:pt x="1020" y="89"/>
                  <a:pt x="1019" y="89"/>
                  <a:pt x="1018" y="89"/>
                </a:cubicBezTo>
                <a:cubicBezTo>
                  <a:pt x="1018" y="89"/>
                  <a:pt x="1017" y="89"/>
                  <a:pt x="1017" y="88"/>
                </a:cubicBezTo>
                <a:cubicBezTo>
                  <a:pt x="1016" y="88"/>
                  <a:pt x="1016" y="88"/>
                  <a:pt x="1016" y="88"/>
                </a:cubicBezTo>
                <a:cubicBezTo>
                  <a:pt x="1016" y="88"/>
                  <a:pt x="1016" y="88"/>
                  <a:pt x="1015" y="88"/>
                </a:cubicBezTo>
                <a:cubicBezTo>
                  <a:pt x="1015" y="88"/>
                  <a:pt x="1015" y="88"/>
                  <a:pt x="1015" y="88"/>
                </a:cubicBezTo>
                <a:cubicBezTo>
                  <a:pt x="1015" y="88"/>
                  <a:pt x="1014" y="88"/>
                  <a:pt x="1014" y="88"/>
                </a:cubicBezTo>
                <a:cubicBezTo>
                  <a:pt x="1014" y="88"/>
                  <a:pt x="1014" y="88"/>
                  <a:pt x="1014" y="88"/>
                </a:cubicBezTo>
                <a:cubicBezTo>
                  <a:pt x="1013" y="88"/>
                  <a:pt x="1012" y="88"/>
                  <a:pt x="1012" y="88"/>
                </a:cubicBezTo>
                <a:cubicBezTo>
                  <a:pt x="1011" y="88"/>
                  <a:pt x="1011" y="88"/>
                  <a:pt x="1011" y="88"/>
                </a:cubicBezTo>
                <a:cubicBezTo>
                  <a:pt x="1010" y="89"/>
                  <a:pt x="1011" y="89"/>
                  <a:pt x="1011" y="90"/>
                </a:cubicBezTo>
                <a:cubicBezTo>
                  <a:pt x="1011" y="91"/>
                  <a:pt x="1011" y="91"/>
                  <a:pt x="1011" y="92"/>
                </a:cubicBezTo>
                <a:cubicBezTo>
                  <a:pt x="1011" y="92"/>
                  <a:pt x="1011" y="93"/>
                  <a:pt x="1011" y="93"/>
                </a:cubicBezTo>
                <a:cubicBezTo>
                  <a:pt x="1007" y="93"/>
                  <a:pt x="1007" y="93"/>
                  <a:pt x="1007" y="93"/>
                </a:cubicBezTo>
                <a:cubicBezTo>
                  <a:pt x="1007" y="93"/>
                  <a:pt x="1007" y="92"/>
                  <a:pt x="1006" y="91"/>
                </a:cubicBezTo>
                <a:cubicBezTo>
                  <a:pt x="1006" y="91"/>
                  <a:pt x="1006" y="91"/>
                  <a:pt x="1006" y="91"/>
                </a:cubicBezTo>
                <a:cubicBezTo>
                  <a:pt x="1005" y="90"/>
                  <a:pt x="1005" y="90"/>
                  <a:pt x="1005" y="90"/>
                </a:cubicBezTo>
                <a:cubicBezTo>
                  <a:pt x="1005" y="90"/>
                  <a:pt x="1004" y="90"/>
                  <a:pt x="1004" y="90"/>
                </a:cubicBezTo>
                <a:cubicBezTo>
                  <a:pt x="1004" y="90"/>
                  <a:pt x="1004" y="89"/>
                  <a:pt x="1003" y="89"/>
                </a:cubicBezTo>
                <a:cubicBezTo>
                  <a:pt x="1003" y="89"/>
                  <a:pt x="1003" y="89"/>
                  <a:pt x="1003" y="89"/>
                </a:cubicBezTo>
                <a:cubicBezTo>
                  <a:pt x="1002" y="89"/>
                  <a:pt x="1002" y="88"/>
                  <a:pt x="1002" y="88"/>
                </a:cubicBezTo>
                <a:cubicBezTo>
                  <a:pt x="1001" y="88"/>
                  <a:pt x="1001" y="87"/>
                  <a:pt x="1001" y="86"/>
                </a:cubicBezTo>
                <a:cubicBezTo>
                  <a:pt x="1001" y="86"/>
                  <a:pt x="1001" y="86"/>
                  <a:pt x="1001" y="86"/>
                </a:cubicBezTo>
                <a:cubicBezTo>
                  <a:pt x="1001" y="86"/>
                  <a:pt x="1001" y="86"/>
                  <a:pt x="1001" y="85"/>
                </a:cubicBezTo>
                <a:cubicBezTo>
                  <a:pt x="1001" y="85"/>
                  <a:pt x="1002" y="85"/>
                  <a:pt x="1002" y="85"/>
                </a:cubicBezTo>
                <a:cubicBezTo>
                  <a:pt x="1002" y="85"/>
                  <a:pt x="1001" y="85"/>
                  <a:pt x="1001" y="84"/>
                </a:cubicBezTo>
                <a:cubicBezTo>
                  <a:pt x="1001" y="84"/>
                  <a:pt x="1001" y="83"/>
                  <a:pt x="1001" y="83"/>
                </a:cubicBezTo>
                <a:cubicBezTo>
                  <a:pt x="1001" y="82"/>
                  <a:pt x="1001" y="82"/>
                  <a:pt x="1001" y="81"/>
                </a:cubicBezTo>
                <a:cubicBezTo>
                  <a:pt x="1001" y="81"/>
                  <a:pt x="1001" y="80"/>
                  <a:pt x="1001" y="80"/>
                </a:cubicBezTo>
                <a:cubicBezTo>
                  <a:pt x="1001" y="79"/>
                  <a:pt x="1001" y="79"/>
                  <a:pt x="1001" y="78"/>
                </a:cubicBezTo>
                <a:cubicBezTo>
                  <a:pt x="1001" y="78"/>
                  <a:pt x="1001" y="78"/>
                  <a:pt x="1001" y="78"/>
                </a:cubicBezTo>
                <a:cubicBezTo>
                  <a:pt x="1001" y="77"/>
                  <a:pt x="1000" y="77"/>
                  <a:pt x="1000" y="77"/>
                </a:cubicBezTo>
                <a:cubicBezTo>
                  <a:pt x="1000" y="77"/>
                  <a:pt x="999" y="76"/>
                  <a:pt x="999" y="76"/>
                </a:cubicBezTo>
                <a:cubicBezTo>
                  <a:pt x="999" y="76"/>
                  <a:pt x="999" y="76"/>
                  <a:pt x="998" y="76"/>
                </a:cubicBezTo>
                <a:cubicBezTo>
                  <a:pt x="998" y="76"/>
                  <a:pt x="997" y="76"/>
                  <a:pt x="997" y="76"/>
                </a:cubicBezTo>
                <a:cubicBezTo>
                  <a:pt x="996" y="76"/>
                  <a:pt x="996" y="76"/>
                  <a:pt x="996" y="76"/>
                </a:cubicBezTo>
                <a:cubicBezTo>
                  <a:pt x="996" y="76"/>
                  <a:pt x="996" y="77"/>
                  <a:pt x="995" y="77"/>
                </a:cubicBezTo>
                <a:cubicBezTo>
                  <a:pt x="995" y="77"/>
                  <a:pt x="995" y="77"/>
                  <a:pt x="995" y="78"/>
                </a:cubicBezTo>
                <a:cubicBezTo>
                  <a:pt x="995" y="78"/>
                  <a:pt x="994" y="78"/>
                  <a:pt x="994" y="78"/>
                </a:cubicBezTo>
                <a:cubicBezTo>
                  <a:pt x="993" y="78"/>
                  <a:pt x="992" y="78"/>
                  <a:pt x="992" y="77"/>
                </a:cubicBezTo>
                <a:cubicBezTo>
                  <a:pt x="992" y="77"/>
                  <a:pt x="992" y="76"/>
                  <a:pt x="992" y="76"/>
                </a:cubicBezTo>
                <a:cubicBezTo>
                  <a:pt x="992" y="76"/>
                  <a:pt x="991" y="76"/>
                  <a:pt x="991" y="75"/>
                </a:cubicBezTo>
                <a:cubicBezTo>
                  <a:pt x="991" y="75"/>
                  <a:pt x="991" y="75"/>
                  <a:pt x="991" y="75"/>
                </a:cubicBezTo>
                <a:cubicBezTo>
                  <a:pt x="990" y="75"/>
                  <a:pt x="990" y="75"/>
                  <a:pt x="990" y="75"/>
                </a:cubicBezTo>
                <a:cubicBezTo>
                  <a:pt x="989" y="75"/>
                  <a:pt x="989" y="75"/>
                  <a:pt x="988" y="75"/>
                </a:cubicBezTo>
                <a:cubicBezTo>
                  <a:pt x="988" y="74"/>
                  <a:pt x="988" y="74"/>
                  <a:pt x="988" y="74"/>
                </a:cubicBezTo>
                <a:cubicBezTo>
                  <a:pt x="987" y="73"/>
                  <a:pt x="987" y="73"/>
                  <a:pt x="986" y="73"/>
                </a:cubicBezTo>
                <a:cubicBezTo>
                  <a:pt x="985" y="73"/>
                  <a:pt x="985" y="73"/>
                  <a:pt x="985" y="73"/>
                </a:cubicBezTo>
                <a:cubicBezTo>
                  <a:pt x="984" y="74"/>
                  <a:pt x="984" y="74"/>
                  <a:pt x="984" y="74"/>
                </a:cubicBezTo>
                <a:cubicBezTo>
                  <a:pt x="983" y="74"/>
                  <a:pt x="983" y="74"/>
                  <a:pt x="983" y="74"/>
                </a:cubicBezTo>
                <a:cubicBezTo>
                  <a:pt x="983" y="74"/>
                  <a:pt x="982" y="75"/>
                  <a:pt x="982" y="75"/>
                </a:cubicBezTo>
                <a:cubicBezTo>
                  <a:pt x="982" y="75"/>
                  <a:pt x="981" y="75"/>
                  <a:pt x="981" y="75"/>
                </a:cubicBezTo>
                <a:cubicBezTo>
                  <a:pt x="982" y="77"/>
                  <a:pt x="982" y="77"/>
                  <a:pt x="982" y="77"/>
                </a:cubicBezTo>
                <a:cubicBezTo>
                  <a:pt x="982" y="77"/>
                  <a:pt x="982" y="77"/>
                  <a:pt x="982" y="78"/>
                </a:cubicBezTo>
                <a:cubicBezTo>
                  <a:pt x="982" y="78"/>
                  <a:pt x="983" y="78"/>
                  <a:pt x="983" y="78"/>
                </a:cubicBezTo>
                <a:cubicBezTo>
                  <a:pt x="983" y="79"/>
                  <a:pt x="983" y="79"/>
                  <a:pt x="983" y="79"/>
                </a:cubicBezTo>
                <a:cubicBezTo>
                  <a:pt x="983" y="79"/>
                  <a:pt x="983" y="80"/>
                  <a:pt x="983" y="80"/>
                </a:cubicBezTo>
                <a:cubicBezTo>
                  <a:pt x="978" y="80"/>
                  <a:pt x="978" y="80"/>
                  <a:pt x="978" y="80"/>
                </a:cubicBezTo>
                <a:cubicBezTo>
                  <a:pt x="978" y="80"/>
                  <a:pt x="978" y="80"/>
                  <a:pt x="977" y="80"/>
                </a:cubicBezTo>
                <a:cubicBezTo>
                  <a:pt x="977" y="81"/>
                  <a:pt x="976" y="81"/>
                  <a:pt x="975" y="81"/>
                </a:cubicBezTo>
                <a:cubicBezTo>
                  <a:pt x="975" y="81"/>
                  <a:pt x="974" y="81"/>
                  <a:pt x="973" y="80"/>
                </a:cubicBezTo>
                <a:cubicBezTo>
                  <a:pt x="973" y="80"/>
                  <a:pt x="973" y="80"/>
                  <a:pt x="972" y="80"/>
                </a:cubicBezTo>
                <a:cubicBezTo>
                  <a:pt x="972" y="80"/>
                  <a:pt x="971" y="80"/>
                  <a:pt x="971" y="79"/>
                </a:cubicBezTo>
                <a:cubicBezTo>
                  <a:pt x="970" y="79"/>
                  <a:pt x="970" y="79"/>
                  <a:pt x="970" y="79"/>
                </a:cubicBezTo>
                <a:cubicBezTo>
                  <a:pt x="970" y="79"/>
                  <a:pt x="969" y="78"/>
                  <a:pt x="969" y="78"/>
                </a:cubicBezTo>
                <a:cubicBezTo>
                  <a:pt x="969" y="78"/>
                  <a:pt x="968" y="79"/>
                  <a:pt x="968" y="79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79"/>
                  <a:pt x="967" y="79"/>
                  <a:pt x="966" y="79"/>
                </a:cubicBezTo>
                <a:cubicBezTo>
                  <a:pt x="966" y="78"/>
                  <a:pt x="966" y="78"/>
                  <a:pt x="966" y="78"/>
                </a:cubicBezTo>
                <a:cubicBezTo>
                  <a:pt x="966" y="76"/>
                  <a:pt x="966" y="76"/>
                  <a:pt x="966" y="76"/>
                </a:cubicBezTo>
                <a:cubicBezTo>
                  <a:pt x="966" y="76"/>
                  <a:pt x="966" y="76"/>
                  <a:pt x="965" y="75"/>
                </a:cubicBezTo>
                <a:cubicBezTo>
                  <a:pt x="965" y="75"/>
                  <a:pt x="965" y="75"/>
                  <a:pt x="965" y="75"/>
                </a:cubicBezTo>
                <a:cubicBezTo>
                  <a:pt x="964" y="75"/>
                  <a:pt x="964" y="75"/>
                  <a:pt x="964" y="75"/>
                </a:cubicBezTo>
                <a:cubicBezTo>
                  <a:pt x="964" y="75"/>
                  <a:pt x="964" y="75"/>
                  <a:pt x="963" y="75"/>
                </a:cubicBezTo>
                <a:cubicBezTo>
                  <a:pt x="963" y="75"/>
                  <a:pt x="963" y="75"/>
                  <a:pt x="963" y="75"/>
                </a:cubicBezTo>
                <a:cubicBezTo>
                  <a:pt x="962" y="75"/>
                  <a:pt x="962" y="76"/>
                  <a:pt x="962" y="76"/>
                </a:cubicBezTo>
                <a:cubicBezTo>
                  <a:pt x="962" y="76"/>
                  <a:pt x="961" y="76"/>
                  <a:pt x="961" y="76"/>
                </a:cubicBezTo>
                <a:cubicBezTo>
                  <a:pt x="960" y="76"/>
                  <a:pt x="960" y="76"/>
                  <a:pt x="960" y="76"/>
                </a:cubicBezTo>
                <a:cubicBezTo>
                  <a:pt x="960" y="76"/>
                  <a:pt x="960" y="75"/>
                  <a:pt x="959" y="75"/>
                </a:cubicBezTo>
                <a:cubicBezTo>
                  <a:pt x="956" y="75"/>
                  <a:pt x="956" y="75"/>
                  <a:pt x="956" y="75"/>
                </a:cubicBezTo>
                <a:cubicBezTo>
                  <a:pt x="954" y="76"/>
                  <a:pt x="954" y="76"/>
                  <a:pt x="954" y="76"/>
                </a:cubicBezTo>
                <a:cubicBezTo>
                  <a:pt x="954" y="76"/>
                  <a:pt x="953" y="75"/>
                  <a:pt x="953" y="75"/>
                </a:cubicBezTo>
                <a:cubicBezTo>
                  <a:pt x="952" y="75"/>
                  <a:pt x="952" y="75"/>
                  <a:pt x="952" y="75"/>
                </a:cubicBezTo>
                <a:cubicBezTo>
                  <a:pt x="952" y="75"/>
                  <a:pt x="952" y="76"/>
                  <a:pt x="952" y="76"/>
                </a:cubicBezTo>
                <a:cubicBezTo>
                  <a:pt x="951" y="76"/>
                  <a:pt x="951" y="76"/>
                  <a:pt x="950" y="76"/>
                </a:cubicBezTo>
                <a:cubicBezTo>
                  <a:pt x="949" y="76"/>
                  <a:pt x="949" y="76"/>
                  <a:pt x="949" y="76"/>
                </a:cubicBezTo>
                <a:cubicBezTo>
                  <a:pt x="949" y="76"/>
                  <a:pt x="949" y="76"/>
                  <a:pt x="949" y="76"/>
                </a:cubicBezTo>
                <a:cubicBezTo>
                  <a:pt x="948" y="76"/>
                  <a:pt x="948" y="76"/>
                  <a:pt x="948" y="76"/>
                </a:cubicBezTo>
                <a:cubicBezTo>
                  <a:pt x="948" y="75"/>
                  <a:pt x="948" y="75"/>
                  <a:pt x="948" y="75"/>
                </a:cubicBezTo>
                <a:cubicBezTo>
                  <a:pt x="948" y="74"/>
                  <a:pt x="948" y="74"/>
                  <a:pt x="948" y="74"/>
                </a:cubicBezTo>
                <a:cubicBezTo>
                  <a:pt x="948" y="74"/>
                  <a:pt x="948" y="73"/>
                  <a:pt x="948" y="73"/>
                </a:cubicBezTo>
                <a:cubicBezTo>
                  <a:pt x="947" y="73"/>
                  <a:pt x="947" y="73"/>
                  <a:pt x="947" y="73"/>
                </a:cubicBezTo>
                <a:cubicBezTo>
                  <a:pt x="946" y="73"/>
                  <a:pt x="946" y="73"/>
                  <a:pt x="946" y="73"/>
                </a:cubicBezTo>
                <a:cubicBezTo>
                  <a:pt x="946" y="73"/>
                  <a:pt x="946" y="74"/>
                  <a:pt x="946" y="74"/>
                </a:cubicBezTo>
                <a:cubicBezTo>
                  <a:pt x="945" y="74"/>
                  <a:pt x="945" y="75"/>
                  <a:pt x="944" y="75"/>
                </a:cubicBezTo>
                <a:cubicBezTo>
                  <a:pt x="943" y="75"/>
                  <a:pt x="943" y="75"/>
                  <a:pt x="943" y="75"/>
                </a:cubicBezTo>
                <a:cubicBezTo>
                  <a:pt x="942" y="74"/>
                  <a:pt x="942" y="74"/>
                  <a:pt x="942" y="74"/>
                </a:cubicBezTo>
                <a:cubicBezTo>
                  <a:pt x="942" y="73"/>
                  <a:pt x="942" y="73"/>
                  <a:pt x="942" y="73"/>
                </a:cubicBezTo>
                <a:cubicBezTo>
                  <a:pt x="943" y="73"/>
                  <a:pt x="943" y="73"/>
                  <a:pt x="944" y="73"/>
                </a:cubicBezTo>
                <a:cubicBezTo>
                  <a:pt x="944" y="73"/>
                  <a:pt x="944" y="73"/>
                  <a:pt x="944" y="73"/>
                </a:cubicBezTo>
                <a:cubicBezTo>
                  <a:pt x="945" y="73"/>
                  <a:pt x="945" y="73"/>
                  <a:pt x="945" y="73"/>
                </a:cubicBezTo>
                <a:cubicBezTo>
                  <a:pt x="945" y="72"/>
                  <a:pt x="945" y="72"/>
                  <a:pt x="945" y="72"/>
                </a:cubicBezTo>
                <a:cubicBezTo>
                  <a:pt x="946" y="72"/>
                  <a:pt x="946" y="72"/>
                  <a:pt x="946" y="72"/>
                </a:cubicBezTo>
                <a:cubicBezTo>
                  <a:pt x="946" y="72"/>
                  <a:pt x="947" y="71"/>
                  <a:pt x="947" y="71"/>
                </a:cubicBezTo>
                <a:cubicBezTo>
                  <a:pt x="947" y="71"/>
                  <a:pt x="947" y="71"/>
                  <a:pt x="947" y="70"/>
                </a:cubicBezTo>
                <a:cubicBezTo>
                  <a:pt x="947" y="70"/>
                  <a:pt x="947" y="70"/>
                  <a:pt x="947" y="70"/>
                </a:cubicBezTo>
                <a:cubicBezTo>
                  <a:pt x="947" y="70"/>
                  <a:pt x="947" y="69"/>
                  <a:pt x="947" y="69"/>
                </a:cubicBezTo>
                <a:cubicBezTo>
                  <a:pt x="947" y="69"/>
                  <a:pt x="946" y="69"/>
                  <a:pt x="946" y="69"/>
                </a:cubicBezTo>
                <a:cubicBezTo>
                  <a:pt x="945" y="69"/>
                  <a:pt x="945" y="69"/>
                  <a:pt x="944" y="69"/>
                </a:cubicBezTo>
                <a:cubicBezTo>
                  <a:pt x="944" y="69"/>
                  <a:pt x="944" y="70"/>
                  <a:pt x="944" y="70"/>
                </a:cubicBezTo>
                <a:cubicBezTo>
                  <a:pt x="943" y="70"/>
                  <a:pt x="943" y="70"/>
                  <a:pt x="943" y="70"/>
                </a:cubicBezTo>
                <a:cubicBezTo>
                  <a:pt x="943" y="70"/>
                  <a:pt x="943" y="71"/>
                  <a:pt x="942" y="71"/>
                </a:cubicBezTo>
                <a:cubicBezTo>
                  <a:pt x="942" y="71"/>
                  <a:pt x="942" y="72"/>
                  <a:pt x="942" y="72"/>
                </a:cubicBezTo>
                <a:cubicBezTo>
                  <a:pt x="942" y="72"/>
                  <a:pt x="941" y="72"/>
                  <a:pt x="941" y="72"/>
                </a:cubicBezTo>
                <a:cubicBezTo>
                  <a:pt x="941" y="73"/>
                  <a:pt x="941" y="73"/>
                  <a:pt x="940" y="73"/>
                </a:cubicBezTo>
                <a:cubicBezTo>
                  <a:pt x="936" y="73"/>
                  <a:pt x="936" y="73"/>
                  <a:pt x="936" y="73"/>
                </a:cubicBezTo>
                <a:cubicBezTo>
                  <a:pt x="935" y="73"/>
                  <a:pt x="935" y="73"/>
                  <a:pt x="935" y="73"/>
                </a:cubicBezTo>
                <a:cubicBezTo>
                  <a:pt x="935" y="74"/>
                  <a:pt x="935" y="74"/>
                  <a:pt x="935" y="74"/>
                </a:cubicBezTo>
                <a:cubicBezTo>
                  <a:pt x="936" y="75"/>
                  <a:pt x="936" y="75"/>
                  <a:pt x="936" y="75"/>
                </a:cubicBezTo>
                <a:cubicBezTo>
                  <a:pt x="936" y="76"/>
                  <a:pt x="936" y="76"/>
                  <a:pt x="936" y="76"/>
                </a:cubicBezTo>
                <a:cubicBezTo>
                  <a:pt x="936" y="76"/>
                  <a:pt x="935" y="76"/>
                  <a:pt x="935" y="76"/>
                </a:cubicBezTo>
                <a:cubicBezTo>
                  <a:pt x="935" y="76"/>
                  <a:pt x="935" y="76"/>
                  <a:pt x="935" y="77"/>
                </a:cubicBezTo>
                <a:cubicBezTo>
                  <a:pt x="934" y="77"/>
                  <a:pt x="934" y="77"/>
                  <a:pt x="934" y="77"/>
                </a:cubicBezTo>
                <a:cubicBezTo>
                  <a:pt x="933" y="77"/>
                  <a:pt x="933" y="77"/>
                  <a:pt x="933" y="77"/>
                </a:cubicBezTo>
                <a:cubicBezTo>
                  <a:pt x="933" y="77"/>
                  <a:pt x="933" y="77"/>
                  <a:pt x="932" y="77"/>
                </a:cubicBezTo>
                <a:cubicBezTo>
                  <a:pt x="932" y="77"/>
                  <a:pt x="932" y="77"/>
                  <a:pt x="931" y="77"/>
                </a:cubicBezTo>
                <a:cubicBezTo>
                  <a:pt x="931" y="77"/>
                  <a:pt x="930" y="77"/>
                  <a:pt x="930" y="77"/>
                </a:cubicBezTo>
                <a:cubicBezTo>
                  <a:pt x="930" y="77"/>
                  <a:pt x="930" y="77"/>
                  <a:pt x="929" y="78"/>
                </a:cubicBezTo>
                <a:cubicBezTo>
                  <a:pt x="929" y="78"/>
                  <a:pt x="929" y="78"/>
                  <a:pt x="928" y="78"/>
                </a:cubicBezTo>
                <a:cubicBezTo>
                  <a:pt x="927" y="78"/>
                  <a:pt x="927" y="78"/>
                  <a:pt x="927" y="78"/>
                </a:cubicBezTo>
                <a:cubicBezTo>
                  <a:pt x="926" y="78"/>
                  <a:pt x="925" y="78"/>
                  <a:pt x="925" y="78"/>
                </a:cubicBezTo>
                <a:cubicBezTo>
                  <a:pt x="924" y="78"/>
                  <a:pt x="924" y="78"/>
                  <a:pt x="924" y="78"/>
                </a:cubicBezTo>
                <a:cubicBezTo>
                  <a:pt x="924" y="78"/>
                  <a:pt x="924" y="78"/>
                  <a:pt x="924" y="78"/>
                </a:cubicBezTo>
                <a:cubicBezTo>
                  <a:pt x="925" y="78"/>
                  <a:pt x="925" y="78"/>
                  <a:pt x="925" y="78"/>
                </a:cubicBezTo>
                <a:cubicBezTo>
                  <a:pt x="925" y="77"/>
                  <a:pt x="925" y="77"/>
                  <a:pt x="926" y="77"/>
                </a:cubicBezTo>
                <a:cubicBezTo>
                  <a:pt x="926" y="77"/>
                  <a:pt x="926" y="76"/>
                  <a:pt x="926" y="76"/>
                </a:cubicBezTo>
                <a:cubicBezTo>
                  <a:pt x="927" y="76"/>
                  <a:pt x="927" y="76"/>
                  <a:pt x="927" y="76"/>
                </a:cubicBezTo>
                <a:cubicBezTo>
                  <a:pt x="927" y="75"/>
                  <a:pt x="927" y="75"/>
                  <a:pt x="928" y="75"/>
                </a:cubicBezTo>
                <a:cubicBezTo>
                  <a:pt x="928" y="75"/>
                  <a:pt x="929" y="75"/>
                  <a:pt x="929" y="75"/>
                </a:cubicBezTo>
                <a:cubicBezTo>
                  <a:pt x="929" y="75"/>
                  <a:pt x="930" y="75"/>
                  <a:pt x="930" y="75"/>
                </a:cubicBezTo>
                <a:cubicBezTo>
                  <a:pt x="930" y="75"/>
                  <a:pt x="930" y="75"/>
                  <a:pt x="930" y="75"/>
                </a:cubicBezTo>
                <a:cubicBezTo>
                  <a:pt x="930" y="74"/>
                  <a:pt x="931" y="74"/>
                  <a:pt x="931" y="74"/>
                </a:cubicBezTo>
                <a:cubicBezTo>
                  <a:pt x="931" y="74"/>
                  <a:pt x="932" y="73"/>
                  <a:pt x="932" y="73"/>
                </a:cubicBezTo>
                <a:cubicBezTo>
                  <a:pt x="933" y="72"/>
                  <a:pt x="933" y="72"/>
                  <a:pt x="933" y="72"/>
                </a:cubicBezTo>
                <a:cubicBezTo>
                  <a:pt x="934" y="71"/>
                  <a:pt x="934" y="71"/>
                  <a:pt x="935" y="71"/>
                </a:cubicBezTo>
                <a:cubicBezTo>
                  <a:pt x="935" y="71"/>
                  <a:pt x="935" y="71"/>
                  <a:pt x="935" y="71"/>
                </a:cubicBezTo>
                <a:cubicBezTo>
                  <a:pt x="935" y="71"/>
                  <a:pt x="936" y="71"/>
                  <a:pt x="936" y="71"/>
                </a:cubicBezTo>
                <a:cubicBezTo>
                  <a:pt x="936" y="71"/>
                  <a:pt x="936" y="71"/>
                  <a:pt x="937" y="71"/>
                </a:cubicBezTo>
                <a:cubicBezTo>
                  <a:pt x="937" y="71"/>
                  <a:pt x="937" y="71"/>
                  <a:pt x="937" y="71"/>
                </a:cubicBezTo>
                <a:cubicBezTo>
                  <a:pt x="938" y="70"/>
                  <a:pt x="937" y="70"/>
                  <a:pt x="938" y="70"/>
                </a:cubicBezTo>
                <a:cubicBezTo>
                  <a:pt x="938" y="70"/>
                  <a:pt x="938" y="69"/>
                  <a:pt x="938" y="69"/>
                </a:cubicBezTo>
                <a:cubicBezTo>
                  <a:pt x="938" y="69"/>
                  <a:pt x="939" y="69"/>
                  <a:pt x="939" y="69"/>
                </a:cubicBezTo>
                <a:cubicBezTo>
                  <a:pt x="940" y="69"/>
                  <a:pt x="940" y="69"/>
                  <a:pt x="940" y="69"/>
                </a:cubicBezTo>
                <a:cubicBezTo>
                  <a:pt x="940" y="69"/>
                  <a:pt x="941" y="69"/>
                  <a:pt x="941" y="69"/>
                </a:cubicBezTo>
                <a:cubicBezTo>
                  <a:pt x="941" y="69"/>
                  <a:pt x="941" y="69"/>
                  <a:pt x="942" y="69"/>
                </a:cubicBezTo>
                <a:cubicBezTo>
                  <a:pt x="942" y="69"/>
                  <a:pt x="942" y="69"/>
                  <a:pt x="942" y="69"/>
                </a:cubicBezTo>
                <a:cubicBezTo>
                  <a:pt x="943" y="68"/>
                  <a:pt x="943" y="68"/>
                  <a:pt x="943" y="68"/>
                </a:cubicBezTo>
                <a:cubicBezTo>
                  <a:pt x="943" y="68"/>
                  <a:pt x="944" y="68"/>
                  <a:pt x="944" y="67"/>
                </a:cubicBezTo>
                <a:cubicBezTo>
                  <a:pt x="944" y="67"/>
                  <a:pt x="944" y="67"/>
                  <a:pt x="944" y="67"/>
                </a:cubicBezTo>
                <a:cubicBezTo>
                  <a:pt x="944" y="66"/>
                  <a:pt x="944" y="66"/>
                  <a:pt x="944" y="65"/>
                </a:cubicBezTo>
                <a:cubicBezTo>
                  <a:pt x="948" y="65"/>
                  <a:pt x="948" y="65"/>
                  <a:pt x="948" y="65"/>
                </a:cubicBezTo>
                <a:cubicBezTo>
                  <a:pt x="948" y="65"/>
                  <a:pt x="948" y="65"/>
                  <a:pt x="948" y="64"/>
                </a:cubicBezTo>
                <a:cubicBezTo>
                  <a:pt x="948" y="64"/>
                  <a:pt x="948" y="64"/>
                  <a:pt x="948" y="64"/>
                </a:cubicBezTo>
                <a:cubicBezTo>
                  <a:pt x="948" y="63"/>
                  <a:pt x="948" y="63"/>
                  <a:pt x="948" y="63"/>
                </a:cubicBezTo>
                <a:cubicBezTo>
                  <a:pt x="948" y="63"/>
                  <a:pt x="949" y="63"/>
                  <a:pt x="949" y="63"/>
                </a:cubicBezTo>
                <a:cubicBezTo>
                  <a:pt x="949" y="63"/>
                  <a:pt x="949" y="62"/>
                  <a:pt x="949" y="62"/>
                </a:cubicBezTo>
                <a:cubicBezTo>
                  <a:pt x="949" y="62"/>
                  <a:pt x="949" y="62"/>
                  <a:pt x="949" y="61"/>
                </a:cubicBezTo>
                <a:cubicBezTo>
                  <a:pt x="949" y="61"/>
                  <a:pt x="949" y="61"/>
                  <a:pt x="949" y="61"/>
                </a:cubicBezTo>
                <a:cubicBezTo>
                  <a:pt x="949" y="61"/>
                  <a:pt x="948" y="61"/>
                  <a:pt x="948" y="61"/>
                </a:cubicBezTo>
                <a:cubicBezTo>
                  <a:pt x="948" y="60"/>
                  <a:pt x="948" y="60"/>
                  <a:pt x="948" y="60"/>
                </a:cubicBezTo>
                <a:cubicBezTo>
                  <a:pt x="948" y="60"/>
                  <a:pt x="948" y="59"/>
                  <a:pt x="948" y="59"/>
                </a:cubicBezTo>
                <a:cubicBezTo>
                  <a:pt x="948" y="59"/>
                  <a:pt x="947" y="59"/>
                  <a:pt x="947" y="59"/>
                </a:cubicBezTo>
                <a:cubicBezTo>
                  <a:pt x="947" y="59"/>
                  <a:pt x="947" y="59"/>
                  <a:pt x="947" y="58"/>
                </a:cubicBezTo>
                <a:cubicBezTo>
                  <a:pt x="947" y="58"/>
                  <a:pt x="947" y="58"/>
                  <a:pt x="947" y="58"/>
                </a:cubicBezTo>
                <a:cubicBezTo>
                  <a:pt x="947" y="57"/>
                  <a:pt x="946" y="57"/>
                  <a:pt x="946" y="57"/>
                </a:cubicBezTo>
                <a:cubicBezTo>
                  <a:pt x="946" y="57"/>
                  <a:pt x="946" y="56"/>
                  <a:pt x="945" y="56"/>
                </a:cubicBezTo>
                <a:cubicBezTo>
                  <a:pt x="945" y="56"/>
                  <a:pt x="945" y="56"/>
                  <a:pt x="944" y="56"/>
                </a:cubicBezTo>
                <a:cubicBezTo>
                  <a:pt x="944" y="56"/>
                  <a:pt x="944" y="56"/>
                  <a:pt x="944" y="56"/>
                </a:cubicBezTo>
                <a:cubicBezTo>
                  <a:pt x="944" y="55"/>
                  <a:pt x="944" y="55"/>
                  <a:pt x="944" y="54"/>
                </a:cubicBezTo>
                <a:cubicBezTo>
                  <a:pt x="938" y="54"/>
                  <a:pt x="938" y="54"/>
                  <a:pt x="938" y="54"/>
                </a:cubicBezTo>
                <a:cubicBezTo>
                  <a:pt x="938" y="54"/>
                  <a:pt x="938" y="54"/>
                  <a:pt x="937" y="54"/>
                </a:cubicBezTo>
                <a:cubicBezTo>
                  <a:pt x="936" y="54"/>
                  <a:pt x="936" y="54"/>
                  <a:pt x="935" y="54"/>
                </a:cubicBezTo>
                <a:cubicBezTo>
                  <a:pt x="935" y="54"/>
                  <a:pt x="935" y="53"/>
                  <a:pt x="935" y="54"/>
                </a:cubicBezTo>
                <a:cubicBezTo>
                  <a:pt x="934" y="54"/>
                  <a:pt x="934" y="54"/>
                  <a:pt x="934" y="54"/>
                </a:cubicBezTo>
                <a:cubicBezTo>
                  <a:pt x="934" y="54"/>
                  <a:pt x="934" y="54"/>
                  <a:pt x="933" y="55"/>
                </a:cubicBezTo>
                <a:cubicBezTo>
                  <a:pt x="933" y="55"/>
                  <a:pt x="933" y="55"/>
                  <a:pt x="933" y="55"/>
                </a:cubicBezTo>
                <a:cubicBezTo>
                  <a:pt x="932" y="54"/>
                  <a:pt x="932" y="54"/>
                  <a:pt x="932" y="54"/>
                </a:cubicBezTo>
                <a:cubicBezTo>
                  <a:pt x="931" y="53"/>
                  <a:pt x="931" y="53"/>
                  <a:pt x="931" y="53"/>
                </a:cubicBezTo>
                <a:cubicBezTo>
                  <a:pt x="930" y="53"/>
                  <a:pt x="930" y="53"/>
                  <a:pt x="930" y="53"/>
                </a:cubicBezTo>
                <a:cubicBezTo>
                  <a:pt x="929" y="53"/>
                  <a:pt x="929" y="53"/>
                  <a:pt x="929" y="53"/>
                </a:cubicBezTo>
                <a:cubicBezTo>
                  <a:pt x="929" y="55"/>
                  <a:pt x="929" y="55"/>
                  <a:pt x="929" y="55"/>
                </a:cubicBezTo>
                <a:cubicBezTo>
                  <a:pt x="927" y="55"/>
                  <a:pt x="927" y="55"/>
                  <a:pt x="927" y="55"/>
                </a:cubicBezTo>
                <a:cubicBezTo>
                  <a:pt x="926" y="55"/>
                  <a:pt x="926" y="55"/>
                  <a:pt x="926" y="55"/>
                </a:cubicBezTo>
                <a:cubicBezTo>
                  <a:pt x="926" y="55"/>
                  <a:pt x="926" y="54"/>
                  <a:pt x="926" y="54"/>
                </a:cubicBezTo>
                <a:cubicBezTo>
                  <a:pt x="926" y="54"/>
                  <a:pt x="927" y="54"/>
                  <a:pt x="927" y="54"/>
                </a:cubicBezTo>
                <a:cubicBezTo>
                  <a:pt x="927" y="54"/>
                  <a:pt x="928" y="53"/>
                  <a:pt x="928" y="53"/>
                </a:cubicBezTo>
                <a:cubicBezTo>
                  <a:pt x="928" y="52"/>
                  <a:pt x="927" y="52"/>
                  <a:pt x="927" y="52"/>
                </a:cubicBezTo>
                <a:cubicBezTo>
                  <a:pt x="924" y="52"/>
                  <a:pt x="924" y="52"/>
                  <a:pt x="924" y="52"/>
                </a:cubicBezTo>
                <a:cubicBezTo>
                  <a:pt x="923" y="52"/>
                  <a:pt x="923" y="52"/>
                  <a:pt x="922" y="52"/>
                </a:cubicBezTo>
                <a:cubicBezTo>
                  <a:pt x="921" y="52"/>
                  <a:pt x="921" y="52"/>
                  <a:pt x="920" y="52"/>
                </a:cubicBezTo>
                <a:cubicBezTo>
                  <a:pt x="920" y="52"/>
                  <a:pt x="920" y="51"/>
                  <a:pt x="920" y="51"/>
                </a:cubicBezTo>
                <a:cubicBezTo>
                  <a:pt x="920" y="51"/>
                  <a:pt x="920" y="51"/>
                  <a:pt x="920" y="51"/>
                </a:cubicBezTo>
                <a:cubicBezTo>
                  <a:pt x="920" y="50"/>
                  <a:pt x="921" y="50"/>
                  <a:pt x="921" y="49"/>
                </a:cubicBezTo>
                <a:cubicBezTo>
                  <a:pt x="922" y="49"/>
                  <a:pt x="922" y="50"/>
                  <a:pt x="922" y="49"/>
                </a:cubicBezTo>
                <a:cubicBezTo>
                  <a:pt x="922" y="49"/>
                  <a:pt x="922" y="49"/>
                  <a:pt x="923" y="49"/>
                </a:cubicBezTo>
                <a:cubicBezTo>
                  <a:pt x="923" y="48"/>
                  <a:pt x="923" y="48"/>
                  <a:pt x="923" y="48"/>
                </a:cubicBezTo>
                <a:cubicBezTo>
                  <a:pt x="915" y="48"/>
                  <a:pt x="915" y="48"/>
                  <a:pt x="915" y="48"/>
                </a:cubicBezTo>
                <a:cubicBezTo>
                  <a:pt x="914" y="48"/>
                  <a:pt x="914" y="48"/>
                  <a:pt x="914" y="48"/>
                </a:cubicBezTo>
                <a:cubicBezTo>
                  <a:pt x="913" y="48"/>
                  <a:pt x="913" y="48"/>
                  <a:pt x="912" y="48"/>
                </a:cubicBezTo>
                <a:cubicBezTo>
                  <a:pt x="912" y="48"/>
                  <a:pt x="912" y="48"/>
                  <a:pt x="912" y="48"/>
                </a:cubicBezTo>
                <a:cubicBezTo>
                  <a:pt x="911" y="49"/>
                  <a:pt x="910" y="49"/>
                  <a:pt x="910" y="49"/>
                </a:cubicBezTo>
                <a:cubicBezTo>
                  <a:pt x="909" y="49"/>
                  <a:pt x="909" y="49"/>
                  <a:pt x="909" y="49"/>
                </a:cubicBezTo>
                <a:cubicBezTo>
                  <a:pt x="909" y="49"/>
                  <a:pt x="909" y="50"/>
                  <a:pt x="908" y="50"/>
                </a:cubicBezTo>
                <a:cubicBezTo>
                  <a:pt x="908" y="50"/>
                  <a:pt x="908" y="50"/>
                  <a:pt x="908" y="51"/>
                </a:cubicBezTo>
                <a:cubicBezTo>
                  <a:pt x="908" y="51"/>
                  <a:pt x="908" y="51"/>
                  <a:pt x="908" y="51"/>
                </a:cubicBezTo>
                <a:cubicBezTo>
                  <a:pt x="908" y="52"/>
                  <a:pt x="908" y="52"/>
                  <a:pt x="908" y="52"/>
                </a:cubicBezTo>
                <a:cubicBezTo>
                  <a:pt x="908" y="52"/>
                  <a:pt x="907" y="53"/>
                  <a:pt x="907" y="53"/>
                </a:cubicBezTo>
                <a:cubicBezTo>
                  <a:pt x="907" y="53"/>
                  <a:pt x="906" y="53"/>
                  <a:pt x="906" y="54"/>
                </a:cubicBezTo>
                <a:cubicBezTo>
                  <a:pt x="906" y="54"/>
                  <a:pt x="906" y="54"/>
                  <a:pt x="906" y="54"/>
                </a:cubicBezTo>
                <a:cubicBezTo>
                  <a:pt x="906" y="54"/>
                  <a:pt x="907" y="54"/>
                  <a:pt x="907" y="55"/>
                </a:cubicBezTo>
                <a:cubicBezTo>
                  <a:pt x="907" y="55"/>
                  <a:pt x="907" y="55"/>
                  <a:pt x="907" y="55"/>
                </a:cubicBezTo>
                <a:cubicBezTo>
                  <a:pt x="900" y="55"/>
                  <a:pt x="900" y="55"/>
                  <a:pt x="900" y="55"/>
                </a:cubicBezTo>
                <a:cubicBezTo>
                  <a:pt x="900" y="56"/>
                  <a:pt x="900" y="57"/>
                  <a:pt x="899" y="57"/>
                </a:cubicBezTo>
                <a:cubicBezTo>
                  <a:pt x="899" y="57"/>
                  <a:pt x="898" y="57"/>
                  <a:pt x="898" y="57"/>
                </a:cubicBezTo>
                <a:cubicBezTo>
                  <a:pt x="897" y="57"/>
                  <a:pt x="898" y="58"/>
                  <a:pt x="898" y="58"/>
                </a:cubicBezTo>
                <a:cubicBezTo>
                  <a:pt x="897" y="58"/>
                  <a:pt x="897" y="58"/>
                  <a:pt x="897" y="59"/>
                </a:cubicBezTo>
                <a:cubicBezTo>
                  <a:pt x="897" y="59"/>
                  <a:pt x="897" y="59"/>
                  <a:pt x="896" y="59"/>
                </a:cubicBezTo>
                <a:cubicBezTo>
                  <a:pt x="896" y="59"/>
                  <a:pt x="895" y="59"/>
                  <a:pt x="894" y="59"/>
                </a:cubicBezTo>
                <a:cubicBezTo>
                  <a:pt x="894" y="59"/>
                  <a:pt x="894" y="59"/>
                  <a:pt x="893" y="59"/>
                </a:cubicBezTo>
                <a:cubicBezTo>
                  <a:pt x="893" y="59"/>
                  <a:pt x="893" y="59"/>
                  <a:pt x="893" y="59"/>
                </a:cubicBezTo>
                <a:cubicBezTo>
                  <a:pt x="892" y="59"/>
                  <a:pt x="892" y="58"/>
                  <a:pt x="892" y="58"/>
                </a:cubicBezTo>
                <a:cubicBezTo>
                  <a:pt x="892" y="58"/>
                  <a:pt x="892" y="58"/>
                  <a:pt x="891" y="58"/>
                </a:cubicBezTo>
                <a:cubicBezTo>
                  <a:pt x="891" y="57"/>
                  <a:pt x="891" y="57"/>
                  <a:pt x="891" y="57"/>
                </a:cubicBezTo>
                <a:cubicBezTo>
                  <a:pt x="890" y="57"/>
                  <a:pt x="890" y="57"/>
                  <a:pt x="890" y="57"/>
                </a:cubicBezTo>
                <a:cubicBezTo>
                  <a:pt x="889" y="57"/>
                  <a:pt x="889" y="57"/>
                  <a:pt x="888" y="57"/>
                </a:cubicBezTo>
                <a:cubicBezTo>
                  <a:pt x="887" y="57"/>
                  <a:pt x="887" y="57"/>
                  <a:pt x="887" y="57"/>
                </a:cubicBezTo>
                <a:cubicBezTo>
                  <a:pt x="887" y="57"/>
                  <a:pt x="886" y="57"/>
                  <a:pt x="886" y="57"/>
                </a:cubicBezTo>
                <a:cubicBezTo>
                  <a:pt x="885" y="57"/>
                  <a:pt x="885" y="57"/>
                  <a:pt x="885" y="57"/>
                </a:cubicBezTo>
                <a:cubicBezTo>
                  <a:pt x="885" y="57"/>
                  <a:pt x="884" y="57"/>
                  <a:pt x="884" y="57"/>
                </a:cubicBezTo>
                <a:cubicBezTo>
                  <a:pt x="884" y="57"/>
                  <a:pt x="884" y="58"/>
                  <a:pt x="884" y="58"/>
                </a:cubicBezTo>
                <a:cubicBezTo>
                  <a:pt x="883" y="58"/>
                  <a:pt x="884" y="58"/>
                  <a:pt x="884" y="59"/>
                </a:cubicBezTo>
                <a:cubicBezTo>
                  <a:pt x="884" y="59"/>
                  <a:pt x="884" y="59"/>
                  <a:pt x="884" y="60"/>
                </a:cubicBezTo>
                <a:cubicBezTo>
                  <a:pt x="883" y="60"/>
                  <a:pt x="883" y="60"/>
                  <a:pt x="883" y="60"/>
                </a:cubicBezTo>
                <a:cubicBezTo>
                  <a:pt x="883" y="60"/>
                  <a:pt x="882" y="60"/>
                  <a:pt x="882" y="60"/>
                </a:cubicBezTo>
                <a:cubicBezTo>
                  <a:pt x="878" y="60"/>
                  <a:pt x="878" y="60"/>
                  <a:pt x="878" y="60"/>
                </a:cubicBezTo>
                <a:cubicBezTo>
                  <a:pt x="877" y="60"/>
                  <a:pt x="877" y="61"/>
                  <a:pt x="876" y="61"/>
                </a:cubicBezTo>
                <a:cubicBezTo>
                  <a:pt x="876" y="61"/>
                  <a:pt x="876" y="61"/>
                  <a:pt x="875" y="61"/>
                </a:cubicBezTo>
                <a:cubicBezTo>
                  <a:pt x="875" y="61"/>
                  <a:pt x="875" y="62"/>
                  <a:pt x="874" y="62"/>
                </a:cubicBezTo>
                <a:cubicBezTo>
                  <a:pt x="874" y="62"/>
                  <a:pt x="874" y="62"/>
                  <a:pt x="873" y="62"/>
                </a:cubicBezTo>
                <a:cubicBezTo>
                  <a:pt x="873" y="62"/>
                  <a:pt x="873" y="63"/>
                  <a:pt x="872" y="63"/>
                </a:cubicBezTo>
                <a:cubicBezTo>
                  <a:pt x="872" y="63"/>
                  <a:pt x="872" y="63"/>
                  <a:pt x="872" y="63"/>
                </a:cubicBezTo>
                <a:cubicBezTo>
                  <a:pt x="871" y="63"/>
                  <a:pt x="872" y="62"/>
                  <a:pt x="871" y="62"/>
                </a:cubicBezTo>
                <a:cubicBezTo>
                  <a:pt x="871" y="62"/>
                  <a:pt x="871" y="62"/>
                  <a:pt x="871" y="62"/>
                </a:cubicBezTo>
                <a:cubicBezTo>
                  <a:pt x="870" y="62"/>
                  <a:pt x="870" y="62"/>
                  <a:pt x="869" y="62"/>
                </a:cubicBezTo>
                <a:cubicBezTo>
                  <a:pt x="869" y="62"/>
                  <a:pt x="869" y="63"/>
                  <a:pt x="868" y="63"/>
                </a:cubicBezTo>
                <a:cubicBezTo>
                  <a:pt x="868" y="63"/>
                  <a:pt x="867" y="63"/>
                  <a:pt x="867" y="63"/>
                </a:cubicBezTo>
                <a:cubicBezTo>
                  <a:pt x="867" y="64"/>
                  <a:pt x="867" y="64"/>
                  <a:pt x="866" y="64"/>
                </a:cubicBezTo>
                <a:cubicBezTo>
                  <a:pt x="866" y="64"/>
                  <a:pt x="866" y="64"/>
                  <a:pt x="866" y="64"/>
                </a:cubicBezTo>
                <a:cubicBezTo>
                  <a:pt x="865" y="64"/>
                  <a:pt x="865" y="64"/>
                  <a:pt x="865" y="64"/>
                </a:cubicBezTo>
                <a:cubicBezTo>
                  <a:pt x="864" y="64"/>
                  <a:pt x="864" y="64"/>
                  <a:pt x="863" y="64"/>
                </a:cubicBezTo>
                <a:cubicBezTo>
                  <a:pt x="862" y="65"/>
                  <a:pt x="862" y="65"/>
                  <a:pt x="862" y="65"/>
                </a:cubicBezTo>
                <a:cubicBezTo>
                  <a:pt x="861" y="65"/>
                  <a:pt x="861" y="66"/>
                  <a:pt x="861" y="66"/>
                </a:cubicBezTo>
                <a:cubicBezTo>
                  <a:pt x="861" y="66"/>
                  <a:pt x="861" y="66"/>
                  <a:pt x="861" y="67"/>
                </a:cubicBezTo>
                <a:cubicBezTo>
                  <a:pt x="861" y="67"/>
                  <a:pt x="861" y="67"/>
                  <a:pt x="860" y="67"/>
                </a:cubicBezTo>
                <a:cubicBezTo>
                  <a:pt x="860" y="68"/>
                  <a:pt x="860" y="67"/>
                  <a:pt x="860" y="67"/>
                </a:cubicBezTo>
                <a:cubicBezTo>
                  <a:pt x="859" y="67"/>
                  <a:pt x="859" y="67"/>
                  <a:pt x="859" y="67"/>
                </a:cubicBezTo>
                <a:cubicBezTo>
                  <a:pt x="859" y="67"/>
                  <a:pt x="858" y="68"/>
                  <a:pt x="858" y="68"/>
                </a:cubicBezTo>
                <a:cubicBezTo>
                  <a:pt x="858" y="68"/>
                  <a:pt x="858" y="68"/>
                  <a:pt x="857" y="68"/>
                </a:cubicBezTo>
                <a:cubicBezTo>
                  <a:pt x="857" y="68"/>
                  <a:pt x="857" y="68"/>
                  <a:pt x="857" y="68"/>
                </a:cubicBezTo>
                <a:cubicBezTo>
                  <a:pt x="856" y="68"/>
                  <a:pt x="856" y="68"/>
                  <a:pt x="856" y="69"/>
                </a:cubicBezTo>
                <a:cubicBezTo>
                  <a:pt x="856" y="69"/>
                  <a:pt x="856" y="70"/>
                  <a:pt x="857" y="70"/>
                </a:cubicBezTo>
                <a:cubicBezTo>
                  <a:pt x="857" y="70"/>
                  <a:pt x="857" y="70"/>
                  <a:pt x="857" y="70"/>
                </a:cubicBezTo>
                <a:cubicBezTo>
                  <a:pt x="858" y="71"/>
                  <a:pt x="859" y="71"/>
                  <a:pt x="859" y="71"/>
                </a:cubicBezTo>
                <a:cubicBezTo>
                  <a:pt x="859" y="71"/>
                  <a:pt x="860" y="71"/>
                  <a:pt x="860" y="71"/>
                </a:cubicBezTo>
                <a:cubicBezTo>
                  <a:pt x="860" y="72"/>
                  <a:pt x="860" y="72"/>
                  <a:pt x="860" y="72"/>
                </a:cubicBezTo>
                <a:cubicBezTo>
                  <a:pt x="860" y="73"/>
                  <a:pt x="860" y="73"/>
                  <a:pt x="860" y="73"/>
                </a:cubicBezTo>
                <a:cubicBezTo>
                  <a:pt x="860" y="73"/>
                  <a:pt x="859" y="73"/>
                  <a:pt x="859" y="73"/>
                </a:cubicBezTo>
                <a:cubicBezTo>
                  <a:pt x="859" y="73"/>
                  <a:pt x="859" y="73"/>
                  <a:pt x="859" y="73"/>
                </a:cubicBezTo>
                <a:cubicBezTo>
                  <a:pt x="858" y="73"/>
                  <a:pt x="857" y="73"/>
                  <a:pt x="856" y="73"/>
                </a:cubicBezTo>
                <a:cubicBezTo>
                  <a:pt x="856" y="73"/>
                  <a:pt x="855" y="73"/>
                  <a:pt x="855" y="73"/>
                </a:cubicBezTo>
                <a:cubicBezTo>
                  <a:pt x="855" y="73"/>
                  <a:pt x="854" y="73"/>
                  <a:pt x="854" y="73"/>
                </a:cubicBezTo>
                <a:cubicBezTo>
                  <a:pt x="854" y="73"/>
                  <a:pt x="854" y="74"/>
                  <a:pt x="854" y="74"/>
                </a:cubicBezTo>
                <a:cubicBezTo>
                  <a:pt x="853" y="74"/>
                  <a:pt x="853" y="74"/>
                  <a:pt x="853" y="75"/>
                </a:cubicBezTo>
                <a:cubicBezTo>
                  <a:pt x="853" y="75"/>
                  <a:pt x="852" y="75"/>
                  <a:pt x="852" y="75"/>
                </a:cubicBezTo>
                <a:cubicBezTo>
                  <a:pt x="852" y="75"/>
                  <a:pt x="852" y="75"/>
                  <a:pt x="851" y="75"/>
                </a:cubicBezTo>
                <a:cubicBezTo>
                  <a:pt x="851" y="74"/>
                  <a:pt x="851" y="74"/>
                  <a:pt x="851" y="74"/>
                </a:cubicBezTo>
                <a:cubicBezTo>
                  <a:pt x="850" y="74"/>
                  <a:pt x="849" y="74"/>
                  <a:pt x="849" y="74"/>
                </a:cubicBezTo>
                <a:cubicBezTo>
                  <a:pt x="848" y="74"/>
                  <a:pt x="848" y="74"/>
                  <a:pt x="847" y="74"/>
                </a:cubicBezTo>
                <a:cubicBezTo>
                  <a:pt x="847" y="74"/>
                  <a:pt x="847" y="74"/>
                  <a:pt x="847" y="74"/>
                </a:cubicBezTo>
                <a:cubicBezTo>
                  <a:pt x="846" y="74"/>
                  <a:pt x="846" y="75"/>
                  <a:pt x="846" y="75"/>
                </a:cubicBezTo>
                <a:cubicBezTo>
                  <a:pt x="843" y="75"/>
                  <a:pt x="843" y="75"/>
                  <a:pt x="843" y="75"/>
                </a:cubicBezTo>
                <a:cubicBezTo>
                  <a:pt x="842" y="75"/>
                  <a:pt x="842" y="74"/>
                  <a:pt x="842" y="74"/>
                </a:cubicBezTo>
                <a:cubicBezTo>
                  <a:pt x="842" y="74"/>
                  <a:pt x="841" y="74"/>
                  <a:pt x="841" y="75"/>
                </a:cubicBezTo>
                <a:cubicBezTo>
                  <a:pt x="841" y="75"/>
                  <a:pt x="841" y="75"/>
                  <a:pt x="841" y="75"/>
                </a:cubicBezTo>
                <a:cubicBezTo>
                  <a:pt x="841" y="75"/>
                  <a:pt x="840" y="76"/>
                  <a:pt x="840" y="76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36" y="76"/>
                  <a:pt x="836" y="77"/>
                  <a:pt x="835" y="77"/>
                </a:cubicBezTo>
                <a:cubicBezTo>
                  <a:pt x="835" y="77"/>
                  <a:pt x="836" y="77"/>
                  <a:pt x="836" y="78"/>
                </a:cubicBezTo>
                <a:cubicBezTo>
                  <a:pt x="836" y="78"/>
                  <a:pt x="836" y="78"/>
                  <a:pt x="836" y="78"/>
                </a:cubicBezTo>
                <a:cubicBezTo>
                  <a:pt x="837" y="79"/>
                  <a:pt x="837" y="79"/>
                  <a:pt x="837" y="79"/>
                </a:cubicBezTo>
                <a:cubicBezTo>
                  <a:pt x="837" y="79"/>
                  <a:pt x="838" y="79"/>
                  <a:pt x="838" y="80"/>
                </a:cubicBezTo>
                <a:cubicBezTo>
                  <a:pt x="838" y="80"/>
                  <a:pt x="838" y="80"/>
                  <a:pt x="838" y="81"/>
                </a:cubicBezTo>
                <a:cubicBezTo>
                  <a:pt x="838" y="81"/>
                  <a:pt x="838" y="82"/>
                  <a:pt x="838" y="82"/>
                </a:cubicBezTo>
                <a:cubicBezTo>
                  <a:pt x="838" y="82"/>
                  <a:pt x="838" y="82"/>
                  <a:pt x="838" y="82"/>
                </a:cubicBezTo>
                <a:cubicBezTo>
                  <a:pt x="838" y="83"/>
                  <a:pt x="838" y="83"/>
                  <a:pt x="838" y="83"/>
                </a:cubicBezTo>
                <a:cubicBezTo>
                  <a:pt x="839" y="84"/>
                  <a:pt x="839" y="83"/>
                  <a:pt x="840" y="83"/>
                </a:cubicBezTo>
                <a:cubicBezTo>
                  <a:pt x="841" y="83"/>
                  <a:pt x="841" y="83"/>
                  <a:pt x="841" y="83"/>
                </a:cubicBezTo>
                <a:cubicBezTo>
                  <a:pt x="842" y="83"/>
                  <a:pt x="842" y="83"/>
                  <a:pt x="842" y="83"/>
                </a:cubicBezTo>
                <a:cubicBezTo>
                  <a:pt x="842" y="83"/>
                  <a:pt x="843" y="83"/>
                  <a:pt x="843" y="83"/>
                </a:cubicBezTo>
                <a:cubicBezTo>
                  <a:pt x="843" y="84"/>
                  <a:pt x="843" y="84"/>
                  <a:pt x="843" y="84"/>
                </a:cubicBezTo>
                <a:cubicBezTo>
                  <a:pt x="844" y="84"/>
                  <a:pt x="844" y="85"/>
                  <a:pt x="844" y="85"/>
                </a:cubicBezTo>
                <a:cubicBezTo>
                  <a:pt x="844" y="85"/>
                  <a:pt x="844" y="85"/>
                  <a:pt x="844" y="86"/>
                </a:cubicBezTo>
                <a:cubicBezTo>
                  <a:pt x="844" y="86"/>
                  <a:pt x="844" y="86"/>
                  <a:pt x="844" y="86"/>
                </a:cubicBezTo>
                <a:cubicBezTo>
                  <a:pt x="844" y="87"/>
                  <a:pt x="843" y="87"/>
                  <a:pt x="842" y="87"/>
                </a:cubicBezTo>
                <a:cubicBezTo>
                  <a:pt x="842" y="87"/>
                  <a:pt x="842" y="87"/>
                  <a:pt x="841" y="87"/>
                </a:cubicBezTo>
                <a:cubicBezTo>
                  <a:pt x="841" y="87"/>
                  <a:pt x="841" y="87"/>
                  <a:pt x="841" y="87"/>
                </a:cubicBezTo>
                <a:cubicBezTo>
                  <a:pt x="840" y="87"/>
                  <a:pt x="841" y="86"/>
                  <a:pt x="840" y="86"/>
                </a:cubicBezTo>
                <a:cubicBezTo>
                  <a:pt x="840" y="86"/>
                  <a:pt x="840" y="86"/>
                  <a:pt x="840" y="86"/>
                </a:cubicBezTo>
                <a:cubicBezTo>
                  <a:pt x="839" y="86"/>
                  <a:pt x="839" y="86"/>
                  <a:pt x="839" y="86"/>
                </a:cubicBezTo>
                <a:cubicBezTo>
                  <a:pt x="839" y="86"/>
                  <a:pt x="838" y="86"/>
                  <a:pt x="838" y="85"/>
                </a:cubicBezTo>
                <a:cubicBezTo>
                  <a:pt x="838" y="85"/>
                  <a:pt x="838" y="85"/>
                  <a:pt x="837" y="85"/>
                </a:cubicBezTo>
                <a:cubicBezTo>
                  <a:pt x="837" y="85"/>
                  <a:pt x="837" y="85"/>
                  <a:pt x="837" y="85"/>
                </a:cubicBezTo>
                <a:cubicBezTo>
                  <a:pt x="837" y="84"/>
                  <a:pt x="837" y="84"/>
                  <a:pt x="837" y="84"/>
                </a:cubicBezTo>
                <a:cubicBezTo>
                  <a:pt x="837" y="84"/>
                  <a:pt x="837" y="84"/>
                  <a:pt x="836" y="83"/>
                </a:cubicBezTo>
                <a:cubicBezTo>
                  <a:pt x="832" y="83"/>
                  <a:pt x="832" y="83"/>
                  <a:pt x="832" y="83"/>
                </a:cubicBezTo>
                <a:cubicBezTo>
                  <a:pt x="831" y="83"/>
                  <a:pt x="831" y="83"/>
                  <a:pt x="831" y="83"/>
                </a:cubicBezTo>
                <a:cubicBezTo>
                  <a:pt x="830" y="83"/>
                  <a:pt x="831" y="82"/>
                  <a:pt x="830" y="82"/>
                </a:cubicBezTo>
                <a:cubicBezTo>
                  <a:pt x="830" y="82"/>
                  <a:pt x="830" y="82"/>
                  <a:pt x="829" y="82"/>
                </a:cubicBezTo>
                <a:cubicBezTo>
                  <a:pt x="829" y="82"/>
                  <a:pt x="829" y="82"/>
                  <a:pt x="828" y="82"/>
                </a:cubicBezTo>
                <a:cubicBezTo>
                  <a:pt x="828" y="82"/>
                  <a:pt x="828" y="82"/>
                  <a:pt x="828" y="82"/>
                </a:cubicBezTo>
                <a:cubicBezTo>
                  <a:pt x="827" y="82"/>
                  <a:pt x="827" y="82"/>
                  <a:pt x="827" y="82"/>
                </a:cubicBezTo>
                <a:cubicBezTo>
                  <a:pt x="826" y="83"/>
                  <a:pt x="826" y="83"/>
                  <a:pt x="825" y="83"/>
                </a:cubicBezTo>
                <a:cubicBezTo>
                  <a:pt x="825" y="84"/>
                  <a:pt x="825" y="84"/>
                  <a:pt x="825" y="84"/>
                </a:cubicBezTo>
                <a:cubicBezTo>
                  <a:pt x="825" y="84"/>
                  <a:pt x="825" y="84"/>
                  <a:pt x="826" y="84"/>
                </a:cubicBezTo>
                <a:cubicBezTo>
                  <a:pt x="826" y="84"/>
                  <a:pt x="827" y="84"/>
                  <a:pt x="827" y="84"/>
                </a:cubicBezTo>
                <a:cubicBezTo>
                  <a:pt x="827" y="84"/>
                  <a:pt x="828" y="84"/>
                  <a:pt x="828" y="84"/>
                </a:cubicBezTo>
                <a:cubicBezTo>
                  <a:pt x="828" y="84"/>
                  <a:pt x="828" y="84"/>
                  <a:pt x="828" y="85"/>
                </a:cubicBezTo>
                <a:cubicBezTo>
                  <a:pt x="829" y="85"/>
                  <a:pt x="829" y="85"/>
                  <a:pt x="829" y="85"/>
                </a:cubicBezTo>
                <a:cubicBezTo>
                  <a:pt x="829" y="86"/>
                  <a:pt x="829" y="86"/>
                  <a:pt x="829" y="86"/>
                </a:cubicBezTo>
                <a:cubicBezTo>
                  <a:pt x="828" y="86"/>
                  <a:pt x="828" y="86"/>
                  <a:pt x="827" y="86"/>
                </a:cubicBezTo>
                <a:cubicBezTo>
                  <a:pt x="827" y="86"/>
                  <a:pt x="826" y="86"/>
                  <a:pt x="826" y="86"/>
                </a:cubicBezTo>
                <a:cubicBezTo>
                  <a:pt x="826" y="85"/>
                  <a:pt x="826" y="85"/>
                  <a:pt x="826" y="85"/>
                </a:cubicBezTo>
                <a:cubicBezTo>
                  <a:pt x="825" y="85"/>
                  <a:pt x="825" y="85"/>
                  <a:pt x="825" y="85"/>
                </a:cubicBezTo>
                <a:cubicBezTo>
                  <a:pt x="824" y="85"/>
                  <a:pt x="824" y="85"/>
                  <a:pt x="824" y="85"/>
                </a:cubicBezTo>
                <a:cubicBezTo>
                  <a:pt x="824" y="85"/>
                  <a:pt x="824" y="85"/>
                  <a:pt x="823" y="85"/>
                </a:cubicBezTo>
                <a:cubicBezTo>
                  <a:pt x="823" y="85"/>
                  <a:pt x="823" y="85"/>
                  <a:pt x="823" y="86"/>
                </a:cubicBezTo>
                <a:cubicBezTo>
                  <a:pt x="823" y="86"/>
                  <a:pt x="823" y="86"/>
                  <a:pt x="823" y="86"/>
                </a:cubicBezTo>
                <a:cubicBezTo>
                  <a:pt x="823" y="87"/>
                  <a:pt x="822" y="87"/>
                  <a:pt x="822" y="87"/>
                </a:cubicBezTo>
                <a:cubicBezTo>
                  <a:pt x="822" y="88"/>
                  <a:pt x="823" y="88"/>
                  <a:pt x="824" y="89"/>
                </a:cubicBezTo>
                <a:cubicBezTo>
                  <a:pt x="824" y="89"/>
                  <a:pt x="825" y="89"/>
                  <a:pt x="825" y="89"/>
                </a:cubicBezTo>
                <a:cubicBezTo>
                  <a:pt x="826" y="89"/>
                  <a:pt x="826" y="89"/>
                  <a:pt x="826" y="89"/>
                </a:cubicBezTo>
                <a:cubicBezTo>
                  <a:pt x="827" y="89"/>
                  <a:pt x="827" y="89"/>
                  <a:pt x="828" y="90"/>
                </a:cubicBezTo>
                <a:cubicBezTo>
                  <a:pt x="828" y="90"/>
                  <a:pt x="828" y="90"/>
                  <a:pt x="829" y="90"/>
                </a:cubicBezTo>
                <a:cubicBezTo>
                  <a:pt x="829" y="91"/>
                  <a:pt x="829" y="90"/>
                  <a:pt x="829" y="91"/>
                </a:cubicBezTo>
                <a:cubicBezTo>
                  <a:pt x="830" y="91"/>
                  <a:pt x="830" y="91"/>
                  <a:pt x="830" y="91"/>
                </a:cubicBezTo>
                <a:cubicBezTo>
                  <a:pt x="830" y="91"/>
                  <a:pt x="830" y="91"/>
                  <a:pt x="830" y="92"/>
                </a:cubicBezTo>
                <a:cubicBezTo>
                  <a:pt x="830" y="92"/>
                  <a:pt x="830" y="92"/>
                  <a:pt x="830" y="92"/>
                </a:cubicBezTo>
                <a:cubicBezTo>
                  <a:pt x="830" y="92"/>
                  <a:pt x="830" y="91"/>
                  <a:pt x="829" y="91"/>
                </a:cubicBezTo>
                <a:cubicBezTo>
                  <a:pt x="829" y="91"/>
                  <a:pt x="828" y="91"/>
                  <a:pt x="828" y="91"/>
                </a:cubicBezTo>
                <a:cubicBezTo>
                  <a:pt x="828" y="91"/>
                  <a:pt x="828" y="91"/>
                  <a:pt x="827" y="91"/>
                </a:cubicBezTo>
                <a:cubicBezTo>
                  <a:pt x="827" y="91"/>
                  <a:pt x="827" y="91"/>
                  <a:pt x="827" y="91"/>
                </a:cubicBezTo>
                <a:cubicBezTo>
                  <a:pt x="826" y="91"/>
                  <a:pt x="826" y="91"/>
                  <a:pt x="826" y="91"/>
                </a:cubicBezTo>
                <a:cubicBezTo>
                  <a:pt x="826" y="90"/>
                  <a:pt x="825" y="90"/>
                  <a:pt x="825" y="90"/>
                </a:cubicBezTo>
                <a:cubicBezTo>
                  <a:pt x="825" y="90"/>
                  <a:pt x="825" y="90"/>
                  <a:pt x="824" y="90"/>
                </a:cubicBezTo>
                <a:cubicBezTo>
                  <a:pt x="824" y="90"/>
                  <a:pt x="823" y="90"/>
                  <a:pt x="822" y="90"/>
                </a:cubicBezTo>
                <a:cubicBezTo>
                  <a:pt x="822" y="90"/>
                  <a:pt x="821" y="90"/>
                  <a:pt x="821" y="89"/>
                </a:cubicBezTo>
                <a:cubicBezTo>
                  <a:pt x="821" y="89"/>
                  <a:pt x="820" y="89"/>
                  <a:pt x="820" y="89"/>
                </a:cubicBezTo>
                <a:cubicBezTo>
                  <a:pt x="820" y="88"/>
                  <a:pt x="820" y="88"/>
                  <a:pt x="820" y="88"/>
                </a:cubicBezTo>
                <a:cubicBezTo>
                  <a:pt x="820" y="88"/>
                  <a:pt x="820" y="87"/>
                  <a:pt x="820" y="87"/>
                </a:cubicBezTo>
                <a:cubicBezTo>
                  <a:pt x="820" y="86"/>
                  <a:pt x="820" y="86"/>
                  <a:pt x="820" y="86"/>
                </a:cubicBezTo>
                <a:cubicBezTo>
                  <a:pt x="820" y="85"/>
                  <a:pt x="820" y="85"/>
                  <a:pt x="820" y="84"/>
                </a:cubicBezTo>
                <a:cubicBezTo>
                  <a:pt x="820" y="84"/>
                  <a:pt x="820" y="84"/>
                  <a:pt x="820" y="84"/>
                </a:cubicBezTo>
                <a:cubicBezTo>
                  <a:pt x="820" y="83"/>
                  <a:pt x="820" y="83"/>
                  <a:pt x="820" y="83"/>
                </a:cubicBezTo>
                <a:cubicBezTo>
                  <a:pt x="820" y="83"/>
                  <a:pt x="820" y="82"/>
                  <a:pt x="820" y="82"/>
                </a:cubicBezTo>
                <a:cubicBezTo>
                  <a:pt x="820" y="82"/>
                  <a:pt x="820" y="82"/>
                  <a:pt x="820" y="82"/>
                </a:cubicBezTo>
                <a:cubicBezTo>
                  <a:pt x="820" y="81"/>
                  <a:pt x="820" y="81"/>
                  <a:pt x="820" y="81"/>
                </a:cubicBezTo>
                <a:cubicBezTo>
                  <a:pt x="819" y="81"/>
                  <a:pt x="820" y="81"/>
                  <a:pt x="820" y="80"/>
                </a:cubicBezTo>
                <a:cubicBezTo>
                  <a:pt x="819" y="80"/>
                  <a:pt x="819" y="80"/>
                  <a:pt x="819" y="79"/>
                </a:cubicBezTo>
                <a:cubicBezTo>
                  <a:pt x="819" y="79"/>
                  <a:pt x="818" y="79"/>
                  <a:pt x="818" y="79"/>
                </a:cubicBezTo>
                <a:cubicBezTo>
                  <a:pt x="818" y="79"/>
                  <a:pt x="818" y="79"/>
                  <a:pt x="817" y="79"/>
                </a:cubicBezTo>
                <a:cubicBezTo>
                  <a:pt x="817" y="80"/>
                  <a:pt x="817" y="80"/>
                  <a:pt x="817" y="80"/>
                </a:cubicBezTo>
                <a:cubicBezTo>
                  <a:pt x="817" y="81"/>
                  <a:pt x="818" y="81"/>
                  <a:pt x="818" y="81"/>
                </a:cubicBezTo>
                <a:cubicBezTo>
                  <a:pt x="818" y="82"/>
                  <a:pt x="818" y="82"/>
                  <a:pt x="818" y="83"/>
                </a:cubicBezTo>
                <a:cubicBezTo>
                  <a:pt x="818" y="84"/>
                  <a:pt x="817" y="84"/>
                  <a:pt x="817" y="84"/>
                </a:cubicBezTo>
                <a:cubicBezTo>
                  <a:pt x="817" y="85"/>
                  <a:pt x="817" y="85"/>
                  <a:pt x="817" y="85"/>
                </a:cubicBezTo>
                <a:cubicBezTo>
                  <a:pt x="817" y="85"/>
                  <a:pt x="817" y="85"/>
                  <a:pt x="816" y="85"/>
                </a:cubicBezTo>
                <a:cubicBezTo>
                  <a:pt x="816" y="85"/>
                  <a:pt x="815" y="85"/>
                  <a:pt x="815" y="85"/>
                </a:cubicBezTo>
                <a:cubicBezTo>
                  <a:pt x="815" y="85"/>
                  <a:pt x="815" y="85"/>
                  <a:pt x="814" y="85"/>
                </a:cubicBezTo>
                <a:cubicBezTo>
                  <a:pt x="814" y="85"/>
                  <a:pt x="815" y="86"/>
                  <a:pt x="814" y="86"/>
                </a:cubicBezTo>
                <a:cubicBezTo>
                  <a:pt x="814" y="86"/>
                  <a:pt x="814" y="87"/>
                  <a:pt x="814" y="87"/>
                </a:cubicBezTo>
                <a:cubicBezTo>
                  <a:pt x="814" y="87"/>
                  <a:pt x="814" y="87"/>
                  <a:pt x="814" y="87"/>
                </a:cubicBezTo>
                <a:cubicBezTo>
                  <a:pt x="813" y="87"/>
                  <a:pt x="813" y="87"/>
                  <a:pt x="813" y="87"/>
                </a:cubicBezTo>
                <a:cubicBezTo>
                  <a:pt x="812" y="87"/>
                  <a:pt x="812" y="88"/>
                  <a:pt x="812" y="89"/>
                </a:cubicBezTo>
                <a:cubicBezTo>
                  <a:pt x="812" y="89"/>
                  <a:pt x="812" y="89"/>
                  <a:pt x="812" y="89"/>
                </a:cubicBezTo>
                <a:cubicBezTo>
                  <a:pt x="812" y="90"/>
                  <a:pt x="813" y="90"/>
                  <a:pt x="814" y="91"/>
                </a:cubicBezTo>
                <a:cubicBezTo>
                  <a:pt x="814" y="92"/>
                  <a:pt x="815" y="92"/>
                  <a:pt x="815" y="92"/>
                </a:cubicBezTo>
                <a:cubicBezTo>
                  <a:pt x="815" y="93"/>
                  <a:pt x="815" y="93"/>
                  <a:pt x="815" y="93"/>
                </a:cubicBezTo>
                <a:cubicBezTo>
                  <a:pt x="815" y="94"/>
                  <a:pt x="815" y="94"/>
                  <a:pt x="815" y="94"/>
                </a:cubicBezTo>
                <a:cubicBezTo>
                  <a:pt x="815" y="95"/>
                  <a:pt x="815" y="95"/>
                  <a:pt x="815" y="95"/>
                </a:cubicBezTo>
                <a:cubicBezTo>
                  <a:pt x="815" y="95"/>
                  <a:pt x="815" y="96"/>
                  <a:pt x="815" y="96"/>
                </a:cubicBezTo>
                <a:cubicBezTo>
                  <a:pt x="814" y="96"/>
                  <a:pt x="814" y="96"/>
                  <a:pt x="814" y="97"/>
                </a:cubicBezTo>
                <a:cubicBezTo>
                  <a:pt x="814" y="97"/>
                  <a:pt x="814" y="97"/>
                  <a:pt x="814" y="97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8"/>
                  <a:pt x="814" y="99"/>
                  <a:pt x="814" y="99"/>
                </a:cubicBezTo>
                <a:cubicBezTo>
                  <a:pt x="814" y="99"/>
                  <a:pt x="814" y="99"/>
                  <a:pt x="814" y="100"/>
                </a:cubicBezTo>
                <a:cubicBezTo>
                  <a:pt x="814" y="100"/>
                  <a:pt x="814" y="100"/>
                  <a:pt x="814" y="100"/>
                </a:cubicBezTo>
                <a:cubicBezTo>
                  <a:pt x="814" y="101"/>
                  <a:pt x="814" y="101"/>
                  <a:pt x="814" y="101"/>
                </a:cubicBezTo>
                <a:cubicBezTo>
                  <a:pt x="814" y="102"/>
                  <a:pt x="815" y="102"/>
                  <a:pt x="815" y="102"/>
                </a:cubicBezTo>
                <a:cubicBezTo>
                  <a:pt x="815" y="103"/>
                  <a:pt x="815" y="103"/>
                  <a:pt x="816" y="103"/>
                </a:cubicBezTo>
                <a:cubicBezTo>
                  <a:pt x="819" y="103"/>
                  <a:pt x="819" y="103"/>
                  <a:pt x="819" y="103"/>
                </a:cubicBezTo>
                <a:cubicBezTo>
                  <a:pt x="819" y="102"/>
                  <a:pt x="819" y="102"/>
                  <a:pt x="820" y="102"/>
                </a:cubicBezTo>
                <a:cubicBezTo>
                  <a:pt x="820" y="102"/>
                  <a:pt x="820" y="102"/>
                  <a:pt x="820" y="101"/>
                </a:cubicBezTo>
                <a:cubicBezTo>
                  <a:pt x="821" y="101"/>
                  <a:pt x="821" y="101"/>
                  <a:pt x="821" y="101"/>
                </a:cubicBezTo>
                <a:cubicBezTo>
                  <a:pt x="821" y="101"/>
                  <a:pt x="821" y="101"/>
                  <a:pt x="821" y="101"/>
                </a:cubicBezTo>
                <a:cubicBezTo>
                  <a:pt x="822" y="101"/>
                  <a:pt x="822" y="101"/>
                  <a:pt x="822" y="101"/>
                </a:cubicBezTo>
                <a:cubicBezTo>
                  <a:pt x="822" y="101"/>
                  <a:pt x="822" y="101"/>
                  <a:pt x="823" y="102"/>
                </a:cubicBezTo>
                <a:cubicBezTo>
                  <a:pt x="823" y="102"/>
                  <a:pt x="824" y="102"/>
                  <a:pt x="824" y="103"/>
                </a:cubicBezTo>
                <a:cubicBezTo>
                  <a:pt x="824" y="103"/>
                  <a:pt x="825" y="103"/>
                  <a:pt x="825" y="103"/>
                </a:cubicBezTo>
                <a:cubicBezTo>
                  <a:pt x="825" y="103"/>
                  <a:pt x="825" y="103"/>
                  <a:pt x="826" y="103"/>
                </a:cubicBezTo>
                <a:cubicBezTo>
                  <a:pt x="826" y="104"/>
                  <a:pt x="826" y="104"/>
                  <a:pt x="826" y="105"/>
                </a:cubicBezTo>
                <a:cubicBezTo>
                  <a:pt x="827" y="105"/>
                  <a:pt x="827" y="105"/>
                  <a:pt x="827" y="106"/>
                </a:cubicBezTo>
                <a:cubicBezTo>
                  <a:pt x="828" y="106"/>
                  <a:pt x="828" y="106"/>
                  <a:pt x="828" y="106"/>
                </a:cubicBezTo>
                <a:cubicBezTo>
                  <a:pt x="828" y="107"/>
                  <a:pt x="829" y="107"/>
                  <a:pt x="829" y="107"/>
                </a:cubicBezTo>
                <a:cubicBezTo>
                  <a:pt x="829" y="108"/>
                  <a:pt x="828" y="108"/>
                  <a:pt x="828" y="109"/>
                </a:cubicBezTo>
                <a:cubicBezTo>
                  <a:pt x="828" y="109"/>
                  <a:pt x="828" y="109"/>
                  <a:pt x="828" y="109"/>
                </a:cubicBezTo>
                <a:cubicBezTo>
                  <a:pt x="828" y="110"/>
                  <a:pt x="827" y="109"/>
                  <a:pt x="827" y="110"/>
                </a:cubicBezTo>
                <a:cubicBezTo>
                  <a:pt x="827" y="110"/>
                  <a:pt x="827" y="110"/>
                  <a:pt x="827" y="110"/>
                </a:cubicBezTo>
                <a:cubicBezTo>
                  <a:pt x="828" y="111"/>
                  <a:pt x="828" y="110"/>
                  <a:pt x="828" y="110"/>
                </a:cubicBezTo>
                <a:cubicBezTo>
                  <a:pt x="829" y="111"/>
                  <a:pt x="829" y="111"/>
                  <a:pt x="829" y="111"/>
                </a:cubicBezTo>
                <a:cubicBezTo>
                  <a:pt x="829" y="111"/>
                  <a:pt x="829" y="111"/>
                  <a:pt x="829" y="112"/>
                </a:cubicBezTo>
                <a:cubicBezTo>
                  <a:pt x="830" y="112"/>
                  <a:pt x="831" y="112"/>
                  <a:pt x="831" y="112"/>
                </a:cubicBezTo>
                <a:cubicBezTo>
                  <a:pt x="832" y="112"/>
                  <a:pt x="832" y="112"/>
                  <a:pt x="832" y="112"/>
                </a:cubicBezTo>
                <a:cubicBezTo>
                  <a:pt x="832" y="113"/>
                  <a:pt x="832" y="113"/>
                  <a:pt x="832" y="113"/>
                </a:cubicBezTo>
                <a:cubicBezTo>
                  <a:pt x="831" y="113"/>
                  <a:pt x="831" y="113"/>
                  <a:pt x="831" y="113"/>
                </a:cubicBezTo>
                <a:cubicBezTo>
                  <a:pt x="830" y="113"/>
                  <a:pt x="830" y="113"/>
                  <a:pt x="829" y="113"/>
                </a:cubicBezTo>
                <a:cubicBezTo>
                  <a:pt x="829" y="113"/>
                  <a:pt x="829" y="113"/>
                  <a:pt x="829" y="113"/>
                </a:cubicBezTo>
                <a:cubicBezTo>
                  <a:pt x="828" y="113"/>
                  <a:pt x="828" y="113"/>
                  <a:pt x="828" y="113"/>
                </a:cubicBezTo>
                <a:cubicBezTo>
                  <a:pt x="828" y="112"/>
                  <a:pt x="828" y="112"/>
                  <a:pt x="827" y="112"/>
                </a:cubicBezTo>
                <a:cubicBezTo>
                  <a:pt x="827" y="112"/>
                  <a:pt x="827" y="112"/>
                  <a:pt x="827" y="112"/>
                </a:cubicBezTo>
                <a:cubicBezTo>
                  <a:pt x="826" y="112"/>
                  <a:pt x="826" y="111"/>
                  <a:pt x="826" y="110"/>
                </a:cubicBezTo>
                <a:cubicBezTo>
                  <a:pt x="826" y="109"/>
                  <a:pt x="826" y="109"/>
                  <a:pt x="826" y="109"/>
                </a:cubicBezTo>
                <a:cubicBezTo>
                  <a:pt x="826" y="109"/>
                  <a:pt x="826" y="109"/>
                  <a:pt x="826" y="108"/>
                </a:cubicBezTo>
                <a:cubicBezTo>
                  <a:pt x="826" y="108"/>
                  <a:pt x="826" y="107"/>
                  <a:pt x="825" y="107"/>
                </a:cubicBezTo>
                <a:cubicBezTo>
                  <a:pt x="825" y="107"/>
                  <a:pt x="825" y="107"/>
                  <a:pt x="825" y="107"/>
                </a:cubicBezTo>
                <a:cubicBezTo>
                  <a:pt x="825" y="106"/>
                  <a:pt x="825" y="106"/>
                  <a:pt x="825" y="106"/>
                </a:cubicBezTo>
                <a:cubicBezTo>
                  <a:pt x="824" y="106"/>
                  <a:pt x="824" y="105"/>
                  <a:pt x="824" y="105"/>
                </a:cubicBezTo>
                <a:cubicBezTo>
                  <a:pt x="824" y="105"/>
                  <a:pt x="824" y="105"/>
                  <a:pt x="823" y="105"/>
                </a:cubicBezTo>
                <a:cubicBezTo>
                  <a:pt x="823" y="105"/>
                  <a:pt x="823" y="105"/>
                  <a:pt x="823" y="105"/>
                </a:cubicBezTo>
                <a:cubicBezTo>
                  <a:pt x="822" y="105"/>
                  <a:pt x="822" y="105"/>
                  <a:pt x="821" y="105"/>
                </a:cubicBezTo>
                <a:cubicBezTo>
                  <a:pt x="820" y="105"/>
                  <a:pt x="820" y="105"/>
                  <a:pt x="819" y="105"/>
                </a:cubicBezTo>
                <a:cubicBezTo>
                  <a:pt x="819" y="105"/>
                  <a:pt x="819" y="105"/>
                  <a:pt x="818" y="105"/>
                </a:cubicBezTo>
                <a:cubicBezTo>
                  <a:pt x="818" y="105"/>
                  <a:pt x="818" y="105"/>
                  <a:pt x="818" y="105"/>
                </a:cubicBezTo>
                <a:cubicBezTo>
                  <a:pt x="817" y="105"/>
                  <a:pt x="817" y="105"/>
                  <a:pt x="817" y="106"/>
                </a:cubicBezTo>
                <a:cubicBezTo>
                  <a:pt x="817" y="106"/>
                  <a:pt x="816" y="106"/>
                  <a:pt x="816" y="106"/>
                </a:cubicBezTo>
                <a:cubicBezTo>
                  <a:pt x="816" y="107"/>
                  <a:pt x="816" y="107"/>
                  <a:pt x="816" y="107"/>
                </a:cubicBezTo>
                <a:cubicBezTo>
                  <a:pt x="816" y="107"/>
                  <a:pt x="816" y="107"/>
                  <a:pt x="817" y="108"/>
                </a:cubicBezTo>
                <a:cubicBezTo>
                  <a:pt x="817" y="108"/>
                  <a:pt x="817" y="109"/>
                  <a:pt x="817" y="109"/>
                </a:cubicBezTo>
                <a:cubicBezTo>
                  <a:pt x="817" y="110"/>
                  <a:pt x="817" y="111"/>
                  <a:pt x="817" y="111"/>
                </a:cubicBezTo>
                <a:cubicBezTo>
                  <a:pt x="817" y="111"/>
                  <a:pt x="817" y="112"/>
                  <a:pt x="817" y="112"/>
                </a:cubicBezTo>
                <a:cubicBezTo>
                  <a:pt x="816" y="112"/>
                  <a:pt x="816" y="112"/>
                  <a:pt x="816" y="113"/>
                </a:cubicBezTo>
                <a:cubicBezTo>
                  <a:pt x="816" y="113"/>
                  <a:pt x="815" y="113"/>
                  <a:pt x="815" y="113"/>
                </a:cubicBezTo>
                <a:cubicBezTo>
                  <a:pt x="815" y="113"/>
                  <a:pt x="815" y="114"/>
                  <a:pt x="814" y="114"/>
                </a:cubicBezTo>
                <a:cubicBezTo>
                  <a:pt x="814" y="114"/>
                  <a:pt x="814" y="114"/>
                  <a:pt x="814" y="114"/>
                </a:cubicBezTo>
                <a:cubicBezTo>
                  <a:pt x="813" y="115"/>
                  <a:pt x="814" y="115"/>
                  <a:pt x="814" y="116"/>
                </a:cubicBezTo>
                <a:cubicBezTo>
                  <a:pt x="813" y="116"/>
                  <a:pt x="813" y="116"/>
                  <a:pt x="812" y="116"/>
                </a:cubicBezTo>
                <a:cubicBezTo>
                  <a:pt x="811" y="116"/>
                  <a:pt x="811" y="117"/>
                  <a:pt x="810" y="117"/>
                </a:cubicBezTo>
                <a:cubicBezTo>
                  <a:pt x="809" y="118"/>
                  <a:pt x="809" y="118"/>
                  <a:pt x="809" y="118"/>
                </a:cubicBezTo>
                <a:cubicBezTo>
                  <a:pt x="808" y="118"/>
                  <a:pt x="809" y="119"/>
                  <a:pt x="809" y="119"/>
                </a:cubicBezTo>
                <a:cubicBezTo>
                  <a:pt x="808" y="119"/>
                  <a:pt x="808" y="119"/>
                  <a:pt x="808" y="120"/>
                </a:cubicBezTo>
                <a:cubicBezTo>
                  <a:pt x="808" y="120"/>
                  <a:pt x="808" y="120"/>
                  <a:pt x="807" y="120"/>
                </a:cubicBezTo>
                <a:cubicBezTo>
                  <a:pt x="807" y="120"/>
                  <a:pt x="806" y="120"/>
                  <a:pt x="806" y="119"/>
                </a:cubicBezTo>
                <a:cubicBezTo>
                  <a:pt x="806" y="119"/>
                  <a:pt x="806" y="119"/>
                  <a:pt x="805" y="119"/>
                </a:cubicBezTo>
                <a:cubicBezTo>
                  <a:pt x="805" y="119"/>
                  <a:pt x="805" y="119"/>
                  <a:pt x="805" y="119"/>
                </a:cubicBezTo>
                <a:cubicBezTo>
                  <a:pt x="804" y="119"/>
                  <a:pt x="804" y="118"/>
                  <a:pt x="804" y="118"/>
                </a:cubicBezTo>
                <a:cubicBezTo>
                  <a:pt x="800" y="118"/>
                  <a:pt x="800" y="118"/>
                  <a:pt x="800" y="118"/>
                </a:cubicBezTo>
                <a:cubicBezTo>
                  <a:pt x="799" y="118"/>
                  <a:pt x="799" y="118"/>
                  <a:pt x="799" y="118"/>
                </a:cubicBezTo>
                <a:cubicBezTo>
                  <a:pt x="799" y="118"/>
                  <a:pt x="799" y="118"/>
                  <a:pt x="799" y="117"/>
                </a:cubicBezTo>
                <a:cubicBezTo>
                  <a:pt x="800" y="117"/>
                  <a:pt x="800" y="117"/>
                  <a:pt x="800" y="117"/>
                </a:cubicBezTo>
                <a:cubicBezTo>
                  <a:pt x="800" y="117"/>
                  <a:pt x="801" y="117"/>
                  <a:pt x="801" y="117"/>
                </a:cubicBezTo>
                <a:cubicBezTo>
                  <a:pt x="801" y="117"/>
                  <a:pt x="802" y="117"/>
                  <a:pt x="802" y="117"/>
                </a:cubicBezTo>
                <a:cubicBezTo>
                  <a:pt x="802" y="117"/>
                  <a:pt x="803" y="117"/>
                  <a:pt x="803" y="117"/>
                </a:cubicBezTo>
                <a:cubicBezTo>
                  <a:pt x="803" y="117"/>
                  <a:pt x="804" y="117"/>
                  <a:pt x="804" y="117"/>
                </a:cubicBezTo>
                <a:cubicBezTo>
                  <a:pt x="805" y="117"/>
                  <a:pt x="805" y="117"/>
                  <a:pt x="806" y="117"/>
                </a:cubicBezTo>
                <a:cubicBezTo>
                  <a:pt x="806" y="117"/>
                  <a:pt x="806" y="117"/>
                  <a:pt x="806" y="116"/>
                </a:cubicBezTo>
                <a:cubicBezTo>
                  <a:pt x="807" y="116"/>
                  <a:pt x="807" y="116"/>
                  <a:pt x="807" y="116"/>
                </a:cubicBezTo>
                <a:cubicBezTo>
                  <a:pt x="807" y="116"/>
                  <a:pt x="808" y="116"/>
                  <a:pt x="808" y="115"/>
                </a:cubicBezTo>
                <a:cubicBezTo>
                  <a:pt x="808" y="115"/>
                  <a:pt x="808" y="114"/>
                  <a:pt x="808" y="114"/>
                </a:cubicBezTo>
                <a:cubicBezTo>
                  <a:pt x="809" y="114"/>
                  <a:pt x="809" y="114"/>
                  <a:pt x="809" y="114"/>
                </a:cubicBezTo>
                <a:cubicBezTo>
                  <a:pt x="810" y="113"/>
                  <a:pt x="810" y="113"/>
                  <a:pt x="810" y="112"/>
                </a:cubicBezTo>
                <a:cubicBezTo>
                  <a:pt x="810" y="112"/>
                  <a:pt x="810" y="112"/>
                  <a:pt x="811" y="112"/>
                </a:cubicBezTo>
                <a:cubicBezTo>
                  <a:pt x="811" y="111"/>
                  <a:pt x="811" y="112"/>
                  <a:pt x="811" y="111"/>
                </a:cubicBezTo>
                <a:cubicBezTo>
                  <a:pt x="811" y="111"/>
                  <a:pt x="812" y="111"/>
                  <a:pt x="812" y="111"/>
                </a:cubicBezTo>
                <a:cubicBezTo>
                  <a:pt x="812" y="111"/>
                  <a:pt x="812" y="111"/>
                  <a:pt x="812" y="110"/>
                </a:cubicBezTo>
                <a:cubicBezTo>
                  <a:pt x="812" y="110"/>
                  <a:pt x="812" y="110"/>
                  <a:pt x="812" y="110"/>
                </a:cubicBezTo>
                <a:cubicBezTo>
                  <a:pt x="812" y="109"/>
                  <a:pt x="813" y="109"/>
                  <a:pt x="813" y="108"/>
                </a:cubicBezTo>
                <a:cubicBezTo>
                  <a:pt x="813" y="108"/>
                  <a:pt x="813" y="108"/>
                  <a:pt x="813" y="107"/>
                </a:cubicBezTo>
                <a:cubicBezTo>
                  <a:pt x="813" y="107"/>
                  <a:pt x="813" y="107"/>
                  <a:pt x="813" y="107"/>
                </a:cubicBezTo>
                <a:cubicBezTo>
                  <a:pt x="813" y="107"/>
                  <a:pt x="813" y="106"/>
                  <a:pt x="813" y="106"/>
                </a:cubicBezTo>
                <a:cubicBezTo>
                  <a:pt x="813" y="106"/>
                  <a:pt x="813" y="106"/>
                  <a:pt x="813" y="105"/>
                </a:cubicBezTo>
                <a:cubicBezTo>
                  <a:pt x="813" y="105"/>
                  <a:pt x="812" y="105"/>
                  <a:pt x="812" y="105"/>
                </a:cubicBezTo>
                <a:cubicBezTo>
                  <a:pt x="811" y="105"/>
                  <a:pt x="811" y="105"/>
                  <a:pt x="811" y="105"/>
                </a:cubicBezTo>
                <a:cubicBezTo>
                  <a:pt x="811" y="105"/>
                  <a:pt x="810" y="105"/>
                  <a:pt x="810" y="105"/>
                </a:cubicBezTo>
                <a:cubicBezTo>
                  <a:pt x="810" y="105"/>
                  <a:pt x="810" y="104"/>
                  <a:pt x="809" y="104"/>
                </a:cubicBezTo>
                <a:cubicBezTo>
                  <a:pt x="809" y="104"/>
                  <a:pt x="809" y="103"/>
                  <a:pt x="809" y="103"/>
                </a:cubicBezTo>
                <a:cubicBezTo>
                  <a:pt x="809" y="102"/>
                  <a:pt x="810" y="102"/>
                  <a:pt x="810" y="101"/>
                </a:cubicBezTo>
                <a:cubicBezTo>
                  <a:pt x="810" y="100"/>
                  <a:pt x="810" y="100"/>
                  <a:pt x="810" y="99"/>
                </a:cubicBezTo>
                <a:cubicBezTo>
                  <a:pt x="810" y="98"/>
                  <a:pt x="810" y="98"/>
                  <a:pt x="810" y="98"/>
                </a:cubicBezTo>
                <a:cubicBezTo>
                  <a:pt x="810" y="98"/>
                  <a:pt x="810" y="98"/>
                  <a:pt x="810" y="97"/>
                </a:cubicBezTo>
                <a:cubicBezTo>
                  <a:pt x="810" y="96"/>
                  <a:pt x="810" y="96"/>
                  <a:pt x="810" y="95"/>
                </a:cubicBezTo>
                <a:cubicBezTo>
                  <a:pt x="810" y="95"/>
                  <a:pt x="810" y="94"/>
                  <a:pt x="810" y="94"/>
                </a:cubicBezTo>
                <a:cubicBezTo>
                  <a:pt x="810" y="94"/>
                  <a:pt x="810" y="93"/>
                  <a:pt x="810" y="93"/>
                </a:cubicBezTo>
                <a:cubicBezTo>
                  <a:pt x="810" y="93"/>
                  <a:pt x="810" y="92"/>
                  <a:pt x="809" y="92"/>
                </a:cubicBezTo>
                <a:cubicBezTo>
                  <a:pt x="809" y="92"/>
                  <a:pt x="809" y="91"/>
                  <a:pt x="809" y="91"/>
                </a:cubicBezTo>
                <a:cubicBezTo>
                  <a:pt x="809" y="90"/>
                  <a:pt x="809" y="90"/>
                  <a:pt x="808" y="90"/>
                </a:cubicBezTo>
                <a:cubicBezTo>
                  <a:pt x="808" y="90"/>
                  <a:pt x="808" y="90"/>
                  <a:pt x="808" y="89"/>
                </a:cubicBezTo>
                <a:cubicBezTo>
                  <a:pt x="808" y="85"/>
                  <a:pt x="808" y="85"/>
                  <a:pt x="808" y="85"/>
                </a:cubicBezTo>
                <a:cubicBezTo>
                  <a:pt x="809" y="85"/>
                  <a:pt x="809" y="85"/>
                  <a:pt x="809" y="85"/>
                </a:cubicBezTo>
                <a:cubicBezTo>
                  <a:pt x="810" y="85"/>
                  <a:pt x="810" y="85"/>
                  <a:pt x="810" y="85"/>
                </a:cubicBezTo>
                <a:cubicBezTo>
                  <a:pt x="810" y="85"/>
                  <a:pt x="810" y="85"/>
                  <a:pt x="810" y="85"/>
                </a:cubicBezTo>
                <a:cubicBezTo>
                  <a:pt x="810" y="81"/>
                  <a:pt x="810" y="81"/>
                  <a:pt x="810" y="81"/>
                </a:cubicBezTo>
                <a:cubicBezTo>
                  <a:pt x="810" y="81"/>
                  <a:pt x="809" y="81"/>
                  <a:pt x="809" y="80"/>
                </a:cubicBezTo>
                <a:cubicBezTo>
                  <a:pt x="808" y="80"/>
                  <a:pt x="808" y="80"/>
                  <a:pt x="808" y="80"/>
                </a:cubicBezTo>
                <a:cubicBezTo>
                  <a:pt x="808" y="80"/>
                  <a:pt x="807" y="80"/>
                  <a:pt x="807" y="80"/>
                </a:cubicBezTo>
                <a:cubicBezTo>
                  <a:pt x="807" y="80"/>
                  <a:pt x="806" y="80"/>
                  <a:pt x="806" y="80"/>
                </a:cubicBezTo>
                <a:cubicBezTo>
                  <a:pt x="804" y="80"/>
                  <a:pt x="804" y="80"/>
                  <a:pt x="804" y="80"/>
                </a:cubicBezTo>
                <a:cubicBezTo>
                  <a:pt x="804" y="80"/>
                  <a:pt x="804" y="79"/>
                  <a:pt x="803" y="79"/>
                </a:cubicBezTo>
                <a:cubicBezTo>
                  <a:pt x="803" y="79"/>
                  <a:pt x="802" y="80"/>
                  <a:pt x="802" y="80"/>
                </a:cubicBezTo>
                <a:cubicBezTo>
                  <a:pt x="801" y="80"/>
                  <a:pt x="801" y="80"/>
                  <a:pt x="801" y="80"/>
                </a:cubicBezTo>
                <a:cubicBezTo>
                  <a:pt x="801" y="80"/>
                  <a:pt x="800" y="81"/>
                  <a:pt x="800" y="81"/>
                </a:cubicBezTo>
                <a:cubicBezTo>
                  <a:pt x="800" y="81"/>
                  <a:pt x="800" y="81"/>
                  <a:pt x="799" y="81"/>
                </a:cubicBezTo>
                <a:cubicBezTo>
                  <a:pt x="799" y="81"/>
                  <a:pt x="799" y="81"/>
                  <a:pt x="798" y="81"/>
                </a:cubicBezTo>
                <a:cubicBezTo>
                  <a:pt x="798" y="81"/>
                  <a:pt x="798" y="81"/>
                  <a:pt x="797" y="81"/>
                </a:cubicBezTo>
                <a:cubicBezTo>
                  <a:pt x="797" y="82"/>
                  <a:pt x="797" y="82"/>
                  <a:pt x="797" y="83"/>
                </a:cubicBezTo>
                <a:cubicBezTo>
                  <a:pt x="797" y="83"/>
                  <a:pt x="797" y="84"/>
                  <a:pt x="797" y="84"/>
                </a:cubicBezTo>
                <a:cubicBezTo>
                  <a:pt x="797" y="84"/>
                  <a:pt x="797" y="85"/>
                  <a:pt x="796" y="85"/>
                </a:cubicBezTo>
                <a:cubicBezTo>
                  <a:pt x="796" y="86"/>
                  <a:pt x="796" y="86"/>
                  <a:pt x="796" y="86"/>
                </a:cubicBezTo>
                <a:cubicBezTo>
                  <a:pt x="795" y="86"/>
                  <a:pt x="795" y="87"/>
                  <a:pt x="795" y="87"/>
                </a:cubicBezTo>
                <a:cubicBezTo>
                  <a:pt x="794" y="88"/>
                  <a:pt x="794" y="88"/>
                  <a:pt x="794" y="89"/>
                </a:cubicBezTo>
                <a:cubicBezTo>
                  <a:pt x="794" y="89"/>
                  <a:pt x="794" y="90"/>
                  <a:pt x="794" y="90"/>
                </a:cubicBezTo>
                <a:cubicBezTo>
                  <a:pt x="794" y="90"/>
                  <a:pt x="793" y="90"/>
                  <a:pt x="793" y="90"/>
                </a:cubicBezTo>
                <a:cubicBezTo>
                  <a:pt x="793" y="90"/>
                  <a:pt x="792" y="90"/>
                  <a:pt x="792" y="90"/>
                </a:cubicBezTo>
                <a:cubicBezTo>
                  <a:pt x="791" y="90"/>
                  <a:pt x="791" y="90"/>
                  <a:pt x="791" y="90"/>
                </a:cubicBezTo>
                <a:cubicBezTo>
                  <a:pt x="791" y="90"/>
                  <a:pt x="791" y="90"/>
                  <a:pt x="790" y="90"/>
                </a:cubicBezTo>
                <a:cubicBezTo>
                  <a:pt x="790" y="90"/>
                  <a:pt x="790" y="91"/>
                  <a:pt x="790" y="91"/>
                </a:cubicBezTo>
                <a:cubicBezTo>
                  <a:pt x="790" y="92"/>
                  <a:pt x="790" y="92"/>
                  <a:pt x="790" y="92"/>
                </a:cubicBezTo>
                <a:cubicBezTo>
                  <a:pt x="790" y="92"/>
                  <a:pt x="790" y="92"/>
                  <a:pt x="790" y="92"/>
                </a:cubicBezTo>
                <a:cubicBezTo>
                  <a:pt x="790" y="93"/>
                  <a:pt x="791" y="92"/>
                  <a:pt x="791" y="92"/>
                </a:cubicBezTo>
                <a:cubicBezTo>
                  <a:pt x="791" y="93"/>
                  <a:pt x="792" y="93"/>
                  <a:pt x="792" y="94"/>
                </a:cubicBezTo>
                <a:cubicBezTo>
                  <a:pt x="792" y="94"/>
                  <a:pt x="792" y="95"/>
                  <a:pt x="792" y="95"/>
                </a:cubicBezTo>
                <a:cubicBezTo>
                  <a:pt x="792" y="96"/>
                  <a:pt x="792" y="96"/>
                  <a:pt x="792" y="97"/>
                </a:cubicBezTo>
                <a:cubicBezTo>
                  <a:pt x="792" y="97"/>
                  <a:pt x="791" y="97"/>
                  <a:pt x="791" y="97"/>
                </a:cubicBezTo>
                <a:cubicBezTo>
                  <a:pt x="791" y="97"/>
                  <a:pt x="791" y="97"/>
                  <a:pt x="791" y="97"/>
                </a:cubicBezTo>
                <a:cubicBezTo>
                  <a:pt x="790" y="97"/>
                  <a:pt x="790" y="98"/>
                  <a:pt x="790" y="98"/>
                </a:cubicBezTo>
                <a:cubicBezTo>
                  <a:pt x="790" y="99"/>
                  <a:pt x="791" y="99"/>
                  <a:pt x="791" y="100"/>
                </a:cubicBezTo>
                <a:cubicBezTo>
                  <a:pt x="791" y="100"/>
                  <a:pt x="791" y="100"/>
                  <a:pt x="792" y="100"/>
                </a:cubicBezTo>
                <a:cubicBezTo>
                  <a:pt x="792" y="100"/>
                  <a:pt x="793" y="99"/>
                  <a:pt x="793" y="100"/>
                </a:cubicBezTo>
                <a:cubicBezTo>
                  <a:pt x="793" y="100"/>
                  <a:pt x="793" y="100"/>
                  <a:pt x="793" y="100"/>
                </a:cubicBezTo>
                <a:cubicBezTo>
                  <a:pt x="794" y="100"/>
                  <a:pt x="794" y="100"/>
                  <a:pt x="794" y="101"/>
                </a:cubicBezTo>
                <a:cubicBezTo>
                  <a:pt x="794" y="101"/>
                  <a:pt x="794" y="101"/>
                  <a:pt x="794" y="101"/>
                </a:cubicBezTo>
                <a:cubicBezTo>
                  <a:pt x="794" y="102"/>
                  <a:pt x="794" y="102"/>
                  <a:pt x="794" y="102"/>
                </a:cubicBezTo>
                <a:cubicBezTo>
                  <a:pt x="794" y="102"/>
                  <a:pt x="795" y="102"/>
                  <a:pt x="795" y="103"/>
                </a:cubicBezTo>
                <a:cubicBezTo>
                  <a:pt x="795" y="103"/>
                  <a:pt x="795" y="103"/>
                  <a:pt x="796" y="103"/>
                </a:cubicBezTo>
                <a:cubicBezTo>
                  <a:pt x="796" y="103"/>
                  <a:pt x="796" y="103"/>
                  <a:pt x="796" y="103"/>
                </a:cubicBezTo>
                <a:cubicBezTo>
                  <a:pt x="797" y="104"/>
                  <a:pt x="797" y="104"/>
                  <a:pt x="797" y="105"/>
                </a:cubicBezTo>
                <a:cubicBezTo>
                  <a:pt x="798" y="105"/>
                  <a:pt x="798" y="105"/>
                  <a:pt x="798" y="105"/>
                </a:cubicBezTo>
                <a:cubicBezTo>
                  <a:pt x="798" y="105"/>
                  <a:pt x="798" y="105"/>
                  <a:pt x="798" y="106"/>
                </a:cubicBezTo>
                <a:cubicBezTo>
                  <a:pt x="798" y="106"/>
                  <a:pt x="798" y="106"/>
                  <a:pt x="798" y="106"/>
                </a:cubicBezTo>
                <a:cubicBezTo>
                  <a:pt x="798" y="107"/>
                  <a:pt x="798" y="107"/>
                  <a:pt x="797" y="107"/>
                </a:cubicBezTo>
                <a:cubicBezTo>
                  <a:pt x="797" y="107"/>
                  <a:pt x="798" y="108"/>
                  <a:pt x="797" y="108"/>
                </a:cubicBezTo>
                <a:cubicBezTo>
                  <a:pt x="797" y="108"/>
                  <a:pt x="797" y="108"/>
                  <a:pt x="797" y="108"/>
                </a:cubicBezTo>
                <a:cubicBezTo>
                  <a:pt x="796" y="108"/>
                  <a:pt x="796" y="108"/>
                  <a:pt x="796" y="108"/>
                </a:cubicBezTo>
                <a:cubicBezTo>
                  <a:pt x="795" y="108"/>
                  <a:pt x="795" y="108"/>
                  <a:pt x="794" y="108"/>
                </a:cubicBezTo>
                <a:cubicBezTo>
                  <a:pt x="794" y="108"/>
                  <a:pt x="794" y="107"/>
                  <a:pt x="793" y="107"/>
                </a:cubicBezTo>
                <a:cubicBezTo>
                  <a:pt x="792" y="107"/>
                  <a:pt x="792" y="106"/>
                  <a:pt x="792" y="105"/>
                </a:cubicBezTo>
                <a:cubicBezTo>
                  <a:pt x="792" y="105"/>
                  <a:pt x="791" y="104"/>
                  <a:pt x="791" y="104"/>
                </a:cubicBezTo>
                <a:cubicBezTo>
                  <a:pt x="790" y="104"/>
                  <a:pt x="789" y="105"/>
                  <a:pt x="789" y="104"/>
                </a:cubicBezTo>
                <a:cubicBezTo>
                  <a:pt x="788" y="104"/>
                  <a:pt x="788" y="104"/>
                  <a:pt x="788" y="103"/>
                </a:cubicBezTo>
                <a:cubicBezTo>
                  <a:pt x="788" y="103"/>
                  <a:pt x="788" y="103"/>
                  <a:pt x="787" y="103"/>
                </a:cubicBezTo>
                <a:cubicBezTo>
                  <a:pt x="787" y="103"/>
                  <a:pt x="787" y="103"/>
                  <a:pt x="786" y="103"/>
                </a:cubicBezTo>
                <a:cubicBezTo>
                  <a:pt x="786" y="103"/>
                  <a:pt x="786" y="103"/>
                  <a:pt x="785" y="103"/>
                </a:cubicBezTo>
                <a:cubicBezTo>
                  <a:pt x="785" y="103"/>
                  <a:pt x="784" y="103"/>
                  <a:pt x="784" y="103"/>
                </a:cubicBezTo>
                <a:cubicBezTo>
                  <a:pt x="784" y="102"/>
                  <a:pt x="783" y="102"/>
                  <a:pt x="783" y="102"/>
                </a:cubicBezTo>
                <a:cubicBezTo>
                  <a:pt x="783" y="102"/>
                  <a:pt x="783" y="101"/>
                  <a:pt x="783" y="101"/>
                </a:cubicBezTo>
                <a:cubicBezTo>
                  <a:pt x="783" y="101"/>
                  <a:pt x="782" y="101"/>
                  <a:pt x="782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1" y="101"/>
                  <a:pt x="781" y="100"/>
                  <a:pt x="781" y="100"/>
                </a:cubicBezTo>
                <a:cubicBezTo>
                  <a:pt x="780" y="100"/>
                  <a:pt x="780" y="100"/>
                  <a:pt x="780" y="100"/>
                </a:cubicBezTo>
                <a:cubicBezTo>
                  <a:pt x="776" y="100"/>
                  <a:pt x="776" y="100"/>
                  <a:pt x="776" y="100"/>
                </a:cubicBezTo>
                <a:cubicBezTo>
                  <a:pt x="776" y="100"/>
                  <a:pt x="776" y="100"/>
                  <a:pt x="776" y="99"/>
                </a:cubicBezTo>
                <a:cubicBezTo>
                  <a:pt x="775" y="99"/>
                  <a:pt x="775" y="99"/>
                  <a:pt x="775" y="99"/>
                </a:cubicBezTo>
                <a:cubicBezTo>
                  <a:pt x="775" y="98"/>
                  <a:pt x="775" y="98"/>
                  <a:pt x="775" y="98"/>
                </a:cubicBezTo>
                <a:cubicBezTo>
                  <a:pt x="771" y="98"/>
                  <a:pt x="771" y="98"/>
                  <a:pt x="771" y="98"/>
                </a:cubicBezTo>
                <a:cubicBezTo>
                  <a:pt x="770" y="98"/>
                  <a:pt x="770" y="98"/>
                  <a:pt x="769" y="97"/>
                </a:cubicBezTo>
                <a:cubicBezTo>
                  <a:pt x="769" y="97"/>
                  <a:pt x="769" y="97"/>
                  <a:pt x="768" y="97"/>
                </a:cubicBezTo>
                <a:cubicBezTo>
                  <a:pt x="768" y="96"/>
                  <a:pt x="768" y="96"/>
                  <a:pt x="767" y="96"/>
                </a:cubicBezTo>
                <a:cubicBezTo>
                  <a:pt x="767" y="96"/>
                  <a:pt x="767" y="96"/>
                  <a:pt x="767" y="96"/>
                </a:cubicBezTo>
                <a:cubicBezTo>
                  <a:pt x="767" y="96"/>
                  <a:pt x="766" y="96"/>
                  <a:pt x="766" y="95"/>
                </a:cubicBezTo>
                <a:cubicBezTo>
                  <a:pt x="766" y="95"/>
                  <a:pt x="766" y="95"/>
                  <a:pt x="766" y="95"/>
                </a:cubicBezTo>
                <a:cubicBezTo>
                  <a:pt x="765" y="95"/>
                  <a:pt x="766" y="94"/>
                  <a:pt x="765" y="94"/>
                </a:cubicBezTo>
                <a:cubicBezTo>
                  <a:pt x="765" y="94"/>
                  <a:pt x="765" y="94"/>
                  <a:pt x="765" y="94"/>
                </a:cubicBezTo>
                <a:cubicBezTo>
                  <a:pt x="764" y="94"/>
                  <a:pt x="764" y="94"/>
                  <a:pt x="764" y="94"/>
                </a:cubicBezTo>
                <a:cubicBezTo>
                  <a:pt x="763" y="94"/>
                  <a:pt x="763" y="94"/>
                  <a:pt x="763" y="94"/>
                </a:cubicBezTo>
                <a:cubicBezTo>
                  <a:pt x="763" y="94"/>
                  <a:pt x="763" y="94"/>
                  <a:pt x="763" y="94"/>
                </a:cubicBezTo>
                <a:cubicBezTo>
                  <a:pt x="762" y="95"/>
                  <a:pt x="762" y="95"/>
                  <a:pt x="762" y="95"/>
                </a:cubicBezTo>
                <a:cubicBezTo>
                  <a:pt x="762" y="96"/>
                  <a:pt x="762" y="96"/>
                  <a:pt x="762" y="96"/>
                </a:cubicBezTo>
                <a:cubicBezTo>
                  <a:pt x="762" y="97"/>
                  <a:pt x="763" y="97"/>
                  <a:pt x="763" y="97"/>
                </a:cubicBezTo>
                <a:cubicBezTo>
                  <a:pt x="763" y="97"/>
                  <a:pt x="763" y="97"/>
                  <a:pt x="763" y="97"/>
                </a:cubicBezTo>
                <a:cubicBezTo>
                  <a:pt x="763" y="98"/>
                  <a:pt x="763" y="98"/>
                  <a:pt x="763" y="98"/>
                </a:cubicBezTo>
                <a:cubicBezTo>
                  <a:pt x="763" y="98"/>
                  <a:pt x="763" y="99"/>
                  <a:pt x="763" y="99"/>
                </a:cubicBezTo>
                <a:cubicBezTo>
                  <a:pt x="764" y="99"/>
                  <a:pt x="764" y="99"/>
                  <a:pt x="765" y="99"/>
                </a:cubicBezTo>
                <a:cubicBezTo>
                  <a:pt x="765" y="99"/>
                  <a:pt x="765" y="99"/>
                  <a:pt x="766" y="99"/>
                </a:cubicBezTo>
                <a:cubicBezTo>
                  <a:pt x="766" y="99"/>
                  <a:pt x="766" y="99"/>
                  <a:pt x="766" y="99"/>
                </a:cubicBezTo>
                <a:cubicBezTo>
                  <a:pt x="767" y="99"/>
                  <a:pt x="767" y="99"/>
                  <a:pt x="767" y="100"/>
                </a:cubicBezTo>
                <a:cubicBezTo>
                  <a:pt x="767" y="100"/>
                  <a:pt x="767" y="100"/>
                  <a:pt x="767" y="100"/>
                </a:cubicBezTo>
                <a:cubicBezTo>
                  <a:pt x="767" y="101"/>
                  <a:pt x="767" y="101"/>
                  <a:pt x="768" y="101"/>
                </a:cubicBezTo>
                <a:cubicBezTo>
                  <a:pt x="768" y="101"/>
                  <a:pt x="769" y="101"/>
                  <a:pt x="769" y="102"/>
                </a:cubicBezTo>
                <a:cubicBezTo>
                  <a:pt x="770" y="102"/>
                  <a:pt x="770" y="102"/>
                  <a:pt x="770" y="102"/>
                </a:cubicBezTo>
                <a:cubicBezTo>
                  <a:pt x="770" y="102"/>
                  <a:pt x="771" y="102"/>
                  <a:pt x="771" y="103"/>
                </a:cubicBezTo>
                <a:cubicBezTo>
                  <a:pt x="771" y="103"/>
                  <a:pt x="770" y="103"/>
                  <a:pt x="770" y="103"/>
                </a:cubicBezTo>
                <a:cubicBezTo>
                  <a:pt x="770" y="104"/>
                  <a:pt x="770" y="104"/>
                  <a:pt x="770" y="104"/>
                </a:cubicBezTo>
                <a:cubicBezTo>
                  <a:pt x="770" y="105"/>
                  <a:pt x="769" y="105"/>
                  <a:pt x="769" y="105"/>
                </a:cubicBezTo>
                <a:cubicBezTo>
                  <a:pt x="769" y="105"/>
                  <a:pt x="768" y="105"/>
                  <a:pt x="768" y="105"/>
                </a:cubicBezTo>
                <a:cubicBezTo>
                  <a:pt x="768" y="105"/>
                  <a:pt x="768" y="105"/>
                  <a:pt x="768" y="105"/>
                </a:cubicBezTo>
                <a:cubicBezTo>
                  <a:pt x="767" y="105"/>
                  <a:pt x="767" y="105"/>
                  <a:pt x="767" y="105"/>
                </a:cubicBezTo>
                <a:cubicBezTo>
                  <a:pt x="767" y="105"/>
                  <a:pt x="767" y="106"/>
                  <a:pt x="766" y="106"/>
                </a:cubicBezTo>
                <a:cubicBezTo>
                  <a:pt x="766" y="106"/>
                  <a:pt x="766" y="107"/>
                  <a:pt x="766" y="107"/>
                </a:cubicBezTo>
                <a:cubicBezTo>
                  <a:pt x="766" y="107"/>
                  <a:pt x="766" y="107"/>
                  <a:pt x="766" y="107"/>
                </a:cubicBezTo>
                <a:cubicBezTo>
                  <a:pt x="766" y="108"/>
                  <a:pt x="765" y="108"/>
                  <a:pt x="765" y="108"/>
                </a:cubicBezTo>
                <a:cubicBezTo>
                  <a:pt x="764" y="108"/>
                  <a:pt x="764" y="108"/>
                  <a:pt x="764" y="108"/>
                </a:cubicBezTo>
                <a:cubicBezTo>
                  <a:pt x="764" y="107"/>
                  <a:pt x="764" y="107"/>
                  <a:pt x="765" y="106"/>
                </a:cubicBezTo>
                <a:cubicBezTo>
                  <a:pt x="765" y="106"/>
                  <a:pt x="765" y="106"/>
                  <a:pt x="765" y="106"/>
                </a:cubicBezTo>
                <a:cubicBezTo>
                  <a:pt x="765" y="105"/>
                  <a:pt x="765" y="105"/>
                  <a:pt x="765" y="104"/>
                </a:cubicBezTo>
                <a:cubicBezTo>
                  <a:pt x="765" y="104"/>
                  <a:pt x="764" y="104"/>
                  <a:pt x="764" y="103"/>
                </a:cubicBezTo>
                <a:cubicBezTo>
                  <a:pt x="763" y="103"/>
                  <a:pt x="763" y="103"/>
                  <a:pt x="763" y="103"/>
                </a:cubicBezTo>
                <a:cubicBezTo>
                  <a:pt x="763" y="104"/>
                  <a:pt x="763" y="103"/>
                  <a:pt x="763" y="104"/>
                </a:cubicBezTo>
                <a:cubicBezTo>
                  <a:pt x="762" y="104"/>
                  <a:pt x="762" y="104"/>
                  <a:pt x="762" y="104"/>
                </a:cubicBezTo>
                <a:cubicBezTo>
                  <a:pt x="762" y="104"/>
                  <a:pt x="762" y="105"/>
                  <a:pt x="762" y="105"/>
                </a:cubicBezTo>
                <a:cubicBezTo>
                  <a:pt x="762" y="105"/>
                  <a:pt x="762" y="105"/>
                  <a:pt x="761" y="106"/>
                </a:cubicBezTo>
                <a:cubicBezTo>
                  <a:pt x="761" y="106"/>
                  <a:pt x="760" y="106"/>
                  <a:pt x="760" y="106"/>
                </a:cubicBezTo>
                <a:cubicBezTo>
                  <a:pt x="759" y="106"/>
                  <a:pt x="759" y="106"/>
                  <a:pt x="759" y="106"/>
                </a:cubicBezTo>
                <a:cubicBezTo>
                  <a:pt x="759" y="105"/>
                  <a:pt x="758" y="105"/>
                  <a:pt x="758" y="105"/>
                </a:cubicBezTo>
                <a:cubicBezTo>
                  <a:pt x="757" y="105"/>
                  <a:pt x="757" y="105"/>
                  <a:pt x="757" y="105"/>
                </a:cubicBezTo>
                <a:cubicBezTo>
                  <a:pt x="757" y="105"/>
                  <a:pt x="757" y="106"/>
                  <a:pt x="757" y="106"/>
                </a:cubicBezTo>
                <a:cubicBezTo>
                  <a:pt x="756" y="106"/>
                  <a:pt x="756" y="107"/>
                  <a:pt x="756" y="107"/>
                </a:cubicBezTo>
                <a:cubicBezTo>
                  <a:pt x="756" y="107"/>
                  <a:pt x="756" y="107"/>
                  <a:pt x="755" y="107"/>
                </a:cubicBezTo>
                <a:cubicBezTo>
                  <a:pt x="754" y="107"/>
                  <a:pt x="754" y="107"/>
                  <a:pt x="754" y="107"/>
                </a:cubicBezTo>
                <a:cubicBezTo>
                  <a:pt x="754" y="107"/>
                  <a:pt x="754" y="107"/>
                  <a:pt x="754" y="107"/>
                </a:cubicBezTo>
                <a:cubicBezTo>
                  <a:pt x="753" y="107"/>
                  <a:pt x="753" y="107"/>
                  <a:pt x="753" y="107"/>
                </a:cubicBezTo>
                <a:cubicBezTo>
                  <a:pt x="751" y="107"/>
                  <a:pt x="751" y="107"/>
                  <a:pt x="751" y="107"/>
                </a:cubicBezTo>
                <a:cubicBezTo>
                  <a:pt x="751" y="107"/>
                  <a:pt x="751" y="107"/>
                  <a:pt x="751" y="107"/>
                </a:cubicBezTo>
                <a:cubicBezTo>
                  <a:pt x="751" y="109"/>
                  <a:pt x="751" y="109"/>
                  <a:pt x="751" y="109"/>
                </a:cubicBezTo>
                <a:cubicBezTo>
                  <a:pt x="749" y="109"/>
                  <a:pt x="749" y="109"/>
                  <a:pt x="749" y="109"/>
                </a:cubicBezTo>
                <a:cubicBezTo>
                  <a:pt x="748" y="108"/>
                  <a:pt x="748" y="108"/>
                  <a:pt x="748" y="108"/>
                </a:cubicBezTo>
                <a:cubicBezTo>
                  <a:pt x="748" y="108"/>
                  <a:pt x="748" y="108"/>
                  <a:pt x="748" y="107"/>
                </a:cubicBezTo>
                <a:cubicBezTo>
                  <a:pt x="747" y="107"/>
                  <a:pt x="747" y="107"/>
                  <a:pt x="747" y="107"/>
                </a:cubicBezTo>
                <a:cubicBezTo>
                  <a:pt x="747" y="107"/>
                  <a:pt x="747" y="107"/>
                  <a:pt x="747" y="106"/>
                </a:cubicBezTo>
                <a:cubicBezTo>
                  <a:pt x="747" y="106"/>
                  <a:pt x="747" y="106"/>
                  <a:pt x="747" y="106"/>
                </a:cubicBezTo>
                <a:cubicBezTo>
                  <a:pt x="747" y="105"/>
                  <a:pt x="748" y="105"/>
                  <a:pt x="748" y="104"/>
                </a:cubicBezTo>
                <a:cubicBezTo>
                  <a:pt x="748" y="104"/>
                  <a:pt x="748" y="104"/>
                  <a:pt x="748" y="104"/>
                </a:cubicBezTo>
                <a:cubicBezTo>
                  <a:pt x="748" y="104"/>
                  <a:pt x="747" y="104"/>
                  <a:pt x="747" y="104"/>
                </a:cubicBezTo>
                <a:cubicBezTo>
                  <a:pt x="747" y="104"/>
                  <a:pt x="747" y="104"/>
                  <a:pt x="747" y="104"/>
                </a:cubicBezTo>
                <a:cubicBezTo>
                  <a:pt x="746" y="105"/>
                  <a:pt x="746" y="105"/>
                  <a:pt x="746" y="105"/>
                </a:cubicBezTo>
                <a:cubicBezTo>
                  <a:pt x="746" y="105"/>
                  <a:pt x="746" y="105"/>
                  <a:pt x="745" y="105"/>
                </a:cubicBezTo>
                <a:cubicBezTo>
                  <a:pt x="745" y="105"/>
                  <a:pt x="744" y="105"/>
                  <a:pt x="744" y="105"/>
                </a:cubicBezTo>
                <a:cubicBezTo>
                  <a:pt x="743" y="105"/>
                  <a:pt x="743" y="106"/>
                  <a:pt x="743" y="106"/>
                </a:cubicBezTo>
                <a:cubicBezTo>
                  <a:pt x="743" y="106"/>
                  <a:pt x="742" y="106"/>
                  <a:pt x="742" y="106"/>
                </a:cubicBezTo>
                <a:cubicBezTo>
                  <a:pt x="741" y="106"/>
                  <a:pt x="741" y="106"/>
                  <a:pt x="741" y="106"/>
                </a:cubicBezTo>
                <a:cubicBezTo>
                  <a:pt x="740" y="106"/>
                  <a:pt x="739" y="106"/>
                  <a:pt x="739" y="107"/>
                </a:cubicBezTo>
                <a:cubicBezTo>
                  <a:pt x="738" y="107"/>
                  <a:pt x="738" y="107"/>
                  <a:pt x="738" y="107"/>
                </a:cubicBezTo>
                <a:cubicBezTo>
                  <a:pt x="738" y="107"/>
                  <a:pt x="738" y="108"/>
                  <a:pt x="738" y="108"/>
                </a:cubicBezTo>
                <a:cubicBezTo>
                  <a:pt x="737" y="108"/>
                  <a:pt x="737" y="108"/>
                  <a:pt x="737" y="108"/>
                </a:cubicBezTo>
                <a:cubicBezTo>
                  <a:pt x="737" y="108"/>
                  <a:pt x="737" y="108"/>
                  <a:pt x="736" y="108"/>
                </a:cubicBezTo>
                <a:cubicBezTo>
                  <a:pt x="736" y="108"/>
                  <a:pt x="736" y="108"/>
                  <a:pt x="736" y="108"/>
                </a:cubicBezTo>
                <a:cubicBezTo>
                  <a:pt x="735" y="108"/>
                  <a:pt x="735" y="108"/>
                  <a:pt x="735" y="108"/>
                </a:cubicBezTo>
                <a:cubicBezTo>
                  <a:pt x="734" y="108"/>
                  <a:pt x="734" y="108"/>
                  <a:pt x="733" y="109"/>
                </a:cubicBezTo>
                <a:cubicBezTo>
                  <a:pt x="733" y="109"/>
                  <a:pt x="733" y="109"/>
                  <a:pt x="733" y="109"/>
                </a:cubicBezTo>
                <a:cubicBezTo>
                  <a:pt x="732" y="110"/>
                  <a:pt x="732" y="110"/>
                  <a:pt x="731" y="110"/>
                </a:cubicBezTo>
                <a:cubicBezTo>
                  <a:pt x="731" y="110"/>
                  <a:pt x="731" y="111"/>
                  <a:pt x="730" y="111"/>
                </a:cubicBezTo>
                <a:cubicBezTo>
                  <a:pt x="729" y="111"/>
                  <a:pt x="728" y="111"/>
                  <a:pt x="727" y="111"/>
                </a:cubicBezTo>
                <a:cubicBezTo>
                  <a:pt x="727" y="111"/>
                  <a:pt x="727" y="111"/>
                  <a:pt x="727" y="112"/>
                </a:cubicBezTo>
                <a:cubicBezTo>
                  <a:pt x="727" y="112"/>
                  <a:pt x="727" y="112"/>
                  <a:pt x="727" y="112"/>
                </a:cubicBezTo>
                <a:cubicBezTo>
                  <a:pt x="727" y="113"/>
                  <a:pt x="728" y="113"/>
                  <a:pt x="728" y="113"/>
                </a:cubicBezTo>
                <a:cubicBezTo>
                  <a:pt x="728" y="114"/>
                  <a:pt x="728" y="114"/>
                  <a:pt x="727" y="114"/>
                </a:cubicBezTo>
                <a:cubicBezTo>
                  <a:pt x="727" y="115"/>
                  <a:pt x="727" y="115"/>
                  <a:pt x="726" y="115"/>
                </a:cubicBezTo>
                <a:cubicBezTo>
                  <a:pt x="726" y="115"/>
                  <a:pt x="726" y="116"/>
                  <a:pt x="725" y="116"/>
                </a:cubicBezTo>
                <a:cubicBezTo>
                  <a:pt x="725" y="116"/>
                  <a:pt x="725" y="116"/>
                  <a:pt x="725" y="116"/>
                </a:cubicBezTo>
                <a:cubicBezTo>
                  <a:pt x="724" y="116"/>
                  <a:pt x="724" y="116"/>
                  <a:pt x="724" y="116"/>
                </a:cubicBezTo>
                <a:cubicBezTo>
                  <a:pt x="724" y="116"/>
                  <a:pt x="723" y="116"/>
                  <a:pt x="723" y="116"/>
                </a:cubicBezTo>
                <a:cubicBezTo>
                  <a:pt x="723" y="116"/>
                  <a:pt x="722" y="116"/>
                  <a:pt x="722" y="116"/>
                </a:cubicBezTo>
                <a:cubicBezTo>
                  <a:pt x="722" y="116"/>
                  <a:pt x="722" y="116"/>
                  <a:pt x="722" y="116"/>
                </a:cubicBezTo>
                <a:cubicBezTo>
                  <a:pt x="721" y="116"/>
                  <a:pt x="721" y="116"/>
                  <a:pt x="721" y="116"/>
                </a:cubicBezTo>
                <a:cubicBezTo>
                  <a:pt x="721" y="115"/>
                  <a:pt x="721" y="115"/>
                  <a:pt x="720" y="115"/>
                </a:cubicBezTo>
                <a:cubicBezTo>
                  <a:pt x="720" y="115"/>
                  <a:pt x="720" y="115"/>
                  <a:pt x="720" y="115"/>
                </a:cubicBezTo>
                <a:cubicBezTo>
                  <a:pt x="719" y="114"/>
                  <a:pt x="719" y="114"/>
                  <a:pt x="719" y="114"/>
                </a:cubicBezTo>
                <a:cubicBezTo>
                  <a:pt x="719" y="113"/>
                  <a:pt x="719" y="113"/>
                  <a:pt x="719" y="113"/>
                </a:cubicBezTo>
                <a:cubicBezTo>
                  <a:pt x="719" y="112"/>
                  <a:pt x="719" y="112"/>
                  <a:pt x="719" y="111"/>
                </a:cubicBezTo>
                <a:cubicBezTo>
                  <a:pt x="723" y="111"/>
                  <a:pt x="723" y="111"/>
                  <a:pt x="723" y="111"/>
                </a:cubicBezTo>
                <a:cubicBezTo>
                  <a:pt x="723" y="109"/>
                  <a:pt x="723" y="109"/>
                  <a:pt x="723" y="109"/>
                </a:cubicBezTo>
                <a:cubicBezTo>
                  <a:pt x="722" y="109"/>
                  <a:pt x="722" y="108"/>
                  <a:pt x="722" y="108"/>
                </a:cubicBezTo>
                <a:cubicBezTo>
                  <a:pt x="722" y="108"/>
                  <a:pt x="721" y="108"/>
                  <a:pt x="721" y="108"/>
                </a:cubicBezTo>
                <a:cubicBezTo>
                  <a:pt x="721" y="108"/>
                  <a:pt x="721" y="108"/>
                  <a:pt x="721" y="107"/>
                </a:cubicBezTo>
                <a:cubicBezTo>
                  <a:pt x="721" y="107"/>
                  <a:pt x="721" y="107"/>
                  <a:pt x="720" y="107"/>
                </a:cubicBezTo>
                <a:cubicBezTo>
                  <a:pt x="720" y="106"/>
                  <a:pt x="720" y="106"/>
                  <a:pt x="720" y="106"/>
                </a:cubicBezTo>
                <a:cubicBezTo>
                  <a:pt x="719" y="106"/>
                  <a:pt x="719" y="106"/>
                  <a:pt x="718" y="106"/>
                </a:cubicBezTo>
                <a:cubicBezTo>
                  <a:pt x="718" y="106"/>
                  <a:pt x="718" y="106"/>
                  <a:pt x="718" y="106"/>
                </a:cubicBezTo>
                <a:cubicBezTo>
                  <a:pt x="718" y="106"/>
                  <a:pt x="718" y="106"/>
                  <a:pt x="717" y="106"/>
                </a:cubicBezTo>
                <a:cubicBezTo>
                  <a:pt x="717" y="105"/>
                  <a:pt x="717" y="105"/>
                  <a:pt x="717" y="105"/>
                </a:cubicBezTo>
                <a:cubicBezTo>
                  <a:pt x="716" y="105"/>
                  <a:pt x="716" y="105"/>
                  <a:pt x="715" y="105"/>
                </a:cubicBezTo>
                <a:cubicBezTo>
                  <a:pt x="714" y="105"/>
                  <a:pt x="714" y="105"/>
                  <a:pt x="714" y="105"/>
                </a:cubicBezTo>
                <a:cubicBezTo>
                  <a:pt x="713" y="105"/>
                  <a:pt x="713" y="106"/>
                  <a:pt x="713" y="106"/>
                </a:cubicBezTo>
                <a:cubicBezTo>
                  <a:pt x="713" y="106"/>
                  <a:pt x="713" y="105"/>
                  <a:pt x="712" y="105"/>
                </a:cubicBezTo>
                <a:cubicBezTo>
                  <a:pt x="712" y="107"/>
                  <a:pt x="712" y="107"/>
                  <a:pt x="712" y="107"/>
                </a:cubicBezTo>
                <a:cubicBezTo>
                  <a:pt x="713" y="107"/>
                  <a:pt x="713" y="107"/>
                  <a:pt x="714" y="107"/>
                </a:cubicBezTo>
                <a:cubicBezTo>
                  <a:pt x="714" y="107"/>
                  <a:pt x="714" y="107"/>
                  <a:pt x="714" y="107"/>
                </a:cubicBezTo>
                <a:cubicBezTo>
                  <a:pt x="714" y="112"/>
                  <a:pt x="714" y="112"/>
                  <a:pt x="714" y="112"/>
                </a:cubicBezTo>
                <a:cubicBezTo>
                  <a:pt x="714" y="112"/>
                  <a:pt x="714" y="112"/>
                  <a:pt x="714" y="112"/>
                </a:cubicBezTo>
                <a:cubicBezTo>
                  <a:pt x="714" y="113"/>
                  <a:pt x="713" y="113"/>
                  <a:pt x="713" y="113"/>
                </a:cubicBezTo>
                <a:cubicBezTo>
                  <a:pt x="713" y="113"/>
                  <a:pt x="713" y="113"/>
                  <a:pt x="713" y="114"/>
                </a:cubicBezTo>
                <a:cubicBezTo>
                  <a:pt x="713" y="114"/>
                  <a:pt x="713" y="114"/>
                  <a:pt x="713" y="114"/>
                </a:cubicBezTo>
                <a:cubicBezTo>
                  <a:pt x="713" y="115"/>
                  <a:pt x="714" y="114"/>
                  <a:pt x="714" y="115"/>
                </a:cubicBezTo>
                <a:cubicBezTo>
                  <a:pt x="714" y="115"/>
                  <a:pt x="715" y="115"/>
                  <a:pt x="715" y="115"/>
                </a:cubicBezTo>
                <a:cubicBezTo>
                  <a:pt x="715" y="115"/>
                  <a:pt x="715" y="115"/>
                  <a:pt x="715" y="116"/>
                </a:cubicBezTo>
                <a:cubicBezTo>
                  <a:pt x="716" y="116"/>
                  <a:pt x="716" y="116"/>
                  <a:pt x="716" y="116"/>
                </a:cubicBezTo>
                <a:cubicBezTo>
                  <a:pt x="716" y="117"/>
                  <a:pt x="716" y="117"/>
                  <a:pt x="716" y="117"/>
                </a:cubicBezTo>
                <a:cubicBezTo>
                  <a:pt x="716" y="117"/>
                  <a:pt x="715" y="117"/>
                  <a:pt x="715" y="117"/>
                </a:cubicBezTo>
                <a:cubicBezTo>
                  <a:pt x="715" y="117"/>
                  <a:pt x="715" y="118"/>
                  <a:pt x="715" y="118"/>
                </a:cubicBezTo>
                <a:cubicBezTo>
                  <a:pt x="715" y="119"/>
                  <a:pt x="715" y="119"/>
                  <a:pt x="715" y="120"/>
                </a:cubicBezTo>
                <a:cubicBezTo>
                  <a:pt x="715" y="120"/>
                  <a:pt x="715" y="120"/>
                  <a:pt x="715" y="120"/>
                </a:cubicBezTo>
                <a:cubicBezTo>
                  <a:pt x="715" y="120"/>
                  <a:pt x="714" y="120"/>
                  <a:pt x="714" y="120"/>
                </a:cubicBezTo>
                <a:cubicBezTo>
                  <a:pt x="714" y="120"/>
                  <a:pt x="713" y="120"/>
                  <a:pt x="713" y="120"/>
                </a:cubicBezTo>
                <a:cubicBezTo>
                  <a:pt x="713" y="120"/>
                  <a:pt x="713" y="120"/>
                  <a:pt x="712" y="120"/>
                </a:cubicBezTo>
                <a:cubicBezTo>
                  <a:pt x="712" y="119"/>
                  <a:pt x="713" y="119"/>
                  <a:pt x="712" y="119"/>
                </a:cubicBezTo>
                <a:cubicBezTo>
                  <a:pt x="712" y="119"/>
                  <a:pt x="712" y="118"/>
                  <a:pt x="712" y="118"/>
                </a:cubicBezTo>
                <a:cubicBezTo>
                  <a:pt x="712" y="118"/>
                  <a:pt x="711" y="118"/>
                  <a:pt x="711" y="118"/>
                </a:cubicBezTo>
                <a:cubicBezTo>
                  <a:pt x="711" y="118"/>
                  <a:pt x="711" y="118"/>
                  <a:pt x="710" y="118"/>
                </a:cubicBezTo>
                <a:cubicBezTo>
                  <a:pt x="710" y="118"/>
                  <a:pt x="710" y="119"/>
                  <a:pt x="710" y="119"/>
                </a:cubicBezTo>
                <a:cubicBezTo>
                  <a:pt x="709" y="119"/>
                  <a:pt x="709" y="119"/>
                  <a:pt x="709" y="119"/>
                </a:cubicBezTo>
                <a:cubicBezTo>
                  <a:pt x="708" y="119"/>
                  <a:pt x="708" y="119"/>
                  <a:pt x="707" y="119"/>
                </a:cubicBezTo>
                <a:cubicBezTo>
                  <a:pt x="707" y="119"/>
                  <a:pt x="707" y="119"/>
                  <a:pt x="707" y="119"/>
                </a:cubicBezTo>
                <a:cubicBezTo>
                  <a:pt x="707" y="119"/>
                  <a:pt x="707" y="119"/>
                  <a:pt x="707" y="120"/>
                </a:cubicBezTo>
                <a:cubicBezTo>
                  <a:pt x="707" y="120"/>
                  <a:pt x="707" y="120"/>
                  <a:pt x="706" y="120"/>
                </a:cubicBezTo>
                <a:cubicBezTo>
                  <a:pt x="706" y="121"/>
                  <a:pt x="706" y="121"/>
                  <a:pt x="706" y="121"/>
                </a:cubicBezTo>
                <a:cubicBezTo>
                  <a:pt x="706" y="121"/>
                  <a:pt x="705" y="121"/>
                  <a:pt x="705" y="121"/>
                </a:cubicBezTo>
                <a:cubicBezTo>
                  <a:pt x="705" y="121"/>
                  <a:pt x="704" y="121"/>
                  <a:pt x="704" y="121"/>
                </a:cubicBezTo>
                <a:cubicBezTo>
                  <a:pt x="703" y="121"/>
                  <a:pt x="703" y="121"/>
                  <a:pt x="703" y="121"/>
                </a:cubicBezTo>
                <a:cubicBezTo>
                  <a:pt x="702" y="122"/>
                  <a:pt x="702" y="122"/>
                  <a:pt x="702" y="122"/>
                </a:cubicBezTo>
                <a:cubicBezTo>
                  <a:pt x="702" y="122"/>
                  <a:pt x="702" y="122"/>
                  <a:pt x="702" y="123"/>
                </a:cubicBezTo>
                <a:cubicBezTo>
                  <a:pt x="702" y="123"/>
                  <a:pt x="701" y="123"/>
                  <a:pt x="701" y="123"/>
                </a:cubicBezTo>
                <a:cubicBezTo>
                  <a:pt x="701" y="123"/>
                  <a:pt x="700" y="123"/>
                  <a:pt x="700" y="123"/>
                </a:cubicBezTo>
                <a:cubicBezTo>
                  <a:pt x="700" y="123"/>
                  <a:pt x="700" y="123"/>
                  <a:pt x="700" y="123"/>
                </a:cubicBezTo>
                <a:cubicBezTo>
                  <a:pt x="700" y="124"/>
                  <a:pt x="700" y="124"/>
                  <a:pt x="700" y="125"/>
                </a:cubicBezTo>
                <a:cubicBezTo>
                  <a:pt x="700" y="125"/>
                  <a:pt x="700" y="125"/>
                  <a:pt x="700" y="125"/>
                </a:cubicBezTo>
                <a:cubicBezTo>
                  <a:pt x="700" y="126"/>
                  <a:pt x="700" y="126"/>
                  <a:pt x="700" y="126"/>
                </a:cubicBezTo>
                <a:cubicBezTo>
                  <a:pt x="701" y="126"/>
                  <a:pt x="701" y="126"/>
                  <a:pt x="701" y="126"/>
                </a:cubicBezTo>
                <a:cubicBezTo>
                  <a:pt x="701" y="126"/>
                  <a:pt x="702" y="127"/>
                  <a:pt x="702" y="127"/>
                </a:cubicBezTo>
                <a:cubicBezTo>
                  <a:pt x="702" y="127"/>
                  <a:pt x="702" y="127"/>
                  <a:pt x="702" y="128"/>
                </a:cubicBezTo>
                <a:cubicBezTo>
                  <a:pt x="702" y="128"/>
                  <a:pt x="702" y="128"/>
                  <a:pt x="702" y="129"/>
                </a:cubicBezTo>
                <a:cubicBezTo>
                  <a:pt x="702" y="129"/>
                  <a:pt x="702" y="128"/>
                  <a:pt x="702" y="128"/>
                </a:cubicBezTo>
                <a:cubicBezTo>
                  <a:pt x="702" y="128"/>
                  <a:pt x="701" y="128"/>
                  <a:pt x="701" y="128"/>
                </a:cubicBezTo>
                <a:cubicBezTo>
                  <a:pt x="700" y="128"/>
                  <a:pt x="700" y="129"/>
                  <a:pt x="699" y="128"/>
                </a:cubicBezTo>
                <a:cubicBezTo>
                  <a:pt x="699" y="128"/>
                  <a:pt x="698" y="128"/>
                  <a:pt x="698" y="128"/>
                </a:cubicBezTo>
                <a:cubicBezTo>
                  <a:pt x="697" y="128"/>
                  <a:pt x="697" y="128"/>
                  <a:pt x="697" y="128"/>
                </a:cubicBezTo>
                <a:cubicBezTo>
                  <a:pt x="697" y="128"/>
                  <a:pt x="697" y="128"/>
                  <a:pt x="696" y="128"/>
                </a:cubicBezTo>
                <a:cubicBezTo>
                  <a:pt x="696" y="128"/>
                  <a:pt x="695" y="128"/>
                  <a:pt x="695" y="128"/>
                </a:cubicBezTo>
                <a:cubicBezTo>
                  <a:pt x="695" y="128"/>
                  <a:pt x="694" y="127"/>
                  <a:pt x="694" y="127"/>
                </a:cubicBezTo>
                <a:cubicBezTo>
                  <a:pt x="694" y="127"/>
                  <a:pt x="694" y="127"/>
                  <a:pt x="693" y="127"/>
                </a:cubicBezTo>
                <a:cubicBezTo>
                  <a:pt x="693" y="127"/>
                  <a:pt x="693" y="127"/>
                  <a:pt x="693" y="127"/>
                </a:cubicBezTo>
                <a:cubicBezTo>
                  <a:pt x="692" y="127"/>
                  <a:pt x="692" y="127"/>
                  <a:pt x="692" y="127"/>
                </a:cubicBezTo>
                <a:cubicBezTo>
                  <a:pt x="692" y="126"/>
                  <a:pt x="692" y="126"/>
                  <a:pt x="691" y="126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0" y="125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89" y="126"/>
                  <a:pt x="689" y="126"/>
                </a:cubicBezTo>
                <a:cubicBezTo>
                  <a:pt x="689" y="126"/>
                  <a:pt x="688" y="126"/>
                  <a:pt x="688" y="127"/>
                </a:cubicBezTo>
                <a:cubicBezTo>
                  <a:pt x="688" y="127"/>
                  <a:pt x="689" y="128"/>
                  <a:pt x="689" y="128"/>
                </a:cubicBezTo>
                <a:cubicBezTo>
                  <a:pt x="689" y="128"/>
                  <a:pt x="689" y="128"/>
                  <a:pt x="690" y="128"/>
                </a:cubicBezTo>
                <a:cubicBezTo>
                  <a:pt x="690" y="129"/>
                  <a:pt x="690" y="128"/>
                  <a:pt x="690" y="129"/>
                </a:cubicBezTo>
                <a:cubicBezTo>
                  <a:pt x="690" y="129"/>
                  <a:pt x="690" y="129"/>
                  <a:pt x="690" y="129"/>
                </a:cubicBezTo>
                <a:cubicBezTo>
                  <a:pt x="690" y="130"/>
                  <a:pt x="691" y="130"/>
                  <a:pt x="691" y="130"/>
                </a:cubicBezTo>
                <a:cubicBezTo>
                  <a:pt x="691" y="130"/>
                  <a:pt x="691" y="130"/>
                  <a:pt x="691" y="130"/>
                </a:cubicBezTo>
                <a:cubicBezTo>
                  <a:pt x="692" y="130"/>
                  <a:pt x="692" y="130"/>
                  <a:pt x="693" y="130"/>
                </a:cubicBezTo>
                <a:cubicBezTo>
                  <a:pt x="693" y="130"/>
                  <a:pt x="694" y="130"/>
                  <a:pt x="694" y="131"/>
                </a:cubicBezTo>
                <a:cubicBezTo>
                  <a:pt x="695" y="131"/>
                  <a:pt x="695" y="131"/>
                  <a:pt x="695" y="132"/>
                </a:cubicBezTo>
                <a:cubicBezTo>
                  <a:pt x="695" y="132"/>
                  <a:pt x="694" y="132"/>
                  <a:pt x="694" y="132"/>
                </a:cubicBezTo>
                <a:cubicBezTo>
                  <a:pt x="691" y="132"/>
                  <a:pt x="691" y="132"/>
                  <a:pt x="691" y="132"/>
                </a:cubicBezTo>
                <a:cubicBezTo>
                  <a:pt x="691" y="133"/>
                  <a:pt x="691" y="133"/>
                  <a:pt x="690" y="133"/>
                </a:cubicBezTo>
                <a:cubicBezTo>
                  <a:pt x="690" y="133"/>
                  <a:pt x="690" y="133"/>
                  <a:pt x="690" y="133"/>
                </a:cubicBezTo>
                <a:cubicBezTo>
                  <a:pt x="689" y="133"/>
                  <a:pt x="689" y="133"/>
                  <a:pt x="689" y="133"/>
                </a:cubicBezTo>
                <a:cubicBezTo>
                  <a:pt x="689" y="133"/>
                  <a:pt x="689" y="133"/>
                  <a:pt x="689" y="132"/>
                </a:cubicBezTo>
                <a:cubicBezTo>
                  <a:pt x="689" y="132"/>
                  <a:pt x="688" y="132"/>
                  <a:pt x="688" y="132"/>
                </a:cubicBezTo>
                <a:cubicBezTo>
                  <a:pt x="687" y="131"/>
                  <a:pt x="687" y="131"/>
                  <a:pt x="686" y="131"/>
                </a:cubicBezTo>
                <a:cubicBezTo>
                  <a:pt x="686" y="131"/>
                  <a:pt x="686" y="131"/>
                  <a:pt x="685" y="131"/>
                </a:cubicBezTo>
                <a:cubicBezTo>
                  <a:pt x="685" y="131"/>
                  <a:pt x="684" y="130"/>
                  <a:pt x="684" y="130"/>
                </a:cubicBezTo>
                <a:cubicBezTo>
                  <a:pt x="684" y="130"/>
                  <a:pt x="684" y="129"/>
                  <a:pt x="684" y="129"/>
                </a:cubicBezTo>
                <a:cubicBezTo>
                  <a:pt x="684" y="129"/>
                  <a:pt x="684" y="129"/>
                  <a:pt x="684" y="128"/>
                </a:cubicBezTo>
                <a:cubicBezTo>
                  <a:pt x="684" y="128"/>
                  <a:pt x="684" y="127"/>
                  <a:pt x="684" y="126"/>
                </a:cubicBezTo>
                <a:cubicBezTo>
                  <a:pt x="681" y="126"/>
                  <a:pt x="681" y="126"/>
                  <a:pt x="681" y="126"/>
                </a:cubicBezTo>
                <a:cubicBezTo>
                  <a:pt x="681" y="124"/>
                  <a:pt x="681" y="124"/>
                  <a:pt x="681" y="124"/>
                </a:cubicBezTo>
                <a:cubicBezTo>
                  <a:pt x="681" y="123"/>
                  <a:pt x="682" y="122"/>
                  <a:pt x="682" y="121"/>
                </a:cubicBezTo>
                <a:cubicBezTo>
                  <a:pt x="682" y="121"/>
                  <a:pt x="682" y="120"/>
                  <a:pt x="681" y="120"/>
                </a:cubicBezTo>
                <a:cubicBezTo>
                  <a:pt x="681" y="119"/>
                  <a:pt x="680" y="120"/>
                  <a:pt x="679" y="119"/>
                </a:cubicBezTo>
                <a:cubicBezTo>
                  <a:pt x="679" y="119"/>
                  <a:pt x="679" y="119"/>
                  <a:pt x="679" y="119"/>
                </a:cubicBezTo>
                <a:cubicBezTo>
                  <a:pt x="679" y="118"/>
                  <a:pt x="678" y="118"/>
                  <a:pt x="678" y="118"/>
                </a:cubicBezTo>
                <a:cubicBezTo>
                  <a:pt x="678" y="117"/>
                  <a:pt x="678" y="117"/>
                  <a:pt x="678" y="116"/>
                </a:cubicBezTo>
                <a:cubicBezTo>
                  <a:pt x="677" y="116"/>
                  <a:pt x="677" y="116"/>
                  <a:pt x="676" y="116"/>
                </a:cubicBezTo>
                <a:cubicBezTo>
                  <a:pt x="676" y="116"/>
                  <a:pt x="676" y="116"/>
                  <a:pt x="675" y="116"/>
                </a:cubicBezTo>
                <a:cubicBezTo>
                  <a:pt x="675" y="115"/>
                  <a:pt x="674" y="115"/>
                  <a:pt x="674" y="115"/>
                </a:cubicBezTo>
                <a:cubicBezTo>
                  <a:pt x="674" y="114"/>
                  <a:pt x="674" y="114"/>
                  <a:pt x="674" y="114"/>
                </a:cubicBezTo>
                <a:cubicBezTo>
                  <a:pt x="674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6"/>
                  <a:pt x="677" y="116"/>
                  <a:pt x="677" y="116"/>
                </a:cubicBezTo>
                <a:cubicBezTo>
                  <a:pt x="678" y="116"/>
                  <a:pt x="678" y="116"/>
                  <a:pt x="679" y="117"/>
                </a:cubicBezTo>
                <a:cubicBezTo>
                  <a:pt x="679" y="117"/>
                  <a:pt x="679" y="117"/>
                  <a:pt x="679" y="117"/>
                </a:cubicBezTo>
                <a:cubicBezTo>
                  <a:pt x="680" y="117"/>
                  <a:pt x="681" y="117"/>
                  <a:pt x="682" y="117"/>
                </a:cubicBezTo>
                <a:cubicBezTo>
                  <a:pt x="682" y="117"/>
                  <a:pt x="682" y="117"/>
                  <a:pt x="682" y="117"/>
                </a:cubicBezTo>
                <a:cubicBezTo>
                  <a:pt x="683" y="117"/>
                  <a:pt x="683" y="118"/>
                  <a:pt x="683" y="118"/>
                </a:cubicBezTo>
                <a:cubicBezTo>
                  <a:pt x="684" y="118"/>
                  <a:pt x="684" y="118"/>
                  <a:pt x="684" y="118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90" y="118"/>
                  <a:pt x="690" y="118"/>
                  <a:pt x="690" y="119"/>
                </a:cubicBezTo>
                <a:cubicBezTo>
                  <a:pt x="690" y="119"/>
                  <a:pt x="691" y="119"/>
                  <a:pt x="691" y="119"/>
                </a:cubicBezTo>
                <a:cubicBezTo>
                  <a:pt x="691" y="119"/>
                  <a:pt x="691" y="119"/>
                  <a:pt x="691" y="119"/>
                </a:cubicBezTo>
                <a:cubicBezTo>
                  <a:pt x="691" y="120"/>
                  <a:pt x="692" y="120"/>
                  <a:pt x="692" y="120"/>
                </a:cubicBezTo>
                <a:cubicBezTo>
                  <a:pt x="692" y="120"/>
                  <a:pt x="692" y="120"/>
                  <a:pt x="693" y="120"/>
                </a:cubicBezTo>
                <a:cubicBezTo>
                  <a:pt x="693" y="120"/>
                  <a:pt x="693" y="120"/>
                  <a:pt x="693" y="120"/>
                </a:cubicBezTo>
                <a:cubicBezTo>
                  <a:pt x="694" y="120"/>
                  <a:pt x="694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19"/>
                </a:cubicBezTo>
                <a:cubicBezTo>
                  <a:pt x="697" y="119"/>
                  <a:pt x="697" y="120"/>
                  <a:pt x="697" y="119"/>
                </a:cubicBezTo>
                <a:cubicBezTo>
                  <a:pt x="698" y="119"/>
                  <a:pt x="698" y="119"/>
                  <a:pt x="698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700" y="119"/>
                  <a:pt x="700" y="119"/>
                  <a:pt x="700" y="119"/>
                </a:cubicBezTo>
                <a:cubicBezTo>
                  <a:pt x="701" y="119"/>
                  <a:pt x="701" y="119"/>
                  <a:pt x="702" y="118"/>
                </a:cubicBezTo>
                <a:cubicBezTo>
                  <a:pt x="702" y="118"/>
                  <a:pt x="702" y="118"/>
                  <a:pt x="702" y="118"/>
                </a:cubicBezTo>
                <a:cubicBezTo>
                  <a:pt x="703" y="118"/>
                  <a:pt x="703" y="118"/>
                  <a:pt x="703" y="117"/>
                </a:cubicBezTo>
                <a:cubicBezTo>
                  <a:pt x="703" y="117"/>
                  <a:pt x="704" y="117"/>
                  <a:pt x="704" y="117"/>
                </a:cubicBezTo>
                <a:cubicBezTo>
                  <a:pt x="704" y="117"/>
                  <a:pt x="704" y="116"/>
                  <a:pt x="704" y="116"/>
                </a:cubicBezTo>
                <a:cubicBezTo>
                  <a:pt x="704" y="116"/>
                  <a:pt x="704" y="115"/>
                  <a:pt x="704" y="115"/>
                </a:cubicBezTo>
                <a:cubicBezTo>
                  <a:pt x="704" y="114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1"/>
                  <a:pt x="704" y="111"/>
                  <a:pt x="703" y="110"/>
                </a:cubicBezTo>
                <a:cubicBezTo>
                  <a:pt x="703" y="110"/>
                  <a:pt x="703" y="110"/>
                  <a:pt x="703" y="110"/>
                </a:cubicBezTo>
                <a:cubicBezTo>
                  <a:pt x="703" y="110"/>
                  <a:pt x="702" y="109"/>
                  <a:pt x="702" y="109"/>
                </a:cubicBezTo>
                <a:cubicBezTo>
                  <a:pt x="702" y="109"/>
                  <a:pt x="702" y="109"/>
                  <a:pt x="701" y="109"/>
                </a:cubicBezTo>
                <a:cubicBezTo>
                  <a:pt x="701" y="109"/>
                  <a:pt x="701" y="109"/>
                  <a:pt x="700" y="109"/>
                </a:cubicBezTo>
                <a:cubicBezTo>
                  <a:pt x="700" y="109"/>
                  <a:pt x="700" y="109"/>
                  <a:pt x="699" y="109"/>
                </a:cubicBezTo>
                <a:cubicBezTo>
                  <a:pt x="699" y="109"/>
                  <a:pt x="698" y="109"/>
                  <a:pt x="698" y="109"/>
                </a:cubicBezTo>
                <a:cubicBezTo>
                  <a:pt x="697" y="109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4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3" y="106"/>
                  <a:pt x="693" y="106"/>
                </a:cubicBezTo>
                <a:cubicBezTo>
                  <a:pt x="693" y="106"/>
                  <a:pt x="693" y="106"/>
                  <a:pt x="693" y="106"/>
                </a:cubicBezTo>
                <a:cubicBezTo>
                  <a:pt x="692" y="105"/>
                  <a:pt x="692" y="105"/>
                  <a:pt x="692" y="105"/>
                </a:cubicBezTo>
                <a:cubicBezTo>
                  <a:pt x="692" y="105"/>
                  <a:pt x="692" y="105"/>
                  <a:pt x="691" y="105"/>
                </a:cubicBezTo>
                <a:cubicBezTo>
                  <a:pt x="691" y="104"/>
                  <a:pt x="691" y="104"/>
                  <a:pt x="691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89" y="104"/>
                </a:cubicBezTo>
                <a:cubicBezTo>
                  <a:pt x="689" y="103"/>
                  <a:pt x="688" y="103"/>
                  <a:pt x="688" y="103"/>
                </a:cubicBezTo>
                <a:cubicBezTo>
                  <a:pt x="687" y="103"/>
                  <a:pt x="687" y="104"/>
                  <a:pt x="686" y="104"/>
                </a:cubicBezTo>
                <a:cubicBezTo>
                  <a:pt x="685" y="104"/>
                  <a:pt x="685" y="104"/>
                  <a:pt x="685" y="104"/>
                </a:cubicBezTo>
                <a:cubicBezTo>
                  <a:pt x="684" y="104"/>
                  <a:pt x="684" y="104"/>
                  <a:pt x="684" y="104"/>
                </a:cubicBezTo>
                <a:cubicBezTo>
                  <a:pt x="684" y="104"/>
                  <a:pt x="684" y="103"/>
                  <a:pt x="684" y="103"/>
                </a:cubicBezTo>
                <a:cubicBezTo>
                  <a:pt x="683" y="103"/>
                  <a:pt x="683" y="103"/>
                  <a:pt x="683" y="103"/>
                </a:cubicBezTo>
                <a:cubicBezTo>
                  <a:pt x="682" y="102"/>
                  <a:pt x="682" y="102"/>
                  <a:pt x="682" y="102"/>
                </a:cubicBezTo>
                <a:cubicBezTo>
                  <a:pt x="680" y="102"/>
                  <a:pt x="680" y="102"/>
                  <a:pt x="680" y="102"/>
                </a:cubicBezTo>
                <a:cubicBezTo>
                  <a:pt x="680" y="102"/>
                  <a:pt x="680" y="102"/>
                  <a:pt x="680" y="103"/>
                </a:cubicBezTo>
                <a:cubicBezTo>
                  <a:pt x="679" y="103"/>
                  <a:pt x="679" y="103"/>
                  <a:pt x="679" y="103"/>
                </a:cubicBezTo>
                <a:cubicBezTo>
                  <a:pt x="679" y="103"/>
                  <a:pt x="679" y="103"/>
                  <a:pt x="678" y="103"/>
                </a:cubicBezTo>
                <a:cubicBezTo>
                  <a:pt x="678" y="103"/>
                  <a:pt x="678" y="103"/>
                  <a:pt x="678" y="103"/>
                </a:cubicBezTo>
                <a:cubicBezTo>
                  <a:pt x="677" y="103"/>
                  <a:pt x="677" y="103"/>
                  <a:pt x="677" y="103"/>
                </a:cubicBezTo>
                <a:cubicBezTo>
                  <a:pt x="677" y="103"/>
                  <a:pt x="677" y="102"/>
                  <a:pt x="677" y="102"/>
                </a:cubicBezTo>
                <a:cubicBezTo>
                  <a:pt x="677" y="102"/>
                  <a:pt x="678" y="102"/>
                  <a:pt x="678" y="101"/>
                </a:cubicBezTo>
                <a:cubicBezTo>
                  <a:pt x="678" y="101"/>
                  <a:pt x="678" y="101"/>
                  <a:pt x="678" y="101"/>
                </a:cubicBezTo>
                <a:cubicBezTo>
                  <a:pt x="677" y="101"/>
                  <a:pt x="677" y="101"/>
                  <a:pt x="677" y="100"/>
                </a:cubicBezTo>
                <a:cubicBezTo>
                  <a:pt x="677" y="100"/>
                  <a:pt x="676" y="100"/>
                  <a:pt x="676" y="100"/>
                </a:cubicBezTo>
                <a:cubicBezTo>
                  <a:pt x="676" y="100"/>
                  <a:pt x="676" y="100"/>
                  <a:pt x="676" y="99"/>
                </a:cubicBezTo>
                <a:cubicBezTo>
                  <a:pt x="676" y="99"/>
                  <a:pt x="676" y="99"/>
                  <a:pt x="676" y="98"/>
                </a:cubicBezTo>
                <a:cubicBezTo>
                  <a:pt x="674" y="98"/>
                  <a:pt x="674" y="98"/>
                  <a:pt x="674" y="98"/>
                </a:cubicBezTo>
                <a:cubicBezTo>
                  <a:pt x="674" y="98"/>
                  <a:pt x="673" y="99"/>
                  <a:pt x="673" y="99"/>
                </a:cubicBezTo>
                <a:cubicBezTo>
                  <a:pt x="673" y="99"/>
                  <a:pt x="673" y="100"/>
                  <a:pt x="672" y="100"/>
                </a:cubicBezTo>
                <a:cubicBezTo>
                  <a:pt x="672" y="100"/>
                  <a:pt x="672" y="99"/>
                  <a:pt x="671" y="99"/>
                </a:cubicBezTo>
                <a:cubicBezTo>
                  <a:pt x="671" y="99"/>
                  <a:pt x="671" y="99"/>
                  <a:pt x="671" y="99"/>
                </a:cubicBezTo>
                <a:cubicBezTo>
                  <a:pt x="671" y="99"/>
                  <a:pt x="671" y="98"/>
                  <a:pt x="671" y="98"/>
                </a:cubicBezTo>
                <a:cubicBezTo>
                  <a:pt x="670" y="98"/>
                  <a:pt x="669" y="98"/>
                  <a:pt x="669" y="98"/>
                </a:cubicBezTo>
                <a:cubicBezTo>
                  <a:pt x="668" y="98"/>
                  <a:pt x="668" y="98"/>
                  <a:pt x="667" y="98"/>
                </a:cubicBezTo>
                <a:cubicBezTo>
                  <a:pt x="667" y="98"/>
                  <a:pt x="667" y="98"/>
                  <a:pt x="667" y="98"/>
                </a:cubicBezTo>
                <a:cubicBezTo>
                  <a:pt x="667" y="97"/>
                  <a:pt x="667" y="97"/>
                  <a:pt x="667" y="97"/>
                </a:cubicBezTo>
                <a:cubicBezTo>
                  <a:pt x="667" y="97"/>
                  <a:pt x="667" y="97"/>
                  <a:pt x="667" y="97"/>
                </a:cubicBezTo>
                <a:cubicBezTo>
                  <a:pt x="668" y="97"/>
                  <a:pt x="668" y="97"/>
                  <a:pt x="668" y="97"/>
                </a:cubicBezTo>
                <a:cubicBezTo>
                  <a:pt x="668" y="97"/>
                  <a:pt x="669" y="97"/>
                  <a:pt x="669" y="97"/>
                </a:cubicBezTo>
                <a:cubicBezTo>
                  <a:pt x="669" y="95"/>
                  <a:pt x="669" y="95"/>
                  <a:pt x="669" y="95"/>
                </a:cubicBezTo>
                <a:cubicBezTo>
                  <a:pt x="669" y="95"/>
                  <a:pt x="669" y="95"/>
                  <a:pt x="669" y="95"/>
                </a:cubicBezTo>
                <a:cubicBezTo>
                  <a:pt x="668" y="95"/>
                  <a:pt x="668" y="94"/>
                  <a:pt x="668" y="94"/>
                </a:cubicBezTo>
                <a:cubicBezTo>
                  <a:pt x="668" y="94"/>
                  <a:pt x="668" y="94"/>
                  <a:pt x="667" y="94"/>
                </a:cubicBezTo>
                <a:cubicBezTo>
                  <a:pt x="667" y="94"/>
                  <a:pt x="666" y="94"/>
                  <a:pt x="666" y="94"/>
                </a:cubicBezTo>
                <a:cubicBezTo>
                  <a:pt x="665" y="94"/>
                  <a:pt x="665" y="94"/>
                  <a:pt x="664" y="94"/>
                </a:cubicBezTo>
                <a:cubicBezTo>
                  <a:pt x="664" y="94"/>
                  <a:pt x="664" y="93"/>
                  <a:pt x="664" y="93"/>
                </a:cubicBezTo>
                <a:cubicBezTo>
                  <a:pt x="664" y="93"/>
                  <a:pt x="664" y="93"/>
                  <a:pt x="663" y="92"/>
                </a:cubicBezTo>
                <a:cubicBezTo>
                  <a:pt x="663" y="92"/>
                  <a:pt x="663" y="92"/>
                  <a:pt x="663" y="92"/>
                </a:cubicBezTo>
                <a:cubicBezTo>
                  <a:pt x="662" y="92"/>
                  <a:pt x="662" y="92"/>
                  <a:pt x="662" y="92"/>
                </a:cubicBezTo>
                <a:cubicBezTo>
                  <a:pt x="662" y="95"/>
                  <a:pt x="662" y="95"/>
                  <a:pt x="662" y="95"/>
                </a:cubicBezTo>
                <a:cubicBezTo>
                  <a:pt x="661" y="95"/>
                  <a:pt x="661" y="95"/>
                  <a:pt x="660" y="95"/>
                </a:cubicBezTo>
                <a:cubicBezTo>
                  <a:pt x="660" y="93"/>
                  <a:pt x="660" y="93"/>
                  <a:pt x="660" y="93"/>
                </a:cubicBezTo>
                <a:cubicBezTo>
                  <a:pt x="660" y="93"/>
                  <a:pt x="660" y="93"/>
                  <a:pt x="660" y="93"/>
                </a:cubicBezTo>
                <a:cubicBezTo>
                  <a:pt x="661" y="92"/>
                  <a:pt x="661" y="92"/>
                  <a:pt x="661" y="92"/>
                </a:cubicBezTo>
                <a:cubicBezTo>
                  <a:pt x="661" y="92"/>
                  <a:pt x="661" y="92"/>
                  <a:pt x="661" y="91"/>
                </a:cubicBezTo>
                <a:cubicBezTo>
                  <a:pt x="656" y="91"/>
                  <a:pt x="656" y="91"/>
                  <a:pt x="656" y="91"/>
                </a:cubicBezTo>
                <a:cubicBezTo>
                  <a:pt x="656" y="92"/>
                  <a:pt x="656" y="93"/>
                  <a:pt x="656" y="94"/>
                </a:cubicBezTo>
                <a:cubicBezTo>
                  <a:pt x="656" y="94"/>
                  <a:pt x="656" y="94"/>
                  <a:pt x="656" y="94"/>
                </a:cubicBezTo>
                <a:cubicBezTo>
                  <a:pt x="656" y="95"/>
                  <a:pt x="656" y="95"/>
                  <a:pt x="656" y="95"/>
                </a:cubicBezTo>
                <a:cubicBezTo>
                  <a:pt x="656" y="95"/>
                  <a:pt x="656" y="95"/>
                  <a:pt x="656" y="96"/>
                </a:cubicBezTo>
                <a:cubicBezTo>
                  <a:pt x="655" y="95"/>
                  <a:pt x="655" y="95"/>
                  <a:pt x="655" y="95"/>
                </a:cubicBezTo>
                <a:cubicBezTo>
                  <a:pt x="655" y="95"/>
                  <a:pt x="655" y="95"/>
                  <a:pt x="655" y="95"/>
                </a:cubicBezTo>
                <a:cubicBezTo>
                  <a:pt x="655" y="94"/>
                  <a:pt x="656" y="94"/>
                  <a:pt x="656" y="94"/>
                </a:cubicBezTo>
                <a:cubicBezTo>
                  <a:pt x="656" y="93"/>
                  <a:pt x="655" y="93"/>
                  <a:pt x="655" y="93"/>
                </a:cubicBezTo>
                <a:cubicBezTo>
                  <a:pt x="655" y="92"/>
                  <a:pt x="655" y="92"/>
                  <a:pt x="654" y="92"/>
                </a:cubicBezTo>
                <a:cubicBezTo>
                  <a:pt x="653" y="92"/>
                  <a:pt x="653" y="92"/>
                  <a:pt x="653" y="92"/>
                </a:cubicBezTo>
                <a:cubicBezTo>
                  <a:pt x="653" y="96"/>
                  <a:pt x="653" y="96"/>
                  <a:pt x="653" y="96"/>
                </a:cubicBezTo>
                <a:cubicBezTo>
                  <a:pt x="650" y="96"/>
                  <a:pt x="650" y="96"/>
                  <a:pt x="650" y="96"/>
                </a:cubicBezTo>
                <a:cubicBezTo>
                  <a:pt x="650" y="95"/>
                  <a:pt x="650" y="95"/>
                  <a:pt x="650" y="94"/>
                </a:cubicBezTo>
                <a:cubicBezTo>
                  <a:pt x="650" y="94"/>
                  <a:pt x="650" y="93"/>
                  <a:pt x="650" y="93"/>
                </a:cubicBezTo>
                <a:cubicBezTo>
                  <a:pt x="650" y="93"/>
                  <a:pt x="650" y="93"/>
                  <a:pt x="650" y="93"/>
                </a:cubicBezTo>
                <a:cubicBezTo>
                  <a:pt x="652" y="93"/>
                  <a:pt x="652" y="93"/>
                  <a:pt x="652" y="93"/>
                </a:cubicBezTo>
                <a:cubicBezTo>
                  <a:pt x="652" y="93"/>
                  <a:pt x="652" y="93"/>
                  <a:pt x="653" y="93"/>
                </a:cubicBezTo>
                <a:cubicBezTo>
                  <a:pt x="653" y="93"/>
                  <a:pt x="653" y="93"/>
                  <a:pt x="653" y="93"/>
                </a:cubicBezTo>
                <a:cubicBezTo>
                  <a:pt x="653" y="91"/>
                  <a:pt x="653" y="91"/>
                  <a:pt x="653" y="91"/>
                </a:cubicBezTo>
                <a:cubicBezTo>
                  <a:pt x="652" y="90"/>
                  <a:pt x="652" y="90"/>
                  <a:pt x="652" y="90"/>
                </a:cubicBezTo>
                <a:cubicBezTo>
                  <a:pt x="651" y="91"/>
                  <a:pt x="651" y="91"/>
                  <a:pt x="650" y="91"/>
                </a:cubicBezTo>
                <a:cubicBezTo>
                  <a:pt x="650" y="92"/>
                  <a:pt x="650" y="92"/>
                  <a:pt x="650" y="92"/>
                </a:cubicBezTo>
                <a:cubicBezTo>
                  <a:pt x="649" y="92"/>
                  <a:pt x="649" y="92"/>
                  <a:pt x="649" y="92"/>
                </a:cubicBezTo>
                <a:cubicBezTo>
                  <a:pt x="649" y="92"/>
                  <a:pt x="649" y="92"/>
                  <a:pt x="648" y="92"/>
                </a:cubicBezTo>
                <a:cubicBezTo>
                  <a:pt x="648" y="92"/>
                  <a:pt x="648" y="92"/>
                  <a:pt x="648" y="92"/>
                </a:cubicBezTo>
                <a:cubicBezTo>
                  <a:pt x="648" y="93"/>
                  <a:pt x="647" y="93"/>
                  <a:pt x="647" y="94"/>
                </a:cubicBezTo>
                <a:cubicBezTo>
                  <a:pt x="647" y="94"/>
                  <a:pt x="646" y="94"/>
                  <a:pt x="646" y="94"/>
                </a:cubicBezTo>
                <a:cubicBezTo>
                  <a:pt x="646" y="94"/>
                  <a:pt x="646" y="94"/>
                  <a:pt x="646" y="94"/>
                </a:cubicBezTo>
                <a:cubicBezTo>
                  <a:pt x="645" y="94"/>
                  <a:pt x="645" y="94"/>
                  <a:pt x="645" y="94"/>
                </a:cubicBezTo>
                <a:cubicBezTo>
                  <a:pt x="644" y="94"/>
                  <a:pt x="644" y="94"/>
                  <a:pt x="644" y="93"/>
                </a:cubicBezTo>
                <a:cubicBezTo>
                  <a:pt x="644" y="93"/>
                  <a:pt x="644" y="93"/>
                  <a:pt x="645" y="93"/>
                </a:cubicBezTo>
                <a:cubicBezTo>
                  <a:pt x="645" y="92"/>
                  <a:pt x="645" y="92"/>
                  <a:pt x="645" y="92"/>
                </a:cubicBezTo>
                <a:cubicBezTo>
                  <a:pt x="643" y="92"/>
                  <a:pt x="643" y="92"/>
                  <a:pt x="643" y="92"/>
                </a:cubicBezTo>
                <a:cubicBezTo>
                  <a:pt x="642" y="92"/>
                  <a:pt x="642" y="92"/>
                  <a:pt x="641" y="93"/>
                </a:cubicBezTo>
                <a:cubicBezTo>
                  <a:pt x="640" y="93"/>
                  <a:pt x="640" y="93"/>
                  <a:pt x="640" y="93"/>
                </a:cubicBezTo>
                <a:cubicBezTo>
                  <a:pt x="639" y="93"/>
                  <a:pt x="639" y="93"/>
                  <a:pt x="639" y="94"/>
                </a:cubicBezTo>
                <a:cubicBezTo>
                  <a:pt x="639" y="94"/>
                  <a:pt x="639" y="94"/>
                  <a:pt x="639" y="94"/>
                </a:cubicBezTo>
                <a:cubicBezTo>
                  <a:pt x="639" y="95"/>
                  <a:pt x="639" y="95"/>
                  <a:pt x="639" y="95"/>
                </a:cubicBezTo>
                <a:cubicBezTo>
                  <a:pt x="639" y="95"/>
                  <a:pt x="639" y="96"/>
                  <a:pt x="640" y="96"/>
                </a:cubicBezTo>
                <a:cubicBezTo>
                  <a:pt x="640" y="96"/>
                  <a:pt x="641" y="96"/>
                  <a:pt x="641" y="96"/>
                </a:cubicBezTo>
                <a:cubicBezTo>
                  <a:pt x="642" y="96"/>
                  <a:pt x="642" y="96"/>
                  <a:pt x="642" y="96"/>
                </a:cubicBezTo>
                <a:cubicBezTo>
                  <a:pt x="642" y="98"/>
                  <a:pt x="642" y="98"/>
                  <a:pt x="642" y="98"/>
                </a:cubicBezTo>
                <a:cubicBezTo>
                  <a:pt x="641" y="98"/>
                  <a:pt x="641" y="98"/>
                  <a:pt x="641" y="98"/>
                </a:cubicBezTo>
                <a:cubicBezTo>
                  <a:pt x="641" y="98"/>
                  <a:pt x="641" y="97"/>
                  <a:pt x="640" y="97"/>
                </a:cubicBezTo>
                <a:cubicBezTo>
                  <a:pt x="640" y="97"/>
                  <a:pt x="639" y="97"/>
                  <a:pt x="639" y="97"/>
                </a:cubicBezTo>
                <a:cubicBezTo>
                  <a:pt x="638" y="97"/>
                  <a:pt x="638" y="97"/>
                  <a:pt x="637" y="97"/>
                </a:cubicBezTo>
                <a:cubicBezTo>
                  <a:pt x="637" y="97"/>
                  <a:pt x="637" y="97"/>
                  <a:pt x="637" y="97"/>
                </a:cubicBezTo>
                <a:cubicBezTo>
                  <a:pt x="635" y="97"/>
                  <a:pt x="635" y="97"/>
                  <a:pt x="635" y="97"/>
                </a:cubicBezTo>
                <a:cubicBezTo>
                  <a:pt x="635" y="97"/>
                  <a:pt x="635" y="98"/>
                  <a:pt x="635" y="99"/>
                </a:cubicBezTo>
                <a:cubicBezTo>
                  <a:pt x="635" y="99"/>
                  <a:pt x="635" y="99"/>
                  <a:pt x="635" y="99"/>
                </a:cubicBezTo>
                <a:cubicBezTo>
                  <a:pt x="635" y="100"/>
                  <a:pt x="635" y="100"/>
                  <a:pt x="635" y="100"/>
                </a:cubicBezTo>
                <a:cubicBezTo>
                  <a:pt x="635" y="100"/>
                  <a:pt x="634" y="100"/>
                  <a:pt x="634" y="100"/>
                </a:cubicBezTo>
                <a:cubicBezTo>
                  <a:pt x="634" y="100"/>
                  <a:pt x="634" y="100"/>
                  <a:pt x="634" y="99"/>
                </a:cubicBezTo>
                <a:cubicBezTo>
                  <a:pt x="634" y="99"/>
                  <a:pt x="634" y="98"/>
                  <a:pt x="634" y="98"/>
                </a:cubicBezTo>
                <a:cubicBezTo>
                  <a:pt x="634" y="98"/>
                  <a:pt x="634" y="98"/>
                  <a:pt x="633" y="98"/>
                </a:cubicBezTo>
                <a:cubicBezTo>
                  <a:pt x="633" y="98"/>
                  <a:pt x="633" y="98"/>
                  <a:pt x="633" y="98"/>
                </a:cubicBezTo>
                <a:cubicBezTo>
                  <a:pt x="632" y="98"/>
                  <a:pt x="632" y="98"/>
                  <a:pt x="632" y="97"/>
                </a:cubicBezTo>
                <a:cubicBezTo>
                  <a:pt x="632" y="97"/>
                  <a:pt x="632" y="97"/>
                  <a:pt x="631" y="97"/>
                </a:cubicBezTo>
                <a:cubicBezTo>
                  <a:pt x="631" y="97"/>
                  <a:pt x="631" y="97"/>
                  <a:pt x="631" y="97"/>
                </a:cubicBezTo>
                <a:cubicBezTo>
                  <a:pt x="630" y="96"/>
                  <a:pt x="630" y="96"/>
                  <a:pt x="629" y="96"/>
                </a:cubicBezTo>
                <a:cubicBezTo>
                  <a:pt x="629" y="96"/>
                  <a:pt x="628" y="96"/>
                  <a:pt x="628" y="96"/>
                </a:cubicBezTo>
                <a:cubicBezTo>
                  <a:pt x="628" y="97"/>
                  <a:pt x="628" y="97"/>
                  <a:pt x="628" y="97"/>
                </a:cubicBezTo>
                <a:cubicBezTo>
                  <a:pt x="628" y="98"/>
                  <a:pt x="628" y="98"/>
                  <a:pt x="628" y="98"/>
                </a:cubicBezTo>
                <a:cubicBezTo>
                  <a:pt x="628" y="98"/>
                  <a:pt x="629" y="98"/>
                  <a:pt x="629" y="99"/>
                </a:cubicBezTo>
                <a:cubicBezTo>
                  <a:pt x="629" y="99"/>
                  <a:pt x="628" y="100"/>
                  <a:pt x="628" y="100"/>
                </a:cubicBezTo>
                <a:cubicBezTo>
                  <a:pt x="628" y="101"/>
                  <a:pt x="628" y="101"/>
                  <a:pt x="628" y="101"/>
                </a:cubicBezTo>
                <a:cubicBezTo>
                  <a:pt x="628" y="101"/>
                  <a:pt x="628" y="101"/>
                  <a:pt x="627" y="101"/>
                </a:cubicBezTo>
                <a:cubicBezTo>
                  <a:pt x="627" y="102"/>
                  <a:pt x="627" y="102"/>
                  <a:pt x="626" y="102"/>
                </a:cubicBezTo>
                <a:cubicBezTo>
                  <a:pt x="626" y="102"/>
                  <a:pt x="626" y="102"/>
                  <a:pt x="625" y="102"/>
                </a:cubicBezTo>
                <a:cubicBezTo>
                  <a:pt x="625" y="102"/>
                  <a:pt x="625" y="101"/>
                  <a:pt x="625" y="101"/>
                </a:cubicBezTo>
                <a:cubicBezTo>
                  <a:pt x="625" y="101"/>
                  <a:pt x="625" y="101"/>
                  <a:pt x="625" y="100"/>
                </a:cubicBezTo>
                <a:cubicBezTo>
                  <a:pt x="625" y="100"/>
                  <a:pt x="625" y="100"/>
                  <a:pt x="625" y="100"/>
                </a:cubicBezTo>
                <a:cubicBezTo>
                  <a:pt x="625" y="100"/>
                  <a:pt x="624" y="100"/>
                  <a:pt x="624" y="100"/>
                </a:cubicBezTo>
                <a:cubicBezTo>
                  <a:pt x="624" y="100"/>
                  <a:pt x="624" y="101"/>
                  <a:pt x="624" y="101"/>
                </a:cubicBezTo>
                <a:cubicBezTo>
                  <a:pt x="624" y="101"/>
                  <a:pt x="624" y="101"/>
                  <a:pt x="623" y="101"/>
                </a:cubicBezTo>
                <a:cubicBezTo>
                  <a:pt x="623" y="101"/>
                  <a:pt x="623" y="101"/>
                  <a:pt x="622" y="101"/>
                </a:cubicBezTo>
                <a:cubicBezTo>
                  <a:pt x="622" y="102"/>
                  <a:pt x="622" y="102"/>
                  <a:pt x="622" y="102"/>
                </a:cubicBezTo>
                <a:cubicBezTo>
                  <a:pt x="622" y="103"/>
                  <a:pt x="622" y="103"/>
                  <a:pt x="622" y="103"/>
                </a:cubicBezTo>
                <a:cubicBezTo>
                  <a:pt x="622" y="103"/>
                  <a:pt x="623" y="103"/>
                  <a:pt x="623" y="103"/>
                </a:cubicBezTo>
                <a:cubicBezTo>
                  <a:pt x="623" y="103"/>
                  <a:pt x="623" y="103"/>
                  <a:pt x="624" y="103"/>
                </a:cubicBezTo>
                <a:cubicBezTo>
                  <a:pt x="624" y="104"/>
                  <a:pt x="624" y="104"/>
                  <a:pt x="624" y="104"/>
                </a:cubicBezTo>
                <a:cubicBezTo>
                  <a:pt x="624" y="105"/>
                  <a:pt x="624" y="105"/>
                  <a:pt x="624" y="105"/>
                </a:cubicBezTo>
                <a:cubicBezTo>
                  <a:pt x="624" y="105"/>
                  <a:pt x="623" y="105"/>
                  <a:pt x="623" y="106"/>
                </a:cubicBezTo>
                <a:cubicBezTo>
                  <a:pt x="623" y="105"/>
                  <a:pt x="623" y="105"/>
                  <a:pt x="623" y="105"/>
                </a:cubicBezTo>
                <a:cubicBezTo>
                  <a:pt x="622" y="105"/>
                  <a:pt x="622" y="105"/>
                  <a:pt x="622" y="105"/>
                </a:cubicBezTo>
                <a:cubicBezTo>
                  <a:pt x="621" y="105"/>
                  <a:pt x="621" y="105"/>
                  <a:pt x="620" y="105"/>
                </a:cubicBezTo>
                <a:cubicBezTo>
                  <a:pt x="620" y="105"/>
                  <a:pt x="620" y="104"/>
                  <a:pt x="619" y="104"/>
                </a:cubicBezTo>
                <a:cubicBezTo>
                  <a:pt x="620" y="104"/>
                  <a:pt x="620" y="103"/>
                  <a:pt x="620" y="102"/>
                </a:cubicBezTo>
                <a:cubicBezTo>
                  <a:pt x="620" y="102"/>
                  <a:pt x="619" y="102"/>
                  <a:pt x="619" y="101"/>
                </a:cubicBezTo>
                <a:cubicBezTo>
                  <a:pt x="619" y="102"/>
                  <a:pt x="619" y="102"/>
                  <a:pt x="618" y="102"/>
                </a:cubicBezTo>
                <a:cubicBezTo>
                  <a:pt x="618" y="104"/>
                  <a:pt x="618" y="104"/>
                  <a:pt x="618" y="104"/>
                </a:cubicBezTo>
                <a:cubicBezTo>
                  <a:pt x="618" y="104"/>
                  <a:pt x="618" y="104"/>
                  <a:pt x="618" y="104"/>
                </a:cubicBezTo>
                <a:cubicBezTo>
                  <a:pt x="617" y="104"/>
                  <a:pt x="617" y="104"/>
                  <a:pt x="617" y="104"/>
                </a:cubicBezTo>
                <a:cubicBezTo>
                  <a:pt x="616" y="104"/>
                  <a:pt x="615" y="104"/>
                  <a:pt x="615" y="105"/>
                </a:cubicBezTo>
                <a:cubicBezTo>
                  <a:pt x="615" y="105"/>
                  <a:pt x="615" y="105"/>
                  <a:pt x="615" y="105"/>
                </a:cubicBezTo>
                <a:cubicBezTo>
                  <a:pt x="615" y="106"/>
                  <a:pt x="616" y="105"/>
                  <a:pt x="616" y="106"/>
                </a:cubicBezTo>
                <a:cubicBezTo>
                  <a:pt x="616" y="106"/>
                  <a:pt x="615" y="106"/>
                  <a:pt x="615" y="106"/>
                </a:cubicBezTo>
                <a:cubicBezTo>
                  <a:pt x="615" y="106"/>
                  <a:pt x="614" y="106"/>
                  <a:pt x="614" y="106"/>
                </a:cubicBezTo>
                <a:cubicBezTo>
                  <a:pt x="613" y="106"/>
                  <a:pt x="613" y="107"/>
                  <a:pt x="613" y="107"/>
                </a:cubicBezTo>
                <a:cubicBezTo>
                  <a:pt x="613" y="107"/>
                  <a:pt x="612" y="107"/>
                  <a:pt x="612" y="107"/>
                </a:cubicBezTo>
                <a:cubicBezTo>
                  <a:pt x="612" y="107"/>
                  <a:pt x="612" y="107"/>
                  <a:pt x="611" y="107"/>
                </a:cubicBezTo>
                <a:cubicBezTo>
                  <a:pt x="611" y="107"/>
                  <a:pt x="611" y="108"/>
                  <a:pt x="611" y="108"/>
                </a:cubicBezTo>
                <a:cubicBezTo>
                  <a:pt x="611" y="108"/>
                  <a:pt x="611" y="108"/>
                  <a:pt x="611" y="108"/>
                </a:cubicBezTo>
                <a:cubicBezTo>
                  <a:pt x="610" y="108"/>
                  <a:pt x="610" y="108"/>
                  <a:pt x="610" y="109"/>
                </a:cubicBezTo>
                <a:cubicBezTo>
                  <a:pt x="610" y="109"/>
                  <a:pt x="610" y="109"/>
                  <a:pt x="610" y="109"/>
                </a:cubicBezTo>
                <a:cubicBezTo>
                  <a:pt x="609" y="110"/>
                  <a:pt x="609" y="109"/>
                  <a:pt x="609" y="109"/>
                </a:cubicBezTo>
                <a:cubicBezTo>
                  <a:pt x="609" y="110"/>
                  <a:pt x="609" y="110"/>
                  <a:pt x="608" y="110"/>
                </a:cubicBezTo>
                <a:cubicBezTo>
                  <a:pt x="610" y="110"/>
                  <a:pt x="610" y="110"/>
                  <a:pt x="610" y="110"/>
                </a:cubicBezTo>
                <a:cubicBezTo>
                  <a:pt x="610" y="110"/>
                  <a:pt x="610" y="110"/>
                  <a:pt x="610" y="110"/>
                </a:cubicBezTo>
                <a:cubicBezTo>
                  <a:pt x="611" y="110"/>
                  <a:pt x="611" y="109"/>
                  <a:pt x="611" y="109"/>
                </a:cubicBezTo>
                <a:cubicBezTo>
                  <a:pt x="611" y="109"/>
                  <a:pt x="611" y="109"/>
                  <a:pt x="612" y="109"/>
                </a:cubicBezTo>
                <a:cubicBezTo>
                  <a:pt x="612" y="109"/>
                  <a:pt x="612" y="109"/>
                  <a:pt x="612" y="109"/>
                </a:cubicBezTo>
                <a:cubicBezTo>
                  <a:pt x="613" y="109"/>
                  <a:pt x="613" y="109"/>
                  <a:pt x="613" y="109"/>
                </a:cubicBezTo>
                <a:cubicBezTo>
                  <a:pt x="613" y="109"/>
                  <a:pt x="614" y="109"/>
                  <a:pt x="614" y="109"/>
                </a:cubicBezTo>
                <a:cubicBezTo>
                  <a:pt x="614" y="109"/>
                  <a:pt x="614" y="108"/>
                  <a:pt x="614" y="108"/>
                </a:cubicBezTo>
                <a:cubicBezTo>
                  <a:pt x="615" y="108"/>
                  <a:pt x="615" y="108"/>
                  <a:pt x="615" y="108"/>
                </a:cubicBezTo>
                <a:cubicBezTo>
                  <a:pt x="615" y="108"/>
                  <a:pt x="615" y="108"/>
                  <a:pt x="615" y="108"/>
                </a:cubicBezTo>
                <a:cubicBezTo>
                  <a:pt x="616" y="108"/>
                  <a:pt x="616" y="108"/>
                  <a:pt x="616" y="108"/>
                </a:cubicBezTo>
                <a:cubicBezTo>
                  <a:pt x="616" y="108"/>
                  <a:pt x="617" y="107"/>
                  <a:pt x="617" y="107"/>
                </a:cubicBezTo>
                <a:cubicBezTo>
                  <a:pt x="618" y="107"/>
                  <a:pt x="618" y="107"/>
                  <a:pt x="619" y="107"/>
                </a:cubicBezTo>
                <a:cubicBezTo>
                  <a:pt x="619" y="107"/>
                  <a:pt x="620" y="107"/>
                  <a:pt x="621" y="107"/>
                </a:cubicBezTo>
                <a:cubicBezTo>
                  <a:pt x="621" y="107"/>
                  <a:pt x="621" y="108"/>
                  <a:pt x="621" y="108"/>
                </a:cubicBezTo>
                <a:cubicBezTo>
                  <a:pt x="621" y="108"/>
                  <a:pt x="621" y="108"/>
                  <a:pt x="621" y="108"/>
                </a:cubicBezTo>
                <a:cubicBezTo>
                  <a:pt x="620" y="108"/>
                  <a:pt x="620" y="108"/>
                  <a:pt x="620" y="108"/>
                </a:cubicBezTo>
                <a:cubicBezTo>
                  <a:pt x="619" y="108"/>
                  <a:pt x="619" y="108"/>
                  <a:pt x="619" y="108"/>
                </a:cubicBezTo>
                <a:cubicBezTo>
                  <a:pt x="619" y="108"/>
                  <a:pt x="619" y="109"/>
                  <a:pt x="619" y="109"/>
                </a:cubicBezTo>
                <a:cubicBezTo>
                  <a:pt x="618" y="109"/>
                  <a:pt x="618" y="109"/>
                  <a:pt x="618" y="109"/>
                </a:cubicBezTo>
                <a:cubicBezTo>
                  <a:pt x="618" y="109"/>
                  <a:pt x="617" y="109"/>
                  <a:pt x="617" y="109"/>
                </a:cubicBezTo>
                <a:cubicBezTo>
                  <a:pt x="617" y="109"/>
                  <a:pt x="617" y="109"/>
                  <a:pt x="617" y="110"/>
                </a:cubicBezTo>
                <a:cubicBezTo>
                  <a:pt x="616" y="110"/>
                  <a:pt x="616" y="110"/>
                  <a:pt x="616" y="110"/>
                </a:cubicBezTo>
                <a:cubicBezTo>
                  <a:pt x="616" y="111"/>
                  <a:pt x="616" y="111"/>
                  <a:pt x="616" y="111"/>
                </a:cubicBezTo>
                <a:cubicBezTo>
                  <a:pt x="616" y="111"/>
                  <a:pt x="615" y="111"/>
                  <a:pt x="615" y="111"/>
                </a:cubicBezTo>
                <a:cubicBezTo>
                  <a:pt x="615" y="112"/>
                  <a:pt x="615" y="112"/>
                  <a:pt x="615" y="112"/>
                </a:cubicBezTo>
                <a:cubicBezTo>
                  <a:pt x="615" y="112"/>
                  <a:pt x="615" y="113"/>
                  <a:pt x="615" y="113"/>
                </a:cubicBezTo>
                <a:cubicBezTo>
                  <a:pt x="615" y="113"/>
                  <a:pt x="615" y="114"/>
                  <a:pt x="615" y="114"/>
                </a:cubicBezTo>
                <a:cubicBezTo>
                  <a:pt x="614" y="114"/>
                  <a:pt x="613" y="114"/>
                  <a:pt x="613" y="115"/>
                </a:cubicBezTo>
                <a:cubicBezTo>
                  <a:pt x="613" y="115"/>
                  <a:pt x="613" y="116"/>
                  <a:pt x="612" y="116"/>
                </a:cubicBezTo>
                <a:cubicBezTo>
                  <a:pt x="612" y="116"/>
                  <a:pt x="612" y="116"/>
                  <a:pt x="612" y="116"/>
                </a:cubicBezTo>
                <a:cubicBezTo>
                  <a:pt x="611" y="116"/>
                  <a:pt x="611" y="117"/>
                  <a:pt x="611" y="117"/>
                </a:cubicBezTo>
                <a:cubicBezTo>
                  <a:pt x="611" y="117"/>
                  <a:pt x="611" y="117"/>
                  <a:pt x="611" y="118"/>
                </a:cubicBezTo>
                <a:cubicBezTo>
                  <a:pt x="610" y="118"/>
                  <a:pt x="610" y="118"/>
                  <a:pt x="610" y="118"/>
                </a:cubicBezTo>
                <a:cubicBezTo>
                  <a:pt x="610" y="118"/>
                  <a:pt x="609" y="118"/>
                  <a:pt x="609" y="118"/>
                </a:cubicBezTo>
                <a:cubicBezTo>
                  <a:pt x="609" y="119"/>
                  <a:pt x="609" y="119"/>
                  <a:pt x="609" y="119"/>
                </a:cubicBezTo>
                <a:cubicBezTo>
                  <a:pt x="609" y="119"/>
                  <a:pt x="609" y="120"/>
                  <a:pt x="609" y="120"/>
                </a:cubicBezTo>
                <a:cubicBezTo>
                  <a:pt x="609" y="120"/>
                  <a:pt x="609" y="120"/>
                  <a:pt x="608" y="121"/>
                </a:cubicBezTo>
                <a:cubicBezTo>
                  <a:pt x="608" y="121"/>
                  <a:pt x="608" y="121"/>
                  <a:pt x="608" y="121"/>
                </a:cubicBezTo>
                <a:cubicBezTo>
                  <a:pt x="608" y="122"/>
                  <a:pt x="608" y="122"/>
                  <a:pt x="608" y="123"/>
                </a:cubicBezTo>
                <a:cubicBezTo>
                  <a:pt x="608" y="123"/>
                  <a:pt x="607" y="123"/>
                  <a:pt x="607" y="123"/>
                </a:cubicBezTo>
                <a:cubicBezTo>
                  <a:pt x="607" y="124"/>
                  <a:pt x="607" y="124"/>
                  <a:pt x="607" y="124"/>
                </a:cubicBezTo>
                <a:cubicBezTo>
                  <a:pt x="607" y="123"/>
                  <a:pt x="607" y="123"/>
                  <a:pt x="607" y="123"/>
                </a:cubicBezTo>
                <a:cubicBezTo>
                  <a:pt x="607" y="123"/>
                  <a:pt x="607" y="124"/>
                  <a:pt x="606" y="124"/>
                </a:cubicBezTo>
                <a:cubicBezTo>
                  <a:pt x="606" y="124"/>
                  <a:pt x="606" y="124"/>
                  <a:pt x="605" y="124"/>
                </a:cubicBezTo>
                <a:cubicBezTo>
                  <a:pt x="605" y="125"/>
                  <a:pt x="605" y="125"/>
                  <a:pt x="605" y="125"/>
                </a:cubicBezTo>
                <a:cubicBezTo>
                  <a:pt x="604" y="125"/>
                  <a:pt x="604" y="125"/>
                  <a:pt x="604" y="126"/>
                </a:cubicBezTo>
                <a:cubicBezTo>
                  <a:pt x="604" y="126"/>
                  <a:pt x="603" y="126"/>
                  <a:pt x="603" y="126"/>
                </a:cubicBezTo>
                <a:cubicBezTo>
                  <a:pt x="603" y="126"/>
                  <a:pt x="602" y="126"/>
                  <a:pt x="602" y="126"/>
                </a:cubicBezTo>
                <a:cubicBezTo>
                  <a:pt x="602" y="126"/>
                  <a:pt x="602" y="126"/>
                  <a:pt x="601" y="127"/>
                </a:cubicBezTo>
                <a:cubicBezTo>
                  <a:pt x="602" y="127"/>
                  <a:pt x="602" y="127"/>
                  <a:pt x="602" y="127"/>
                </a:cubicBezTo>
                <a:cubicBezTo>
                  <a:pt x="602" y="127"/>
                  <a:pt x="602" y="128"/>
                  <a:pt x="602" y="128"/>
                </a:cubicBezTo>
                <a:cubicBezTo>
                  <a:pt x="603" y="128"/>
                  <a:pt x="603" y="127"/>
                  <a:pt x="603" y="127"/>
                </a:cubicBezTo>
                <a:cubicBezTo>
                  <a:pt x="604" y="127"/>
                  <a:pt x="604" y="127"/>
                  <a:pt x="604" y="127"/>
                </a:cubicBezTo>
                <a:cubicBezTo>
                  <a:pt x="604" y="128"/>
                  <a:pt x="604" y="128"/>
                  <a:pt x="604" y="128"/>
                </a:cubicBezTo>
                <a:cubicBezTo>
                  <a:pt x="604" y="129"/>
                  <a:pt x="604" y="129"/>
                  <a:pt x="604" y="129"/>
                </a:cubicBezTo>
                <a:cubicBezTo>
                  <a:pt x="604" y="129"/>
                  <a:pt x="604" y="129"/>
                  <a:pt x="603" y="129"/>
                </a:cubicBezTo>
                <a:cubicBezTo>
                  <a:pt x="603" y="129"/>
                  <a:pt x="603" y="130"/>
                  <a:pt x="603" y="130"/>
                </a:cubicBezTo>
                <a:cubicBezTo>
                  <a:pt x="602" y="130"/>
                  <a:pt x="602" y="130"/>
                  <a:pt x="602" y="130"/>
                </a:cubicBezTo>
                <a:cubicBezTo>
                  <a:pt x="602" y="130"/>
                  <a:pt x="601" y="130"/>
                  <a:pt x="601" y="130"/>
                </a:cubicBezTo>
                <a:cubicBezTo>
                  <a:pt x="601" y="131"/>
                  <a:pt x="601" y="131"/>
                  <a:pt x="600" y="131"/>
                </a:cubicBezTo>
                <a:cubicBezTo>
                  <a:pt x="600" y="131"/>
                  <a:pt x="600" y="132"/>
                  <a:pt x="600" y="132"/>
                </a:cubicBezTo>
                <a:cubicBezTo>
                  <a:pt x="599" y="132"/>
                  <a:pt x="599" y="132"/>
                  <a:pt x="599" y="132"/>
                </a:cubicBezTo>
                <a:cubicBezTo>
                  <a:pt x="599" y="132"/>
                  <a:pt x="598" y="132"/>
                  <a:pt x="598" y="132"/>
                </a:cubicBezTo>
                <a:cubicBezTo>
                  <a:pt x="598" y="133"/>
                  <a:pt x="598" y="133"/>
                  <a:pt x="598" y="133"/>
                </a:cubicBezTo>
                <a:cubicBezTo>
                  <a:pt x="598" y="133"/>
                  <a:pt x="598" y="134"/>
                  <a:pt x="598" y="134"/>
                </a:cubicBezTo>
                <a:cubicBezTo>
                  <a:pt x="597" y="134"/>
                  <a:pt x="597" y="134"/>
                  <a:pt x="597" y="134"/>
                </a:cubicBezTo>
                <a:cubicBezTo>
                  <a:pt x="596" y="134"/>
                  <a:pt x="596" y="134"/>
                  <a:pt x="595" y="134"/>
                </a:cubicBezTo>
                <a:cubicBezTo>
                  <a:pt x="593" y="134"/>
                  <a:pt x="593" y="134"/>
                  <a:pt x="593" y="134"/>
                </a:cubicBezTo>
                <a:cubicBezTo>
                  <a:pt x="593" y="135"/>
                  <a:pt x="593" y="135"/>
                  <a:pt x="593" y="135"/>
                </a:cubicBezTo>
                <a:cubicBezTo>
                  <a:pt x="593" y="136"/>
                  <a:pt x="594" y="136"/>
                  <a:pt x="594" y="136"/>
                </a:cubicBezTo>
                <a:cubicBezTo>
                  <a:pt x="593" y="137"/>
                  <a:pt x="592" y="137"/>
                  <a:pt x="592" y="137"/>
                </a:cubicBezTo>
                <a:cubicBezTo>
                  <a:pt x="591" y="137"/>
                  <a:pt x="591" y="137"/>
                  <a:pt x="591" y="137"/>
                </a:cubicBezTo>
                <a:cubicBezTo>
                  <a:pt x="590" y="137"/>
                  <a:pt x="590" y="137"/>
                  <a:pt x="590" y="138"/>
                </a:cubicBezTo>
                <a:cubicBezTo>
                  <a:pt x="589" y="138"/>
                  <a:pt x="589" y="138"/>
                  <a:pt x="589" y="138"/>
                </a:cubicBezTo>
                <a:cubicBezTo>
                  <a:pt x="589" y="138"/>
                  <a:pt x="588" y="139"/>
                  <a:pt x="588" y="139"/>
                </a:cubicBezTo>
                <a:cubicBezTo>
                  <a:pt x="588" y="139"/>
                  <a:pt x="588" y="139"/>
                  <a:pt x="587" y="139"/>
                </a:cubicBezTo>
                <a:cubicBezTo>
                  <a:pt x="587" y="139"/>
                  <a:pt x="587" y="139"/>
                  <a:pt x="587" y="139"/>
                </a:cubicBezTo>
                <a:cubicBezTo>
                  <a:pt x="587" y="139"/>
                  <a:pt x="587" y="140"/>
                  <a:pt x="587" y="140"/>
                </a:cubicBezTo>
                <a:cubicBezTo>
                  <a:pt x="587" y="140"/>
                  <a:pt x="587" y="140"/>
                  <a:pt x="587" y="140"/>
                </a:cubicBezTo>
                <a:cubicBezTo>
                  <a:pt x="587" y="141"/>
                  <a:pt x="586" y="141"/>
                  <a:pt x="586" y="141"/>
                </a:cubicBezTo>
                <a:cubicBezTo>
                  <a:pt x="586" y="141"/>
                  <a:pt x="586" y="142"/>
                  <a:pt x="585" y="142"/>
                </a:cubicBezTo>
                <a:cubicBezTo>
                  <a:pt x="585" y="142"/>
                  <a:pt x="585" y="142"/>
                  <a:pt x="585" y="142"/>
                </a:cubicBezTo>
                <a:cubicBezTo>
                  <a:pt x="584" y="142"/>
                  <a:pt x="584" y="142"/>
                  <a:pt x="584" y="142"/>
                </a:cubicBezTo>
                <a:cubicBezTo>
                  <a:pt x="584" y="142"/>
                  <a:pt x="583" y="142"/>
                  <a:pt x="583" y="142"/>
                </a:cubicBezTo>
                <a:cubicBezTo>
                  <a:pt x="583" y="142"/>
                  <a:pt x="582" y="142"/>
                  <a:pt x="582" y="143"/>
                </a:cubicBezTo>
                <a:cubicBezTo>
                  <a:pt x="582" y="143"/>
                  <a:pt x="583" y="143"/>
                  <a:pt x="583" y="143"/>
                </a:cubicBezTo>
                <a:cubicBezTo>
                  <a:pt x="583" y="144"/>
                  <a:pt x="583" y="144"/>
                  <a:pt x="583" y="144"/>
                </a:cubicBezTo>
                <a:cubicBezTo>
                  <a:pt x="583" y="144"/>
                  <a:pt x="583" y="145"/>
                  <a:pt x="583" y="145"/>
                </a:cubicBezTo>
                <a:cubicBezTo>
                  <a:pt x="583" y="145"/>
                  <a:pt x="582" y="145"/>
                  <a:pt x="582" y="145"/>
                </a:cubicBezTo>
                <a:cubicBezTo>
                  <a:pt x="582" y="145"/>
                  <a:pt x="582" y="145"/>
                  <a:pt x="582" y="146"/>
                </a:cubicBezTo>
                <a:cubicBezTo>
                  <a:pt x="582" y="146"/>
                  <a:pt x="582" y="146"/>
                  <a:pt x="582" y="146"/>
                </a:cubicBezTo>
                <a:cubicBezTo>
                  <a:pt x="582" y="147"/>
                  <a:pt x="582" y="147"/>
                  <a:pt x="582" y="148"/>
                </a:cubicBezTo>
                <a:cubicBezTo>
                  <a:pt x="582" y="148"/>
                  <a:pt x="582" y="148"/>
                  <a:pt x="582" y="149"/>
                </a:cubicBezTo>
                <a:cubicBezTo>
                  <a:pt x="582" y="149"/>
                  <a:pt x="582" y="149"/>
                  <a:pt x="581" y="149"/>
                </a:cubicBezTo>
                <a:cubicBezTo>
                  <a:pt x="581" y="149"/>
                  <a:pt x="581" y="149"/>
                  <a:pt x="581" y="149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83" y="151"/>
                  <a:pt x="583" y="151"/>
                  <a:pt x="583" y="151"/>
                </a:cubicBezTo>
                <a:cubicBezTo>
                  <a:pt x="583" y="151"/>
                  <a:pt x="583" y="151"/>
                  <a:pt x="584" y="151"/>
                </a:cubicBezTo>
                <a:cubicBezTo>
                  <a:pt x="584" y="151"/>
                  <a:pt x="584" y="151"/>
                  <a:pt x="584" y="151"/>
                </a:cubicBezTo>
                <a:cubicBezTo>
                  <a:pt x="585" y="151"/>
                  <a:pt x="585" y="152"/>
                  <a:pt x="585" y="152"/>
                </a:cubicBezTo>
                <a:cubicBezTo>
                  <a:pt x="585" y="152"/>
                  <a:pt x="584" y="152"/>
                  <a:pt x="584" y="152"/>
                </a:cubicBezTo>
                <a:cubicBezTo>
                  <a:pt x="584" y="153"/>
                  <a:pt x="584" y="153"/>
                  <a:pt x="584" y="153"/>
                </a:cubicBezTo>
                <a:cubicBezTo>
                  <a:pt x="583" y="153"/>
                  <a:pt x="584" y="153"/>
                  <a:pt x="584" y="154"/>
                </a:cubicBezTo>
                <a:cubicBezTo>
                  <a:pt x="583" y="154"/>
                  <a:pt x="584" y="154"/>
                  <a:pt x="584" y="154"/>
                </a:cubicBezTo>
                <a:cubicBezTo>
                  <a:pt x="583" y="155"/>
                  <a:pt x="583" y="154"/>
                  <a:pt x="583" y="155"/>
                </a:cubicBezTo>
                <a:cubicBezTo>
                  <a:pt x="583" y="155"/>
                  <a:pt x="582" y="155"/>
                  <a:pt x="582" y="155"/>
                </a:cubicBezTo>
                <a:cubicBezTo>
                  <a:pt x="582" y="156"/>
                  <a:pt x="583" y="156"/>
                  <a:pt x="583" y="156"/>
                </a:cubicBezTo>
                <a:cubicBezTo>
                  <a:pt x="584" y="156"/>
                  <a:pt x="584" y="156"/>
                  <a:pt x="586" y="156"/>
                </a:cubicBezTo>
                <a:cubicBezTo>
                  <a:pt x="585" y="157"/>
                  <a:pt x="586" y="157"/>
                  <a:pt x="585" y="158"/>
                </a:cubicBezTo>
                <a:cubicBezTo>
                  <a:pt x="585" y="158"/>
                  <a:pt x="585" y="158"/>
                  <a:pt x="585" y="158"/>
                </a:cubicBezTo>
                <a:cubicBezTo>
                  <a:pt x="584" y="159"/>
                  <a:pt x="584" y="159"/>
                  <a:pt x="584" y="159"/>
                </a:cubicBezTo>
                <a:cubicBezTo>
                  <a:pt x="584" y="159"/>
                  <a:pt x="585" y="160"/>
                  <a:pt x="585" y="160"/>
                </a:cubicBezTo>
                <a:cubicBezTo>
                  <a:pt x="585" y="160"/>
                  <a:pt x="585" y="160"/>
                  <a:pt x="585" y="160"/>
                </a:cubicBezTo>
                <a:cubicBezTo>
                  <a:pt x="585" y="160"/>
                  <a:pt x="586" y="160"/>
                  <a:pt x="586" y="160"/>
                </a:cubicBezTo>
                <a:cubicBezTo>
                  <a:pt x="586" y="160"/>
                  <a:pt x="587" y="160"/>
                  <a:pt x="587" y="160"/>
                </a:cubicBezTo>
                <a:cubicBezTo>
                  <a:pt x="587" y="161"/>
                  <a:pt x="587" y="161"/>
                  <a:pt x="587" y="161"/>
                </a:cubicBezTo>
                <a:cubicBezTo>
                  <a:pt x="588" y="161"/>
                  <a:pt x="588" y="162"/>
                  <a:pt x="588" y="162"/>
                </a:cubicBezTo>
                <a:cubicBezTo>
                  <a:pt x="590" y="161"/>
                  <a:pt x="590" y="161"/>
                  <a:pt x="590" y="161"/>
                </a:cubicBezTo>
                <a:cubicBezTo>
                  <a:pt x="590" y="161"/>
                  <a:pt x="590" y="162"/>
                  <a:pt x="590" y="162"/>
                </a:cubicBezTo>
                <a:cubicBezTo>
                  <a:pt x="591" y="162"/>
                  <a:pt x="591" y="162"/>
                  <a:pt x="591" y="162"/>
                </a:cubicBezTo>
                <a:cubicBezTo>
                  <a:pt x="592" y="162"/>
                  <a:pt x="593" y="162"/>
                  <a:pt x="593" y="161"/>
                </a:cubicBezTo>
                <a:cubicBezTo>
                  <a:pt x="593" y="161"/>
                  <a:pt x="593" y="161"/>
                  <a:pt x="594" y="161"/>
                </a:cubicBezTo>
                <a:cubicBezTo>
                  <a:pt x="594" y="161"/>
                  <a:pt x="594" y="161"/>
                  <a:pt x="594" y="161"/>
                </a:cubicBezTo>
                <a:cubicBezTo>
                  <a:pt x="595" y="161"/>
                  <a:pt x="595" y="161"/>
                  <a:pt x="595" y="161"/>
                </a:cubicBezTo>
                <a:cubicBezTo>
                  <a:pt x="595" y="160"/>
                  <a:pt x="595" y="160"/>
                  <a:pt x="596" y="160"/>
                </a:cubicBezTo>
                <a:cubicBezTo>
                  <a:pt x="596" y="160"/>
                  <a:pt x="596" y="160"/>
                  <a:pt x="596" y="159"/>
                </a:cubicBezTo>
                <a:cubicBezTo>
                  <a:pt x="596" y="159"/>
                  <a:pt x="597" y="159"/>
                  <a:pt x="597" y="159"/>
                </a:cubicBezTo>
                <a:cubicBezTo>
                  <a:pt x="597" y="158"/>
                  <a:pt x="597" y="158"/>
                  <a:pt x="598" y="157"/>
                </a:cubicBezTo>
                <a:cubicBezTo>
                  <a:pt x="598" y="157"/>
                  <a:pt x="598" y="157"/>
                  <a:pt x="598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599" y="156"/>
                  <a:pt x="600" y="157"/>
                  <a:pt x="600" y="157"/>
                </a:cubicBezTo>
                <a:cubicBezTo>
                  <a:pt x="600" y="157"/>
                  <a:pt x="600" y="156"/>
                  <a:pt x="600" y="156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1" y="155"/>
                  <a:pt x="601" y="155"/>
                  <a:pt x="601" y="155"/>
                </a:cubicBezTo>
                <a:cubicBezTo>
                  <a:pt x="601" y="155"/>
                  <a:pt x="602" y="155"/>
                  <a:pt x="602" y="155"/>
                </a:cubicBezTo>
                <a:cubicBezTo>
                  <a:pt x="602" y="155"/>
                  <a:pt x="602" y="156"/>
                  <a:pt x="602" y="156"/>
                </a:cubicBezTo>
                <a:cubicBezTo>
                  <a:pt x="602" y="156"/>
                  <a:pt x="602" y="156"/>
                  <a:pt x="602" y="157"/>
                </a:cubicBezTo>
                <a:cubicBezTo>
                  <a:pt x="602" y="157"/>
                  <a:pt x="603" y="157"/>
                  <a:pt x="603" y="157"/>
                </a:cubicBezTo>
                <a:cubicBezTo>
                  <a:pt x="603" y="158"/>
                  <a:pt x="603" y="158"/>
                  <a:pt x="603" y="159"/>
                </a:cubicBezTo>
                <a:cubicBezTo>
                  <a:pt x="603" y="159"/>
                  <a:pt x="603" y="159"/>
                  <a:pt x="603" y="159"/>
                </a:cubicBezTo>
                <a:cubicBezTo>
                  <a:pt x="603" y="160"/>
                  <a:pt x="604" y="160"/>
                  <a:pt x="604" y="160"/>
                </a:cubicBezTo>
                <a:cubicBezTo>
                  <a:pt x="604" y="160"/>
                  <a:pt x="605" y="160"/>
                  <a:pt x="605" y="161"/>
                </a:cubicBezTo>
                <a:cubicBezTo>
                  <a:pt x="605" y="161"/>
                  <a:pt x="605" y="161"/>
                  <a:pt x="605" y="161"/>
                </a:cubicBezTo>
                <a:cubicBezTo>
                  <a:pt x="605" y="162"/>
                  <a:pt x="604" y="162"/>
                  <a:pt x="604" y="162"/>
                </a:cubicBezTo>
                <a:cubicBezTo>
                  <a:pt x="604" y="162"/>
                  <a:pt x="604" y="162"/>
                  <a:pt x="604" y="163"/>
                </a:cubicBezTo>
                <a:cubicBezTo>
                  <a:pt x="604" y="163"/>
                  <a:pt x="604" y="164"/>
                  <a:pt x="605" y="164"/>
                </a:cubicBezTo>
                <a:cubicBezTo>
                  <a:pt x="605" y="164"/>
                  <a:pt x="605" y="164"/>
                  <a:pt x="606" y="164"/>
                </a:cubicBezTo>
                <a:cubicBezTo>
                  <a:pt x="606" y="164"/>
                  <a:pt x="606" y="165"/>
                  <a:pt x="606" y="165"/>
                </a:cubicBezTo>
                <a:cubicBezTo>
                  <a:pt x="606" y="165"/>
                  <a:pt x="607" y="165"/>
                  <a:pt x="607" y="166"/>
                </a:cubicBezTo>
                <a:cubicBezTo>
                  <a:pt x="607" y="166"/>
                  <a:pt x="607" y="166"/>
                  <a:pt x="607" y="166"/>
                </a:cubicBezTo>
                <a:cubicBezTo>
                  <a:pt x="607" y="167"/>
                  <a:pt x="607" y="167"/>
                  <a:pt x="607" y="167"/>
                </a:cubicBezTo>
                <a:cubicBezTo>
                  <a:pt x="607" y="168"/>
                  <a:pt x="607" y="168"/>
                  <a:pt x="607" y="168"/>
                </a:cubicBezTo>
                <a:cubicBezTo>
                  <a:pt x="607" y="169"/>
                  <a:pt x="608" y="169"/>
                  <a:pt x="608" y="169"/>
                </a:cubicBezTo>
                <a:cubicBezTo>
                  <a:pt x="608" y="169"/>
                  <a:pt x="608" y="169"/>
                  <a:pt x="609" y="170"/>
                </a:cubicBezTo>
                <a:cubicBezTo>
                  <a:pt x="609" y="170"/>
                  <a:pt x="609" y="170"/>
                  <a:pt x="609" y="170"/>
                </a:cubicBezTo>
                <a:cubicBezTo>
                  <a:pt x="609" y="170"/>
                  <a:pt x="609" y="171"/>
                  <a:pt x="609" y="171"/>
                </a:cubicBezTo>
                <a:cubicBezTo>
                  <a:pt x="609" y="171"/>
                  <a:pt x="609" y="171"/>
                  <a:pt x="609" y="172"/>
                </a:cubicBezTo>
                <a:cubicBezTo>
                  <a:pt x="609" y="172"/>
                  <a:pt x="609" y="172"/>
                  <a:pt x="609" y="173"/>
                </a:cubicBezTo>
                <a:cubicBezTo>
                  <a:pt x="609" y="173"/>
                  <a:pt x="609" y="173"/>
                  <a:pt x="609" y="173"/>
                </a:cubicBezTo>
                <a:cubicBezTo>
                  <a:pt x="609" y="173"/>
                  <a:pt x="609" y="174"/>
                  <a:pt x="609" y="174"/>
                </a:cubicBezTo>
                <a:cubicBezTo>
                  <a:pt x="609" y="174"/>
                  <a:pt x="609" y="174"/>
                  <a:pt x="609" y="175"/>
                </a:cubicBezTo>
                <a:cubicBezTo>
                  <a:pt x="614" y="175"/>
                  <a:pt x="614" y="175"/>
                  <a:pt x="614" y="175"/>
                </a:cubicBezTo>
                <a:cubicBezTo>
                  <a:pt x="614" y="174"/>
                  <a:pt x="614" y="174"/>
                  <a:pt x="614" y="173"/>
                </a:cubicBezTo>
                <a:cubicBezTo>
                  <a:pt x="614" y="173"/>
                  <a:pt x="614" y="173"/>
                  <a:pt x="614" y="173"/>
                </a:cubicBezTo>
                <a:cubicBezTo>
                  <a:pt x="614" y="172"/>
                  <a:pt x="615" y="172"/>
                  <a:pt x="615" y="172"/>
                </a:cubicBezTo>
                <a:cubicBezTo>
                  <a:pt x="615" y="172"/>
                  <a:pt x="615" y="171"/>
                  <a:pt x="615" y="171"/>
                </a:cubicBezTo>
                <a:cubicBezTo>
                  <a:pt x="616" y="171"/>
                  <a:pt x="616" y="171"/>
                  <a:pt x="616" y="171"/>
                </a:cubicBezTo>
                <a:cubicBezTo>
                  <a:pt x="617" y="171"/>
                  <a:pt x="617" y="171"/>
                  <a:pt x="617" y="171"/>
                </a:cubicBezTo>
                <a:cubicBezTo>
                  <a:pt x="617" y="171"/>
                  <a:pt x="617" y="171"/>
                  <a:pt x="618" y="171"/>
                </a:cubicBezTo>
                <a:cubicBezTo>
                  <a:pt x="618" y="172"/>
                  <a:pt x="618" y="172"/>
                  <a:pt x="618" y="172"/>
                </a:cubicBezTo>
                <a:cubicBezTo>
                  <a:pt x="619" y="172"/>
                  <a:pt x="619" y="172"/>
                  <a:pt x="619" y="171"/>
                </a:cubicBezTo>
                <a:cubicBezTo>
                  <a:pt x="619" y="171"/>
                  <a:pt x="619" y="171"/>
                  <a:pt x="620" y="171"/>
                </a:cubicBezTo>
                <a:cubicBezTo>
                  <a:pt x="620" y="171"/>
                  <a:pt x="621" y="171"/>
                  <a:pt x="621" y="171"/>
                </a:cubicBezTo>
                <a:cubicBezTo>
                  <a:pt x="621" y="168"/>
                  <a:pt x="621" y="168"/>
                  <a:pt x="621" y="168"/>
                </a:cubicBezTo>
                <a:cubicBezTo>
                  <a:pt x="624" y="168"/>
                  <a:pt x="624" y="168"/>
                  <a:pt x="624" y="168"/>
                </a:cubicBezTo>
                <a:cubicBezTo>
                  <a:pt x="624" y="168"/>
                  <a:pt x="624" y="168"/>
                  <a:pt x="624" y="168"/>
                </a:cubicBezTo>
                <a:cubicBezTo>
                  <a:pt x="624" y="167"/>
                  <a:pt x="624" y="167"/>
                  <a:pt x="624" y="167"/>
                </a:cubicBezTo>
                <a:cubicBezTo>
                  <a:pt x="623" y="167"/>
                  <a:pt x="623" y="167"/>
                  <a:pt x="623" y="167"/>
                </a:cubicBezTo>
                <a:cubicBezTo>
                  <a:pt x="622" y="167"/>
                  <a:pt x="622" y="167"/>
                  <a:pt x="622" y="167"/>
                </a:cubicBezTo>
                <a:cubicBezTo>
                  <a:pt x="622" y="167"/>
                  <a:pt x="621" y="167"/>
                  <a:pt x="621" y="167"/>
                </a:cubicBezTo>
                <a:cubicBezTo>
                  <a:pt x="621" y="167"/>
                  <a:pt x="621" y="166"/>
                  <a:pt x="621" y="166"/>
                </a:cubicBezTo>
                <a:cubicBezTo>
                  <a:pt x="621" y="166"/>
                  <a:pt x="621" y="166"/>
                  <a:pt x="620" y="166"/>
                </a:cubicBezTo>
                <a:cubicBezTo>
                  <a:pt x="621" y="166"/>
                  <a:pt x="621" y="165"/>
                  <a:pt x="621" y="165"/>
                </a:cubicBezTo>
                <a:cubicBezTo>
                  <a:pt x="621" y="164"/>
                  <a:pt x="622" y="164"/>
                  <a:pt x="622" y="164"/>
                </a:cubicBezTo>
                <a:cubicBezTo>
                  <a:pt x="622" y="163"/>
                  <a:pt x="622" y="163"/>
                  <a:pt x="622" y="163"/>
                </a:cubicBezTo>
                <a:cubicBezTo>
                  <a:pt x="622" y="162"/>
                  <a:pt x="622" y="162"/>
                  <a:pt x="622" y="161"/>
                </a:cubicBezTo>
                <a:cubicBezTo>
                  <a:pt x="622" y="161"/>
                  <a:pt x="622" y="161"/>
                  <a:pt x="622" y="160"/>
                </a:cubicBezTo>
                <a:cubicBezTo>
                  <a:pt x="622" y="160"/>
                  <a:pt x="622" y="160"/>
                  <a:pt x="623" y="160"/>
                </a:cubicBezTo>
                <a:cubicBezTo>
                  <a:pt x="623" y="159"/>
                  <a:pt x="623" y="160"/>
                  <a:pt x="623" y="159"/>
                </a:cubicBezTo>
                <a:cubicBezTo>
                  <a:pt x="624" y="159"/>
                  <a:pt x="624" y="159"/>
                  <a:pt x="624" y="159"/>
                </a:cubicBezTo>
                <a:cubicBezTo>
                  <a:pt x="624" y="159"/>
                  <a:pt x="624" y="159"/>
                  <a:pt x="625" y="158"/>
                </a:cubicBezTo>
                <a:cubicBezTo>
                  <a:pt x="625" y="158"/>
                  <a:pt x="625" y="158"/>
                  <a:pt x="625" y="158"/>
                </a:cubicBezTo>
                <a:cubicBezTo>
                  <a:pt x="626" y="158"/>
                  <a:pt x="626" y="158"/>
                  <a:pt x="626" y="158"/>
                </a:cubicBezTo>
                <a:cubicBezTo>
                  <a:pt x="626" y="158"/>
                  <a:pt x="627" y="158"/>
                  <a:pt x="627" y="158"/>
                </a:cubicBezTo>
                <a:cubicBezTo>
                  <a:pt x="627" y="158"/>
                  <a:pt x="627" y="157"/>
                  <a:pt x="627" y="157"/>
                </a:cubicBezTo>
                <a:cubicBezTo>
                  <a:pt x="627" y="157"/>
                  <a:pt x="627" y="157"/>
                  <a:pt x="627" y="156"/>
                </a:cubicBezTo>
                <a:cubicBezTo>
                  <a:pt x="627" y="156"/>
                  <a:pt x="627" y="156"/>
                  <a:pt x="628" y="156"/>
                </a:cubicBezTo>
                <a:cubicBezTo>
                  <a:pt x="628" y="155"/>
                  <a:pt x="628" y="155"/>
                  <a:pt x="628" y="155"/>
                </a:cubicBezTo>
                <a:cubicBezTo>
                  <a:pt x="629" y="155"/>
                  <a:pt x="629" y="155"/>
                  <a:pt x="629" y="155"/>
                </a:cubicBezTo>
                <a:cubicBezTo>
                  <a:pt x="629" y="154"/>
                  <a:pt x="629" y="154"/>
                  <a:pt x="629" y="154"/>
                </a:cubicBezTo>
                <a:cubicBezTo>
                  <a:pt x="629" y="153"/>
                  <a:pt x="629" y="153"/>
                  <a:pt x="629" y="153"/>
                </a:cubicBezTo>
                <a:cubicBezTo>
                  <a:pt x="629" y="153"/>
                  <a:pt x="629" y="153"/>
                  <a:pt x="629" y="152"/>
                </a:cubicBezTo>
                <a:cubicBezTo>
                  <a:pt x="628" y="152"/>
                  <a:pt x="628" y="152"/>
                  <a:pt x="627" y="152"/>
                </a:cubicBezTo>
                <a:cubicBezTo>
                  <a:pt x="627" y="152"/>
                  <a:pt x="627" y="152"/>
                  <a:pt x="626" y="152"/>
                </a:cubicBezTo>
                <a:cubicBezTo>
                  <a:pt x="626" y="152"/>
                  <a:pt x="626" y="152"/>
                  <a:pt x="625" y="152"/>
                </a:cubicBezTo>
                <a:cubicBezTo>
                  <a:pt x="625" y="151"/>
                  <a:pt x="626" y="151"/>
                  <a:pt x="625" y="150"/>
                </a:cubicBezTo>
                <a:cubicBezTo>
                  <a:pt x="625" y="150"/>
                  <a:pt x="625" y="149"/>
                  <a:pt x="625" y="149"/>
                </a:cubicBezTo>
                <a:cubicBezTo>
                  <a:pt x="624" y="149"/>
                  <a:pt x="624" y="149"/>
                  <a:pt x="624" y="149"/>
                </a:cubicBezTo>
                <a:cubicBezTo>
                  <a:pt x="624" y="149"/>
                  <a:pt x="624" y="149"/>
                  <a:pt x="623" y="149"/>
                </a:cubicBezTo>
                <a:cubicBezTo>
                  <a:pt x="623" y="149"/>
                  <a:pt x="623" y="148"/>
                  <a:pt x="623" y="148"/>
                </a:cubicBezTo>
                <a:cubicBezTo>
                  <a:pt x="623" y="142"/>
                  <a:pt x="623" y="142"/>
                  <a:pt x="623" y="142"/>
                </a:cubicBezTo>
                <a:cubicBezTo>
                  <a:pt x="624" y="142"/>
                  <a:pt x="624" y="142"/>
                  <a:pt x="624" y="142"/>
                </a:cubicBezTo>
                <a:cubicBezTo>
                  <a:pt x="624" y="142"/>
                  <a:pt x="624" y="141"/>
                  <a:pt x="624" y="141"/>
                </a:cubicBezTo>
                <a:cubicBezTo>
                  <a:pt x="625" y="141"/>
                  <a:pt x="625" y="141"/>
                  <a:pt x="625" y="140"/>
                </a:cubicBezTo>
                <a:cubicBezTo>
                  <a:pt x="625" y="140"/>
                  <a:pt x="625" y="140"/>
                  <a:pt x="626" y="140"/>
                </a:cubicBezTo>
                <a:cubicBezTo>
                  <a:pt x="626" y="139"/>
                  <a:pt x="626" y="139"/>
                  <a:pt x="626" y="138"/>
                </a:cubicBezTo>
                <a:cubicBezTo>
                  <a:pt x="626" y="138"/>
                  <a:pt x="626" y="138"/>
                  <a:pt x="626" y="138"/>
                </a:cubicBezTo>
                <a:cubicBezTo>
                  <a:pt x="626" y="137"/>
                  <a:pt x="627" y="137"/>
                  <a:pt x="627" y="137"/>
                </a:cubicBezTo>
                <a:cubicBezTo>
                  <a:pt x="627" y="137"/>
                  <a:pt x="627" y="137"/>
                  <a:pt x="628" y="137"/>
                </a:cubicBezTo>
                <a:cubicBezTo>
                  <a:pt x="628" y="137"/>
                  <a:pt x="629" y="137"/>
                  <a:pt x="629" y="137"/>
                </a:cubicBezTo>
                <a:cubicBezTo>
                  <a:pt x="629" y="136"/>
                  <a:pt x="629" y="136"/>
                  <a:pt x="630" y="136"/>
                </a:cubicBezTo>
                <a:cubicBezTo>
                  <a:pt x="630" y="136"/>
                  <a:pt x="630" y="136"/>
                  <a:pt x="630" y="135"/>
                </a:cubicBezTo>
                <a:cubicBezTo>
                  <a:pt x="630" y="135"/>
                  <a:pt x="630" y="135"/>
                  <a:pt x="631" y="135"/>
                </a:cubicBezTo>
                <a:cubicBezTo>
                  <a:pt x="631" y="134"/>
                  <a:pt x="632" y="135"/>
                  <a:pt x="632" y="134"/>
                </a:cubicBezTo>
                <a:cubicBezTo>
                  <a:pt x="632" y="134"/>
                  <a:pt x="633" y="135"/>
                  <a:pt x="633" y="134"/>
                </a:cubicBezTo>
                <a:cubicBezTo>
                  <a:pt x="633" y="134"/>
                  <a:pt x="633" y="134"/>
                  <a:pt x="633" y="134"/>
                </a:cubicBezTo>
                <a:cubicBezTo>
                  <a:pt x="634" y="134"/>
                  <a:pt x="634" y="133"/>
                  <a:pt x="634" y="133"/>
                </a:cubicBezTo>
                <a:cubicBezTo>
                  <a:pt x="634" y="133"/>
                  <a:pt x="634" y="133"/>
                  <a:pt x="634" y="133"/>
                </a:cubicBezTo>
                <a:cubicBezTo>
                  <a:pt x="634" y="132"/>
                  <a:pt x="634" y="132"/>
                  <a:pt x="635" y="132"/>
                </a:cubicBezTo>
                <a:cubicBezTo>
                  <a:pt x="635" y="132"/>
                  <a:pt x="635" y="132"/>
                  <a:pt x="635" y="132"/>
                </a:cubicBezTo>
                <a:cubicBezTo>
                  <a:pt x="636" y="132"/>
                  <a:pt x="636" y="131"/>
                  <a:pt x="636" y="131"/>
                </a:cubicBezTo>
                <a:cubicBezTo>
                  <a:pt x="636" y="131"/>
                  <a:pt x="637" y="132"/>
                  <a:pt x="637" y="131"/>
                </a:cubicBezTo>
                <a:cubicBezTo>
                  <a:pt x="637" y="131"/>
                  <a:pt x="637" y="131"/>
                  <a:pt x="638" y="131"/>
                </a:cubicBezTo>
                <a:cubicBezTo>
                  <a:pt x="638" y="131"/>
                  <a:pt x="638" y="131"/>
                  <a:pt x="638" y="130"/>
                </a:cubicBezTo>
                <a:cubicBezTo>
                  <a:pt x="638" y="130"/>
                  <a:pt x="638" y="130"/>
                  <a:pt x="638" y="129"/>
                </a:cubicBezTo>
                <a:cubicBezTo>
                  <a:pt x="637" y="129"/>
                  <a:pt x="637" y="129"/>
                  <a:pt x="637" y="129"/>
                </a:cubicBezTo>
                <a:cubicBezTo>
                  <a:pt x="637" y="128"/>
                  <a:pt x="637" y="128"/>
                  <a:pt x="637" y="128"/>
                </a:cubicBezTo>
                <a:cubicBezTo>
                  <a:pt x="637" y="127"/>
                  <a:pt x="637" y="126"/>
                  <a:pt x="637" y="126"/>
                </a:cubicBezTo>
                <a:cubicBezTo>
                  <a:pt x="638" y="126"/>
                  <a:pt x="638" y="125"/>
                  <a:pt x="638" y="125"/>
                </a:cubicBezTo>
                <a:cubicBezTo>
                  <a:pt x="638" y="125"/>
                  <a:pt x="638" y="125"/>
                  <a:pt x="639" y="125"/>
                </a:cubicBezTo>
                <a:cubicBezTo>
                  <a:pt x="639" y="125"/>
                  <a:pt x="639" y="125"/>
                  <a:pt x="639" y="125"/>
                </a:cubicBezTo>
                <a:cubicBezTo>
                  <a:pt x="640" y="124"/>
                  <a:pt x="640" y="124"/>
                  <a:pt x="640" y="124"/>
                </a:cubicBezTo>
                <a:cubicBezTo>
                  <a:pt x="640" y="123"/>
                  <a:pt x="640" y="123"/>
                  <a:pt x="640" y="122"/>
                </a:cubicBezTo>
                <a:cubicBezTo>
                  <a:pt x="640" y="122"/>
                  <a:pt x="640" y="122"/>
                  <a:pt x="641" y="122"/>
                </a:cubicBezTo>
                <a:cubicBezTo>
                  <a:pt x="641" y="121"/>
                  <a:pt x="641" y="121"/>
                  <a:pt x="642" y="121"/>
                </a:cubicBezTo>
                <a:cubicBezTo>
                  <a:pt x="642" y="121"/>
                  <a:pt x="643" y="122"/>
                  <a:pt x="643" y="122"/>
                </a:cubicBezTo>
                <a:cubicBezTo>
                  <a:pt x="644" y="122"/>
                  <a:pt x="644" y="122"/>
                  <a:pt x="644" y="122"/>
                </a:cubicBezTo>
                <a:cubicBezTo>
                  <a:pt x="644" y="122"/>
                  <a:pt x="644" y="122"/>
                  <a:pt x="645" y="122"/>
                </a:cubicBezTo>
                <a:cubicBezTo>
                  <a:pt x="645" y="123"/>
                  <a:pt x="645" y="123"/>
                  <a:pt x="646" y="124"/>
                </a:cubicBezTo>
                <a:cubicBezTo>
                  <a:pt x="646" y="124"/>
                  <a:pt x="646" y="124"/>
                  <a:pt x="646" y="124"/>
                </a:cubicBezTo>
                <a:cubicBezTo>
                  <a:pt x="647" y="123"/>
                  <a:pt x="647" y="123"/>
                  <a:pt x="647" y="123"/>
                </a:cubicBezTo>
                <a:cubicBezTo>
                  <a:pt x="647" y="123"/>
                  <a:pt x="647" y="123"/>
                  <a:pt x="648" y="123"/>
                </a:cubicBezTo>
                <a:cubicBezTo>
                  <a:pt x="648" y="123"/>
                  <a:pt x="648" y="123"/>
                  <a:pt x="648" y="123"/>
                </a:cubicBezTo>
                <a:cubicBezTo>
                  <a:pt x="649" y="123"/>
                  <a:pt x="649" y="123"/>
                  <a:pt x="649" y="124"/>
                </a:cubicBezTo>
                <a:cubicBezTo>
                  <a:pt x="649" y="124"/>
                  <a:pt x="649" y="124"/>
                  <a:pt x="649" y="124"/>
                </a:cubicBezTo>
                <a:cubicBezTo>
                  <a:pt x="649" y="125"/>
                  <a:pt x="650" y="125"/>
                  <a:pt x="650" y="125"/>
                </a:cubicBezTo>
                <a:cubicBezTo>
                  <a:pt x="650" y="127"/>
                  <a:pt x="650" y="127"/>
                  <a:pt x="650" y="127"/>
                </a:cubicBezTo>
                <a:cubicBezTo>
                  <a:pt x="648" y="127"/>
                  <a:pt x="648" y="127"/>
                  <a:pt x="648" y="127"/>
                </a:cubicBezTo>
                <a:cubicBezTo>
                  <a:pt x="648" y="128"/>
                  <a:pt x="648" y="129"/>
                  <a:pt x="648" y="130"/>
                </a:cubicBezTo>
                <a:cubicBezTo>
                  <a:pt x="648" y="130"/>
                  <a:pt x="648" y="130"/>
                  <a:pt x="648" y="130"/>
                </a:cubicBezTo>
                <a:cubicBezTo>
                  <a:pt x="647" y="131"/>
                  <a:pt x="647" y="131"/>
                  <a:pt x="647" y="132"/>
                </a:cubicBezTo>
                <a:cubicBezTo>
                  <a:pt x="647" y="132"/>
                  <a:pt x="646" y="132"/>
                  <a:pt x="646" y="132"/>
                </a:cubicBezTo>
                <a:cubicBezTo>
                  <a:pt x="646" y="132"/>
                  <a:pt x="646" y="133"/>
                  <a:pt x="645" y="133"/>
                </a:cubicBezTo>
                <a:cubicBezTo>
                  <a:pt x="644" y="133"/>
                  <a:pt x="644" y="132"/>
                  <a:pt x="643" y="132"/>
                </a:cubicBezTo>
                <a:cubicBezTo>
                  <a:pt x="643" y="132"/>
                  <a:pt x="643" y="133"/>
                  <a:pt x="642" y="133"/>
                </a:cubicBezTo>
                <a:cubicBezTo>
                  <a:pt x="642" y="133"/>
                  <a:pt x="642" y="133"/>
                  <a:pt x="642" y="133"/>
                </a:cubicBezTo>
                <a:cubicBezTo>
                  <a:pt x="642" y="133"/>
                  <a:pt x="642" y="134"/>
                  <a:pt x="641" y="134"/>
                </a:cubicBezTo>
                <a:cubicBezTo>
                  <a:pt x="641" y="134"/>
                  <a:pt x="641" y="134"/>
                  <a:pt x="641" y="134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1" y="135"/>
                  <a:pt x="640" y="135"/>
                  <a:pt x="640" y="136"/>
                </a:cubicBezTo>
                <a:cubicBezTo>
                  <a:pt x="640" y="136"/>
                  <a:pt x="640" y="136"/>
                  <a:pt x="639" y="136"/>
                </a:cubicBezTo>
                <a:cubicBezTo>
                  <a:pt x="639" y="136"/>
                  <a:pt x="639" y="137"/>
                  <a:pt x="639" y="137"/>
                </a:cubicBezTo>
                <a:cubicBezTo>
                  <a:pt x="639" y="137"/>
                  <a:pt x="638" y="137"/>
                  <a:pt x="638" y="137"/>
                </a:cubicBezTo>
                <a:cubicBezTo>
                  <a:pt x="638" y="138"/>
                  <a:pt x="637" y="138"/>
                  <a:pt x="637" y="139"/>
                </a:cubicBezTo>
                <a:cubicBezTo>
                  <a:pt x="637" y="139"/>
                  <a:pt x="638" y="140"/>
                  <a:pt x="638" y="141"/>
                </a:cubicBezTo>
                <a:cubicBezTo>
                  <a:pt x="638" y="141"/>
                  <a:pt x="637" y="142"/>
                  <a:pt x="637" y="142"/>
                </a:cubicBezTo>
                <a:cubicBezTo>
                  <a:pt x="637" y="142"/>
                  <a:pt x="636" y="143"/>
                  <a:pt x="636" y="143"/>
                </a:cubicBezTo>
                <a:cubicBezTo>
                  <a:pt x="636" y="144"/>
                  <a:pt x="637" y="145"/>
                  <a:pt x="637" y="146"/>
                </a:cubicBezTo>
                <a:cubicBezTo>
                  <a:pt x="637" y="146"/>
                  <a:pt x="637" y="146"/>
                  <a:pt x="637" y="146"/>
                </a:cubicBezTo>
                <a:cubicBezTo>
                  <a:pt x="637" y="147"/>
                  <a:pt x="637" y="147"/>
                  <a:pt x="637" y="147"/>
                </a:cubicBezTo>
                <a:cubicBezTo>
                  <a:pt x="637" y="148"/>
                  <a:pt x="637" y="148"/>
                  <a:pt x="637" y="149"/>
                </a:cubicBezTo>
                <a:cubicBezTo>
                  <a:pt x="638" y="149"/>
                  <a:pt x="638" y="149"/>
                  <a:pt x="639" y="149"/>
                </a:cubicBezTo>
                <a:cubicBezTo>
                  <a:pt x="639" y="149"/>
                  <a:pt x="640" y="149"/>
                  <a:pt x="640" y="149"/>
                </a:cubicBezTo>
                <a:cubicBezTo>
                  <a:pt x="640" y="149"/>
                  <a:pt x="640" y="150"/>
                  <a:pt x="641" y="150"/>
                </a:cubicBezTo>
                <a:cubicBezTo>
                  <a:pt x="641" y="150"/>
                  <a:pt x="641" y="151"/>
                  <a:pt x="641" y="151"/>
                </a:cubicBezTo>
                <a:cubicBezTo>
                  <a:pt x="642" y="151"/>
                  <a:pt x="642" y="151"/>
                  <a:pt x="643" y="151"/>
                </a:cubicBezTo>
                <a:cubicBezTo>
                  <a:pt x="643" y="151"/>
                  <a:pt x="643" y="152"/>
                  <a:pt x="643" y="152"/>
                </a:cubicBezTo>
                <a:cubicBezTo>
                  <a:pt x="644" y="152"/>
                  <a:pt x="644" y="153"/>
                  <a:pt x="645" y="153"/>
                </a:cubicBezTo>
                <a:cubicBezTo>
                  <a:pt x="645" y="153"/>
                  <a:pt x="645" y="153"/>
                  <a:pt x="645" y="153"/>
                </a:cubicBezTo>
                <a:cubicBezTo>
                  <a:pt x="646" y="153"/>
                  <a:pt x="646" y="152"/>
                  <a:pt x="646" y="152"/>
                </a:cubicBezTo>
                <a:cubicBezTo>
                  <a:pt x="647" y="152"/>
                  <a:pt x="648" y="151"/>
                  <a:pt x="649" y="151"/>
                </a:cubicBezTo>
                <a:cubicBezTo>
                  <a:pt x="649" y="151"/>
                  <a:pt x="650" y="152"/>
                  <a:pt x="650" y="152"/>
                </a:cubicBezTo>
                <a:cubicBezTo>
                  <a:pt x="651" y="152"/>
                  <a:pt x="651" y="151"/>
                  <a:pt x="651" y="151"/>
                </a:cubicBezTo>
                <a:cubicBezTo>
                  <a:pt x="652" y="151"/>
                  <a:pt x="652" y="151"/>
                  <a:pt x="652" y="151"/>
                </a:cubicBezTo>
                <a:cubicBezTo>
                  <a:pt x="652" y="151"/>
                  <a:pt x="653" y="151"/>
                  <a:pt x="653" y="151"/>
                </a:cubicBezTo>
                <a:cubicBezTo>
                  <a:pt x="653" y="151"/>
                  <a:pt x="653" y="151"/>
                  <a:pt x="653" y="150"/>
                </a:cubicBezTo>
                <a:cubicBezTo>
                  <a:pt x="653" y="150"/>
                  <a:pt x="654" y="150"/>
                  <a:pt x="654" y="150"/>
                </a:cubicBezTo>
                <a:cubicBezTo>
                  <a:pt x="659" y="150"/>
                  <a:pt x="659" y="150"/>
                  <a:pt x="659" y="150"/>
                </a:cubicBezTo>
                <a:cubicBezTo>
                  <a:pt x="660" y="150"/>
                  <a:pt x="660" y="150"/>
                  <a:pt x="660" y="149"/>
                </a:cubicBezTo>
                <a:cubicBezTo>
                  <a:pt x="660" y="149"/>
                  <a:pt x="661" y="149"/>
                  <a:pt x="661" y="149"/>
                </a:cubicBezTo>
                <a:cubicBezTo>
                  <a:pt x="661" y="149"/>
                  <a:pt x="661" y="149"/>
                  <a:pt x="662" y="149"/>
                </a:cubicBezTo>
                <a:cubicBezTo>
                  <a:pt x="662" y="149"/>
                  <a:pt x="662" y="150"/>
                  <a:pt x="662" y="150"/>
                </a:cubicBezTo>
                <a:cubicBezTo>
                  <a:pt x="662" y="150"/>
                  <a:pt x="662" y="150"/>
                  <a:pt x="662" y="151"/>
                </a:cubicBezTo>
                <a:cubicBezTo>
                  <a:pt x="662" y="151"/>
                  <a:pt x="663" y="151"/>
                  <a:pt x="663" y="151"/>
                </a:cubicBezTo>
                <a:cubicBezTo>
                  <a:pt x="666" y="151"/>
                  <a:pt x="666" y="151"/>
                  <a:pt x="666" y="151"/>
                </a:cubicBezTo>
                <a:cubicBezTo>
                  <a:pt x="667" y="152"/>
                  <a:pt x="667" y="152"/>
                  <a:pt x="667" y="152"/>
                </a:cubicBezTo>
                <a:cubicBezTo>
                  <a:pt x="667" y="152"/>
                  <a:pt x="666" y="152"/>
                  <a:pt x="666" y="152"/>
                </a:cubicBezTo>
                <a:cubicBezTo>
                  <a:pt x="666" y="153"/>
                  <a:pt x="665" y="152"/>
                  <a:pt x="665" y="152"/>
                </a:cubicBezTo>
                <a:cubicBezTo>
                  <a:pt x="664" y="152"/>
                  <a:pt x="664" y="152"/>
                  <a:pt x="663" y="152"/>
                </a:cubicBezTo>
                <a:cubicBezTo>
                  <a:pt x="663" y="152"/>
                  <a:pt x="662" y="153"/>
                  <a:pt x="662" y="153"/>
                </a:cubicBezTo>
                <a:cubicBezTo>
                  <a:pt x="662" y="153"/>
                  <a:pt x="662" y="153"/>
                  <a:pt x="662" y="153"/>
                </a:cubicBezTo>
                <a:cubicBezTo>
                  <a:pt x="661" y="153"/>
                  <a:pt x="661" y="153"/>
                  <a:pt x="661" y="154"/>
                </a:cubicBezTo>
                <a:cubicBezTo>
                  <a:pt x="661" y="154"/>
                  <a:pt x="660" y="154"/>
                  <a:pt x="660" y="154"/>
                </a:cubicBezTo>
                <a:cubicBezTo>
                  <a:pt x="660" y="154"/>
                  <a:pt x="660" y="155"/>
                  <a:pt x="660" y="155"/>
                </a:cubicBezTo>
                <a:cubicBezTo>
                  <a:pt x="659" y="155"/>
                  <a:pt x="659" y="155"/>
                  <a:pt x="659" y="156"/>
                </a:cubicBezTo>
                <a:cubicBezTo>
                  <a:pt x="659" y="156"/>
                  <a:pt x="659" y="156"/>
                  <a:pt x="659" y="156"/>
                </a:cubicBezTo>
                <a:cubicBezTo>
                  <a:pt x="658" y="156"/>
                  <a:pt x="658" y="156"/>
                  <a:pt x="658" y="156"/>
                </a:cubicBezTo>
                <a:cubicBezTo>
                  <a:pt x="657" y="156"/>
                  <a:pt x="657" y="156"/>
                  <a:pt x="657" y="156"/>
                </a:cubicBezTo>
                <a:cubicBezTo>
                  <a:pt x="656" y="156"/>
                  <a:pt x="656" y="156"/>
                  <a:pt x="656" y="155"/>
                </a:cubicBezTo>
                <a:cubicBezTo>
                  <a:pt x="656" y="155"/>
                  <a:pt x="655" y="155"/>
                  <a:pt x="655" y="155"/>
                </a:cubicBezTo>
                <a:cubicBezTo>
                  <a:pt x="654" y="155"/>
                  <a:pt x="654" y="155"/>
                  <a:pt x="653" y="155"/>
                </a:cubicBezTo>
                <a:cubicBezTo>
                  <a:pt x="653" y="155"/>
                  <a:pt x="652" y="155"/>
                  <a:pt x="652" y="155"/>
                </a:cubicBezTo>
                <a:cubicBezTo>
                  <a:pt x="651" y="155"/>
                  <a:pt x="651" y="155"/>
                  <a:pt x="650" y="155"/>
                </a:cubicBezTo>
                <a:cubicBezTo>
                  <a:pt x="650" y="155"/>
                  <a:pt x="650" y="155"/>
                  <a:pt x="650" y="155"/>
                </a:cubicBezTo>
                <a:cubicBezTo>
                  <a:pt x="649" y="155"/>
                  <a:pt x="649" y="156"/>
                  <a:pt x="649" y="156"/>
                </a:cubicBezTo>
                <a:cubicBezTo>
                  <a:pt x="649" y="156"/>
                  <a:pt x="648" y="156"/>
                  <a:pt x="648" y="156"/>
                </a:cubicBezTo>
                <a:cubicBezTo>
                  <a:pt x="648" y="156"/>
                  <a:pt x="648" y="156"/>
                  <a:pt x="647" y="156"/>
                </a:cubicBezTo>
                <a:cubicBezTo>
                  <a:pt x="647" y="156"/>
                  <a:pt x="647" y="156"/>
                  <a:pt x="647" y="156"/>
                </a:cubicBezTo>
                <a:cubicBezTo>
                  <a:pt x="646" y="156"/>
                  <a:pt x="646" y="156"/>
                  <a:pt x="646" y="156"/>
                </a:cubicBezTo>
                <a:cubicBezTo>
                  <a:pt x="646" y="156"/>
                  <a:pt x="645" y="156"/>
                  <a:pt x="645" y="156"/>
                </a:cubicBezTo>
                <a:cubicBezTo>
                  <a:pt x="645" y="157"/>
                  <a:pt x="645" y="157"/>
                  <a:pt x="645" y="157"/>
                </a:cubicBezTo>
                <a:cubicBezTo>
                  <a:pt x="645" y="157"/>
                  <a:pt x="645" y="157"/>
                  <a:pt x="645" y="158"/>
                </a:cubicBezTo>
                <a:cubicBezTo>
                  <a:pt x="644" y="158"/>
                  <a:pt x="645" y="158"/>
                  <a:pt x="644" y="158"/>
                </a:cubicBezTo>
                <a:cubicBezTo>
                  <a:pt x="644" y="158"/>
                  <a:pt x="644" y="158"/>
                  <a:pt x="644" y="158"/>
                </a:cubicBezTo>
                <a:cubicBezTo>
                  <a:pt x="643" y="158"/>
                  <a:pt x="643" y="158"/>
                  <a:pt x="643" y="158"/>
                </a:cubicBezTo>
                <a:cubicBezTo>
                  <a:pt x="643" y="158"/>
                  <a:pt x="643" y="158"/>
                  <a:pt x="642" y="158"/>
                </a:cubicBezTo>
                <a:cubicBezTo>
                  <a:pt x="642" y="158"/>
                  <a:pt x="642" y="157"/>
                  <a:pt x="642" y="157"/>
                </a:cubicBezTo>
                <a:cubicBezTo>
                  <a:pt x="642" y="157"/>
                  <a:pt x="642" y="157"/>
                  <a:pt x="642" y="157"/>
                </a:cubicBezTo>
                <a:cubicBezTo>
                  <a:pt x="641" y="157"/>
                  <a:pt x="641" y="157"/>
                  <a:pt x="641" y="157"/>
                </a:cubicBezTo>
                <a:cubicBezTo>
                  <a:pt x="641" y="157"/>
                  <a:pt x="640" y="157"/>
                  <a:pt x="640" y="157"/>
                </a:cubicBezTo>
                <a:cubicBezTo>
                  <a:pt x="640" y="158"/>
                  <a:pt x="640" y="158"/>
                  <a:pt x="640" y="158"/>
                </a:cubicBezTo>
                <a:cubicBezTo>
                  <a:pt x="640" y="158"/>
                  <a:pt x="640" y="159"/>
                  <a:pt x="641" y="159"/>
                </a:cubicBezTo>
                <a:cubicBezTo>
                  <a:pt x="641" y="159"/>
                  <a:pt x="641" y="159"/>
                  <a:pt x="641" y="159"/>
                </a:cubicBezTo>
                <a:cubicBezTo>
                  <a:pt x="642" y="159"/>
                  <a:pt x="642" y="159"/>
                  <a:pt x="642" y="159"/>
                </a:cubicBezTo>
                <a:cubicBezTo>
                  <a:pt x="642" y="159"/>
                  <a:pt x="641" y="159"/>
                  <a:pt x="641" y="159"/>
                </a:cubicBezTo>
                <a:cubicBezTo>
                  <a:pt x="640" y="159"/>
                  <a:pt x="639" y="160"/>
                  <a:pt x="638" y="160"/>
                </a:cubicBezTo>
                <a:cubicBezTo>
                  <a:pt x="638" y="160"/>
                  <a:pt x="638" y="160"/>
                  <a:pt x="638" y="160"/>
                </a:cubicBezTo>
                <a:cubicBezTo>
                  <a:pt x="638" y="160"/>
                  <a:pt x="638" y="161"/>
                  <a:pt x="638" y="161"/>
                </a:cubicBezTo>
                <a:cubicBezTo>
                  <a:pt x="638" y="161"/>
                  <a:pt x="639" y="162"/>
                  <a:pt x="639" y="162"/>
                </a:cubicBezTo>
                <a:cubicBezTo>
                  <a:pt x="639" y="162"/>
                  <a:pt x="640" y="162"/>
                  <a:pt x="640" y="162"/>
                </a:cubicBezTo>
                <a:cubicBezTo>
                  <a:pt x="640" y="162"/>
                  <a:pt x="640" y="162"/>
                  <a:pt x="641" y="162"/>
                </a:cubicBezTo>
                <a:cubicBezTo>
                  <a:pt x="641" y="162"/>
                  <a:pt x="641" y="162"/>
                  <a:pt x="642" y="162"/>
                </a:cubicBezTo>
                <a:cubicBezTo>
                  <a:pt x="642" y="162"/>
                  <a:pt x="642" y="162"/>
                  <a:pt x="643" y="162"/>
                </a:cubicBezTo>
                <a:cubicBezTo>
                  <a:pt x="643" y="162"/>
                  <a:pt x="643" y="161"/>
                  <a:pt x="644" y="161"/>
                </a:cubicBezTo>
                <a:cubicBezTo>
                  <a:pt x="644" y="160"/>
                  <a:pt x="644" y="160"/>
                  <a:pt x="645" y="160"/>
                </a:cubicBezTo>
                <a:cubicBezTo>
                  <a:pt x="645" y="160"/>
                  <a:pt x="645" y="160"/>
                  <a:pt x="646" y="160"/>
                </a:cubicBezTo>
                <a:cubicBezTo>
                  <a:pt x="646" y="161"/>
                  <a:pt x="646" y="161"/>
                  <a:pt x="646" y="161"/>
                </a:cubicBezTo>
                <a:cubicBezTo>
                  <a:pt x="647" y="161"/>
                  <a:pt x="647" y="161"/>
                  <a:pt x="647" y="161"/>
                </a:cubicBezTo>
                <a:cubicBezTo>
                  <a:pt x="647" y="161"/>
                  <a:pt x="647" y="162"/>
                  <a:pt x="647" y="162"/>
                </a:cubicBezTo>
                <a:cubicBezTo>
                  <a:pt x="647" y="162"/>
                  <a:pt x="647" y="163"/>
                  <a:pt x="647" y="163"/>
                </a:cubicBezTo>
                <a:cubicBezTo>
                  <a:pt x="647" y="163"/>
                  <a:pt x="648" y="163"/>
                  <a:pt x="648" y="163"/>
                </a:cubicBezTo>
                <a:cubicBezTo>
                  <a:pt x="648" y="163"/>
                  <a:pt x="648" y="163"/>
                  <a:pt x="649" y="163"/>
                </a:cubicBezTo>
                <a:cubicBezTo>
                  <a:pt x="649" y="164"/>
                  <a:pt x="649" y="164"/>
                  <a:pt x="649" y="164"/>
                </a:cubicBezTo>
                <a:cubicBezTo>
                  <a:pt x="649" y="164"/>
                  <a:pt x="649" y="164"/>
                  <a:pt x="649" y="165"/>
                </a:cubicBezTo>
                <a:cubicBezTo>
                  <a:pt x="648" y="165"/>
                  <a:pt x="648" y="165"/>
                  <a:pt x="647" y="165"/>
                </a:cubicBezTo>
                <a:cubicBezTo>
                  <a:pt x="647" y="166"/>
                  <a:pt x="646" y="166"/>
                  <a:pt x="646" y="166"/>
                </a:cubicBezTo>
                <a:cubicBezTo>
                  <a:pt x="646" y="166"/>
                  <a:pt x="646" y="166"/>
                  <a:pt x="646" y="167"/>
                </a:cubicBezTo>
                <a:cubicBezTo>
                  <a:pt x="646" y="167"/>
                  <a:pt x="646" y="167"/>
                  <a:pt x="646" y="168"/>
                </a:cubicBezTo>
                <a:cubicBezTo>
                  <a:pt x="645" y="168"/>
                  <a:pt x="645" y="168"/>
                  <a:pt x="645" y="168"/>
                </a:cubicBezTo>
                <a:cubicBezTo>
                  <a:pt x="644" y="168"/>
                  <a:pt x="644" y="168"/>
                  <a:pt x="644" y="168"/>
                </a:cubicBezTo>
                <a:cubicBezTo>
                  <a:pt x="644" y="168"/>
                  <a:pt x="643" y="168"/>
                  <a:pt x="643" y="167"/>
                </a:cubicBezTo>
                <a:cubicBezTo>
                  <a:pt x="643" y="167"/>
                  <a:pt x="643" y="167"/>
                  <a:pt x="643" y="167"/>
                </a:cubicBezTo>
                <a:cubicBezTo>
                  <a:pt x="643" y="167"/>
                  <a:pt x="643" y="166"/>
                  <a:pt x="643" y="166"/>
                </a:cubicBezTo>
                <a:cubicBezTo>
                  <a:pt x="643" y="166"/>
                  <a:pt x="643" y="166"/>
                  <a:pt x="642" y="165"/>
                </a:cubicBezTo>
                <a:cubicBezTo>
                  <a:pt x="642" y="165"/>
                  <a:pt x="642" y="165"/>
                  <a:pt x="642" y="165"/>
                </a:cubicBezTo>
                <a:cubicBezTo>
                  <a:pt x="641" y="165"/>
                  <a:pt x="642" y="165"/>
                  <a:pt x="642" y="165"/>
                </a:cubicBezTo>
                <a:cubicBezTo>
                  <a:pt x="642" y="164"/>
                  <a:pt x="642" y="164"/>
                  <a:pt x="642" y="164"/>
                </a:cubicBezTo>
                <a:cubicBezTo>
                  <a:pt x="640" y="164"/>
                  <a:pt x="640" y="164"/>
                  <a:pt x="640" y="164"/>
                </a:cubicBezTo>
                <a:cubicBezTo>
                  <a:pt x="640" y="164"/>
                  <a:pt x="640" y="165"/>
                  <a:pt x="639" y="165"/>
                </a:cubicBezTo>
                <a:cubicBezTo>
                  <a:pt x="639" y="165"/>
                  <a:pt x="639" y="166"/>
                  <a:pt x="638" y="166"/>
                </a:cubicBezTo>
                <a:cubicBezTo>
                  <a:pt x="638" y="166"/>
                  <a:pt x="638" y="166"/>
                  <a:pt x="638" y="166"/>
                </a:cubicBezTo>
                <a:cubicBezTo>
                  <a:pt x="638" y="166"/>
                  <a:pt x="638" y="167"/>
                  <a:pt x="638" y="167"/>
                </a:cubicBezTo>
                <a:cubicBezTo>
                  <a:pt x="638" y="167"/>
                  <a:pt x="638" y="167"/>
                  <a:pt x="638" y="168"/>
                </a:cubicBezTo>
                <a:cubicBezTo>
                  <a:pt x="638" y="168"/>
                  <a:pt x="637" y="168"/>
                  <a:pt x="637" y="168"/>
                </a:cubicBezTo>
                <a:cubicBezTo>
                  <a:pt x="637" y="169"/>
                  <a:pt x="637" y="169"/>
                  <a:pt x="637" y="169"/>
                </a:cubicBezTo>
                <a:cubicBezTo>
                  <a:pt x="637" y="169"/>
                  <a:pt x="637" y="170"/>
                  <a:pt x="637" y="170"/>
                </a:cubicBezTo>
                <a:cubicBezTo>
                  <a:pt x="637" y="170"/>
                  <a:pt x="636" y="170"/>
                  <a:pt x="636" y="171"/>
                </a:cubicBezTo>
                <a:cubicBezTo>
                  <a:pt x="636" y="171"/>
                  <a:pt x="636" y="171"/>
                  <a:pt x="636" y="172"/>
                </a:cubicBezTo>
                <a:cubicBezTo>
                  <a:pt x="637" y="172"/>
                  <a:pt x="637" y="172"/>
                  <a:pt x="637" y="173"/>
                </a:cubicBezTo>
                <a:cubicBezTo>
                  <a:pt x="637" y="173"/>
                  <a:pt x="637" y="173"/>
                  <a:pt x="637" y="173"/>
                </a:cubicBezTo>
                <a:cubicBezTo>
                  <a:pt x="637" y="174"/>
                  <a:pt x="637" y="174"/>
                  <a:pt x="636" y="174"/>
                </a:cubicBezTo>
                <a:cubicBezTo>
                  <a:pt x="636" y="174"/>
                  <a:pt x="636" y="174"/>
                  <a:pt x="636" y="175"/>
                </a:cubicBezTo>
                <a:cubicBezTo>
                  <a:pt x="636" y="175"/>
                  <a:pt x="636" y="175"/>
                  <a:pt x="636" y="176"/>
                </a:cubicBezTo>
                <a:cubicBezTo>
                  <a:pt x="636" y="176"/>
                  <a:pt x="636" y="176"/>
                  <a:pt x="636" y="176"/>
                </a:cubicBezTo>
                <a:cubicBezTo>
                  <a:pt x="636" y="177"/>
                  <a:pt x="636" y="177"/>
                  <a:pt x="636" y="177"/>
                </a:cubicBezTo>
                <a:cubicBezTo>
                  <a:pt x="636" y="177"/>
                  <a:pt x="636" y="177"/>
                  <a:pt x="635" y="177"/>
                </a:cubicBezTo>
                <a:cubicBezTo>
                  <a:pt x="635" y="177"/>
                  <a:pt x="634" y="176"/>
                  <a:pt x="634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1" y="176"/>
                  <a:pt x="631" y="176"/>
                </a:cubicBezTo>
                <a:cubicBezTo>
                  <a:pt x="630" y="176"/>
                  <a:pt x="630" y="176"/>
                  <a:pt x="630" y="177"/>
                </a:cubicBezTo>
                <a:cubicBezTo>
                  <a:pt x="630" y="177"/>
                  <a:pt x="629" y="177"/>
                  <a:pt x="629" y="177"/>
                </a:cubicBezTo>
                <a:cubicBezTo>
                  <a:pt x="629" y="178"/>
                  <a:pt x="630" y="178"/>
                  <a:pt x="630" y="178"/>
                </a:cubicBezTo>
                <a:cubicBezTo>
                  <a:pt x="630" y="179"/>
                  <a:pt x="631" y="179"/>
                  <a:pt x="631" y="179"/>
                </a:cubicBezTo>
                <a:cubicBezTo>
                  <a:pt x="631" y="180"/>
                  <a:pt x="631" y="180"/>
                  <a:pt x="631" y="180"/>
                </a:cubicBezTo>
                <a:cubicBezTo>
                  <a:pt x="630" y="180"/>
                  <a:pt x="630" y="180"/>
                  <a:pt x="630" y="180"/>
                </a:cubicBezTo>
                <a:cubicBezTo>
                  <a:pt x="629" y="180"/>
                  <a:pt x="629" y="179"/>
                  <a:pt x="628" y="179"/>
                </a:cubicBezTo>
                <a:cubicBezTo>
                  <a:pt x="627" y="178"/>
                  <a:pt x="627" y="178"/>
                  <a:pt x="627" y="178"/>
                </a:cubicBezTo>
                <a:cubicBezTo>
                  <a:pt x="627" y="178"/>
                  <a:pt x="627" y="177"/>
                  <a:pt x="626" y="177"/>
                </a:cubicBezTo>
                <a:cubicBezTo>
                  <a:pt x="626" y="177"/>
                  <a:pt x="626" y="177"/>
                  <a:pt x="626" y="177"/>
                </a:cubicBezTo>
                <a:cubicBezTo>
                  <a:pt x="625" y="177"/>
                  <a:pt x="625" y="177"/>
                  <a:pt x="625" y="177"/>
                </a:cubicBezTo>
                <a:cubicBezTo>
                  <a:pt x="624" y="177"/>
                  <a:pt x="624" y="178"/>
                  <a:pt x="623" y="178"/>
                </a:cubicBezTo>
                <a:cubicBezTo>
                  <a:pt x="623" y="178"/>
                  <a:pt x="623" y="179"/>
                  <a:pt x="623" y="179"/>
                </a:cubicBezTo>
                <a:cubicBezTo>
                  <a:pt x="622" y="179"/>
                  <a:pt x="622" y="179"/>
                  <a:pt x="622" y="179"/>
                </a:cubicBezTo>
                <a:cubicBezTo>
                  <a:pt x="622" y="179"/>
                  <a:pt x="621" y="179"/>
                  <a:pt x="621" y="179"/>
                </a:cubicBezTo>
                <a:cubicBezTo>
                  <a:pt x="621" y="179"/>
                  <a:pt x="621" y="180"/>
                  <a:pt x="621" y="180"/>
                </a:cubicBezTo>
                <a:cubicBezTo>
                  <a:pt x="620" y="180"/>
                  <a:pt x="620" y="180"/>
                  <a:pt x="620" y="180"/>
                </a:cubicBezTo>
                <a:cubicBezTo>
                  <a:pt x="619" y="181"/>
                  <a:pt x="619" y="181"/>
                  <a:pt x="618" y="181"/>
                </a:cubicBezTo>
                <a:cubicBezTo>
                  <a:pt x="617" y="181"/>
                  <a:pt x="617" y="181"/>
                  <a:pt x="616" y="181"/>
                </a:cubicBezTo>
                <a:cubicBezTo>
                  <a:pt x="616" y="181"/>
                  <a:pt x="616" y="181"/>
                  <a:pt x="615" y="181"/>
                </a:cubicBezTo>
                <a:cubicBezTo>
                  <a:pt x="615" y="182"/>
                  <a:pt x="615" y="182"/>
                  <a:pt x="614" y="182"/>
                </a:cubicBezTo>
                <a:cubicBezTo>
                  <a:pt x="614" y="182"/>
                  <a:pt x="613" y="182"/>
                  <a:pt x="612" y="181"/>
                </a:cubicBezTo>
                <a:cubicBezTo>
                  <a:pt x="612" y="180"/>
                  <a:pt x="612" y="180"/>
                  <a:pt x="612" y="179"/>
                </a:cubicBezTo>
                <a:cubicBezTo>
                  <a:pt x="611" y="179"/>
                  <a:pt x="611" y="179"/>
                  <a:pt x="611" y="179"/>
                </a:cubicBezTo>
                <a:cubicBezTo>
                  <a:pt x="610" y="179"/>
                  <a:pt x="610" y="179"/>
                  <a:pt x="610" y="179"/>
                </a:cubicBezTo>
                <a:cubicBezTo>
                  <a:pt x="610" y="179"/>
                  <a:pt x="610" y="179"/>
                  <a:pt x="609" y="179"/>
                </a:cubicBezTo>
                <a:cubicBezTo>
                  <a:pt x="609" y="179"/>
                  <a:pt x="609" y="179"/>
                  <a:pt x="609" y="179"/>
                </a:cubicBezTo>
                <a:cubicBezTo>
                  <a:pt x="608" y="179"/>
                  <a:pt x="608" y="179"/>
                  <a:pt x="608" y="179"/>
                </a:cubicBezTo>
                <a:cubicBezTo>
                  <a:pt x="606" y="179"/>
                  <a:pt x="606" y="179"/>
                  <a:pt x="606" y="179"/>
                </a:cubicBezTo>
                <a:cubicBezTo>
                  <a:pt x="606" y="179"/>
                  <a:pt x="606" y="179"/>
                  <a:pt x="605" y="179"/>
                </a:cubicBezTo>
                <a:cubicBezTo>
                  <a:pt x="605" y="180"/>
                  <a:pt x="605" y="181"/>
                  <a:pt x="605" y="182"/>
                </a:cubicBezTo>
                <a:cubicBezTo>
                  <a:pt x="604" y="182"/>
                  <a:pt x="604" y="182"/>
                  <a:pt x="604" y="182"/>
                </a:cubicBezTo>
                <a:cubicBezTo>
                  <a:pt x="603" y="182"/>
                  <a:pt x="603" y="182"/>
                  <a:pt x="602" y="181"/>
                </a:cubicBezTo>
                <a:cubicBezTo>
                  <a:pt x="602" y="181"/>
                  <a:pt x="602" y="181"/>
                  <a:pt x="602" y="181"/>
                </a:cubicBezTo>
                <a:cubicBezTo>
                  <a:pt x="602" y="180"/>
                  <a:pt x="602" y="180"/>
                  <a:pt x="601" y="179"/>
                </a:cubicBezTo>
                <a:cubicBezTo>
                  <a:pt x="601" y="180"/>
                  <a:pt x="601" y="180"/>
                  <a:pt x="601" y="180"/>
                </a:cubicBezTo>
                <a:cubicBezTo>
                  <a:pt x="599" y="180"/>
                  <a:pt x="599" y="180"/>
                  <a:pt x="599" y="180"/>
                </a:cubicBezTo>
                <a:cubicBezTo>
                  <a:pt x="599" y="178"/>
                  <a:pt x="599" y="178"/>
                  <a:pt x="599" y="178"/>
                </a:cubicBezTo>
                <a:cubicBezTo>
                  <a:pt x="599" y="178"/>
                  <a:pt x="599" y="178"/>
                  <a:pt x="599" y="178"/>
                </a:cubicBezTo>
                <a:cubicBezTo>
                  <a:pt x="599" y="177"/>
                  <a:pt x="599" y="177"/>
                  <a:pt x="599" y="177"/>
                </a:cubicBezTo>
                <a:cubicBezTo>
                  <a:pt x="602" y="177"/>
                  <a:pt x="602" y="177"/>
                  <a:pt x="602" y="177"/>
                </a:cubicBezTo>
                <a:cubicBezTo>
                  <a:pt x="603" y="177"/>
                  <a:pt x="603" y="177"/>
                  <a:pt x="604" y="177"/>
                </a:cubicBezTo>
                <a:cubicBezTo>
                  <a:pt x="604" y="177"/>
                  <a:pt x="604" y="178"/>
                  <a:pt x="604" y="178"/>
                </a:cubicBezTo>
                <a:cubicBezTo>
                  <a:pt x="605" y="178"/>
                  <a:pt x="605" y="178"/>
                  <a:pt x="605" y="178"/>
                </a:cubicBezTo>
                <a:cubicBezTo>
                  <a:pt x="606" y="178"/>
                  <a:pt x="606" y="178"/>
                  <a:pt x="607" y="178"/>
                </a:cubicBezTo>
                <a:cubicBezTo>
                  <a:pt x="607" y="177"/>
                  <a:pt x="607" y="177"/>
                  <a:pt x="607" y="177"/>
                </a:cubicBezTo>
                <a:cubicBezTo>
                  <a:pt x="607" y="176"/>
                  <a:pt x="607" y="176"/>
                  <a:pt x="607" y="175"/>
                </a:cubicBezTo>
                <a:cubicBezTo>
                  <a:pt x="607" y="174"/>
                  <a:pt x="607" y="174"/>
                  <a:pt x="607" y="174"/>
                </a:cubicBezTo>
                <a:cubicBezTo>
                  <a:pt x="607" y="173"/>
                  <a:pt x="608" y="173"/>
                  <a:pt x="608" y="173"/>
                </a:cubicBezTo>
                <a:cubicBezTo>
                  <a:pt x="608" y="172"/>
                  <a:pt x="608" y="172"/>
                  <a:pt x="608" y="171"/>
                </a:cubicBezTo>
                <a:cubicBezTo>
                  <a:pt x="606" y="171"/>
                  <a:pt x="606" y="171"/>
                  <a:pt x="606" y="171"/>
                </a:cubicBezTo>
                <a:cubicBezTo>
                  <a:pt x="606" y="171"/>
                  <a:pt x="606" y="172"/>
                  <a:pt x="606" y="172"/>
                </a:cubicBezTo>
                <a:cubicBezTo>
                  <a:pt x="605" y="172"/>
                  <a:pt x="605" y="171"/>
                  <a:pt x="604" y="172"/>
                </a:cubicBezTo>
                <a:cubicBezTo>
                  <a:pt x="604" y="172"/>
                  <a:pt x="604" y="172"/>
                  <a:pt x="603" y="172"/>
                </a:cubicBezTo>
                <a:cubicBezTo>
                  <a:pt x="603" y="172"/>
                  <a:pt x="603" y="173"/>
                  <a:pt x="603" y="173"/>
                </a:cubicBezTo>
                <a:cubicBezTo>
                  <a:pt x="603" y="173"/>
                  <a:pt x="603" y="173"/>
                  <a:pt x="602" y="173"/>
                </a:cubicBezTo>
                <a:cubicBezTo>
                  <a:pt x="602" y="173"/>
                  <a:pt x="602" y="173"/>
                  <a:pt x="602" y="173"/>
                </a:cubicBezTo>
                <a:cubicBezTo>
                  <a:pt x="602" y="173"/>
                  <a:pt x="602" y="173"/>
                  <a:pt x="601" y="173"/>
                </a:cubicBezTo>
                <a:cubicBezTo>
                  <a:pt x="601" y="173"/>
                  <a:pt x="601" y="172"/>
                  <a:pt x="602" y="172"/>
                </a:cubicBezTo>
                <a:cubicBezTo>
                  <a:pt x="602" y="171"/>
                  <a:pt x="602" y="171"/>
                  <a:pt x="602" y="171"/>
                </a:cubicBezTo>
                <a:cubicBezTo>
                  <a:pt x="602" y="171"/>
                  <a:pt x="602" y="171"/>
                  <a:pt x="602" y="170"/>
                </a:cubicBezTo>
                <a:cubicBezTo>
                  <a:pt x="602" y="169"/>
                  <a:pt x="602" y="169"/>
                  <a:pt x="602" y="169"/>
                </a:cubicBezTo>
                <a:cubicBezTo>
                  <a:pt x="602" y="169"/>
                  <a:pt x="602" y="170"/>
                  <a:pt x="601" y="170"/>
                </a:cubicBezTo>
                <a:cubicBezTo>
                  <a:pt x="601" y="170"/>
                  <a:pt x="601" y="169"/>
                  <a:pt x="600" y="169"/>
                </a:cubicBezTo>
                <a:cubicBezTo>
                  <a:pt x="600" y="169"/>
                  <a:pt x="600" y="169"/>
                  <a:pt x="600" y="168"/>
                </a:cubicBezTo>
                <a:cubicBezTo>
                  <a:pt x="601" y="168"/>
                  <a:pt x="601" y="168"/>
                  <a:pt x="601" y="167"/>
                </a:cubicBezTo>
                <a:cubicBezTo>
                  <a:pt x="601" y="167"/>
                  <a:pt x="601" y="167"/>
                  <a:pt x="601" y="166"/>
                </a:cubicBezTo>
                <a:cubicBezTo>
                  <a:pt x="601" y="166"/>
                  <a:pt x="601" y="166"/>
                  <a:pt x="601" y="166"/>
                </a:cubicBezTo>
                <a:cubicBezTo>
                  <a:pt x="601" y="165"/>
                  <a:pt x="601" y="165"/>
                  <a:pt x="601" y="165"/>
                </a:cubicBezTo>
                <a:cubicBezTo>
                  <a:pt x="601" y="165"/>
                  <a:pt x="601" y="164"/>
                  <a:pt x="600" y="164"/>
                </a:cubicBezTo>
                <a:cubicBezTo>
                  <a:pt x="600" y="164"/>
                  <a:pt x="600" y="164"/>
                  <a:pt x="600" y="164"/>
                </a:cubicBezTo>
                <a:cubicBezTo>
                  <a:pt x="600" y="164"/>
                  <a:pt x="600" y="164"/>
                  <a:pt x="599" y="164"/>
                </a:cubicBezTo>
                <a:cubicBezTo>
                  <a:pt x="599" y="164"/>
                  <a:pt x="599" y="164"/>
                  <a:pt x="598" y="164"/>
                </a:cubicBezTo>
                <a:cubicBezTo>
                  <a:pt x="598" y="165"/>
                  <a:pt x="598" y="165"/>
                  <a:pt x="598" y="166"/>
                </a:cubicBezTo>
                <a:cubicBezTo>
                  <a:pt x="598" y="166"/>
                  <a:pt x="597" y="167"/>
                  <a:pt x="597" y="167"/>
                </a:cubicBezTo>
                <a:cubicBezTo>
                  <a:pt x="597" y="167"/>
                  <a:pt x="596" y="167"/>
                  <a:pt x="596" y="167"/>
                </a:cubicBezTo>
                <a:cubicBezTo>
                  <a:pt x="596" y="167"/>
                  <a:pt x="596" y="167"/>
                  <a:pt x="595" y="167"/>
                </a:cubicBezTo>
                <a:cubicBezTo>
                  <a:pt x="595" y="167"/>
                  <a:pt x="594" y="167"/>
                  <a:pt x="594" y="168"/>
                </a:cubicBezTo>
                <a:cubicBezTo>
                  <a:pt x="594" y="168"/>
                  <a:pt x="595" y="168"/>
                  <a:pt x="595" y="169"/>
                </a:cubicBezTo>
                <a:cubicBezTo>
                  <a:pt x="595" y="169"/>
                  <a:pt x="595" y="169"/>
                  <a:pt x="595" y="169"/>
                </a:cubicBezTo>
                <a:cubicBezTo>
                  <a:pt x="595" y="169"/>
                  <a:pt x="595" y="170"/>
                  <a:pt x="595" y="170"/>
                </a:cubicBezTo>
                <a:cubicBezTo>
                  <a:pt x="594" y="170"/>
                  <a:pt x="594" y="170"/>
                  <a:pt x="594" y="170"/>
                </a:cubicBezTo>
                <a:cubicBezTo>
                  <a:pt x="594" y="170"/>
                  <a:pt x="593" y="170"/>
                  <a:pt x="593" y="170"/>
                </a:cubicBezTo>
                <a:cubicBezTo>
                  <a:pt x="593" y="171"/>
                  <a:pt x="592" y="171"/>
                  <a:pt x="592" y="172"/>
                </a:cubicBezTo>
                <a:cubicBezTo>
                  <a:pt x="592" y="173"/>
                  <a:pt x="592" y="173"/>
                  <a:pt x="593" y="174"/>
                </a:cubicBezTo>
                <a:cubicBezTo>
                  <a:pt x="593" y="174"/>
                  <a:pt x="593" y="174"/>
                  <a:pt x="593" y="174"/>
                </a:cubicBezTo>
                <a:cubicBezTo>
                  <a:pt x="593" y="174"/>
                  <a:pt x="594" y="174"/>
                  <a:pt x="594" y="175"/>
                </a:cubicBezTo>
                <a:cubicBezTo>
                  <a:pt x="594" y="175"/>
                  <a:pt x="594" y="175"/>
                  <a:pt x="595" y="175"/>
                </a:cubicBezTo>
                <a:cubicBezTo>
                  <a:pt x="595" y="175"/>
                  <a:pt x="595" y="176"/>
                  <a:pt x="594" y="176"/>
                </a:cubicBezTo>
                <a:cubicBezTo>
                  <a:pt x="594" y="176"/>
                  <a:pt x="594" y="176"/>
                  <a:pt x="594" y="176"/>
                </a:cubicBezTo>
                <a:cubicBezTo>
                  <a:pt x="594" y="177"/>
                  <a:pt x="594" y="177"/>
                  <a:pt x="594" y="177"/>
                </a:cubicBezTo>
                <a:cubicBezTo>
                  <a:pt x="594" y="178"/>
                  <a:pt x="594" y="178"/>
                  <a:pt x="594" y="178"/>
                </a:cubicBezTo>
                <a:cubicBezTo>
                  <a:pt x="594" y="178"/>
                  <a:pt x="594" y="179"/>
                  <a:pt x="594" y="179"/>
                </a:cubicBezTo>
                <a:cubicBezTo>
                  <a:pt x="594" y="179"/>
                  <a:pt x="594" y="179"/>
                  <a:pt x="594" y="179"/>
                </a:cubicBezTo>
                <a:cubicBezTo>
                  <a:pt x="594" y="180"/>
                  <a:pt x="594" y="180"/>
                  <a:pt x="594" y="180"/>
                </a:cubicBezTo>
                <a:cubicBezTo>
                  <a:pt x="594" y="180"/>
                  <a:pt x="595" y="181"/>
                  <a:pt x="595" y="181"/>
                </a:cubicBezTo>
                <a:cubicBezTo>
                  <a:pt x="595" y="181"/>
                  <a:pt x="595" y="182"/>
                  <a:pt x="595" y="182"/>
                </a:cubicBezTo>
                <a:cubicBezTo>
                  <a:pt x="595" y="184"/>
                  <a:pt x="595" y="184"/>
                  <a:pt x="595" y="184"/>
                </a:cubicBezTo>
                <a:cubicBezTo>
                  <a:pt x="594" y="184"/>
                  <a:pt x="594" y="184"/>
                  <a:pt x="594" y="184"/>
                </a:cubicBezTo>
                <a:cubicBezTo>
                  <a:pt x="594" y="184"/>
                  <a:pt x="594" y="184"/>
                  <a:pt x="593" y="184"/>
                </a:cubicBezTo>
                <a:cubicBezTo>
                  <a:pt x="593" y="184"/>
                  <a:pt x="592" y="184"/>
                  <a:pt x="591" y="184"/>
                </a:cubicBezTo>
                <a:cubicBezTo>
                  <a:pt x="591" y="184"/>
                  <a:pt x="591" y="184"/>
                  <a:pt x="591" y="184"/>
                </a:cubicBezTo>
                <a:cubicBezTo>
                  <a:pt x="590" y="184"/>
                  <a:pt x="590" y="184"/>
                  <a:pt x="589" y="184"/>
                </a:cubicBezTo>
                <a:cubicBezTo>
                  <a:pt x="589" y="184"/>
                  <a:pt x="588" y="184"/>
                  <a:pt x="588" y="184"/>
                </a:cubicBezTo>
                <a:cubicBezTo>
                  <a:pt x="587" y="184"/>
                  <a:pt x="587" y="184"/>
                  <a:pt x="586" y="184"/>
                </a:cubicBezTo>
                <a:cubicBezTo>
                  <a:pt x="586" y="184"/>
                  <a:pt x="586" y="185"/>
                  <a:pt x="586" y="185"/>
                </a:cubicBezTo>
                <a:cubicBezTo>
                  <a:pt x="586" y="185"/>
                  <a:pt x="585" y="185"/>
                  <a:pt x="585" y="185"/>
                </a:cubicBezTo>
                <a:cubicBezTo>
                  <a:pt x="585" y="185"/>
                  <a:pt x="584" y="185"/>
                  <a:pt x="584" y="185"/>
                </a:cubicBezTo>
                <a:cubicBezTo>
                  <a:pt x="583" y="186"/>
                  <a:pt x="584" y="186"/>
                  <a:pt x="583" y="186"/>
                </a:cubicBezTo>
                <a:cubicBezTo>
                  <a:pt x="583" y="186"/>
                  <a:pt x="583" y="187"/>
                  <a:pt x="583" y="187"/>
                </a:cubicBezTo>
                <a:cubicBezTo>
                  <a:pt x="583" y="187"/>
                  <a:pt x="582" y="188"/>
                  <a:pt x="581" y="188"/>
                </a:cubicBezTo>
                <a:cubicBezTo>
                  <a:pt x="581" y="188"/>
                  <a:pt x="581" y="188"/>
                  <a:pt x="581" y="188"/>
                </a:cubicBezTo>
                <a:cubicBezTo>
                  <a:pt x="580" y="188"/>
                  <a:pt x="580" y="188"/>
                  <a:pt x="580" y="188"/>
                </a:cubicBezTo>
                <a:cubicBezTo>
                  <a:pt x="579" y="188"/>
                  <a:pt x="579" y="188"/>
                  <a:pt x="579" y="188"/>
                </a:cubicBezTo>
                <a:cubicBezTo>
                  <a:pt x="579" y="188"/>
                  <a:pt x="579" y="188"/>
                  <a:pt x="579" y="188"/>
                </a:cubicBezTo>
                <a:cubicBezTo>
                  <a:pt x="578" y="188"/>
                  <a:pt x="578" y="188"/>
                  <a:pt x="578" y="188"/>
                </a:cubicBezTo>
                <a:cubicBezTo>
                  <a:pt x="578" y="189"/>
                  <a:pt x="578" y="189"/>
                  <a:pt x="578" y="189"/>
                </a:cubicBezTo>
                <a:cubicBezTo>
                  <a:pt x="579" y="190"/>
                  <a:pt x="579" y="190"/>
                  <a:pt x="579" y="190"/>
                </a:cubicBezTo>
                <a:cubicBezTo>
                  <a:pt x="579" y="192"/>
                  <a:pt x="579" y="192"/>
                  <a:pt x="579" y="192"/>
                </a:cubicBezTo>
                <a:cubicBezTo>
                  <a:pt x="579" y="192"/>
                  <a:pt x="579" y="192"/>
                  <a:pt x="578" y="192"/>
                </a:cubicBezTo>
                <a:cubicBezTo>
                  <a:pt x="578" y="192"/>
                  <a:pt x="578" y="192"/>
                  <a:pt x="578" y="192"/>
                </a:cubicBezTo>
                <a:cubicBezTo>
                  <a:pt x="577" y="192"/>
                  <a:pt x="577" y="192"/>
                  <a:pt x="577" y="192"/>
                </a:cubicBezTo>
                <a:cubicBezTo>
                  <a:pt x="577" y="193"/>
                  <a:pt x="576" y="193"/>
                  <a:pt x="576" y="193"/>
                </a:cubicBezTo>
                <a:cubicBezTo>
                  <a:pt x="576" y="193"/>
                  <a:pt x="575" y="194"/>
                  <a:pt x="575" y="194"/>
                </a:cubicBezTo>
                <a:cubicBezTo>
                  <a:pt x="574" y="194"/>
                  <a:pt x="574" y="195"/>
                  <a:pt x="574" y="195"/>
                </a:cubicBezTo>
                <a:cubicBezTo>
                  <a:pt x="574" y="195"/>
                  <a:pt x="574" y="195"/>
                  <a:pt x="573" y="195"/>
                </a:cubicBezTo>
                <a:cubicBezTo>
                  <a:pt x="573" y="195"/>
                  <a:pt x="573" y="195"/>
                  <a:pt x="573" y="195"/>
                </a:cubicBezTo>
                <a:cubicBezTo>
                  <a:pt x="572" y="195"/>
                  <a:pt x="571" y="195"/>
                  <a:pt x="570" y="195"/>
                </a:cubicBezTo>
                <a:cubicBezTo>
                  <a:pt x="570" y="200"/>
                  <a:pt x="570" y="200"/>
                  <a:pt x="570" y="200"/>
                </a:cubicBezTo>
                <a:cubicBezTo>
                  <a:pt x="569" y="200"/>
                  <a:pt x="569" y="200"/>
                  <a:pt x="568" y="200"/>
                </a:cubicBezTo>
                <a:cubicBezTo>
                  <a:pt x="567" y="200"/>
                  <a:pt x="567" y="200"/>
                  <a:pt x="567" y="200"/>
                </a:cubicBezTo>
                <a:cubicBezTo>
                  <a:pt x="567" y="200"/>
                  <a:pt x="566" y="200"/>
                  <a:pt x="566" y="200"/>
                </a:cubicBezTo>
                <a:cubicBezTo>
                  <a:pt x="566" y="202"/>
                  <a:pt x="566" y="202"/>
                  <a:pt x="566" y="202"/>
                </a:cubicBezTo>
                <a:cubicBezTo>
                  <a:pt x="564" y="202"/>
                  <a:pt x="564" y="202"/>
                  <a:pt x="564" y="202"/>
                </a:cubicBezTo>
                <a:cubicBezTo>
                  <a:pt x="563" y="202"/>
                  <a:pt x="563" y="202"/>
                  <a:pt x="563" y="202"/>
                </a:cubicBezTo>
                <a:cubicBezTo>
                  <a:pt x="562" y="202"/>
                  <a:pt x="562" y="202"/>
                  <a:pt x="562" y="202"/>
                </a:cubicBezTo>
                <a:cubicBezTo>
                  <a:pt x="561" y="202"/>
                  <a:pt x="561" y="202"/>
                  <a:pt x="561" y="202"/>
                </a:cubicBezTo>
                <a:cubicBezTo>
                  <a:pt x="560" y="202"/>
                  <a:pt x="561" y="201"/>
                  <a:pt x="561" y="201"/>
                </a:cubicBezTo>
                <a:cubicBezTo>
                  <a:pt x="560" y="201"/>
                  <a:pt x="560" y="200"/>
                  <a:pt x="560" y="200"/>
                </a:cubicBezTo>
                <a:cubicBezTo>
                  <a:pt x="559" y="200"/>
                  <a:pt x="559" y="200"/>
                  <a:pt x="559" y="200"/>
                </a:cubicBezTo>
                <a:cubicBezTo>
                  <a:pt x="559" y="203"/>
                  <a:pt x="559" y="203"/>
                  <a:pt x="559" y="203"/>
                </a:cubicBezTo>
                <a:cubicBezTo>
                  <a:pt x="559" y="203"/>
                  <a:pt x="560" y="203"/>
                  <a:pt x="560" y="203"/>
                </a:cubicBezTo>
                <a:cubicBezTo>
                  <a:pt x="559" y="204"/>
                  <a:pt x="559" y="204"/>
                  <a:pt x="559" y="204"/>
                </a:cubicBezTo>
                <a:cubicBezTo>
                  <a:pt x="560" y="205"/>
                  <a:pt x="560" y="205"/>
                  <a:pt x="560" y="205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59" y="206"/>
                  <a:pt x="558" y="206"/>
                  <a:pt x="558" y="206"/>
                </a:cubicBezTo>
                <a:cubicBezTo>
                  <a:pt x="557" y="206"/>
                  <a:pt x="557" y="206"/>
                  <a:pt x="557" y="206"/>
                </a:cubicBezTo>
                <a:cubicBezTo>
                  <a:pt x="557" y="206"/>
                  <a:pt x="556" y="206"/>
                  <a:pt x="556" y="206"/>
                </a:cubicBezTo>
                <a:cubicBezTo>
                  <a:pt x="556" y="206"/>
                  <a:pt x="556" y="206"/>
                  <a:pt x="555" y="206"/>
                </a:cubicBezTo>
                <a:cubicBezTo>
                  <a:pt x="555" y="206"/>
                  <a:pt x="555" y="206"/>
                  <a:pt x="554" y="206"/>
                </a:cubicBezTo>
                <a:cubicBezTo>
                  <a:pt x="554" y="206"/>
                  <a:pt x="554" y="206"/>
                  <a:pt x="554" y="205"/>
                </a:cubicBezTo>
                <a:cubicBezTo>
                  <a:pt x="554" y="205"/>
                  <a:pt x="554" y="205"/>
                  <a:pt x="553" y="205"/>
                </a:cubicBezTo>
                <a:cubicBezTo>
                  <a:pt x="553" y="205"/>
                  <a:pt x="553" y="205"/>
                  <a:pt x="552" y="205"/>
                </a:cubicBezTo>
                <a:cubicBezTo>
                  <a:pt x="552" y="205"/>
                  <a:pt x="552" y="205"/>
                  <a:pt x="551" y="205"/>
                </a:cubicBezTo>
                <a:cubicBezTo>
                  <a:pt x="551" y="205"/>
                  <a:pt x="550" y="205"/>
                  <a:pt x="550" y="206"/>
                </a:cubicBezTo>
                <a:cubicBezTo>
                  <a:pt x="550" y="206"/>
                  <a:pt x="549" y="206"/>
                  <a:pt x="549" y="206"/>
                </a:cubicBezTo>
                <a:cubicBezTo>
                  <a:pt x="549" y="206"/>
                  <a:pt x="549" y="207"/>
                  <a:pt x="549" y="207"/>
                </a:cubicBezTo>
                <a:cubicBezTo>
                  <a:pt x="549" y="207"/>
                  <a:pt x="549" y="207"/>
                  <a:pt x="549" y="208"/>
                </a:cubicBezTo>
                <a:cubicBezTo>
                  <a:pt x="549" y="208"/>
                  <a:pt x="550" y="208"/>
                  <a:pt x="550" y="208"/>
                </a:cubicBezTo>
                <a:cubicBezTo>
                  <a:pt x="550" y="208"/>
                  <a:pt x="550" y="208"/>
                  <a:pt x="551" y="208"/>
                </a:cubicBezTo>
                <a:cubicBezTo>
                  <a:pt x="551" y="208"/>
                  <a:pt x="551" y="209"/>
                  <a:pt x="551" y="209"/>
                </a:cubicBezTo>
                <a:cubicBezTo>
                  <a:pt x="552" y="209"/>
                  <a:pt x="552" y="209"/>
                  <a:pt x="552" y="209"/>
                </a:cubicBezTo>
                <a:cubicBezTo>
                  <a:pt x="553" y="209"/>
                  <a:pt x="553" y="209"/>
                  <a:pt x="554" y="209"/>
                </a:cubicBezTo>
                <a:cubicBezTo>
                  <a:pt x="554" y="209"/>
                  <a:pt x="554" y="209"/>
                  <a:pt x="554" y="209"/>
                </a:cubicBezTo>
                <a:cubicBezTo>
                  <a:pt x="555" y="209"/>
                  <a:pt x="555" y="209"/>
                  <a:pt x="555" y="210"/>
                </a:cubicBezTo>
                <a:cubicBezTo>
                  <a:pt x="555" y="210"/>
                  <a:pt x="555" y="210"/>
                  <a:pt x="556" y="210"/>
                </a:cubicBezTo>
                <a:cubicBezTo>
                  <a:pt x="556" y="210"/>
                  <a:pt x="556" y="210"/>
                  <a:pt x="556" y="210"/>
                </a:cubicBezTo>
                <a:cubicBezTo>
                  <a:pt x="557" y="211"/>
                  <a:pt x="557" y="211"/>
                  <a:pt x="557" y="211"/>
                </a:cubicBezTo>
                <a:cubicBezTo>
                  <a:pt x="557" y="212"/>
                  <a:pt x="558" y="212"/>
                  <a:pt x="558" y="212"/>
                </a:cubicBezTo>
                <a:cubicBezTo>
                  <a:pt x="558" y="216"/>
                  <a:pt x="558" y="216"/>
                  <a:pt x="558" y="216"/>
                </a:cubicBezTo>
                <a:cubicBezTo>
                  <a:pt x="559" y="216"/>
                  <a:pt x="559" y="217"/>
                  <a:pt x="559" y="217"/>
                </a:cubicBezTo>
                <a:cubicBezTo>
                  <a:pt x="559" y="217"/>
                  <a:pt x="559" y="217"/>
                  <a:pt x="560" y="217"/>
                </a:cubicBezTo>
                <a:cubicBezTo>
                  <a:pt x="560" y="217"/>
                  <a:pt x="561" y="218"/>
                  <a:pt x="561" y="218"/>
                </a:cubicBezTo>
                <a:cubicBezTo>
                  <a:pt x="561" y="218"/>
                  <a:pt x="562" y="218"/>
                  <a:pt x="562" y="219"/>
                </a:cubicBezTo>
                <a:cubicBezTo>
                  <a:pt x="562" y="219"/>
                  <a:pt x="561" y="220"/>
                  <a:pt x="561" y="220"/>
                </a:cubicBezTo>
                <a:cubicBezTo>
                  <a:pt x="561" y="220"/>
                  <a:pt x="561" y="221"/>
                  <a:pt x="561" y="221"/>
                </a:cubicBezTo>
                <a:cubicBezTo>
                  <a:pt x="561" y="222"/>
                  <a:pt x="561" y="223"/>
                  <a:pt x="562" y="224"/>
                </a:cubicBezTo>
                <a:cubicBezTo>
                  <a:pt x="562" y="224"/>
                  <a:pt x="562" y="224"/>
                  <a:pt x="562" y="225"/>
                </a:cubicBezTo>
                <a:cubicBezTo>
                  <a:pt x="562" y="225"/>
                  <a:pt x="562" y="225"/>
                  <a:pt x="562" y="226"/>
                </a:cubicBezTo>
                <a:cubicBezTo>
                  <a:pt x="561" y="227"/>
                  <a:pt x="560" y="227"/>
                  <a:pt x="560" y="227"/>
                </a:cubicBezTo>
                <a:cubicBezTo>
                  <a:pt x="559" y="228"/>
                  <a:pt x="560" y="228"/>
                  <a:pt x="559" y="228"/>
                </a:cubicBezTo>
                <a:cubicBezTo>
                  <a:pt x="559" y="228"/>
                  <a:pt x="559" y="228"/>
                  <a:pt x="559" y="228"/>
                </a:cubicBezTo>
                <a:cubicBezTo>
                  <a:pt x="558" y="229"/>
                  <a:pt x="557" y="229"/>
                  <a:pt x="557" y="229"/>
                </a:cubicBezTo>
                <a:cubicBezTo>
                  <a:pt x="556" y="229"/>
                  <a:pt x="556" y="229"/>
                  <a:pt x="556" y="229"/>
                </a:cubicBezTo>
                <a:cubicBezTo>
                  <a:pt x="556" y="229"/>
                  <a:pt x="555" y="229"/>
                  <a:pt x="555" y="229"/>
                </a:cubicBezTo>
                <a:cubicBezTo>
                  <a:pt x="555" y="229"/>
                  <a:pt x="554" y="229"/>
                  <a:pt x="554" y="229"/>
                </a:cubicBezTo>
                <a:cubicBezTo>
                  <a:pt x="554" y="229"/>
                  <a:pt x="553" y="228"/>
                  <a:pt x="553" y="228"/>
                </a:cubicBezTo>
                <a:cubicBezTo>
                  <a:pt x="552" y="228"/>
                  <a:pt x="552" y="229"/>
                  <a:pt x="551" y="228"/>
                </a:cubicBezTo>
                <a:cubicBezTo>
                  <a:pt x="551" y="228"/>
                  <a:pt x="551" y="228"/>
                  <a:pt x="551" y="228"/>
                </a:cubicBezTo>
                <a:cubicBezTo>
                  <a:pt x="550" y="228"/>
                  <a:pt x="550" y="227"/>
                  <a:pt x="550" y="227"/>
                </a:cubicBezTo>
                <a:cubicBezTo>
                  <a:pt x="550" y="227"/>
                  <a:pt x="549" y="227"/>
                  <a:pt x="549" y="227"/>
                </a:cubicBezTo>
                <a:cubicBezTo>
                  <a:pt x="543" y="227"/>
                  <a:pt x="543" y="227"/>
                  <a:pt x="543" y="227"/>
                </a:cubicBezTo>
                <a:cubicBezTo>
                  <a:pt x="542" y="227"/>
                  <a:pt x="542" y="227"/>
                  <a:pt x="541" y="227"/>
                </a:cubicBezTo>
                <a:cubicBezTo>
                  <a:pt x="541" y="227"/>
                  <a:pt x="540" y="227"/>
                  <a:pt x="540" y="227"/>
                </a:cubicBezTo>
                <a:cubicBezTo>
                  <a:pt x="540" y="227"/>
                  <a:pt x="540" y="226"/>
                  <a:pt x="539" y="226"/>
                </a:cubicBezTo>
                <a:cubicBezTo>
                  <a:pt x="539" y="226"/>
                  <a:pt x="539" y="226"/>
                  <a:pt x="539" y="226"/>
                </a:cubicBezTo>
                <a:cubicBezTo>
                  <a:pt x="539" y="226"/>
                  <a:pt x="538" y="226"/>
                  <a:pt x="538" y="227"/>
                </a:cubicBezTo>
                <a:cubicBezTo>
                  <a:pt x="538" y="227"/>
                  <a:pt x="538" y="227"/>
                  <a:pt x="538" y="227"/>
                </a:cubicBezTo>
                <a:cubicBezTo>
                  <a:pt x="538" y="227"/>
                  <a:pt x="538" y="228"/>
                  <a:pt x="538" y="228"/>
                </a:cubicBezTo>
                <a:cubicBezTo>
                  <a:pt x="534" y="228"/>
                  <a:pt x="534" y="228"/>
                  <a:pt x="534" y="228"/>
                </a:cubicBezTo>
                <a:cubicBezTo>
                  <a:pt x="534" y="229"/>
                  <a:pt x="534" y="229"/>
                  <a:pt x="534" y="229"/>
                </a:cubicBezTo>
                <a:cubicBezTo>
                  <a:pt x="534" y="229"/>
                  <a:pt x="534" y="229"/>
                  <a:pt x="534" y="229"/>
                </a:cubicBezTo>
                <a:cubicBezTo>
                  <a:pt x="535" y="230"/>
                  <a:pt x="535" y="230"/>
                  <a:pt x="535" y="230"/>
                </a:cubicBezTo>
                <a:cubicBezTo>
                  <a:pt x="535" y="230"/>
                  <a:pt x="535" y="231"/>
                  <a:pt x="535" y="231"/>
                </a:cubicBezTo>
                <a:cubicBezTo>
                  <a:pt x="535" y="231"/>
                  <a:pt x="535" y="232"/>
                  <a:pt x="535" y="232"/>
                </a:cubicBezTo>
                <a:cubicBezTo>
                  <a:pt x="535" y="233"/>
                  <a:pt x="535" y="233"/>
                  <a:pt x="535" y="234"/>
                </a:cubicBezTo>
                <a:cubicBezTo>
                  <a:pt x="535" y="234"/>
                  <a:pt x="535" y="235"/>
                  <a:pt x="535" y="235"/>
                </a:cubicBezTo>
                <a:cubicBezTo>
                  <a:pt x="535" y="235"/>
                  <a:pt x="535" y="235"/>
                  <a:pt x="535" y="236"/>
                </a:cubicBezTo>
                <a:cubicBezTo>
                  <a:pt x="535" y="236"/>
                  <a:pt x="536" y="236"/>
                  <a:pt x="536" y="236"/>
                </a:cubicBezTo>
                <a:cubicBezTo>
                  <a:pt x="536" y="241"/>
                  <a:pt x="536" y="241"/>
                  <a:pt x="536" y="241"/>
                </a:cubicBezTo>
                <a:cubicBezTo>
                  <a:pt x="536" y="241"/>
                  <a:pt x="536" y="241"/>
                  <a:pt x="535" y="241"/>
                </a:cubicBezTo>
                <a:cubicBezTo>
                  <a:pt x="535" y="242"/>
                  <a:pt x="535" y="242"/>
                  <a:pt x="535" y="242"/>
                </a:cubicBezTo>
                <a:cubicBezTo>
                  <a:pt x="535" y="242"/>
                  <a:pt x="534" y="242"/>
                  <a:pt x="534" y="243"/>
                </a:cubicBezTo>
                <a:cubicBezTo>
                  <a:pt x="534" y="243"/>
                  <a:pt x="533" y="244"/>
                  <a:pt x="533" y="245"/>
                </a:cubicBezTo>
                <a:cubicBezTo>
                  <a:pt x="533" y="245"/>
                  <a:pt x="533" y="245"/>
                  <a:pt x="533" y="245"/>
                </a:cubicBezTo>
                <a:cubicBezTo>
                  <a:pt x="534" y="246"/>
                  <a:pt x="534" y="246"/>
                  <a:pt x="534" y="246"/>
                </a:cubicBezTo>
                <a:cubicBezTo>
                  <a:pt x="534" y="247"/>
                  <a:pt x="534" y="247"/>
                  <a:pt x="534" y="247"/>
                </a:cubicBezTo>
                <a:cubicBezTo>
                  <a:pt x="535" y="247"/>
                  <a:pt x="535" y="247"/>
                  <a:pt x="535" y="248"/>
                </a:cubicBezTo>
                <a:cubicBezTo>
                  <a:pt x="535" y="248"/>
                  <a:pt x="535" y="248"/>
                  <a:pt x="535" y="248"/>
                </a:cubicBezTo>
                <a:cubicBezTo>
                  <a:pt x="535" y="249"/>
                  <a:pt x="535" y="249"/>
                  <a:pt x="535" y="249"/>
                </a:cubicBezTo>
                <a:cubicBezTo>
                  <a:pt x="535" y="249"/>
                  <a:pt x="534" y="249"/>
                  <a:pt x="534" y="250"/>
                </a:cubicBezTo>
                <a:cubicBezTo>
                  <a:pt x="534" y="250"/>
                  <a:pt x="534" y="250"/>
                  <a:pt x="534" y="251"/>
                </a:cubicBezTo>
                <a:cubicBezTo>
                  <a:pt x="534" y="252"/>
                  <a:pt x="534" y="252"/>
                  <a:pt x="534" y="253"/>
                </a:cubicBezTo>
                <a:cubicBezTo>
                  <a:pt x="536" y="253"/>
                  <a:pt x="536" y="253"/>
                  <a:pt x="536" y="253"/>
                </a:cubicBezTo>
                <a:cubicBezTo>
                  <a:pt x="537" y="253"/>
                  <a:pt x="537" y="252"/>
                  <a:pt x="538" y="252"/>
                </a:cubicBezTo>
                <a:cubicBezTo>
                  <a:pt x="538" y="252"/>
                  <a:pt x="539" y="253"/>
                  <a:pt x="539" y="253"/>
                </a:cubicBezTo>
                <a:cubicBezTo>
                  <a:pt x="539" y="253"/>
                  <a:pt x="539" y="253"/>
                  <a:pt x="539" y="253"/>
                </a:cubicBezTo>
                <a:cubicBezTo>
                  <a:pt x="540" y="254"/>
                  <a:pt x="540" y="254"/>
                  <a:pt x="540" y="254"/>
                </a:cubicBezTo>
                <a:cubicBezTo>
                  <a:pt x="541" y="254"/>
                  <a:pt x="541" y="253"/>
                  <a:pt x="542" y="253"/>
                </a:cubicBezTo>
                <a:cubicBezTo>
                  <a:pt x="542" y="253"/>
                  <a:pt x="543" y="253"/>
                  <a:pt x="543" y="254"/>
                </a:cubicBezTo>
                <a:cubicBezTo>
                  <a:pt x="543" y="254"/>
                  <a:pt x="543" y="254"/>
                  <a:pt x="544" y="254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45" y="254"/>
                  <a:pt x="545" y="254"/>
                  <a:pt x="545" y="254"/>
                </a:cubicBezTo>
                <a:cubicBezTo>
                  <a:pt x="545" y="255"/>
                  <a:pt x="545" y="255"/>
                  <a:pt x="545" y="255"/>
                </a:cubicBezTo>
                <a:cubicBezTo>
                  <a:pt x="546" y="255"/>
                  <a:pt x="546" y="256"/>
                  <a:pt x="546" y="256"/>
                </a:cubicBezTo>
                <a:cubicBezTo>
                  <a:pt x="546" y="256"/>
                  <a:pt x="546" y="256"/>
                  <a:pt x="546" y="257"/>
                </a:cubicBezTo>
                <a:cubicBezTo>
                  <a:pt x="546" y="257"/>
                  <a:pt x="547" y="257"/>
                  <a:pt x="547" y="257"/>
                </a:cubicBezTo>
                <a:cubicBezTo>
                  <a:pt x="547" y="256"/>
                  <a:pt x="547" y="256"/>
                  <a:pt x="547" y="256"/>
                </a:cubicBezTo>
                <a:cubicBezTo>
                  <a:pt x="547" y="256"/>
                  <a:pt x="547" y="256"/>
                  <a:pt x="547" y="256"/>
                </a:cubicBezTo>
                <a:cubicBezTo>
                  <a:pt x="547" y="256"/>
                  <a:pt x="547" y="256"/>
                  <a:pt x="547" y="256"/>
                </a:cubicBezTo>
                <a:cubicBezTo>
                  <a:pt x="548" y="256"/>
                  <a:pt x="548" y="256"/>
                  <a:pt x="549" y="256"/>
                </a:cubicBezTo>
                <a:cubicBezTo>
                  <a:pt x="549" y="256"/>
                  <a:pt x="550" y="255"/>
                  <a:pt x="550" y="255"/>
                </a:cubicBezTo>
                <a:cubicBezTo>
                  <a:pt x="550" y="255"/>
                  <a:pt x="550" y="255"/>
                  <a:pt x="551" y="255"/>
                </a:cubicBezTo>
                <a:cubicBezTo>
                  <a:pt x="551" y="254"/>
                  <a:pt x="552" y="254"/>
                  <a:pt x="552" y="254"/>
                </a:cubicBezTo>
                <a:cubicBezTo>
                  <a:pt x="552" y="253"/>
                  <a:pt x="553" y="253"/>
                  <a:pt x="553" y="253"/>
                </a:cubicBezTo>
                <a:cubicBezTo>
                  <a:pt x="553" y="253"/>
                  <a:pt x="554" y="253"/>
                  <a:pt x="554" y="252"/>
                </a:cubicBezTo>
                <a:cubicBezTo>
                  <a:pt x="555" y="252"/>
                  <a:pt x="555" y="252"/>
                  <a:pt x="556" y="252"/>
                </a:cubicBezTo>
                <a:cubicBezTo>
                  <a:pt x="556" y="252"/>
                  <a:pt x="556" y="252"/>
                  <a:pt x="556" y="252"/>
                </a:cubicBezTo>
                <a:cubicBezTo>
                  <a:pt x="557" y="252"/>
                  <a:pt x="557" y="252"/>
                  <a:pt x="557" y="252"/>
                </a:cubicBezTo>
                <a:cubicBezTo>
                  <a:pt x="558" y="251"/>
                  <a:pt x="558" y="251"/>
                  <a:pt x="558" y="250"/>
                </a:cubicBezTo>
                <a:cubicBezTo>
                  <a:pt x="559" y="250"/>
                  <a:pt x="560" y="249"/>
                  <a:pt x="560" y="249"/>
                </a:cubicBezTo>
                <a:cubicBezTo>
                  <a:pt x="561" y="249"/>
                  <a:pt x="561" y="248"/>
                  <a:pt x="562" y="248"/>
                </a:cubicBezTo>
                <a:cubicBezTo>
                  <a:pt x="563" y="248"/>
                  <a:pt x="563" y="248"/>
                  <a:pt x="564" y="248"/>
                </a:cubicBezTo>
                <a:cubicBezTo>
                  <a:pt x="565" y="248"/>
                  <a:pt x="565" y="248"/>
                  <a:pt x="566" y="248"/>
                </a:cubicBezTo>
                <a:cubicBezTo>
                  <a:pt x="566" y="246"/>
                  <a:pt x="566" y="246"/>
                  <a:pt x="566" y="246"/>
                </a:cubicBezTo>
                <a:cubicBezTo>
                  <a:pt x="566" y="246"/>
                  <a:pt x="565" y="245"/>
                  <a:pt x="565" y="245"/>
                </a:cubicBezTo>
                <a:cubicBezTo>
                  <a:pt x="565" y="245"/>
                  <a:pt x="565" y="245"/>
                  <a:pt x="565" y="245"/>
                </a:cubicBezTo>
                <a:cubicBezTo>
                  <a:pt x="564" y="244"/>
                  <a:pt x="564" y="244"/>
                  <a:pt x="564" y="244"/>
                </a:cubicBezTo>
                <a:cubicBezTo>
                  <a:pt x="564" y="243"/>
                  <a:pt x="564" y="243"/>
                  <a:pt x="564" y="243"/>
                </a:cubicBezTo>
                <a:cubicBezTo>
                  <a:pt x="564" y="242"/>
                  <a:pt x="564" y="242"/>
                  <a:pt x="565" y="242"/>
                </a:cubicBezTo>
                <a:cubicBezTo>
                  <a:pt x="565" y="241"/>
                  <a:pt x="565" y="241"/>
                  <a:pt x="565" y="240"/>
                </a:cubicBezTo>
                <a:cubicBezTo>
                  <a:pt x="566" y="240"/>
                  <a:pt x="566" y="240"/>
                  <a:pt x="566" y="240"/>
                </a:cubicBezTo>
                <a:cubicBezTo>
                  <a:pt x="566" y="239"/>
                  <a:pt x="566" y="239"/>
                  <a:pt x="566" y="239"/>
                </a:cubicBezTo>
                <a:cubicBezTo>
                  <a:pt x="566" y="239"/>
                  <a:pt x="566" y="238"/>
                  <a:pt x="566" y="238"/>
                </a:cubicBezTo>
                <a:cubicBezTo>
                  <a:pt x="567" y="238"/>
                  <a:pt x="567" y="238"/>
                  <a:pt x="567" y="238"/>
                </a:cubicBezTo>
                <a:cubicBezTo>
                  <a:pt x="568" y="238"/>
                  <a:pt x="568" y="238"/>
                  <a:pt x="569" y="238"/>
                </a:cubicBezTo>
                <a:cubicBezTo>
                  <a:pt x="569" y="238"/>
                  <a:pt x="569" y="238"/>
                  <a:pt x="569" y="237"/>
                </a:cubicBezTo>
                <a:cubicBezTo>
                  <a:pt x="569" y="237"/>
                  <a:pt x="569" y="237"/>
                  <a:pt x="570" y="237"/>
                </a:cubicBezTo>
                <a:cubicBezTo>
                  <a:pt x="570" y="237"/>
                  <a:pt x="570" y="237"/>
                  <a:pt x="570" y="237"/>
                </a:cubicBezTo>
                <a:cubicBezTo>
                  <a:pt x="571" y="236"/>
                  <a:pt x="571" y="237"/>
                  <a:pt x="571" y="237"/>
                </a:cubicBezTo>
                <a:cubicBezTo>
                  <a:pt x="571" y="236"/>
                  <a:pt x="571" y="236"/>
                  <a:pt x="572" y="236"/>
                </a:cubicBezTo>
                <a:cubicBezTo>
                  <a:pt x="572" y="236"/>
                  <a:pt x="572" y="236"/>
                  <a:pt x="572" y="236"/>
                </a:cubicBezTo>
                <a:cubicBezTo>
                  <a:pt x="573" y="236"/>
                  <a:pt x="573" y="236"/>
                  <a:pt x="573" y="236"/>
                </a:cubicBezTo>
                <a:cubicBezTo>
                  <a:pt x="574" y="235"/>
                  <a:pt x="574" y="236"/>
                  <a:pt x="575" y="236"/>
                </a:cubicBezTo>
                <a:cubicBezTo>
                  <a:pt x="576" y="235"/>
                  <a:pt x="576" y="235"/>
                  <a:pt x="577" y="235"/>
                </a:cubicBezTo>
                <a:cubicBezTo>
                  <a:pt x="577" y="233"/>
                  <a:pt x="577" y="233"/>
                  <a:pt x="577" y="233"/>
                </a:cubicBezTo>
                <a:cubicBezTo>
                  <a:pt x="577" y="233"/>
                  <a:pt x="577" y="233"/>
                  <a:pt x="577" y="233"/>
                </a:cubicBezTo>
                <a:cubicBezTo>
                  <a:pt x="576" y="232"/>
                  <a:pt x="576" y="232"/>
                  <a:pt x="576" y="231"/>
                </a:cubicBezTo>
                <a:cubicBezTo>
                  <a:pt x="576" y="231"/>
                  <a:pt x="576" y="231"/>
                  <a:pt x="576" y="230"/>
                </a:cubicBezTo>
                <a:cubicBezTo>
                  <a:pt x="576" y="230"/>
                  <a:pt x="576" y="229"/>
                  <a:pt x="576" y="229"/>
                </a:cubicBezTo>
                <a:cubicBezTo>
                  <a:pt x="576" y="229"/>
                  <a:pt x="577" y="229"/>
                  <a:pt x="577" y="228"/>
                </a:cubicBezTo>
                <a:cubicBezTo>
                  <a:pt x="577" y="228"/>
                  <a:pt x="578" y="228"/>
                  <a:pt x="578" y="228"/>
                </a:cubicBezTo>
                <a:cubicBezTo>
                  <a:pt x="578" y="228"/>
                  <a:pt x="579" y="228"/>
                  <a:pt x="579" y="228"/>
                </a:cubicBezTo>
                <a:cubicBezTo>
                  <a:pt x="580" y="228"/>
                  <a:pt x="580" y="228"/>
                  <a:pt x="581" y="228"/>
                </a:cubicBezTo>
                <a:cubicBezTo>
                  <a:pt x="581" y="228"/>
                  <a:pt x="581" y="228"/>
                  <a:pt x="582" y="228"/>
                </a:cubicBezTo>
                <a:cubicBezTo>
                  <a:pt x="582" y="228"/>
                  <a:pt x="583" y="229"/>
                  <a:pt x="584" y="229"/>
                </a:cubicBezTo>
                <a:cubicBezTo>
                  <a:pt x="584" y="229"/>
                  <a:pt x="585" y="229"/>
                  <a:pt x="586" y="229"/>
                </a:cubicBezTo>
                <a:cubicBezTo>
                  <a:pt x="587" y="229"/>
                  <a:pt x="587" y="229"/>
                  <a:pt x="587" y="229"/>
                </a:cubicBezTo>
                <a:cubicBezTo>
                  <a:pt x="587" y="229"/>
                  <a:pt x="587" y="229"/>
                  <a:pt x="587" y="229"/>
                </a:cubicBezTo>
                <a:cubicBezTo>
                  <a:pt x="588" y="229"/>
                  <a:pt x="588" y="229"/>
                  <a:pt x="588" y="229"/>
                </a:cubicBezTo>
                <a:cubicBezTo>
                  <a:pt x="588" y="229"/>
                  <a:pt x="588" y="228"/>
                  <a:pt x="588" y="228"/>
                </a:cubicBezTo>
                <a:cubicBezTo>
                  <a:pt x="588" y="228"/>
                  <a:pt x="588" y="227"/>
                  <a:pt x="588" y="227"/>
                </a:cubicBezTo>
                <a:cubicBezTo>
                  <a:pt x="588" y="227"/>
                  <a:pt x="589" y="227"/>
                  <a:pt x="589" y="227"/>
                </a:cubicBezTo>
                <a:cubicBezTo>
                  <a:pt x="589" y="227"/>
                  <a:pt x="589" y="226"/>
                  <a:pt x="589" y="226"/>
                </a:cubicBezTo>
                <a:cubicBezTo>
                  <a:pt x="590" y="226"/>
                  <a:pt x="590" y="226"/>
                  <a:pt x="590" y="226"/>
                </a:cubicBezTo>
                <a:cubicBezTo>
                  <a:pt x="591" y="226"/>
                  <a:pt x="591" y="226"/>
                  <a:pt x="591" y="226"/>
                </a:cubicBezTo>
                <a:cubicBezTo>
                  <a:pt x="591" y="226"/>
                  <a:pt x="592" y="226"/>
                  <a:pt x="592" y="226"/>
                </a:cubicBezTo>
                <a:cubicBezTo>
                  <a:pt x="593" y="226"/>
                  <a:pt x="593" y="226"/>
                  <a:pt x="593" y="225"/>
                </a:cubicBezTo>
                <a:cubicBezTo>
                  <a:pt x="593" y="225"/>
                  <a:pt x="593" y="225"/>
                  <a:pt x="594" y="225"/>
                </a:cubicBezTo>
                <a:cubicBezTo>
                  <a:pt x="594" y="225"/>
                  <a:pt x="594" y="225"/>
                  <a:pt x="594" y="224"/>
                </a:cubicBezTo>
                <a:cubicBezTo>
                  <a:pt x="595" y="224"/>
                  <a:pt x="595" y="224"/>
                  <a:pt x="595" y="224"/>
                </a:cubicBezTo>
                <a:cubicBezTo>
                  <a:pt x="595" y="224"/>
                  <a:pt x="595" y="224"/>
                  <a:pt x="596" y="224"/>
                </a:cubicBezTo>
                <a:cubicBezTo>
                  <a:pt x="596" y="224"/>
                  <a:pt x="597" y="224"/>
                  <a:pt x="597" y="225"/>
                </a:cubicBezTo>
                <a:cubicBezTo>
                  <a:pt x="598" y="225"/>
                  <a:pt x="598" y="225"/>
                  <a:pt x="598" y="226"/>
                </a:cubicBezTo>
                <a:cubicBezTo>
                  <a:pt x="599" y="227"/>
                  <a:pt x="599" y="227"/>
                  <a:pt x="600" y="228"/>
                </a:cubicBezTo>
                <a:cubicBezTo>
                  <a:pt x="600" y="228"/>
                  <a:pt x="600" y="228"/>
                  <a:pt x="600" y="229"/>
                </a:cubicBezTo>
                <a:cubicBezTo>
                  <a:pt x="600" y="229"/>
                  <a:pt x="600" y="229"/>
                  <a:pt x="600" y="229"/>
                </a:cubicBezTo>
                <a:cubicBezTo>
                  <a:pt x="600" y="230"/>
                  <a:pt x="601" y="230"/>
                  <a:pt x="601" y="230"/>
                </a:cubicBezTo>
                <a:cubicBezTo>
                  <a:pt x="601" y="230"/>
                  <a:pt x="601" y="230"/>
                  <a:pt x="602" y="230"/>
                </a:cubicBezTo>
                <a:cubicBezTo>
                  <a:pt x="602" y="231"/>
                  <a:pt x="602" y="231"/>
                  <a:pt x="602" y="231"/>
                </a:cubicBezTo>
                <a:cubicBezTo>
                  <a:pt x="603" y="231"/>
                  <a:pt x="603" y="231"/>
                  <a:pt x="603" y="231"/>
                </a:cubicBezTo>
                <a:cubicBezTo>
                  <a:pt x="603" y="231"/>
                  <a:pt x="603" y="232"/>
                  <a:pt x="604" y="232"/>
                </a:cubicBezTo>
                <a:cubicBezTo>
                  <a:pt x="604" y="232"/>
                  <a:pt x="604" y="232"/>
                  <a:pt x="604" y="233"/>
                </a:cubicBezTo>
                <a:cubicBezTo>
                  <a:pt x="604" y="233"/>
                  <a:pt x="604" y="233"/>
                  <a:pt x="605" y="233"/>
                </a:cubicBezTo>
                <a:cubicBezTo>
                  <a:pt x="605" y="233"/>
                  <a:pt x="605" y="234"/>
                  <a:pt x="605" y="234"/>
                </a:cubicBezTo>
                <a:cubicBezTo>
                  <a:pt x="605" y="234"/>
                  <a:pt x="606" y="234"/>
                  <a:pt x="606" y="234"/>
                </a:cubicBezTo>
                <a:cubicBezTo>
                  <a:pt x="606" y="234"/>
                  <a:pt x="606" y="235"/>
                  <a:pt x="607" y="235"/>
                </a:cubicBezTo>
                <a:cubicBezTo>
                  <a:pt x="607" y="235"/>
                  <a:pt x="607" y="235"/>
                  <a:pt x="607" y="235"/>
                </a:cubicBezTo>
                <a:cubicBezTo>
                  <a:pt x="608" y="235"/>
                  <a:pt x="608" y="236"/>
                  <a:pt x="608" y="236"/>
                </a:cubicBezTo>
                <a:cubicBezTo>
                  <a:pt x="608" y="236"/>
                  <a:pt x="609" y="236"/>
                  <a:pt x="609" y="236"/>
                </a:cubicBezTo>
                <a:cubicBezTo>
                  <a:pt x="609" y="236"/>
                  <a:pt x="610" y="237"/>
                  <a:pt x="610" y="237"/>
                </a:cubicBezTo>
                <a:cubicBezTo>
                  <a:pt x="611" y="237"/>
                  <a:pt x="611" y="237"/>
                  <a:pt x="611" y="237"/>
                </a:cubicBezTo>
                <a:cubicBezTo>
                  <a:pt x="612" y="237"/>
                  <a:pt x="612" y="237"/>
                  <a:pt x="612" y="237"/>
                </a:cubicBezTo>
                <a:cubicBezTo>
                  <a:pt x="612" y="237"/>
                  <a:pt x="612" y="238"/>
                  <a:pt x="612" y="238"/>
                </a:cubicBezTo>
                <a:cubicBezTo>
                  <a:pt x="613" y="239"/>
                  <a:pt x="613" y="239"/>
                  <a:pt x="614" y="240"/>
                </a:cubicBezTo>
                <a:cubicBezTo>
                  <a:pt x="614" y="240"/>
                  <a:pt x="615" y="240"/>
                  <a:pt x="615" y="240"/>
                </a:cubicBezTo>
                <a:cubicBezTo>
                  <a:pt x="615" y="240"/>
                  <a:pt x="615" y="240"/>
                  <a:pt x="615" y="240"/>
                </a:cubicBezTo>
                <a:cubicBezTo>
                  <a:pt x="616" y="240"/>
                  <a:pt x="616" y="240"/>
                  <a:pt x="616" y="241"/>
                </a:cubicBezTo>
                <a:cubicBezTo>
                  <a:pt x="617" y="241"/>
                  <a:pt x="617" y="242"/>
                  <a:pt x="617" y="242"/>
                </a:cubicBezTo>
                <a:cubicBezTo>
                  <a:pt x="617" y="243"/>
                  <a:pt x="618" y="243"/>
                  <a:pt x="618" y="243"/>
                </a:cubicBezTo>
                <a:cubicBezTo>
                  <a:pt x="619" y="243"/>
                  <a:pt x="619" y="244"/>
                  <a:pt x="619" y="244"/>
                </a:cubicBezTo>
                <a:cubicBezTo>
                  <a:pt x="619" y="244"/>
                  <a:pt x="619" y="244"/>
                  <a:pt x="619" y="245"/>
                </a:cubicBezTo>
                <a:cubicBezTo>
                  <a:pt x="619" y="245"/>
                  <a:pt x="619" y="245"/>
                  <a:pt x="619" y="246"/>
                </a:cubicBezTo>
                <a:cubicBezTo>
                  <a:pt x="619" y="246"/>
                  <a:pt x="619" y="247"/>
                  <a:pt x="619" y="247"/>
                </a:cubicBezTo>
                <a:cubicBezTo>
                  <a:pt x="618" y="247"/>
                  <a:pt x="617" y="247"/>
                  <a:pt x="615" y="248"/>
                </a:cubicBezTo>
                <a:cubicBezTo>
                  <a:pt x="615" y="248"/>
                  <a:pt x="615" y="249"/>
                  <a:pt x="615" y="249"/>
                </a:cubicBezTo>
                <a:cubicBezTo>
                  <a:pt x="615" y="249"/>
                  <a:pt x="614" y="249"/>
                  <a:pt x="614" y="249"/>
                </a:cubicBezTo>
                <a:cubicBezTo>
                  <a:pt x="614" y="249"/>
                  <a:pt x="613" y="249"/>
                  <a:pt x="613" y="249"/>
                </a:cubicBezTo>
                <a:cubicBezTo>
                  <a:pt x="612" y="249"/>
                  <a:pt x="612" y="249"/>
                  <a:pt x="612" y="249"/>
                </a:cubicBezTo>
                <a:cubicBezTo>
                  <a:pt x="610" y="249"/>
                  <a:pt x="609" y="249"/>
                  <a:pt x="607" y="249"/>
                </a:cubicBezTo>
                <a:cubicBezTo>
                  <a:pt x="607" y="250"/>
                  <a:pt x="607" y="250"/>
                  <a:pt x="607" y="250"/>
                </a:cubicBezTo>
                <a:cubicBezTo>
                  <a:pt x="608" y="250"/>
                  <a:pt x="608" y="250"/>
                  <a:pt x="609" y="250"/>
                </a:cubicBezTo>
                <a:cubicBezTo>
                  <a:pt x="609" y="251"/>
                  <a:pt x="609" y="251"/>
                  <a:pt x="609" y="251"/>
                </a:cubicBezTo>
                <a:cubicBezTo>
                  <a:pt x="609" y="251"/>
                  <a:pt x="610" y="251"/>
                  <a:pt x="610" y="252"/>
                </a:cubicBezTo>
                <a:cubicBezTo>
                  <a:pt x="610" y="252"/>
                  <a:pt x="610" y="252"/>
                  <a:pt x="610" y="252"/>
                </a:cubicBezTo>
                <a:cubicBezTo>
                  <a:pt x="610" y="252"/>
                  <a:pt x="610" y="253"/>
                  <a:pt x="611" y="253"/>
                </a:cubicBezTo>
                <a:cubicBezTo>
                  <a:pt x="611" y="253"/>
                  <a:pt x="611" y="253"/>
                  <a:pt x="611" y="253"/>
                </a:cubicBezTo>
                <a:cubicBezTo>
                  <a:pt x="612" y="253"/>
                  <a:pt x="612" y="253"/>
                  <a:pt x="613" y="253"/>
                </a:cubicBezTo>
                <a:cubicBezTo>
                  <a:pt x="617" y="253"/>
                  <a:pt x="617" y="253"/>
                  <a:pt x="617" y="253"/>
                </a:cubicBezTo>
                <a:cubicBezTo>
                  <a:pt x="617" y="251"/>
                  <a:pt x="617" y="251"/>
                  <a:pt x="617" y="251"/>
                </a:cubicBezTo>
                <a:cubicBezTo>
                  <a:pt x="617" y="250"/>
                  <a:pt x="618" y="250"/>
                  <a:pt x="618" y="250"/>
                </a:cubicBezTo>
                <a:cubicBezTo>
                  <a:pt x="618" y="250"/>
                  <a:pt x="619" y="250"/>
                  <a:pt x="619" y="249"/>
                </a:cubicBezTo>
                <a:cubicBezTo>
                  <a:pt x="620" y="249"/>
                  <a:pt x="620" y="249"/>
                  <a:pt x="620" y="249"/>
                </a:cubicBezTo>
                <a:cubicBezTo>
                  <a:pt x="620" y="248"/>
                  <a:pt x="621" y="249"/>
                  <a:pt x="621" y="249"/>
                </a:cubicBezTo>
                <a:cubicBezTo>
                  <a:pt x="621" y="248"/>
                  <a:pt x="621" y="248"/>
                  <a:pt x="621" y="248"/>
                </a:cubicBezTo>
                <a:cubicBezTo>
                  <a:pt x="621" y="247"/>
                  <a:pt x="621" y="247"/>
                  <a:pt x="621" y="246"/>
                </a:cubicBezTo>
                <a:cubicBezTo>
                  <a:pt x="621" y="246"/>
                  <a:pt x="621" y="246"/>
                  <a:pt x="621" y="246"/>
                </a:cubicBezTo>
                <a:cubicBezTo>
                  <a:pt x="622" y="245"/>
                  <a:pt x="622" y="245"/>
                  <a:pt x="622" y="245"/>
                </a:cubicBezTo>
                <a:cubicBezTo>
                  <a:pt x="622" y="245"/>
                  <a:pt x="623" y="245"/>
                  <a:pt x="623" y="245"/>
                </a:cubicBezTo>
                <a:cubicBezTo>
                  <a:pt x="623" y="245"/>
                  <a:pt x="624" y="245"/>
                  <a:pt x="624" y="245"/>
                </a:cubicBezTo>
                <a:cubicBezTo>
                  <a:pt x="624" y="244"/>
                  <a:pt x="624" y="244"/>
                  <a:pt x="624" y="244"/>
                </a:cubicBezTo>
                <a:cubicBezTo>
                  <a:pt x="624" y="244"/>
                  <a:pt x="624" y="244"/>
                  <a:pt x="624" y="243"/>
                </a:cubicBezTo>
                <a:cubicBezTo>
                  <a:pt x="624" y="242"/>
                  <a:pt x="624" y="242"/>
                  <a:pt x="624" y="242"/>
                </a:cubicBezTo>
                <a:cubicBezTo>
                  <a:pt x="624" y="242"/>
                  <a:pt x="624" y="243"/>
                  <a:pt x="623" y="243"/>
                </a:cubicBezTo>
                <a:cubicBezTo>
                  <a:pt x="622" y="243"/>
                  <a:pt x="622" y="243"/>
                  <a:pt x="622" y="243"/>
                </a:cubicBezTo>
                <a:cubicBezTo>
                  <a:pt x="622" y="243"/>
                  <a:pt x="621" y="242"/>
                  <a:pt x="621" y="242"/>
                </a:cubicBezTo>
                <a:cubicBezTo>
                  <a:pt x="621" y="242"/>
                  <a:pt x="621" y="242"/>
                  <a:pt x="621" y="242"/>
                </a:cubicBezTo>
                <a:cubicBezTo>
                  <a:pt x="621" y="241"/>
                  <a:pt x="621" y="241"/>
                  <a:pt x="621" y="241"/>
                </a:cubicBezTo>
                <a:cubicBezTo>
                  <a:pt x="624" y="241"/>
                  <a:pt x="624" y="241"/>
                  <a:pt x="624" y="241"/>
                </a:cubicBezTo>
                <a:cubicBezTo>
                  <a:pt x="625" y="241"/>
                  <a:pt x="625" y="241"/>
                  <a:pt x="626" y="241"/>
                </a:cubicBezTo>
                <a:cubicBezTo>
                  <a:pt x="626" y="241"/>
                  <a:pt x="626" y="241"/>
                  <a:pt x="626" y="242"/>
                </a:cubicBezTo>
                <a:cubicBezTo>
                  <a:pt x="627" y="242"/>
                  <a:pt x="627" y="242"/>
                  <a:pt x="627" y="242"/>
                </a:cubicBezTo>
                <a:cubicBezTo>
                  <a:pt x="627" y="242"/>
                  <a:pt x="627" y="242"/>
                  <a:pt x="628" y="242"/>
                </a:cubicBezTo>
                <a:cubicBezTo>
                  <a:pt x="627" y="241"/>
                  <a:pt x="627" y="241"/>
                  <a:pt x="627" y="240"/>
                </a:cubicBezTo>
                <a:cubicBezTo>
                  <a:pt x="627" y="239"/>
                  <a:pt x="627" y="239"/>
                  <a:pt x="627" y="238"/>
                </a:cubicBezTo>
                <a:cubicBezTo>
                  <a:pt x="626" y="238"/>
                  <a:pt x="626" y="238"/>
                  <a:pt x="626" y="238"/>
                </a:cubicBezTo>
                <a:cubicBezTo>
                  <a:pt x="625" y="238"/>
                  <a:pt x="625" y="238"/>
                  <a:pt x="625" y="238"/>
                </a:cubicBezTo>
                <a:cubicBezTo>
                  <a:pt x="625" y="238"/>
                  <a:pt x="625" y="238"/>
                  <a:pt x="624" y="238"/>
                </a:cubicBezTo>
                <a:cubicBezTo>
                  <a:pt x="624" y="237"/>
                  <a:pt x="624" y="237"/>
                  <a:pt x="624" y="237"/>
                </a:cubicBezTo>
                <a:cubicBezTo>
                  <a:pt x="623" y="237"/>
                  <a:pt x="623" y="237"/>
                  <a:pt x="623" y="236"/>
                </a:cubicBezTo>
                <a:cubicBezTo>
                  <a:pt x="623" y="236"/>
                  <a:pt x="622" y="236"/>
                  <a:pt x="622" y="236"/>
                </a:cubicBezTo>
                <a:cubicBezTo>
                  <a:pt x="622" y="236"/>
                  <a:pt x="622" y="236"/>
                  <a:pt x="621" y="236"/>
                </a:cubicBezTo>
                <a:cubicBezTo>
                  <a:pt x="621" y="235"/>
                  <a:pt x="621" y="236"/>
                  <a:pt x="621" y="236"/>
                </a:cubicBezTo>
                <a:cubicBezTo>
                  <a:pt x="621" y="235"/>
                  <a:pt x="620" y="235"/>
                  <a:pt x="620" y="235"/>
                </a:cubicBezTo>
                <a:cubicBezTo>
                  <a:pt x="620" y="235"/>
                  <a:pt x="620" y="234"/>
                  <a:pt x="620" y="234"/>
                </a:cubicBezTo>
                <a:cubicBezTo>
                  <a:pt x="620" y="234"/>
                  <a:pt x="620" y="234"/>
                  <a:pt x="619" y="234"/>
                </a:cubicBezTo>
                <a:cubicBezTo>
                  <a:pt x="619" y="234"/>
                  <a:pt x="619" y="234"/>
                  <a:pt x="619" y="234"/>
                </a:cubicBezTo>
                <a:cubicBezTo>
                  <a:pt x="618" y="234"/>
                  <a:pt x="618" y="234"/>
                  <a:pt x="618" y="234"/>
                </a:cubicBezTo>
                <a:cubicBezTo>
                  <a:pt x="618" y="234"/>
                  <a:pt x="617" y="234"/>
                  <a:pt x="617" y="234"/>
                </a:cubicBezTo>
                <a:cubicBezTo>
                  <a:pt x="617" y="233"/>
                  <a:pt x="617" y="233"/>
                  <a:pt x="617" y="233"/>
                </a:cubicBezTo>
                <a:cubicBezTo>
                  <a:pt x="617" y="233"/>
                  <a:pt x="616" y="232"/>
                  <a:pt x="616" y="232"/>
                </a:cubicBezTo>
                <a:cubicBezTo>
                  <a:pt x="616" y="232"/>
                  <a:pt x="616" y="232"/>
                  <a:pt x="615" y="232"/>
                </a:cubicBezTo>
                <a:cubicBezTo>
                  <a:pt x="615" y="232"/>
                  <a:pt x="615" y="232"/>
                  <a:pt x="615" y="232"/>
                </a:cubicBezTo>
                <a:cubicBezTo>
                  <a:pt x="615" y="232"/>
                  <a:pt x="614" y="232"/>
                  <a:pt x="614" y="232"/>
                </a:cubicBezTo>
                <a:cubicBezTo>
                  <a:pt x="614" y="232"/>
                  <a:pt x="614" y="232"/>
                  <a:pt x="614" y="231"/>
                </a:cubicBezTo>
                <a:cubicBezTo>
                  <a:pt x="614" y="231"/>
                  <a:pt x="615" y="231"/>
                  <a:pt x="615" y="231"/>
                </a:cubicBezTo>
                <a:cubicBezTo>
                  <a:pt x="615" y="230"/>
                  <a:pt x="614" y="230"/>
                  <a:pt x="614" y="230"/>
                </a:cubicBezTo>
                <a:cubicBezTo>
                  <a:pt x="614" y="229"/>
                  <a:pt x="614" y="229"/>
                  <a:pt x="614" y="229"/>
                </a:cubicBezTo>
                <a:cubicBezTo>
                  <a:pt x="614" y="229"/>
                  <a:pt x="614" y="229"/>
                  <a:pt x="613" y="228"/>
                </a:cubicBezTo>
                <a:cubicBezTo>
                  <a:pt x="612" y="228"/>
                  <a:pt x="612" y="228"/>
                  <a:pt x="611" y="228"/>
                </a:cubicBezTo>
                <a:cubicBezTo>
                  <a:pt x="611" y="228"/>
                  <a:pt x="611" y="227"/>
                  <a:pt x="611" y="227"/>
                </a:cubicBezTo>
                <a:cubicBezTo>
                  <a:pt x="611" y="227"/>
                  <a:pt x="610" y="227"/>
                  <a:pt x="610" y="227"/>
                </a:cubicBezTo>
                <a:cubicBezTo>
                  <a:pt x="610" y="227"/>
                  <a:pt x="610" y="227"/>
                  <a:pt x="610" y="226"/>
                </a:cubicBezTo>
                <a:cubicBezTo>
                  <a:pt x="610" y="226"/>
                  <a:pt x="610" y="225"/>
                  <a:pt x="610" y="225"/>
                </a:cubicBezTo>
                <a:cubicBezTo>
                  <a:pt x="609" y="225"/>
                  <a:pt x="609" y="225"/>
                  <a:pt x="608" y="225"/>
                </a:cubicBezTo>
                <a:cubicBezTo>
                  <a:pt x="608" y="225"/>
                  <a:pt x="607" y="225"/>
                  <a:pt x="607" y="225"/>
                </a:cubicBezTo>
                <a:cubicBezTo>
                  <a:pt x="607" y="223"/>
                  <a:pt x="607" y="223"/>
                  <a:pt x="607" y="223"/>
                </a:cubicBezTo>
                <a:cubicBezTo>
                  <a:pt x="607" y="222"/>
                  <a:pt x="607" y="222"/>
                  <a:pt x="607" y="222"/>
                </a:cubicBezTo>
                <a:cubicBezTo>
                  <a:pt x="608" y="222"/>
                  <a:pt x="608" y="222"/>
                  <a:pt x="608" y="222"/>
                </a:cubicBezTo>
                <a:cubicBezTo>
                  <a:pt x="608" y="221"/>
                  <a:pt x="608" y="221"/>
                  <a:pt x="608" y="221"/>
                </a:cubicBezTo>
                <a:cubicBezTo>
                  <a:pt x="608" y="221"/>
                  <a:pt x="608" y="221"/>
                  <a:pt x="608" y="221"/>
                </a:cubicBezTo>
                <a:cubicBezTo>
                  <a:pt x="608" y="220"/>
                  <a:pt x="607" y="220"/>
                  <a:pt x="607" y="220"/>
                </a:cubicBezTo>
                <a:cubicBezTo>
                  <a:pt x="607" y="219"/>
                  <a:pt x="607" y="219"/>
                  <a:pt x="608" y="219"/>
                </a:cubicBezTo>
                <a:cubicBezTo>
                  <a:pt x="608" y="219"/>
                  <a:pt x="608" y="219"/>
                  <a:pt x="609" y="219"/>
                </a:cubicBezTo>
                <a:cubicBezTo>
                  <a:pt x="609" y="219"/>
                  <a:pt x="610" y="219"/>
                  <a:pt x="610" y="219"/>
                </a:cubicBezTo>
                <a:cubicBezTo>
                  <a:pt x="610" y="219"/>
                  <a:pt x="610" y="219"/>
                  <a:pt x="611" y="219"/>
                </a:cubicBezTo>
                <a:cubicBezTo>
                  <a:pt x="611" y="220"/>
                  <a:pt x="611" y="220"/>
                  <a:pt x="611" y="220"/>
                </a:cubicBezTo>
                <a:cubicBezTo>
                  <a:pt x="611" y="220"/>
                  <a:pt x="611" y="221"/>
                  <a:pt x="611" y="221"/>
                </a:cubicBezTo>
                <a:cubicBezTo>
                  <a:pt x="611" y="221"/>
                  <a:pt x="612" y="221"/>
                  <a:pt x="612" y="221"/>
                </a:cubicBezTo>
                <a:cubicBezTo>
                  <a:pt x="612" y="221"/>
                  <a:pt x="612" y="221"/>
                  <a:pt x="612" y="221"/>
                </a:cubicBezTo>
                <a:cubicBezTo>
                  <a:pt x="613" y="221"/>
                  <a:pt x="613" y="221"/>
                  <a:pt x="613" y="222"/>
                </a:cubicBezTo>
                <a:cubicBezTo>
                  <a:pt x="613" y="222"/>
                  <a:pt x="613" y="222"/>
                  <a:pt x="614" y="222"/>
                </a:cubicBezTo>
                <a:cubicBezTo>
                  <a:pt x="614" y="222"/>
                  <a:pt x="614" y="223"/>
                  <a:pt x="614" y="223"/>
                </a:cubicBezTo>
                <a:cubicBezTo>
                  <a:pt x="615" y="223"/>
                  <a:pt x="615" y="223"/>
                  <a:pt x="615" y="223"/>
                </a:cubicBezTo>
                <a:cubicBezTo>
                  <a:pt x="615" y="223"/>
                  <a:pt x="616" y="223"/>
                  <a:pt x="616" y="223"/>
                </a:cubicBezTo>
                <a:cubicBezTo>
                  <a:pt x="616" y="223"/>
                  <a:pt x="616" y="224"/>
                  <a:pt x="616" y="224"/>
                </a:cubicBezTo>
                <a:cubicBezTo>
                  <a:pt x="617" y="225"/>
                  <a:pt x="616" y="225"/>
                  <a:pt x="617" y="226"/>
                </a:cubicBezTo>
                <a:cubicBezTo>
                  <a:pt x="617" y="226"/>
                  <a:pt x="617" y="226"/>
                  <a:pt x="618" y="226"/>
                </a:cubicBezTo>
                <a:cubicBezTo>
                  <a:pt x="618" y="226"/>
                  <a:pt x="618" y="226"/>
                  <a:pt x="619" y="227"/>
                </a:cubicBezTo>
                <a:cubicBezTo>
                  <a:pt x="619" y="227"/>
                  <a:pt x="619" y="227"/>
                  <a:pt x="620" y="227"/>
                </a:cubicBezTo>
                <a:cubicBezTo>
                  <a:pt x="620" y="227"/>
                  <a:pt x="620" y="228"/>
                  <a:pt x="620" y="228"/>
                </a:cubicBezTo>
                <a:cubicBezTo>
                  <a:pt x="621" y="228"/>
                  <a:pt x="621" y="228"/>
                  <a:pt x="622" y="228"/>
                </a:cubicBezTo>
                <a:cubicBezTo>
                  <a:pt x="622" y="229"/>
                  <a:pt x="623" y="228"/>
                  <a:pt x="623" y="229"/>
                </a:cubicBezTo>
                <a:cubicBezTo>
                  <a:pt x="623" y="229"/>
                  <a:pt x="623" y="229"/>
                  <a:pt x="623" y="229"/>
                </a:cubicBezTo>
                <a:cubicBezTo>
                  <a:pt x="624" y="230"/>
                  <a:pt x="624" y="230"/>
                  <a:pt x="624" y="230"/>
                </a:cubicBezTo>
                <a:cubicBezTo>
                  <a:pt x="624" y="230"/>
                  <a:pt x="624" y="230"/>
                  <a:pt x="625" y="230"/>
                </a:cubicBezTo>
                <a:cubicBezTo>
                  <a:pt x="625" y="231"/>
                  <a:pt x="626" y="231"/>
                  <a:pt x="626" y="231"/>
                </a:cubicBezTo>
                <a:cubicBezTo>
                  <a:pt x="627" y="232"/>
                  <a:pt x="627" y="233"/>
                  <a:pt x="628" y="233"/>
                </a:cubicBezTo>
                <a:cubicBezTo>
                  <a:pt x="629" y="233"/>
                  <a:pt x="629" y="233"/>
                  <a:pt x="630" y="233"/>
                </a:cubicBezTo>
                <a:cubicBezTo>
                  <a:pt x="630" y="233"/>
                  <a:pt x="630" y="233"/>
                  <a:pt x="630" y="234"/>
                </a:cubicBezTo>
                <a:cubicBezTo>
                  <a:pt x="630" y="234"/>
                  <a:pt x="630" y="234"/>
                  <a:pt x="630" y="234"/>
                </a:cubicBezTo>
                <a:cubicBezTo>
                  <a:pt x="631" y="235"/>
                  <a:pt x="631" y="235"/>
                  <a:pt x="631" y="235"/>
                </a:cubicBezTo>
                <a:cubicBezTo>
                  <a:pt x="631" y="235"/>
                  <a:pt x="631" y="236"/>
                  <a:pt x="631" y="236"/>
                </a:cubicBezTo>
                <a:cubicBezTo>
                  <a:pt x="631" y="236"/>
                  <a:pt x="630" y="236"/>
                  <a:pt x="630" y="236"/>
                </a:cubicBezTo>
                <a:cubicBezTo>
                  <a:pt x="630" y="237"/>
                  <a:pt x="630" y="237"/>
                  <a:pt x="630" y="237"/>
                </a:cubicBezTo>
                <a:cubicBezTo>
                  <a:pt x="630" y="237"/>
                  <a:pt x="630" y="238"/>
                  <a:pt x="630" y="238"/>
                </a:cubicBezTo>
                <a:cubicBezTo>
                  <a:pt x="630" y="239"/>
                  <a:pt x="630" y="239"/>
                  <a:pt x="630" y="239"/>
                </a:cubicBezTo>
                <a:cubicBezTo>
                  <a:pt x="630" y="240"/>
                  <a:pt x="631" y="240"/>
                  <a:pt x="631" y="240"/>
                </a:cubicBezTo>
                <a:cubicBezTo>
                  <a:pt x="631" y="241"/>
                  <a:pt x="631" y="241"/>
                  <a:pt x="631" y="242"/>
                </a:cubicBezTo>
                <a:cubicBezTo>
                  <a:pt x="631" y="242"/>
                  <a:pt x="632" y="243"/>
                  <a:pt x="632" y="243"/>
                </a:cubicBezTo>
                <a:cubicBezTo>
                  <a:pt x="632" y="243"/>
                  <a:pt x="632" y="244"/>
                  <a:pt x="632" y="244"/>
                </a:cubicBezTo>
                <a:cubicBezTo>
                  <a:pt x="632" y="244"/>
                  <a:pt x="633" y="244"/>
                  <a:pt x="633" y="244"/>
                </a:cubicBezTo>
                <a:cubicBezTo>
                  <a:pt x="633" y="244"/>
                  <a:pt x="633" y="244"/>
                  <a:pt x="634" y="244"/>
                </a:cubicBezTo>
                <a:cubicBezTo>
                  <a:pt x="634" y="244"/>
                  <a:pt x="635" y="244"/>
                  <a:pt x="635" y="244"/>
                </a:cubicBezTo>
                <a:cubicBezTo>
                  <a:pt x="635" y="247"/>
                  <a:pt x="635" y="247"/>
                  <a:pt x="635" y="247"/>
                </a:cubicBezTo>
                <a:cubicBezTo>
                  <a:pt x="633" y="247"/>
                  <a:pt x="633" y="247"/>
                  <a:pt x="633" y="247"/>
                </a:cubicBezTo>
                <a:cubicBezTo>
                  <a:pt x="633" y="247"/>
                  <a:pt x="634" y="246"/>
                  <a:pt x="633" y="246"/>
                </a:cubicBezTo>
                <a:cubicBezTo>
                  <a:pt x="633" y="246"/>
                  <a:pt x="633" y="246"/>
                  <a:pt x="633" y="246"/>
                </a:cubicBezTo>
                <a:cubicBezTo>
                  <a:pt x="632" y="246"/>
                  <a:pt x="632" y="247"/>
                  <a:pt x="632" y="247"/>
                </a:cubicBezTo>
                <a:cubicBezTo>
                  <a:pt x="632" y="247"/>
                  <a:pt x="632" y="247"/>
                  <a:pt x="632" y="247"/>
                </a:cubicBezTo>
                <a:cubicBezTo>
                  <a:pt x="632" y="248"/>
                  <a:pt x="632" y="248"/>
                  <a:pt x="633" y="248"/>
                </a:cubicBezTo>
                <a:cubicBezTo>
                  <a:pt x="633" y="249"/>
                  <a:pt x="633" y="249"/>
                  <a:pt x="634" y="249"/>
                </a:cubicBezTo>
                <a:cubicBezTo>
                  <a:pt x="634" y="250"/>
                  <a:pt x="634" y="250"/>
                  <a:pt x="634" y="250"/>
                </a:cubicBezTo>
                <a:cubicBezTo>
                  <a:pt x="635" y="250"/>
                  <a:pt x="635" y="250"/>
                  <a:pt x="635" y="251"/>
                </a:cubicBezTo>
                <a:cubicBezTo>
                  <a:pt x="635" y="250"/>
                  <a:pt x="636" y="250"/>
                  <a:pt x="636" y="250"/>
                </a:cubicBezTo>
                <a:cubicBezTo>
                  <a:pt x="636" y="250"/>
                  <a:pt x="636" y="249"/>
                  <a:pt x="636" y="249"/>
                </a:cubicBezTo>
                <a:cubicBezTo>
                  <a:pt x="636" y="249"/>
                  <a:pt x="636" y="249"/>
                  <a:pt x="637" y="249"/>
                </a:cubicBezTo>
                <a:cubicBezTo>
                  <a:pt x="637" y="249"/>
                  <a:pt x="637" y="249"/>
                  <a:pt x="637" y="249"/>
                </a:cubicBezTo>
                <a:cubicBezTo>
                  <a:pt x="637" y="250"/>
                  <a:pt x="637" y="250"/>
                  <a:pt x="637" y="250"/>
                </a:cubicBezTo>
                <a:cubicBezTo>
                  <a:pt x="637" y="251"/>
                  <a:pt x="638" y="251"/>
                  <a:pt x="638" y="251"/>
                </a:cubicBezTo>
                <a:cubicBezTo>
                  <a:pt x="639" y="252"/>
                  <a:pt x="638" y="252"/>
                  <a:pt x="638" y="253"/>
                </a:cubicBezTo>
                <a:cubicBezTo>
                  <a:pt x="638" y="253"/>
                  <a:pt x="638" y="253"/>
                  <a:pt x="638" y="253"/>
                </a:cubicBezTo>
                <a:cubicBezTo>
                  <a:pt x="638" y="254"/>
                  <a:pt x="639" y="254"/>
                  <a:pt x="639" y="254"/>
                </a:cubicBezTo>
                <a:cubicBezTo>
                  <a:pt x="641" y="254"/>
                  <a:pt x="641" y="254"/>
                  <a:pt x="641" y="254"/>
                </a:cubicBezTo>
                <a:cubicBezTo>
                  <a:pt x="641" y="254"/>
                  <a:pt x="641" y="254"/>
                  <a:pt x="641" y="254"/>
                </a:cubicBezTo>
                <a:cubicBezTo>
                  <a:pt x="642" y="254"/>
                  <a:pt x="642" y="254"/>
                  <a:pt x="642" y="254"/>
                </a:cubicBezTo>
                <a:cubicBezTo>
                  <a:pt x="642" y="254"/>
                  <a:pt x="642" y="253"/>
                  <a:pt x="642" y="253"/>
                </a:cubicBezTo>
                <a:cubicBezTo>
                  <a:pt x="643" y="253"/>
                  <a:pt x="643" y="253"/>
                  <a:pt x="643" y="253"/>
                </a:cubicBezTo>
                <a:cubicBezTo>
                  <a:pt x="643" y="252"/>
                  <a:pt x="643" y="252"/>
                  <a:pt x="643" y="252"/>
                </a:cubicBezTo>
                <a:cubicBezTo>
                  <a:pt x="643" y="251"/>
                  <a:pt x="643" y="251"/>
                  <a:pt x="643" y="251"/>
                </a:cubicBezTo>
                <a:cubicBezTo>
                  <a:pt x="643" y="251"/>
                  <a:pt x="643" y="251"/>
                  <a:pt x="643" y="251"/>
                </a:cubicBezTo>
                <a:cubicBezTo>
                  <a:pt x="643" y="250"/>
                  <a:pt x="643" y="250"/>
                  <a:pt x="643" y="250"/>
                </a:cubicBezTo>
                <a:cubicBezTo>
                  <a:pt x="644" y="250"/>
                  <a:pt x="644" y="249"/>
                  <a:pt x="644" y="249"/>
                </a:cubicBezTo>
                <a:cubicBezTo>
                  <a:pt x="644" y="249"/>
                  <a:pt x="645" y="250"/>
                  <a:pt x="645" y="250"/>
                </a:cubicBezTo>
                <a:cubicBezTo>
                  <a:pt x="645" y="250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7" y="250"/>
                  <a:pt x="647" y="250"/>
                  <a:pt x="647" y="250"/>
                </a:cubicBezTo>
                <a:cubicBezTo>
                  <a:pt x="647" y="250"/>
                  <a:pt x="647" y="250"/>
                  <a:pt x="648" y="250"/>
                </a:cubicBezTo>
                <a:cubicBezTo>
                  <a:pt x="648" y="250"/>
                  <a:pt x="648" y="249"/>
                  <a:pt x="648" y="249"/>
                </a:cubicBezTo>
                <a:cubicBezTo>
                  <a:pt x="648" y="248"/>
                  <a:pt x="648" y="248"/>
                  <a:pt x="648" y="248"/>
                </a:cubicBezTo>
                <a:cubicBezTo>
                  <a:pt x="648" y="248"/>
                  <a:pt x="648" y="248"/>
                  <a:pt x="648" y="248"/>
                </a:cubicBezTo>
                <a:cubicBezTo>
                  <a:pt x="648" y="248"/>
                  <a:pt x="649" y="248"/>
                  <a:pt x="649" y="248"/>
                </a:cubicBezTo>
                <a:cubicBezTo>
                  <a:pt x="650" y="248"/>
                  <a:pt x="650" y="247"/>
                  <a:pt x="650" y="247"/>
                </a:cubicBezTo>
                <a:cubicBezTo>
                  <a:pt x="650" y="247"/>
                  <a:pt x="650" y="247"/>
                  <a:pt x="650" y="246"/>
                </a:cubicBezTo>
                <a:cubicBezTo>
                  <a:pt x="649" y="246"/>
                  <a:pt x="649" y="246"/>
                  <a:pt x="649" y="246"/>
                </a:cubicBezTo>
                <a:cubicBezTo>
                  <a:pt x="649" y="246"/>
                  <a:pt x="648" y="245"/>
                  <a:pt x="648" y="245"/>
                </a:cubicBezTo>
                <a:cubicBezTo>
                  <a:pt x="648" y="245"/>
                  <a:pt x="648" y="245"/>
                  <a:pt x="647" y="245"/>
                </a:cubicBezTo>
                <a:cubicBezTo>
                  <a:pt x="647" y="246"/>
                  <a:pt x="647" y="246"/>
                  <a:pt x="647" y="247"/>
                </a:cubicBezTo>
                <a:cubicBezTo>
                  <a:pt x="647" y="247"/>
                  <a:pt x="647" y="247"/>
                  <a:pt x="647" y="247"/>
                </a:cubicBezTo>
                <a:cubicBezTo>
                  <a:pt x="647" y="247"/>
                  <a:pt x="647" y="247"/>
                  <a:pt x="646" y="247"/>
                </a:cubicBezTo>
                <a:cubicBezTo>
                  <a:pt x="646" y="247"/>
                  <a:pt x="646" y="247"/>
                  <a:pt x="646" y="247"/>
                </a:cubicBezTo>
                <a:cubicBezTo>
                  <a:pt x="645" y="247"/>
                  <a:pt x="645" y="247"/>
                  <a:pt x="645" y="246"/>
                </a:cubicBezTo>
                <a:cubicBezTo>
                  <a:pt x="645" y="246"/>
                  <a:pt x="644" y="246"/>
                  <a:pt x="644" y="246"/>
                </a:cubicBezTo>
                <a:cubicBezTo>
                  <a:pt x="644" y="246"/>
                  <a:pt x="644" y="245"/>
                  <a:pt x="644" y="245"/>
                </a:cubicBezTo>
                <a:cubicBezTo>
                  <a:pt x="644" y="245"/>
                  <a:pt x="644" y="245"/>
                  <a:pt x="644" y="244"/>
                </a:cubicBezTo>
                <a:cubicBezTo>
                  <a:pt x="644" y="244"/>
                  <a:pt x="644" y="244"/>
                  <a:pt x="644" y="244"/>
                </a:cubicBezTo>
                <a:cubicBezTo>
                  <a:pt x="644" y="243"/>
                  <a:pt x="644" y="243"/>
                  <a:pt x="644" y="243"/>
                </a:cubicBezTo>
                <a:cubicBezTo>
                  <a:pt x="644" y="243"/>
                  <a:pt x="643" y="243"/>
                  <a:pt x="643" y="243"/>
                </a:cubicBezTo>
                <a:cubicBezTo>
                  <a:pt x="643" y="243"/>
                  <a:pt x="643" y="243"/>
                  <a:pt x="642" y="243"/>
                </a:cubicBezTo>
                <a:cubicBezTo>
                  <a:pt x="642" y="243"/>
                  <a:pt x="642" y="242"/>
                  <a:pt x="642" y="242"/>
                </a:cubicBezTo>
                <a:cubicBezTo>
                  <a:pt x="641" y="242"/>
                  <a:pt x="641" y="242"/>
                  <a:pt x="641" y="242"/>
                </a:cubicBezTo>
                <a:cubicBezTo>
                  <a:pt x="641" y="241"/>
                  <a:pt x="641" y="241"/>
                  <a:pt x="641" y="241"/>
                </a:cubicBezTo>
                <a:cubicBezTo>
                  <a:pt x="641" y="240"/>
                  <a:pt x="641" y="240"/>
                  <a:pt x="641" y="240"/>
                </a:cubicBezTo>
                <a:cubicBezTo>
                  <a:pt x="641" y="240"/>
                  <a:pt x="641" y="240"/>
                  <a:pt x="641" y="239"/>
                </a:cubicBezTo>
                <a:cubicBezTo>
                  <a:pt x="642" y="240"/>
                  <a:pt x="642" y="240"/>
                  <a:pt x="642" y="240"/>
                </a:cubicBezTo>
                <a:cubicBezTo>
                  <a:pt x="642" y="240"/>
                  <a:pt x="643" y="240"/>
                  <a:pt x="643" y="240"/>
                </a:cubicBezTo>
                <a:cubicBezTo>
                  <a:pt x="643" y="240"/>
                  <a:pt x="643" y="241"/>
                  <a:pt x="644" y="241"/>
                </a:cubicBezTo>
                <a:cubicBezTo>
                  <a:pt x="644" y="241"/>
                  <a:pt x="644" y="241"/>
                  <a:pt x="645" y="241"/>
                </a:cubicBezTo>
                <a:cubicBezTo>
                  <a:pt x="646" y="241"/>
                  <a:pt x="646" y="241"/>
                  <a:pt x="646" y="241"/>
                </a:cubicBezTo>
                <a:cubicBezTo>
                  <a:pt x="646" y="241"/>
                  <a:pt x="646" y="241"/>
                  <a:pt x="646" y="241"/>
                </a:cubicBezTo>
                <a:cubicBezTo>
                  <a:pt x="647" y="241"/>
                  <a:pt x="647" y="240"/>
                  <a:pt x="647" y="240"/>
                </a:cubicBezTo>
                <a:cubicBezTo>
                  <a:pt x="647" y="240"/>
                  <a:pt x="647" y="240"/>
                  <a:pt x="647" y="240"/>
                </a:cubicBezTo>
                <a:cubicBezTo>
                  <a:pt x="646" y="239"/>
                  <a:pt x="646" y="239"/>
                  <a:pt x="646" y="239"/>
                </a:cubicBezTo>
                <a:cubicBezTo>
                  <a:pt x="646" y="239"/>
                  <a:pt x="646" y="239"/>
                  <a:pt x="646" y="239"/>
                </a:cubicBezTo>
                <a:cubicBezTo>
                  <a:pt x="647" y="238"/>
                  <a:pt x="647" y="238"/>
                  <a:pt x="647" y="238"/>
                </a:cubicBezTo>
                <a:cubicBezTo>
                  <a:pt x="648" y="238"/>
                  <a:pt x="648" y="238"/>
                  <a:pt x="649" y="238"/>
                </a:cubicBezTo>
                <a:cubicBezTo>
                  <a:pt x="649" y="238"/>
                  <a:pt x="650" y="238"/>
                  <a:pt x="650" y="238"/>
                </a:cubicBezTo>
                <a:cubicBezTo>
                  <a:pt x="650" y="238"/>
                  <a:pt x="651" y="238"/>
                  <a:pt x="651" y="238"/>
                </a:cubicBezTo>
                <a:cubicBezTo>
                  <a:pt x="651" y="238"/>
                  <a:pt x="651" y="238"/>
                  <a:pt x="652" y="239"/>
                </a:cubicBezTo>
                <a:cubicBezTo>
                  <a:pt x="652" y="239"/>
                  <a:pt x="652" y="239"/>
                  <a:pt x="652" y="239"/>
                </a:cubicBezTo>
                <a:cubicBezTo>
                  <a:pt x="653" y="239"/>
                  <a:pt x="653" y="239"/>
                  <a:pt x="653" y="239"/>
                </a:cubicBezTo>
                <a:cubicBezTo>
                  <a:pt x="653" y="239"/>
                  <a:pt x="654" y="239"/>
                  <a:pt x="654" y="239"/>
                </a:cubicBezTo>
                <a:cubicBezTo>
                  <a:pt x="654" y="240"/>
                  <a:pt x="654" y="240"/>
                  <a:pt x="654" y="240"/>
                </a:cubicBezTo>
                <a:cubicBezTo>
                  <a:pt x="654" y="240"/>
                  <a:pt x="654" y="241"/>
                  <a:pt x="654" y="241"/>
                </a:cubicBezTo>
                <a:cubicBezTo>
                  <a:pt x="654" y="241"/>
                  <a:pt x="654" y="241"/>
                  <a:pt x="655" y="241"/>
                </a:cubicBezTo>
                <a:cubicBezTo>
                  <a:pt x="655" y="241"/>
                  <a:pt x="655" y="241"/>
                  <a:pt x="655" y="242"/>
                </a:cubicBezTo>
                <a:cubicBezTo>
                  <a:pt x="655" y="242"/>
                  <a:pt x="655" y="242"/>
                  <a:pt x="655" y="242"/>
                </a:cubicBezTo>
                <a:cubicBezTo>
                  <a:pt x="655" y="242"/>
                  <a:pt x="655" y="242"/>
                  <a:pt x="654" y="242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4" y="244"/>
                  <a:pt x="654" y="244"/>
                  <a:pt x="654" y="245"/>
                </a:cubicBezTo>
                <a:cubicBezTo>
                  <a:pt x="655" y="245"/>
                  <a:pt x="655" y="245"/>
                  <a:pt x="656" y="246"/>
                </a:cubicBezTo>
                <a:cubicBezTo>
                  <a:pt x="656" y="246"/>
                  <a:pt x="656" y="247"/>
                  <a:pt x="656" y="248"/>
                </a:cubicBezTo>
                <a:cubicBezTo>
                  <a:pt x="656" y="248"/>
                  <a:pt x="656" y="248"/>
                  <a:pt x="656" y="248"/>
                </a:cubicBezTo>
                <a:cubicBezTo>
                  <a:pt x="656" y="248"/>
                  <a:pt x="656" y="248"/>
                  <a:pt x="656" y="249"/>
                </a:cubicBezTo>
                <a:cubicBezTo>
                  <a:pt x="656" y="249"/>
                  <a:pt x="656" y="249"/>
                  <a:pt x="656" y="249"/>
                </a:cubicBezTo>
                <a:cubicBezTo>
                  <a:pt x="656" y="250"/>
                  <a:pt x="656" y="250"/>
                  <a:pt x="656" y="250"/>
                </a:cubicBezTo>
                <a:cubicBezTo>
                  <a:pt x="656" y="250"/>
                  <a:pt x="656" y="250"/>
                  <a:pt x="656" y="251"/>
                </a:cubicBezTo>
                <a:cubicBezTo>
                  <a:pt x="657" y="251"/>
                  <a:pt x="657" y="251"/>
                  <a:pt x="657" y="251"/>
                </a:cubicBezTo>
                <a:cubicBezTo>
                  <a:pt x="657" y="251"/>
                  <a:pt x="657" y="252"/>
                  <a:pt x="657" y="252"/>
                </a:cubicBezTo>
                <a:cubicBezTo>
                  <a:pt x="657" y="252"/>
                  <a:pt x="657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3"/>
                  <a:pt x="658" y="253"/>
                </a:cubicBezTo>
                <a:cubicBezTo>
                  <a:pt x="658" y="253"/>
                  <a:pt x="658" y="253"/>
                  <a:pt x="659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9" y="254"/>
                  <a:pt x="659" y="254"/>
                </a:cubicBezTo>
                <a:cubicBezTo>
                  <a:pt x="659" y="254"/>
                  <a:pt x="659" y="254"/>
                  <a:pt x="659" y="254"/>
                </a:cubicBezTo>
                <a:cubicBezTo>
                  <a:pt x="659" y="255"/>
                  <a:pt x="659" y="255"/>
                  <a:pt x="659" y="255"/>
                </a:cubicBezTo>
                <a:cubicBezTo>
                  <a:pt x="659" y="255"/>
                  <a:pt x="659" y="255"/>
                  <a:pt x="659" y="255"/>
                </a:cubicBezTo>
                <a:cubicBezTo>
                  <a:pt x="659" y="255"/>
                  <a:pt x="659" y="255"/>
                  <a:pt x="659" y="256"/>
                </a:cubicBezTo>
                <a:cubicBezTo>
                  <a:pt x="658" y="256"/>
                  <a:pt x="659" y="256"/>
                  <a:pt x="659" y="256"/>
                </a:cubicBezTo>
                <a:cubicBezTo>
                  <a:pt x="659" y="257"/>
                  <a:pt x="659" y="257"/>
                  <a:pt x="659" y="257"/>
                </a:cubicBezTo>
                <a:cubicBezTo>
                  <a:pt x="659" y="257"/>
                  <a:pt x="659" y="257"/>
                  <a:pt x="659" y="258"/>
                </a:cubicBezTo>
                <a:cubicBezTo>
                  <a:pt x="659" y="258"/>
                  <a:pt x="659" y="258"/>
                  <a:pt x="659" y="258"/>
                </a:cubicBezTo>
                <a:cubicBezTo>
                  <a:pt x="659" y="258"/>
                  <a:pt x="659" y="258"/>
                  <a:pt x="659" y="258"/>
                </a:cubicBezTo>
                <a:cubicBezTo>
                  <a:pt x="660" y="258"/>
                  <a:pt x="660" y="258"/>
                  <a:pt x="660" y="257"/>
                </a:cubicBezTo>
                <a:cubicBezTo>
                  <a:pt x="660" y="257"/>
                  <a:pt x="660" y="257"/>
                  <a:pt x="660" y="257"/>
                </a:cubicBezTo>
                <a:cubicBezTo>
                  <a:pt x="660" y="257"/>
                  <a:pt x="660" y="257"/>
                  <a:pt x="660" y="257"/>
                </a:cubicBezTo>
                <a:cubicBezTo>
                  <a:pt x="660" y="256"/>
                  <a:pt x="661" y="256"/>
                  <a:pt x="661" y="256"/>
                </a:cubicBezTo>
                <a:cubicBezTo>
                  <a:pt x="661" y="256"/>
                  <a:pt x="661" y="256"/>
                  <a:pt x="661" y="255"/>
                </a:cubicBezTo>
                <a:cubicBezTo>
                  <a:pt x="661" y="255"/>
                  <a:pt x="660" y="255"/>
                  <a:pt x="660" y="255"/>
                </a:cubicBezTo>
                <a:cubicBezTo>
                  <a:pt x="660" y="254"/>
                  <a:pt x="661" y="254"/>
                  <a:pt x="661" y="254"/>
                </a:cubicBezTo>
                <a:cubicBezTo>
                  <a:pt x="661" y="254"/>
                  <a:pt x="661" y="254"/>
                  <a:pt x="661" y="254"/>
                </a:cubicBezTo>
                <a:cubicBezTo>
                  <a:pt x="661" y="254"/>
                  <a:pt x="661" y="254"/>
                  <a:pt x="662" y="254"/>
                </a:cubicBezTo>
                <a:cubicBezTo>
                  <a:pt x="662" y="254"/>
                  <a:pt x="662" y="254"/>
                  <a:pt x="662" y="254"/>
                </a:cubicBezTo>
                <a:cubicBezTo>
                  <a:pt x="662" y="254"/>
                  <a:pt x="662" y="254"/>
                  <a:pt x="662" y="254"/>
                </a:cubicBezTo>
                <a:cubicBezTo>
                  <a:pt x="662" y="254"/>
                  <a:pt x="662" y="255"/>
                  <a:pt x="662" y="255"/>
                </a:cubicBezTo>
                <a:cubicBezTo>
                  <a:pt x="663" y="255"/>
                  <a:pt x="663" y="255"/>
                  <a:pt x="663" y="255"/>
                </a:cubicBezTo>
                <a:cubicBezTo>
                  <a:pt x="663" y="255"/>
                  <a:pt x="664" y="256"/>
                  <a:pt x="664" y="256"/>
                </a:cubicBezTo>
                <a:cubicBezTo>
                  <a:pt x="664" y="256"/>
                  <a:pt x="664" y="256"/>
                  <a:pt x="664" y="256"/>
                </a:cubicBezTo>
                <a:cubicBezTo>
                  <a:pt x="664" y="256"/>
                  <a:pt x="664" y="256"/>
                  <a:pt x="664" y="257"/>
                </a:cubicBezTo>
                <a:cubicBezTo>
                  <a:pt x="664" y="257"/>
                  <a:pt x="664" y="257"/>
                  <a:pt x="665" y="257"/>
                </a:cubicBezTo>
                <a:cubicBezTo>
                  <a:pt x="665" y="257"/>
                  <a:pt x="665" y="257"/>
                  <a:pt x="665" y="257"/>
                </a:cubicBezTo>
                <a:cubicBezTo>
                  <a:pt x="665" y="257"/>
                  <a:pt x="665" y="257"/>
                  <a:pt x="666" y="257"/>
                </a:cubicBezTo>
                <a:cubicBezTo>
                  <a:pt x="666" y="257"/>
                  <a:pt x="666" y="257"/>
                  <a:pt x="666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9" y="257"/>
                </a:cubicBezTo>
                <a:cubicBezTo>
                  <a:pt x="669" y="257"/>
                  <a:pt x="668" y="256"/>
                  <a:pt x="668" y="256"/>
                </a:cubicBezTo>
                <a:cubicBezTo>
                  <a:pt x="668" y="256"/>
                  <a:pt x="669" y="256"/>
                  <a:pt x="669" y="256"/>
                </a:cubicBezTo>
                <a:cubicBezTo>
                  <a:pt x="669" y="256"/>
                  <a:pt x="668" y="255"/>
                  <a:pt x="668" y="255"/>
                </a:cubicBezTo>
                <a:cubicBezTo>
                  <a:pt x="668" y="255"/>
                  <a:pt x="668" y="255"/>
                  <a:pt x="668" y="254"/>
                </a:cubicBezTo>
                <a:cubicBezTo>
                  <a:pt x="669" y="254"/>
                  <a:pt x="669" y="254"/>
                  <a:pt x="669" y="254"/>
                </a:cubicBezTo>
                <a:cubicBezTo>
                  <a:pt x="669" y="254"/>
                  <a:pt x="669" y="254"/>
                  <a:pt x="669" y="254"/>
                </a:cubicBezTo>
                <a:cubicBezTo>
                  <a:pt x="669" y="254"/>
                  <a:pt x="669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1" y="253"/>
                  <a:pt x="671" y="253"/>
                  <a:pt x="671" y="254"/>
                </a:cubicBezTo>
                <a:cubicBezTo>
                  <a:pt x="672" y="254"/>
                  <a:pt x="672" y="254"/>
                  <a:pt x="672" y="254"/>
                </a:cubicBezTo>
                <a:cubicBezTo>
                  <a:pt x="672" y="254"/>
                  <a:pt x="672" y="254"/>
                  <a:pt x="672" y="254"/>
                </a:cubicBezTo>
                <a:cubicBezTo>
                  <a:pt x="673" y="255"/>
                  <a:pt x="673" y="255"/>
                  <a:pt x="673" y="255"/>
                </a:cubicBezTo>
                <a:cubicBezTo>
                  <a:pt x="673" y="255"/>
                  <a:pt x="673" y="255"/>
                  <a:pt x="674" y="255"/>
                </a:cubicBezTo>
                <a:cubicBezTo>
                  <a:pt x="674" y="255"/>
                  <a:pt x="674" y="256"/>
                  <a:pt x="674" y="256"/>
                </a:cubicBezTo>
                <a:cubicBezTo>
                  <a:pt x="674" y="256"/>
                  <a:pt x="674" y="256"/>
                  <a:pt x="674" y="256"/>
                </a:cubicBezTo>
                <a:cubicBezTo>
                  <a:pt x="674" y="256"/>
                  <a:pt x="675" y="256"/>
                  <a:pt x="675" y="256"/>
                </a:cubicBezTo>
                <a:cubicBezTo>
                  <a:pt x="675" y="256"/>
                  <a:pt x="675" y="256"/>
                  <a:pt x="675" y="256"/>
                </a:cubicBezTo>
                <a:cubicBezTo>
                  <a:pt x="675" y="256"/>
                  <a:pt x="675" y="257"/>
                  <a:pt x="675" y="257"/>
                </a:cubicBezTo>
                <a:cubicBezTo>
                  <a:pt x="680" y="257"/>
                  <a:pt x="680" y="257"/>
                  <a:pt x="680" y="257"/>
                </a:cubicBezTo>
                <a:cubicBezTo>
                  <a:pt x="680" y="256"/>
                  <a:pt x="680" y="256"/>
                  <a:pt x="680" y="255"/>
                </a:cubicBezTo>
                <a:cubicBezTo>
                  <a:pt x="680" y="255"/>
                  <a:pt x="680" y="255"/>
                  <a:pt x="680" y="255"/>
                </a:cubicBezTo>
                <a:cubicBezTo>
                  <a:pt x="680" y="255"/>
                  <a:pt x="680" y="255"/>
                  <a:pt x="680" y="254"/>
                </a:cubicBezTo>
                <a:cubicBezTo>
                  <a:pt x="680" y="254"/>
                  <a:pt x="680" y="254"/>
                  <a:pt x="680" y="254"/>
                </a:cubicBezTo>
                <a:cubicBezTo>
                  <a:pt x="680" y="254"/>
                  <a:pt x="681" y="254"/>
                  <a:pt x="681" y="254"/>
                </a:cubicBezTo>
                <a:cubicBezTo>
                  <a:pt x="681" y="254"/>
                  <a:pt x="681" y="254"/>
                  <a:pt x="681" y="254"/>
                </a:cubicBezTo>
                <a:cubicBezTo>
                  <a:pt x="681" y="254"/>
                  <a:pt x="681" y="254"/>
                  <a:pt x="682" y="254"/>
                </a:cubicBezTo>
                <a:cubicBezTo>
                  <a:pt x="682" y="253"/>
                  <a:pt x="682" y="254"/>
                  <a:pt x="682" y="254"/>
                </a:cubicBezTo>
                <a:cubicBezTo>
                  <a:pt x="683" y="254"/>
                  <a:pt x="683" y="254"/>
                  <a:pt x="683" y="254"/>
                </a:cubicBezTo>
                <a:cubicBezTo>
                  <a:pt x="684" y="254"/>
                  <a:pt x="684" y="254"/>
                  <a:pt x="684" y="254"/>
                </a:cubicBezTo>
                <a:cubicBezTo>
                  <a:pt x="684" y="255"/>
                  <a:pt x="684" y="255"/>
                  <a:pt x="684" y="255"/>
                </a:cubicBezTo>
                <a:cubicBezTo>
                  <a:pt x="684" y="255"/>
                  <a:pt x="685" y="255"/>
                  <a:pt x="685" y="255"/>
                </a:cubicBezTo>
                <a:cubicBezTo>
                  <a:pt x="685" y="255"/>
                  <a:pt x="685" y="255"/>
                  <a:pt x="685" y="255"/>
                </a:cubicBezTo>
                <a:cubicBezTo>
                  <a:pt x="685" y="255"/>
                  <a:pt x="686" y="255"/>
                  <a:pt x="686" y="255"/>
                </a:cubicBezTo>
                <a:cubicBezTo>
                  <a:pt x="686" y="254"/>
                  <a:pt x="686" y="254"/>
                  <a:pt x="686" y="254"/>
                </a:cubicBezTo>
                <a:cubicBezTo>
                  <a:pt x="686" y="254"/>
                  <a:pt x="686" y="254"/>
                  <a:pt x="686" y="254"/>
                </a:cubicBezTo>
                <a:cubicBezTo>
                  <a:pt x="686" y="254"/>
                  <a:pt x="687" y="254"/>
                  <a:pt x="687" y="254"/>
                </a:cubicBezTo>
                <a:cubicBezTo>
                  <a:pt x="687" y="254"/>
                  <a:pt x="687" y="255"/>
                  <a:pt x="687" y="255"/>
                </a:cubicBezTo>
                <a:cubicBezTo>
                  <a:pt x="687" y="255"/>
                  <a:pt x="687" y="255"/>
                  <a:pt x="687" y="255"/>
                </a:cubicBezTo>
                <a:cubicBezTo>
                  <a:pt x="687" y="255"/>
                  <a:pt x="687" y="255"/>
                  <a:pt x="687" y="255"/>
                </a:cubicBezTo>
                <a:cubicBezTo>
                  <a:pt x="687" y="256"/>
                  <a:pt x="687" y="256"/>
                  <a:pt x="687" y="256"/>
                </a:cubicBezTo>
                <a:cubicBezTo>
                  <a:pt x="687" y="256"/>
                  <a:pt x="687" y="257"/>
                  <a:pt x="687" y="257"/>
                </a:cubicBezTo>
                <a:cubicBezTo>
                  <a:pt x="687" y="257"/>
                  <a:pt x="687" y="257"/>
                  <a:pt x="687" y="258"/>
                </a:cubicBezTo>
                <a:cubicBezTo>
                  <a:pt x="687" y="258"/>
                  <a:pt x="687" y="258"/>
                  <a:pt x="686" y="259"/>
                </a:cubicBezTo>
                <a:cubicBezTo>
                  <a:pt x="686" y="259"/>
                  <a:pt x="686" y="259"/>
                  <a:pt x="686" y="260"/>
                </a:cubicBezTo>
                <a:cubicBezTo>
                  <a:pt x="686" y="260"/>
                  <a:pt x="686" y="260"/>
                  <a:pt x="686" y="261"/>
                </a:cubicBezTo>
                <a:cubicBezTo>
                  <a:pt x="686" y="261"/>
                  <a:pt x="686" y="261"/>
                  <a:pt x="686" y="261"/>
                </a:cubicBezTo>
                <a:cubicBezTo>
                  <a:pt x="687" y="261"/>
                  <a:pt x="687" y="261"/>
                  <a:pt x="687" y="261"/>
                </a:cubicBezTo>
                <a:cubicBezTo>
                  <a:pt x="687" y="262"/>
                  <a:pt x="687" y="262"/>
                  <a:pt x="687" y="262"/>
                </a:cubicBezTo>
                <a:cubicBezTo>
                  <a:pt x="687" y="262"/>
                  <a:pt x="687" y="262"/>
                  <a:pt x="687" y="262"/>
                </a:cubicBezTo>
                <a:cubicBezTo>
                  <a:pt x="687" y="262"/>
                  <a:pt x="687" y="263"/>
                  <a:pt x="687" y="263"/>
                </a:cubicBezTo>
                <a:cubicBezTo>
                  <a:pt x="687" y="263"/>
                  <a:pt x="687" y="263"/>
                  <a:pt x="687" y="263"/>
                </a:cubicBezTo>
                <a:cubicBezTo>
                  <a:pt x="687" y="264"/>
                  <a:pt x="687" y="264"/>
                  <a:pt x="687" y="264"/>
                </a:cubicBezTo>
                <a:cubicBezTo>
                  <a:pt x="687" y="264"/>
                  <a:pt x="686" y="264"/>
                  <a:pt x="686" y="264"/>
                </a:cubicBezTo>
                <a:cubicBezTo>
                  <a:pt x="686" y="264"/>
                  <a:pt x="686" y="264"/>
                  <a:pt x="686" y="264"/>
                </a:cubicBezTo>
                <a:cubicBezTo>
                  <a:pt x="686" y="265"/>
                  <a:pt x="686" y="265"/>
                  <a:pt x="686" y="265"/>
                </a:cubicBezTo>
                <a:cubicBezTo>
                  <a:pt x="686" y="265"/>
                  <a:pt x="686" y="266"/>
                  <a:pt x="686" y="266"/>
                </a:cubicBezTo>
                <a:cubicBezTo>
                  <a:pt x="686" y="266"/>
                  <a:pt x="686" y="266"/>
                  <a:pt x="686" y="266"/>
                </a:cubicBezTo>
                <a:cubicBezTo>
                  <a:pt x="686" y="266"/>
                  <a:pt x="685" y="267"/>
                  <a:pt x="685" y="267"/>
                </a:cubicBezTo>
                <a:cubicBezTo>
                  <a:pt x="685" y="267"/>
                  <a:pt x="685" y="267"/>
                  <a:pt x="685" y="268"/>
                </a:cubicBezTo>
                <a:cubicBezTo>
                  <a:pt x="685" y="268"/>
                  <a:pt x="684" y="268"/>
                  <a:pt x="684" y="268"/>
                </a:cubicBezTo>
                <a:cubicBezTo>
                  <a:pt x="684" y="268"/>
                  <a:pt x="684" y="268"/>
                  <a:pt x="684" y="268"/>
                </a:cubicBezTo>
                <a:cubicBezTo>
                  <a:pt x="684" y="268"/>
                  <a:pt x="683" y="269"/>
                  <a:pt x="683" y="269"/>
                </a:cubicBezTo>
                <a:cubicBezTo>
                  <a:pt x="683" y="269"/>
                  <a:pt x="683" y="269"/>
                  <a:pt x="683" y="269"/>
                </a:cubicBezTo>
                <a:cubicBezTo>
                  <a:pt x="683" y="269"/>
                  <a:pt x="683" y="269"/>
                  <a:pt x="683" y="269"/>
                </a:cubicBezTo>
                <a:cubicBezTo>
                  <a:pt x="683" y="270"/>
                  <a:pt x="683" y="270"/>
                  <a:pt x="683" y="270"/>
                </a:cubicBezTo>
                <a:cubicBezTo>
                  <a:pt x="683" y="271"/>
                  <a:pt x="682" y="271"/>
                  <a:pt x="682" y="272"/>
                </a:cubicBezTo>
                <a:cubicBezTo>
                  <a:pt x="682" y="272"/>
                  <a:pt x="682" y="272"/>
                  <a:pt x="682" y="273"/>
                </a:cubicBezTo>
                <a:cubicBezTo>
                  <a:pt x="682" y="273"/>
                  <a:pt x="682" y="273"/>
                  <a:pt x="681" y="274"/>
                </a:cubicBezTo>
                <a:cubicBezTo>
                  <a:pt x="681" y="274"/>
                  <a:pt x="681" y="274"/>
                  <a:pt x="681" y="274"/>
                </a:cubicBezTo>
                <a:cubicBezTo>
                  <a:pt x="681" y="274"/>
                  <a:pt x="681" y="274"/>
                  <a:pt x="681" y="274"/>
                </a:cubicBezTo>
                <a:cubicBezTo>
                  <a:pt x="680" y="274"/>
                  <a:pt x="680" y="274"/>
                  <a:pt x="680" y="274"/>
                </a:cubicBezTo>
                <a:cubicBezTo>
                  <a:pt x="680" y="274"/>
                  <a:pt x="680" y="274"/>
                  <a:pt x="680" y="274"/>
                </a:cubicBezTo>
                <a:cubicBezTo>
                  <a:pt x="680" y="275"/>
                  <a:pt x="679" y="274"/>
                  <a:pt x="679" y="274"/>
                </a:cubicBezTo>
                <a:cubicBezTo>
                  <a:pt x="679" y="275"/>
                  <a:pt x="679" y="275"/>
                  <a:pt x="678" y="275"/>
                </a:cubicBezTo>
                <a:cubicBezTo>
                  <a:pt x="678" y="275"/>
                  <a:pt x="678" y="275"/>
                  <a:pt x="678" y="275"/>
                </a:cubicBezTo>
                <a:cubicBezTo>
                  <a:pt x="678" y="275"/>
                  <a:pt x="678" y="275"/>
                  <a:pt x="678" y="275"/>
                </a:cubicBezTo>
                <a:cubicBezTo>
                  <a:pt x="677" y="275"/>
                  <a:pt x="677" y="275"/>
                  <a:pt x="677" y="275"/>
                </a:cubicBezTo>
                <a:cubicBezTo>
                  <a:pt x="677" y="275"/>
                  <a:pt x="677" y="275"/>
                  <a:pt x="677" y="275"/>
                </a:cubicBezTo>
                <a:cubicBezTo>
                  <a:pt x="677" y="275"/>
                  <a:pt x="677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5" y="275"/>
                </a:cubicBezTo>
                <a:cubicBezTo>
                  <a:pt x="675" y="275"/>
                  <a:pt x="675" y="275"/>
                  <a:pt x="675" y="274"/>
                </a:cubicBezTo>
                <a:cubicBezTo>
                  <a:pt x="674" y="274"/>
                  <a:pt x="674" y="274"/>
                  <a:pt x="674" y="274"/>
                </a:cubicBezTo>
                <a:cubicBezTo>
                  <a:pt x="674" y="274"/>
                  <a:pt x="674" y="274"/>
                  <a:pt x="674" y="274"/>
                </a:cubicBezTo>
                <a:cubicBezTo>
                  <a:pt x="674" y="274"/>
                  <a:pt x="673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2" y="274"/>
                  <a:pt x="672" y="274"/>
                  <a:pt x="672" y="274"/>
                </a:cubicBezTo>
                <a:cubicBezTo>
                  <a:pt x="672" y="274"/>
                  <a:pt x="671" y="274"/>
                  <a:pt x="671" y="274"/>
                </a:cubicBezTo>
                <a:cubicBezTo>
                  <a:pt x="671" y="274"/>
                  <a:pt x="671" y="274"/>
                  <a:pt x="671" y="274"/>
                </a:cubicBezTo>
                <a:cubicBezTo>
                  <a:pt x="671" y="274"/>
                  <a:pt x="671" y="274"/>
                  <a:pt x="671" y="274"/>
                </a:cubicBezTo>
                <a:cubicBezTo>
                  <a:pt x="670" y="274"/>
                  <a:pt x="670" y="274"/>
                  <a:pt x="670" y="274"/>
                </a:cubicBezTo>
                <a:cubicBezTo>
                  <a:pt x="670" y="274"/>
                  <a:pt x="671" y="275"/>
                  <a:pt x="671" y="275"/>
                </a:cubicBezTo>
                <a:cubicBezTo>
                  <a:pt x="671" y="275"/>
                  <a:pt x="672" y="275"/>
                  <a:pt x="672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4" y="275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5" y="277"/>
                  <a:pt x="675" y="277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9"/>
                  <a:pt x="675" y="279"/>
                  <a:pt x="675" y="279"/>
                </a:cubicBezTo>
                <a:cubicBezTo>
                  <a:pt x="675" y="279"/>
                  <a:pt x="675" y="279"/>
                  <a:pt x="675" y="279"/>
                </a:cubicBezTo>
                <a:cubicBezTo>
                  <a:pt x="675" y="280"/>
                  <a:pt x="675" y="280"/>
                  <a:pt x="675" y="281"/>
                </a:cubicBezTo>
                <a:cubicBezTo>
                  <a:pt x="675" y="281"/>
                  <a:pt x="675" y="281"/>
                  <a:pt x="675" y="281"/>
                </a:cubicBezTo>
                <a:cubicBezTo>
                  <a:pt x="676" y="282"/>
                  <a:pt x="676" y="282"/>
                  <a:pt x="676" y="283"/>
                </a:cubicBezTo>
                <a:cubicBezTo>
                  <a:pt x="676" y="283"/>
                  <a:pt x="677" y="283"/>
                  <a:pt x="677" y="283"/>
                </a:cubicBezTo>
                <a:cubicBezTo>
                  <a:pt x="677" y="284"/>
                  <a:pt x="677" y="284"/>
                  <a:pt x="677" y="284"/>
                </a:cubicBezTo>
                <a:cubicBezTo>
                  <a:pt x="677" y="284"/>
                  <a:pt x="677" y="284"/>
                  <a:pt x="678" y="285"/>
                </a:cubicBezTo>
                <a:cubicBezTo>
                  <a:pt x="678" y="285"/>
                  <a:pt x="678" y="285"/>
                  <a:pt x="678" y="285"/>
                </a:cubicBezTo>
                <a:cubicBezTo>
                  <a:pt x="678" y="286"/>
                  <a:pt x="678" y="286"/>
                  <a:pt x="679" y="286"/>
                </a:cubicBezTo>
                <a:cubicBezTo>
                  <a:pt x="679" y="286"/>
                  <a:pt x="679" y="286"/>
                  <a:pt x="680" y="286"/>
                </a:cubicBezTo>
                <a:cubicBezTo>
                  <a:pt x="680" y="286"/>
                  <a:pt x="680" y="286"/>
                  <a:pt x="680" y="286"/>
                </a:cubicBezTo>
                <a:cubicBezTo>
                  <a:pt x="681" y="286"/>
                  <a:pt x="681" y="287"/>
                  <a:pt x="681" y="286"/>
                </a:cubicBezTo>
                <a:cubicBezTo>
                  <a:pt x="681" y="286"/>
                  <a:pt x="682" y="286"/>
                  <a:pt x="682" y="286"/>
                </a:cubicBezTo>
                <a:cubicBezTo>
                  <a:pt x="682" y="286"/>
                  <a:pt x="682" y="285"/>
                  <a:pt x="682" y="285"/>
                </a:cubicBezTo>
                <a:cubicBezTo>
                  <a:pt x="682" y="285"/>
                  <a:pt x="682" y="285"/>
                  <a:pt x="682" y="285"/>
                </a:cubicBezTo>
                <a:cubicBezTo>
                  <a:pt x="683" y="285"/>
                  <a:pt x="683" y="285"/>
                  <a:pt x="683" y="285"/>
                </a:cubicBezTo>
                <a:cubicBezTo>
                  <a:pt x="683" y="286"/>
                  <a:pt x="684" y="287"/>
                  <a:pt x="684" y="287"/>
                </a:cubicBezTo>
                <a:cubicBezTo>
                  <a:pt x="685" y="288"/>
                  <a:pt x="685" y="288"/>
                  <a:pt x="685" y="288"/>
                </a:cubicBezTo>
                <a:cubicBezTo>
                  <a:pt x="685" y="288"/>
                  <a:pt x="685" y="288"/>
                  <a:pt x="686" y="289"/>
                </a:cubicBezTo>
                <a:cubicBezTo>
                  <a:pt x="686" y="289"/>
                  <a:pt x="686" y="289"/>
                  <a:pt x="686" y="289"/>
                </a:cubicBezTo>
                <a:cubicBezTo>
                  <a:pt x="686" y="289"/>
                  <a:pt x="687" y="289"/>
                  <a:pt x="687" y="290"/>
                </a:cubicBezTo>
                <a:cubicBezTo>
                  <a:pt x="687" y="290"/>
                  <a:pt x="687" y="291"/>
                  <a:pt x="687" y="291"/>
                </a:cubicBezTo>
                <a:cubicBezTo>
                  <a:pt x="687" y="291"/>
                  <a:pt x="687" y="292"/>
                  <a:pt x="687" y="292"/>
                </a:cubicBezTo>
                <a:cubicBezTo>
                  <a:pt x="687" y="292"/>
                  <a:pt x="687" y="292"/>
                  <a:pt x="688" y="293"/>
                </a:cubicBezTo>
                <a:cubicBezTo>
                  <a:pt x="688" y="293"/>
                  <a:pt x="688" y="294"/>
                  <a:pt x="689" y="294"/>
                </a:cubicBezTo>
                <a:cubicBezTo>
                  <a:pt x="689" y="295"/>
                  <a:pt x="689" y="295"/>
                  <a:pt x="690" y="295"/>
                </a:cubicBezTo>
                <a:cubicBezTo>
                  <a:pt x="690" y="295"/>
                  <a:pt x="690" y="296"/>
                  <a:pt x="690" y="296"/>
                </a:cubicBezTo>
                <a:cubicBezTo>
                  <a:pt x="690" y="297"/>
                  <a:pt x="690" y="297"/>
                  <a:pt x="690" y="297"/>
                </a:cubicBezTo>
                <a:cubicBezTo>
                  <a:pt x="690" y="297"/>
                  <a:pt x="690" y="297"/>
                  <a:pt x="690" y="297"/>
                </a:cubicBezTo>
                <a:cubicBezTo>
                  <a:pt x="690" y="298"/>
                  <a:pt x="689" y="299"/>
                  <a:pt x="690" y="300"/>
                </a:cubicBezTo>
                <a:cubicBezTo>
                  <a:pt x="690" y="300"/>
                  <a:pt x="691" y="300"/>
                  <a:pt x="691" y="300"/>
                </a:cubicBezTo>
                <a:cubicBezTo>
                  <a:pt x="691" y="300"/>
                  <a:pt x="691" y="300"/>
                  <a:pt x="692" y="300"/>
                </a:cubicBezTo>
                <a:cubicBezTo>
                  <a:pt x="692" y="301"/>
                  <a:pt x="692" y="300"/>
                  <a:pt x="692" y="301"/>
                </a:cubicBezTo>
                <a:cubicBezTo>
                  <a:pt x="693" y="301"/>
                  <a:pt x="693" y="301"/>
                  <a:pt x="693" y="301"/>
                </a:cubicBezTo>
                <a:cubicBezTo>
                  <a:pt x="693" y="301"/>
                  <a:pt x="693" y="302"/>
                  <a:pt x="693" y="302"/>
                </a:cubicBezTo>
                <a:cubicBezTo>
                  <a:pt x="694" y="302"/>
                  <a:pt x="694" y="302"/>
                  <a:pt x="694" y="303"/>
                </a:cubicBezTo>
                <a:cubicBezTo>
                  <a:pt x="694" y="303"/>
                  <a:pt x="695" y="303"/>
                  <a:pt x="695" y="304"/>
                </a:cubicBezTo>
                <a:cubicBezTo>
                  <a:pt x="696" y="305"/>
                  <a:pt x="696" y="305"/>
                  <a:pt x="696" y="306"/>
                </a:cubicBezTo>
                <a:cubicBezTo>
                  <a:pt x="697" y="307"/>
                  <a:pt x="697" y="307"/>
                  <a:pt x="697" y="307"/>
                </a:cubicBezTo>
                <a:cubicBezTo>
                  <a:pt x="697" y="308"/>
                  <a:pt x="697" y="308"/>
                  <a:pt x="697" y="309"/>
                </a:cubicBezTo>
                <a:cubicBezTo>
                  <a:pt x="697" y="309"/>
                  <a:pt x="697" y="310"/>
                  <a:pt x="697" y="310"/>
                </a:cubicBezTo>
                <a:cubicBezTo>
                  <a:pt x="697" y="310"/>
                  <a:pt x="697" y="310"/>
                  <a:pt x="697" y="311"/>
                </a:cubicBezTo>
                <a:cubicBezTo>
                  <a:pt x="697" y="311"/>
                  <a:pt x="697" y="311"/>
                  <a:pt x="697" y="311"/>
                </a:cubicBezTo>
                <a:cubicBezTo>
                  <a:pt x="697" y="312"/>
                  <a:pt x="697" y="312"/>
                  <a:pt x="697" y="313"/>
                </a:cubicBezTo>
                <a:cubicBezTo>
                  <a:pt x="697" y="313"/>
                  <a:pt x="698" y="313"/>
                  <a:pt x="698" y="313"/>
                </a:cubicBezTo>
                <a:cubicBezTo>
                  <a:pt x="698" y="313"/>
                  <a:pt x="698" y="314"/>
                  <a:pt x="699" y="314"/>
                </a:cubicBezTo>
                <a:cubicBezTo>
                  <a:pt x="699" y="314"/>
                  <a:pt x="699" y="314"/>
                  <a:pt x="699" y="314"/>
                </a:cubicBezTo>
                <a:cubicBezTo>
                  <a:pt x="700" y="315"/>
                  <a:pt x="700" y="315"/>
                  <a:pt x="701" y="316"/>
                </a:cubicBezTo>
                <a:cubicBezTo>
                  <a:pt x="701" y="316"/>
                  <a:pt x="701" y="316"/>
                  <a:pt x="701" y="316"/>
                </a:cubicBezTo>
                <a:cubicBezTo>
                  <a:pt x="702" y="316"/>
                  <a:pt x="702" y="317"/>
                  <a:pt x="702" y="317"/>
                </a:cubicBezTo>
                <a:cubicBezTo>
                  <a:pt x="702" y="317"/>
                  <a:pt x="702" y="317"/>
                  <a:pt x="702" y="318"/>
                </a:cubicBezTo>
                <a:cubicBezTo>
                  <a:pt x="703" y="318"/>
                  <a:pt x="703" y="319"/>
                  <a:pt x="703" y="319"/>
                </a:cubicBezTo>
                <a:cubicBezTo>
                  <a:pt x="703" y="319"/>
                  <a:pt x="703" y="320"/>
                  <a:pt x="704" y="320"/>
                </a:cubicBezTo>
                <a:cubicBezTo>
                  <a:pt x="704" y="320"/>
                  <a:pt x="704" y="320"/>
                  <a:pt x="705" y="321"/>
                </a:cubicBezTo>
                <a:cubicBezTo>
                  <a:pt x="705" y="321"/>
                  <a:pt x="705" y="322"/>
                  <a:pt x="706" y="323"/>
                </a:cubicBezTo>
                <a:cubicBezTo>
                  <a:pt x="707" y="324"/>
                  <a:pt x="707" y="324"/>
                  <a:pt x="708" y="325"/>
                </a:cubicBezTo>
                <a:cubicBezTo>
                  <a:pt x="708" y="325"/>
                  <a:pt x="708" y="325"/>
                  <a:pt x="708" y="326"/>
                </a:cubicBezTo>
                <a:cubicBezTo>
                  <a:pt x="709" y="326"/>
                  <a:pt x="709" y="326"/>
                  <a:pt x="709" y="327"/>
                </a:cubicBezTo>
                <a:cubicBezTo>
                  <a:pt x="709" y="327"/>
                  <a:pt x="709" y="327"/>
                  <a:pt x="709" y="327"/>
                </a:cubicBezTo>
                <a:cubicBezTo>
                  <a:pt x="709" y="328"/>
                  <a:pt x="709" y="328"/>
                  <a:pt x="709" y="329"/>
                </a:cubicBezTo>
                <a:cubicBezTo>
                  <a:pt x="709" y="329"/>
                  <a:pt x="709" y="329"/>
                  <a:pt x="709" y="329"/>
                </a:cubicBezTo>
                <a:cubicBezTo>
                  <a:pt x="709" y="330"/>
                  <a:pt x="710" y="330"/>
                  <a:pt x="710" y="330"/>
                </a:cubicBezTo>
                <a:cubicBezTo>
                  <a:pt x="710" y="331"/>
                  <a:pt x="711" y="331"/>
                  <a:pt x="711" y="332"/>
                </a:cubicBezTo>
                <a:cubicBezTo>
                  <a:pt x="711" y="338"/>
                  <a:pt x="711" y="338"/>
                  <a:pt x="711" y="338"/>
                </a:cubicBezTo>
                <a:cubicBezTo>
                  <a:pt x="711" y="339"/>
                  <a:pt x="712" y="339"/>
                  <a:pt x="712" y="339"/>
                </a:cubicBezTo>
                <a:cubicBezTo>
                  <a:pt x="713" y="340"/>
                  <a:pt x="713" y="340"/>
                  <a:pt x="714" y="340"/>
                </a:cubicBezTo>
                <a:cubicBezTo>
                  <a:pt x="714" y="341"/>
                  <a:pt x="715" y="340"/>
                  <a:pt x="715" y="340"/>
                </a:cubicBezTo>
                <a:cubicBezTo>
                  <a:pt x="716" y="340"/>
                  <a:pt x="716" y="341"/>
                  <a:pt x="717" y="340"/>
                </a:cubicBezTo>
                <a:cubicBezTo>
                  <a:pt x="718" y="340"/>
                  <a:pt x="718" y="340"/>
                  <a:pt x="718" y="340"/>
                </a:cubicBezTo>
                <a:cubicBezTo>
                  <a:pt x="718" y="339"/>
                  <a:pt x="718" y="339"/>
                  <a:pt x="719" y="338"/>
                </a:cubicBezTo>
                <a:cubicBezTo>
                  <a:pt x="719" y="338"/>
                  <a:pt x="720" y="337"/>
                  <a:pt x="720" y="337"/>
                </a:cubicBezTo>
                <a:cubicBezTo>
                  <a:pt x="721" y="337"/>
                  <a:pt x="721" y="337"/>
                  <a:pt x="721" y="337"/>
                </a:cubicBezTo>
                <a:cubicBezTo>
                  <a:pt x="725" y="337"/>
                  <a:pt x="725" y="337"/>
                  <a:pt x="725" y="337"/>
                </a:cubicBezTo>
                <a:cubicBezTo>
                  <a:pt x="726" y="337"/>
                  <a:pt x="726" y="338"/>
                  <a:pt x="726" y="338"/>
                </a:cubicBezTo>
                <a:cubicBezTo>
                  <a:pt x="726" y="338"/>
                  <a:pt x="727" y="338"/>
                  <a:pt x="727" y="338"/>
                </a:cubicBezTo>
                <a:cubicBezTo>
                  <a:pt x="727" y="336"/>
                  <a:pt x="727" y="336"/>
                  <a:pt x="727" y="336"/>
                </a:cubicBezTo>
                <a:cubicBezTo>
                  <a:pt x="728" y="336"/>
                  <a:pt x="728" y="336"/>
                  <a:pt x="728" y="336"/>
                </a:cubicBezTo>
                <a:cubicBezTo>
                  <a:pt x="728" y="335"/>
                  <a:pt x="729" y="335"/>
                  <a:pt x="729" y="335"/>
                </a:cubicBezTo>
                <a:cubicBezTo>
                  <a:pt x="729" y="335"/>
                  <a:pt x="729" y="334"/>
                  <a:pt x="730" y="334"/>
                </a:cubicBezTo>
                <a:cubicBezTo>
                  <a:pt x="730" y="334"/>
                  <a:pt x="731" y="334"/>
                  <a:pt x="732" y="334"/>
                </a:cubicBezTo>
                <a:cubicBezTo>
                  <a:pt x="732" y="334"/>
                  <a:pt x="732" y="333"/>
                  <a:pt x="732" y="333"/>
                </a:cubicBezTo>
                <a:cubicBezTo>
                  <a:pt x="733" y="333"/>
                  <a:pt x="733" y="333"/>
                  <a:pt x="734" y="333"/>
                </a:cubicBezTo>
                <a:cubicBezTo>
                  <a:pt x="734" y="333"/>
                  <a:pt x="734" y="333"/>
                  <a:pt x="735" y="333"/>
                </a:cubicBezTo>
                <a:cubicBezTo>
                  <a:pt x="735" y="333"/>
                  <a:pt x="735" y="333"/>
                  <a:pt x="735" y="333"/>
                </a:cubicBezTo>
                <a:cubicBezTo>
                  <a:pt x="736" y="333"/>
                  <a:pt x="736" y="333"/>
                  <a:pt x="737" y="333"/>
                </a:cubicBezTo>
                <a:cubicBezTo>
                  <a:pt x="737" y="333"/>
                  <a:pt x="737" y="332"/>
                  <a:pt x="737" y="332"/>
                </a:cubicBezTo>
                <a:cubicBezTo>
                  <a:pt x="738" y="331"/>
                  <a:pt x="738" y="331"/>
                  <a:pt x="738" y="331"/>
                </a:cubicBezTo>
                <a:cubicBezTo>
                  <a:pt x="738" y="331"/>
                  <a:pt x="738" y="331"/>
                  <a:pt x="739" y="331"/>
                </a:cubicBezTo>
                <a:cubicBezTo>
                  <a:pt x="739" y="331"/>
                  <a:pt x="739" y="331"/>
                  <a:pt x="739" y="331"/>
                </a:cubicBezTo>
                <a:cubicBezTo>
                  <a:pt x="740" y="330"/>
                  <a:pt x="741" y="331"/>
                  <a:pt x="742" y="331"/>
                </a:cubicBezTo>
                <a:cubicBezTo>
                  <a:pt x="742" y="330"/>
                  <a:pt x="742" y="330"/>
                  <a:pt x="742" y="329"/>
                </a:cubicBezTo>
                <a:cubicBezTo>
                  <a:pt x="742" y="329"/>
                  <a:pt x="741" y="329"/>
                  <a:pt x="742" y="329"/>
                </a:cubicBezTo>
                <a:cubicBezTo>
                  <a:pt x="742" y="328"/>
                  <a:pt x="742" y="328"/>
                  <a:pt x="742" y="328"/>
                </a:cubicBezTo>
                <a:cubicBezTo>
                  <a:pt x="742" y="328"/>
                  <a:pt x="743" y="328"/>
                  <a:pt x="743" y="328"/>
                </a:cubicBezTo>
                <a:cubicBezTo>
                  <a:pt x="743" y="328"/>
                  <a:pt x="743" y="327"/>
                  <a:pt x="744" y="327"/>
                </a:cubicBezTo>
                <a:cubicBezTo>
                  <a:pt x="744" y="327"/>
                  <a:pt x="744" y="327"/>
                  <a:pt x="744" y="327"/>
                </a:cubicBezTo>
                <a:cubicBezTo>
                  <a:pt x="744" y="327"/>
                  <a:pt x="745" y="327"/>
                  <a:pt x="745" y="327"/>
                </a:cubicBezTo>
                <a:cubicBezTo>
                  <a:pt x="745" y="327"/>
                  <a:pt x="745" y="327"/>
                  <a:pt x="746" y="327"/>
                </a:cubicBezTo>
                <a:cubicBezTo>
                  <a:pt x="746" y="327"/>
                  <a:pt x="746" y="327"/>
                  <a:pt x="746" y="327"/>
                </a:cubicBezTo>
                <a:cubicBezTo>
                  <a:pt x="751" y="327"/>
                  <a:pt x="751" y="327"/>
                  <a:pt x="751" y="327"/>
                </a:cubicBezTo>
                <a:cubicBezTo>
                  <a:pt x="751" y="326"/>
                  <a:pt x="751" y="326"/>
                  <a:pt x="751" y="326"/>
                </a:cubicBezTo>
                <a:cubicBezTo>
                  <a:pt x="751" y="326"/>
                  <a:pt x="751" y="325"/>
                  <a:pt x="751" y="325"/>
                </a:cubicBezTo>
                <a:cubicBezTo>
                  <a:pt x="751" y="325"/>
                  <a:pt x="751" y="325"/>
                  <a:pt x="751" y="324"/>
                </a:cubicBezTo>
                <a:cubicBezTo>
                  <a:pt x="752" y="324"/>
                  <a:pt x="752" y="323"/>
                  <a:pt x="752" y="323"/>
                </a:cubicBezTo>
                <a:cubicBezTo>
                  <a:pt x="756" y="323"/>
                  <a:pt x="756" y="323"/>
                  <a:pt x="756" y="323"/>
                </a:cubicBezTo>
                <a:cubicBezTo>
                  <a:pt x="756" y="323"/>
                  <a:pt x="756" y="323"/>
                  <a:pt x="756" y="322"/>
                </a:cubicBezTo>
                <a:cubicBezTo>
                  <a:pt x="756" y="322"/>
                  <a:pt x="756" y="322"/>
                  <a:pt x="756" y="322"/>
                </a:cubicBezTo>
                <a:cubicBezTo>
                  <a:pt x="757" y="321"/>
                  <a:pt x="757" y="321"/>
                  <a:pt x="757" y="320"/>
                </a:cubicBezTo>
                <a:cubicBezTo>
                  <a:pt x="757" y="320"/>
                  <a:pt x="757" y="320"/>
                  <a:pt x="758" y="320"/>
                </a:cubicBezTo>
                <a:cubicBezTo>
                  <a:pt x="758" y="319"/>
                  <a:pt x="758" y="320"/>
                  <a:pt x="758" y="320"/>
                </a:cubicBezTo>
                <a:cubicBezTo>
                  <a:pt x="759" y="320"/>
                  <a:pt x="759" y="320"/>
                  <a:pt x="759" y="320"/>
                </a:cubicBezTo>
                <a:cubicBezTo>
                  <a:pt x="759" y="320"/>
                  <a:pt x="759" y="320"/>
                  <a:pt x="760" y="320"/>
                </a:cubicBezTo>
                <a:cubicBezTo>
                  <a:pt x="760" y="318"/>
                  <a:pt x="760" y="318"/>
                  <a:pt x="760" y="318"/>
                </a:cubicBezTo>
                <a:cubicBezTo>
                  <a:pt x="760" y="318"/>
                  <a:pt x="760" y="318"/>
                  <a:pt x="760" y="318"/>
                </a:cubicBezTo>
                <a:cubicBezTo>
                  <a:pt x="760" y="317"/>
                  <a:pt x="760" y="317"/>
                  <a:pt x="760" y="317"/>
                </a:cubicBezTo>
                <a:cubicBezTo>
                  <a:pt x="761" y="317"/>
                  <a:pt x="761" y="316"/>
                  <a:pt x="761" y="316"/>
                </a:cubicBezTo>
                <a:cubicBezTo>
                  <a:pt x="761" y="316"/>
                  <a:pt x="761" y="316"/>
                  <a:pt x="761" y="315"/>
                </a:cubicBezTo>
                <a:cubicBezTo>
                  <a:pt x="762" y="315"/>
                  <a:pt x="762" y="315"/>
                  <a:pt x="762" y="315"/>
                </a:cubicBezTo>
                <a:cubicBezTo>
                  <a:pt x="763" y="315"/>
                  <a:pt x="763" y="315"/>
                  <a:pt x="763" y="315"/>
                </a:cubicBezTo>
                <a:cubicBezTo>
                  <a:pt x="763" y="315"/>
                  <a:pt x="763" y="315"/>
                  <a:pt x="763" y="316"/>
                </a:cubicBezTo>
                <a:cubicBezTo>
                  <a:pt x="763" y="316"/>
                  <a:pt x="764" y="316"/>
                  <a:pt x="764" y="316"/>
                </a:cubicBezTo>
                <a:cubicBezTo>
                  <a:pt x="764" y="315"/>
                  <a:pt x="764" y="314"/>
                  <a:pt x="764" y="314"/>
                </a:cubicBezTo>
                <a:cubicBezTo>
                  <a:pt x="764" y="313"/>
                  <a:pt x="764" y="312"/>
                  <a:pt x="765" y="311"/>
                </a:cubicBezTo>
                <a:cubicBezTo>
                  <a:pt x="765" y="311"/>
                  <a:pt x="765" y="311"/>
                  <a:pt x="765" y="310"/>
                </a:cubicBezTo>
                <a:cubicBezTo>
                  <a:pt x="765" y="310"/>
                  <a:pt x="765" y="310"/>
                  <a:pt x="765" y="310"/>
                </a:cubicBezTo>
                <a:cubicBezTo>
                  <a:pt x="765" y="310"/>
                  <a:pt x="765" y="310"/>
                  <a:pt x="766" y="310"/>
                </a:cubicBezTo>
                <a:cubicBezTo>
                  <a:pt x="766" y="310"/>
                  <a:pt x="766" y="310"/>
                  <a:pt x="766" y="310"/>
                </a:cubicBezTo>
                <a:cubicBezTo>
                  <a:pt x="767" y="310"/>
                  <a:pt x="767" y="309"/>
                  <a:pt x="768" y="309"/>
                </a:cubicBezTo>
                <a:cubicBezTo>
                  <a:pt x="768" y="308"/>
                  <a:pt x="768" y="308"/>
                  <a:pt x="767" y="307"/>
                </a:cubicBezTo>
                <a:cubicBezTo>
                  <a:pt x="767" y="307"/>
                  <a:pt x="767" y="307"/>
                  <a:pt x="767" y="307"/>
                </a:cubicBezTo>
                <a:cubicBezTo>
                  <a:pt x="766" y="307"/>
                  <a:pt x="766" y="307"/>
                  <a:pt x="766" y="307"/>
                </a:cubicBezTo>
                <a:cubicBezTo>
                  <a:pt x="766" y="307"/>
                  <a:pt x="765" y="307"/>
                  <a:pt x="765" y="306"/>
                </a:cubicBezTo>
                <a:cubicBezTo>
                  <a:pt x="765" y="306"/>
                  <a:pt x="765" y="306"/>
                  <a:pt x="765" y="306"/>
                </a:cubicBezTo>
                <a:cubicBezTo>
                  <a:pt x="764" y="306"/>
                  <a:pt x="765" y="306"/>
                  <a:pt x="765" y="305"/>
                </a:cubicBezTo>
                <a:cubicBezTo>
                  <a:pt x="764" y="305"/>
                  <a:pt x="764" y="305"/>
                  <a:pt x="764" y="304"/>
                </a:cubicBezTo>
                <a:cubicBezTo>
                  <a:pt x="764" y="304"/>
                  <a:pt x="764" y="304"/>
                  <a:pt x="764" y="304"/>
                </a:cubicBezTo>
                <a:cubicBezTo>
                  <a:pt x="764" y="303"/>
                  <a:pt x="764" y="303"/>
                  <a:pt x="763" y="303"/>
                </a:cubicBezTo>
                <a:cubicBezTo>
                  <a:pt x="763" y="303"/>
                  <a:pt x="762" y="303"/>
                  <a:pt x="762" y="303"/>
                </a:cubicBezTo>
                <a:cubicBezTo>
                  <a:pt x="762" y="302"/>
                  <a:pt x="761" y="303"/>
                  <a:pt x="761" y="303"/>
                </a:cubicBezTo>
                <a:cubicBezTo>
                  <a:pt x="761" y="302"/>
                  <a:pt x="761" y="302"/>
                  <a:pt x="760" y="302"/>
                </a:cubicBezTo>
                <a:cubicBezTo>
                  <a:pt x="760" y="302"/>
                  <a:pt x="760" y="302"/>
                  <a:pt x="760" y="301"/>
                </a:cubicBezTo>
                <a:cubicBezTo>
                  <a:pt x="761" y="301"/>
                  <a:pt x="761" y="301"/>
                  <a:pt x="761" y="300"/>
                </a:cubicBezTo>
                <a:cubicBezTo>
                  <a:pt x="761" y="300"/>
                  <a:pt x="761" y="300"/>
                  <a:pt x="761" y="299"/>
                </a:cubicBezTo>
                <a:cubicBezTo>
                  <a:pt x="761" y="299"/>
                  <a:pt x="760" y="299"/>
                  <a:pt x="760" y="299"/>
                </a:cubicBezTo>
                <a:cubicBezTo>
                  <a:pt x="760" y="299"/>
                  <a:pt x="760" y="299"/>
                  <a:pt x="759" y="299"/>
                </a:cubicBezTo>
                <a:cubicBezTo>
                  <a:pt x="758" y="299"/>
                  <a:pt x="758" y="299"/>
                  <a:pt x="758" y="299"/>
                </a:cubicBezTo>
                <a:cubicBezTo>
                  <a:pt x="758" y="299"/>
                  <a:pt x="758" y="300"/>
                  <a:pt x="758" y="300"/>
                </a:cubicBezTo>
                <a:cubicBezTo>
                  <a:pt x="758" y="301"/>
                  <a:pt x="757" y="301"/>
                  <a:pt x="757" y="301"/>
                </a:cubicBezTo>
                <a:cubicBezTo>
                  <a:pt x="757" y="301"/>
                  <a:pt x="757" y="300"/>
                  <a:pt x="757" y="300"/>
                </a:cubicBezTo>
                <a:cubicBezTo>
                  <a:pt x="757" y="300"/>
                  <a:pt x="757" y="299"/>
                  <a:pt x="757" y="299"/>
                </a:cubicBezTo>
                <a:cubicBezTo>
                  <a:pt x="756" y="299"/>
                  <a:pt x="756" y="299"/>
                  <a:pt x="756" y="299"/>
                </a:cubicBezTo>
                <a:cubicBezTo>
                  <a:pt x="756" y="299"/>
                  <a:pt x="756" y="298"/>
                  <a:pt x="755" y="298"/>
                </a:cubicBezTo>
                <a:cubicBezTo>
                  <a:pt x="755" y="295"/>
                  <a:pt x="755" y="295"/>
                  <a:pt x="755" y="295"/>
                </a:cubicBezTo>
                <a:cubicBezTo>
                  <a:pt x="755" y="294"/>
                  <a:pt x="755" y="294"/>
                  <a:pt x="755" y="294"/>
                </a:cubicBezTo>
                <a:cubicBezTo>
                  <a:pt x="755" y="294"/>
                  <a:pt x="754" y="294"/>
                  <a:pt x="754" y="293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54" y="294"/>
                  <a:pt x="753" y="294"/>
                  <a:pt x="753" y="294"/>
                </a:cubicBezTo>
                <a:cubicBezTo>
                  <a:pt x="753" y="295"/>
                  <a:pt x="753" y="295"/>
                  <a:pt x="752" y="295"/>
                </a:cubicBezTo>
                <a:cubicBezTo>
                  <a:pt x="752" y="295"/>
                  <a:pt x="752" y="296"/>
                  <a:pt x="751" y="296"/>
                </a:cubicBezTo>
                <a:cubicBezTo>
                  <a:pt x="751" y="297"/>
                  <a:pt x="752" y="297"/>
                  <a:pt x="751" y="298"/>
                </a:cubicBezTo>
                <a:cubicBezTo>
                  <a:pt x="751" y="299"/>
                  <a:pt x="751" y="299"/>
                  <a:pt x="751" y="300"/>
                </a:cubicBezTo>
                <a:cubicBezTo>
                  <a:pt x="751" y="300"/>
                  <a:pt x="750" y="300"/>
                  <a:pt x="750" y="300"/>
                </a:cubicBezTo>
                <a:cubicBezTo>
                  <a:pt x="749" y="300"/>
                  <a:pt x="749" y="300"/>
                  <a:pt x="748" y="300"/>
                </a:cubicBezTo>
                <a:cubicBezTo>
                  <a:pt x="748" y="300"/>
                  <a:pt x="748" y="300"/>
                  <a:pt x="748" y="300"/>
                </a:cubicBezTo>
                <a:cubicBezTo>
                  <a:pt x="747" y="300"/>
                  <a:pt x="747" y="299"/>
                  <a:pt x="747" y="299"/>
                </a:cubicBezTo>
                <a:cubicBezTo>
                  <a:pt x="746" y="299"/>
                  <a:pt x="746" y="299"/>
                  <a:pt x="745" y="299"/>
                </a:cubicBezTo>
                <a:cubicBezTo>
                  <a:pt x="745" y="299"/>
                  <a:pt x="745" y="299"/>
                  <a:pt x="745" y="299"/>
                </a:cubicBezTo>
                <a:cubicBezTo>
                  <a:pt x="745" y="299"/>
                  <a:pt x="745" y="299"/>
                  <a:pt x="744" y="299"/>
                </a:cubicBezTo>
                <a:cubicBezTo>
                  <a:pt x="744" y="299"/>
                  <a:pt x="744" y="300"/>
                  <a:pt x="744" y="300"/>
                </a:cubicBezTo>
                <a:cubicBezTo>
                  <a:pt x="743" y="300"/>
                  <a:pt x="743" y="300"/>
                  <a:pt x="743" y="300"/>
                </a:cubicBezTo>
                <a:cubicBezTo>
                  <a:pt x="743" y="301"/>
                  <a:pt x="743" y="301"/>
                  <a:pt x="742" y="301"/>
                </a:cubicBezTo>
                <a:cubicBezTo>
                  <a:pt x="742" y="301"/>
                  <a:pt x="741" y="301"/>
                  <a:pt x="741" y="301"/>
                </a:cubicBezTo>
                <a:cubicBezTo>
                  <a:pt x="740" y="300"/>
                  <a:pt x="740" y="300"/>
                  <a:pt x="740" y="300"/>
                </a:cubicBezTo>
                <a:cubicBezTo>
                  <a:pt x="740" y="300"/>
                  <a:pt x="739" y="300"/>
                  <a:pt x="739" y="299"/>
                </a:cubicBezTo>
                <a:cubicBezTo>
                  <a:pt x="739" y="299"/>
                  <a:pt x="739" y="299"/>
                  <a:pt x="739" y="298"/>
                </a:cubicBezTo>
                <a:cubicBezTo>
                  <a:pt x="739" y="298"/>
                  <a:pt x="739" y="298"/>
                  <a:pt x="739" y="298"/>
                </a:cubicBezTo>
                <a:cubicBezTo>
                  <a:pt x="739" y="298"/>
                  <a:pt x="740" y="298"/>
                  <a:pt x="740" y="298"/>
                </a:cubicBezTo>
                <a:cubicBezTo>
                  <a:pt x="741" y="297"/>
                  <a:pt x="741" y="297"/>
                  <a:pt x="742" y="297"/>
                </a:cubicBezTo>
                <a:cubicBezTo>
                  <a:pt x="742" y="297"/>
                  <a:pt x="742" y="297"/>
                  <a:pt x="742" y="297"/>
                </a:cubicBezTo>
                <a:cubicBezTo>
                  <a:pt x="743" y="297"/>
                  <a:pt x="743" y="297"/>
                  <a:pt x="743" y="297"/>
                </a:cubicBezTo>
                <a:cubicBezTo>
                  <a:pt x="744" y="298"/>
                  <a:pt x="744" y="297"/>
                  <a:pt x="744" y="297"/>
                </a:cubicBezTo>
                <a:cubicBezTo>
                  <a:pt x="745" y="297"/>
                  <a:pt x="745" y="297"/>
                  <a:pt x="745" y="297"/>
                </a:cubicBezTo>
                <a:cubicBezTo>
                  <a:pt x="746" y="297"/>
                  <a:pt x="746" y="297"/>
                  <a:pt x="746" y="297"/>
                </a:cubicBezTo>
                <a:cubicBezTo>
                  <a:pt x="746" y="297"/>
                  <a:pt x="746" y="296"/>
                  <a:pt x="746" y="296"/>
                </a:cubicBezTo>
                <a:cubicBezTo>
                  <a:pt x="746" y="296"/>
                  <a:pt x="746" y="296"/>
                  <a:pt x="745" y="296"/>
                </a:cubicBezTo>
                <a:cubicBezTo>
                  <a:pt x="745" y="296"/>
                  <a:pt x="745" y="296"/>
                  <a:pt x="745" y="296"/>
                </a:cubicBezTo>
                <a:cubicBezTo>
                  <a:pt x="744" y="296"/>
                  <a:pt x="744" y="296"/>
                  <a:pt x="743" y="296"/>
                </a:cubicBezTo>
                <a:cubicBezTo>
                  <a:pt x="743" y="296"/>
                  <a:pt x="743" y="296"/>
                  <a:pt x="743" y="296"/>
                </a:cubicBezTo>
                <a:cubicBezTo>
                  <a:pt x="742" y="296"/>
                  <a:pt x="742" y="296"/>
                  <a:pt x="742" y="296"/>
                </a:cubicBezTo>
                <a:cubicBezTo>
                  <a:pt x="742" y="296"/>
                  <a:pt x="741" y="296"/>
                  <a:pt x="741" y="296"/>
                </a:cubicBezTo>
                <a:cubicBezTo>
                  <a:pt x="741" y="296"/>
                  <a:pt x="740" y="295"/>
                  <a:pt x="739" y="295"/>
                </a:cubicBezTo>
                <a:cubicBezTo>
                  <a:pt x="739" y="295"/>
                  <a:pt x="738" y="295"/>
                  <a:pt x="737" y="295"/>
                </a:cubicBezTo>
                <a:cubicBezTo>
                  <a:pt x="737" y="295"/>
                  <a:pt x="737" y="295"/>
                  <a:pt x="736" y="295"/>
                </a:cubicBezTo>
                <a:cubicBezTo>
                  <a:pt x="736" y="295"/>
                  <a:pt x="736" y="295"/>
                  <a:pt x="736" y="295"/>
                </a:cubicBezTo>
                <a:cubicBezTo>
                  <a:pt x="736" y="291"/>
                  <a:pt x="736" y="291"/>
                  <a:pt x="736" y="291"/>
                </a:cubicBezTo>
                <a:cubicBezTo>
                  <a:pt x="735" y="291"/>
                  <a:pt x="735" y="291"/>
                  <a:pt x="735" y="291"/>
                </a:cubicBezTo>
                <a:cubicBezTo>
                  <a:pt x="735" y="291"/>
                  <a:pt x="735" y="291"/>
                  <a:pt x="734" y="291"/>
                </a:cubicBezTo>
                <a:cubicBezTo>
                  <a:pt x="734" y="290"/>
                  <a:pt x="734" y="290"/>
                  <a:pt x="734" y="290"/>
                </a:cubicBezTo>
                <a:cubicBezTo>
                  <a:pt x="733" y="290"/>
                  <a:pt x="733" y="290"/>
                  <a:pt x="733" y="290"/>
                </a:cubicBezTo>
                <a:cubicBezTo>
                  <a:pt x="733" y="290"/>
                  <a:pt x="732" y="290"/>
                  <a:pt x="732" y="290"/>
                </a:cubicBezTo>
                <a:cubicBezTo>
                  <a:pt x="732" y="290"/>
                  <a:pt x="732" y="289"/>
                  <a:pt x="732" y="289"/>
                </a:cubicBezTo>
                <a:cubicBezTo>
                  <a:pt x="731" y="289"/>
                  <a:pt x="731" y="289"/>
                  <a:pt x="730" y="289"/>
                </a:cubicBezTo>
                <a:cubicBezTo>
                  <a:pt x="730" y="289"/>
                  <a:pt x="731" y="288"/>
                  <a:pt x="730" y="288"/>
                </a:cubicBezTo>
                <a:cubicBezTo>
                  <a:pt x="730" y="288"/>
                  <a:pt x="731" y="287"/>
                  <a:pt x="730" y="287"/>
                </a:cubicBezTo>
                <a:cubicBezTo>
                  <a:pt x="730" y="286"/>
                  <a:pt x="730" y="286"/>
                  <a:pt x="730" y="285"/>
                </a:cubicBezTo>
                <a:cubicBezTo>
                  <a:pt x="729" y="285"/>
                  <a:pt x="729" y="285"/>
                  <a:pt x="729" y="285"/>
                </a:cubicBezTo>
                <a:cubicBezTo>
                  <a:pt x="729" y="284"/>
                  <a:pt x="729" y="284"/>
                  <a:pt x="729" y="284"/>
                </a:cubicBezTo>
                <a:cubicBezTo>
                  <a:pt x="729" y="284"/>
                  <a:pt x="729" y="283"/>
                  <a:pt x="729" y="283"/>
                </a:cubicBezTo>
                <a:cubicBezTo>
                  <a:pt x="729" y="283"/>
                  <a:pt x="729" y="283"/>
                  <a:pt x="729" y="282"/>
                </a:cubicBezTo>
                <a:cubicBezTo>
                  <a:pt x="728" y="282"/>
                  <a:pt x="729" y="282"/>
                  <a:pt x="729" y="281"/>
                </a:cubicBezTo>
                <a:cubicBezTo>
                  <a:pt x="729" y="281"/>
                  <a:pt x="728" y="280"/>
                  <a:pt x="729" y="280"/>
                </a:cubicBezTo>
                <a:cubicBezTo>
                  <a:pt x="729" y="280"/>
                  <a:pt x="729" y="280"/>
                  <a:pt x="729" y="279"/>
                </a:cubicBezTo>
                <a:cubicBezTo>
                  <a:pt x="729" y="279"/>
                  <a:pt x="729" y="279"/>
                  <a:pt x="730" y="279"/>
                </a:cubicBezTo>
                <a:cubicBezTo>
                  <a:pt x="730" y="278"/>
                  <a:pt x="730" y="279"/>
                  <a:pt x="731" y="279"/>
                </a:cubicBezTo>
                <a:cubicBezTo>
                  <a:pt x="731" y="279"/>
                  <a:pt x="732" y="279"/>
                  <a:pt x="732" y="279"/>
                </a:cubicBezTo>
                <a:cubicBezTo>
                  <a:pt x="733" y="279"/>
                  <a:pt x="734" y="280"/>
                  <a:pt x="734" y="280"/>
                </a:cubicBezTo>
                <a:cubicBezTo>
                  <a:pt x="735" y="281"/>
                  <a:pt x="735" y="281"/>
                  <a:pt x="735" y="281"/>
                </a:cubicBezTo>
                <a:cubicBezTo>
                  <a:pt x="736" y="281"/>
                  <a:pt x="736" y="282"/>
                  <a:pt x="736" y="282"/>
                </a:cubicBezTo>
                <a:cubicBezTo>
                  <a:pt x="737" y="283"/>
                  <a:pt x="737" y="283"/>
                  <a:pt x="737" y="283"/>
                </a:cubicBezTo>
                <a:cubicBezTo>
                  <a:pt x="737" y="284"/>
                  <a:pt x="738" y="284"/>
                  <a:pt x="738" y="285"/>
                </a:cubicBezTo>
                <a:cubicBezTo>
                  <a:pt x="738" y="286"/>
                  <a:pt x="738" y="286"/>
                  <a:pt x="739" y="286"/>
                </a:cubicBezTo>
                <a:cubicBezTo>
                  <a:pt x="740" y="286"/>
                  <a:pt x="740" y="287"/>
                  <a:pt x="741" y="287"/>
                </a:cubicBezTo>
                <a:cubicBezTo>
                  <a:pt x="741" y="287"/>
                  <a:pt x="742" y="288"/>
                  <a:pt x="742" y="288"/>
                </a:cubicBezTo>
                <a:cubicBezTo>
                  <a:pt x="743" y="289"/>
                  <a:pt x="743" y="289"/>
                  <a:pt x="744" y="289"/>
                </a:cubicBezTo>
                <a:cubicBezTo>
                  <a:pt x="744" y="290"/>
                  <a:pt x="745" y="290"/>
                  <a:pt x="745" y="290"/>
                </a:cubicBezTo>
                <a:cubicBezTo>
                  <a:pt x="746" y="290"/>
                  <a:pt x="746" y="290"/>
                  <a:pt x="747" y="290"/>
                </a:cubicBezTo>
                <a:cubicBezTo>
                  <a:pt x="747" y="290"/>
                  <a:pt x="747" y="290"/>
                  <a:pt x="747" y="290"/>
                </a:cubicBezTo>
                <a:cubicBezTo>
                  <a:pt x="748" y="291"/>
                  <a:pt x="749" y="291"/>
                  <a:pt x="750" y="291"/>
                </a:cubicBezTo>
                <a:cubicBezTo>
                  <a:pt x="751" y="291"/>
                  <a:pt x="751" y="291"/>
                  <a:pt x="751" y="291"/>
                </a:cubicBezTo>
                <a:cubicBezTo>
                  <a:pt x="751" y="291"/>
                  <a:pt x="751" y="291"/>
                  <a:pt x="751" y="291"/>
                </a:cubicBezTo>
                <a:cubicBezTo>
                  <a:pt x="752" y="291"/>
                  <a:pt x="752" y="290"/>
                  <a:pt x="752" y="290"/>
                </a:cubicBezTo>
                <a:cubicBezTo>
                  <a:pt x="752" y="290"/>
                  <a:pt x="753" y="290"/>
                  <a:pt x="753" y="290"/>
                </a:cubicBezTo>
                <a:cubicBezTo>
                  <a:pt x="754" y="290"/>
                  <a:pt x="754" y="290"/>
                  <a:pt x="754" y="290"/>
                </a:cubicBezTo>
                <a:cubicBezTo>
                  <a:pt x="755" y="290"/>
                  <a:pt x="755" y="290"/>
                  <a:pt x="755" y="290"/>
                </a:cubicBezTo>
                <a:cubicBezTo>
                  <a:pt x="755" y="290"/>
                  <a:pt x="756" y="290"/>
                  <a:pt x="756" y="290"/>
                </a:cubicBezTo>
                <a:cubicBezTo>
                  <a:pt x="757" y="290"/>
                  <a:pt x="757" y="291"/>
                  <a:pt x="757" y="291"/>
                </a:cubicBezTo>
                <a:cubicBezTo>
                  <a:pt x="757" y="291"/>
                  <a:pt x="758" y="291"/>
                  <a:pt x="758" y="292"/>
                </a:cubicBezTo>
                <a:cubicBezTo>
                  <a:pt x="758" y="292"/>
                  <a:pt x="758" y="292"/>
                  <a:pt x="758" y="293"/>
                </a:cubicBezTo>
                <a:cubicBezTo>
                  <a:pt x="758" y="293"/>
                  <a:pt x="758" y="293"/>
                  <a:pt x="758" y="293"/>
                </a:cubicBezTo>
                <a:cubicBezTo>
                  <a:pt x="758" y="294"/>
                  <a:pt x="758" y="294"/>
                  <a:pt x="759" y="294"/>
                </a:cubicBezTo>
                <a:cubicBezTo>
                  <a:pt x="759" y="294"/>
                  <a:pt x="759" y="294"/>
                  <a:pt x="759" y="294"/>
                </a:cubicBezTo>
                <a:cubicBezTo>
                  <a:pt x="759" y="295"/>
                  <a:pt x="760" y="295"/>
                  <a:pt x="760" y="295"/>
                </a:cubicBezTo>
                <a:cubicBezTo>
                  <a:pt x="764" y="295"/>
                  <a:pt x="764" y="295"/>
                  <a:pt x="764" y="295"/>
                </a:cubicBezTo>
                <a:cubicBezTo>
                  <a:pt x="764" y="295"/>
                  <a:pt x="764" y="294"/>
                  <a:pt x="765" y="294"/>
                </a:cubicBezTo>
                <a:cubicBezTo>
                  <a:pt x="765" y="294"/>
                  <a:pt x="765" y="294"/>
                  <a:pt x="765" y="294"/>
                </a:cubicBezTo>
                <a:cubicBezTo>
                  <a:pt x="766" y="295"/>
                  <a:pt x="766" y="295"/>
                  <a:pt x="766" y="295"/>
                </a:cubicBezTo>
                <a:cubicBezTo>
                  <a:pt x="766" y="295"/>
                  <a:pt x="766" y="295"/>
                  <a:pt x="766" y="296"/>
                </a:cubicBezTo>
                <a:cubicBezTo>
                  <a:pt x="767" y="296"/>
                  <a:pt x="767" y="296"/>
                  <a:pt x="767" y="296"/>
                </a:cubicBezTo>
                <a:cubicBezTo>
                  <a:pt x="767" y="296"/>
                  <a:pt x="768" y="296"/>
                  <a:pt x="768" y="296"/>
                </a:cubicBezTo>
                <a:cubicBezTo>
                  <a:pt x="772" y="296"/>
                  <a:pt x="772" y="296"/>
                  <a:pt x="772" y="296"/>
                </a:cubicBezTo>
                <a:cubicBezTo>
                  <a:pt x="772" y="296"/>
                  <a:pt x="773" y="297"/>
                  <a:pt x="773" y="297"/>
                </a:cubicBezTo>
                <a:cubicBezTo>
                  <a:pt x="779" y="297"/>
                  <a:pt x="779" y="297"/>
                  <a:pt x="779" y="297"/>
                </a:cubicBezTo>
                <a:cubicBezTo>
                  <a:pt x="784" y="296"/>
                  <a:pt x="784" y="296"/>
                  <a:pt x="784" y="296"/>
                </a:cubicBezTo>
                <a:cubicBezTo>
                  <a:pt x="788" y="296"/>
                  <a:pt x="788" y="296"/>
                  <a:pt x="788" y="296"/>
                </a:cubicBezTo>
                <a:cubicBezTo>
                  <a:pt x="788" y="296"/>
                  <a:pt x="788" y="297"/>
                  <a:pt x="789" y="297"/>
                </a:cubicBezTo>
                <a:cubicBezTo>
                  <a:pt x="789" y="297"/>
                  <a:pt x="790" y="298"/>
                  <a:pt x="790" y="298"/>
                </a:cubicBezTo>
                <a:cubicBezTo>
                  <a:pt x="790" y="298"/>
                  <a:pt x="790" y="298"/>
                  <a:pt x="790" y="298"/>
                </a:cubicBezTo>
                <a:cubicBezTo>
                  <a:pt x="791" y="299"/>
                  <a:pt x="791" y="299"/>
                  <a:pt x="791" y="300"/>
                </a:cubicBezTo>
                <a:cubicBezTo>
                  <a:pt x="792" y="300"/>
                  <a:pt x="792" y="300"/>
                  <a:pt x="792" y="300"/>
                </a:cubicBezTo>
                <a:cubicBezTo>
                  <a:pt x="792" y="300"/>
                  <a:pt x="793" y="300"/>
                  <a:pt x="793" y="300"/>
                </a:cubicBezTo>
                <a:cubicBezTo>
                  <a:pt x="793" y="301"/>
                  <a:pt x="793" y="301"/>
                  <a:pt x="793" y="301"/>
                </a:cubicBezTo>
                <a:cubicBezTo>
                  <a:pt x="794" y="301"/>
                  <a:pt x="794" y="301"/>
                  <a:pt x="794" y="302"/>
                </a:cubicBezTo>
                <a:cubicBezTo>
                  <a:pt x="794" y="302"/>
                  <a:pt x="794" y="303"/>
                  <a:pt x="794" y="303"/>
                </a:cubicBezTo>
                <a:cubicBezTo>
                  <a:pt x="794" y="303"/>
                  <a:pt x="795" y="303"/>
                  <a:pt x="795" y="303"/>
                </a:cubicBezTo>
                <a:cubicBezTo>
                  <a:pt x="795" y="303"/>
                  <a:pt x="795" y="304"/>
                  <a:pt x="796" y="304"/>
                </a:cubicBezTo>
                <a:cubicBezTo>
                  <a:pt x="796" y="304"/>
                  <a:pt x="796" y="305"/>
                  <a:pt x="796" y="305"/>
                </a:cubicBezTo>
                <a:cubicBezTo>
                  <a:pt x="796" y="305"/>
                  <a:pt x="797" y="305"/>
                  <a:pt x="797" y="305"/>
                </a:cubicBezTo>
                <a:cubicBezTo>
                  <a:pt x="797" y="305"/>
                  <a:pt x="797" y="305"/>
                  <a:pt x="797" y="305"/>
                </a:cubicBezTo>
                <a:cubicBezTo>
                  <a:pt x="798" y="305"/>
                  <a:pt x="798" y="305"/>
                  <a:pt x="799" y="305"/>
                </a:cubicBezTo>
                <a:cubicBezTo>
                  <a:pt x="799" y="305"/>
                  <a:pt x="799" y="305"/>
                  <a:pt x="800" y="305"/>
                </a:cubicBezTo>
                <a:cubicBezTo>
                  <a:pt x="800" y="305"/>
                  <a:pt x="800" y="305"/>
                  <a:pt x="800" y="305"/>
                </a:cubicBezTo>
                <a:cubicBezTo>
                  <a:pt x="801" y="306"/>
                  <a:pt x="801" y="306"/>
                  <a:pt x="802" y="306"/>
                </a:cubicBezTo>
                <a:cubicBezTo>
                  <a:pt x="801" y="306"/>
                  <a:pt x="801" y="306"/>
                  <a:pt x="800" y="306"/>
                </a:cubicBezTo>
                <a:cubicBezTo>
                  <a:pt x="799" y="306"/>
                  <a:pt x="799" y="306"/>
                  <a:pt x="798" y="306"/>
                </a:cubicBezTo>
                <a:cubicBezTo>
                  <a:pt x="798" y="306"/>
                  <a:pt x="798" y="307"/>
                  <a:pt x="798" y="307"/>
                </a:cubicBezTo>
                <a:cubicBezTo>
                  <a:pt x="798" y="307"/>
                  <a:pt x="798" y="307"/>
                  <a:pt x="798" y="307"/>
                </a:cubicBezTo>
                <a:cubicBezTo>
                  <a:pt x="798" y="308"/>
                  <a:pt x="798" y="308"/>
                  <a:pt x="798" y="308"/>
                </a:cubicBezTo>
                <a:cubicBezTo>
                  <a:pt x="798" y="308"/>
                  <a:pt x="799" y="308"/>
                  <a:pt x="799" y="308"/>
                </a:cubicBezTo>
                <a:cubicBezTo>
                  <a:pt x="799" y="308"/>
                  <a:pt x="799" y="308"/>
                  <a:pt x="799" y="309"/>
                </a:cubicBezTo>
                <a:cubicBezTo>
                  <a:pt x="800" y="309"/>
                  <a:pt x="800" y="309"/>
                  <a:pt x="800" y="309"/>
                </a:cubicBezTo>
                <a:cubicBezTo>
                  <a:pt x="800" y="309"/>
                  <a:pt x="800" y="310"/>
                  <a:pt x="800" y="310"/>
                </a:cubicBezTo>
                <a:cubicBezTo>
                  <a:pt x="801" y="310"/>
                  <a:pt x="801" y="311"/>
                  <a:pt x="802" y="311"/>
                </a:cubicBezTo>
                <a:cubicBezTo>
                  <a:pt x="802" y="311"/>
                  <a:pt x="802" y="311"/>
                  <a:pt x="803" y="312"/>
                </a:cubicBezTo>
                <a:cubicBezTo>
                  <a:pt x="803" y="312"/>
                  <a:pt x="803" y="312"/>
                  <a:pt x="803" y="312"/>
                </a:cubicBezTo>
                <a:cubicBezTo>
                  <a:pt x="804" y="312"/>
                  <a:pt x="804" y="312"/>
                  <a:pt x="804" y="312"/>
                </a:cubicBezTo>
                <a:cubicBezTo>
                  <a:pt x="804" y="312"/>
                  <a:pt x="805" y="312"/>
                  <a:pt x="805" y="312"/>
                </a:cubicBezTo>
                <a:cubicBezTo>
                  <a:pt x="805" y="312"/>
                  <a:pt x="805" y="312"/>
                  <a:pt x="806" y="312"/>
                </a:cubicBezTo>
                <a:cubicBezTo>
                  <a:pt x="806" y="312"/>
                  <a:pt x="806" y="311"/>
                  <a:pt x="806" y="311"/>
                </a:cubicBezTo>
                <a:cubicBezTo>
                  <a:pt x="807" y="311"/>
                  <a:pt x="807" y="311"/>
                  <a:pt x="808" y="311"/>
                </a:cubicBezTo>
                <a:cubicBezTo>
                  <a:pt x="808" y="311"/>
                  <a:pt x="808" y="310"/>
                  <a:pt x="808" y="310"/>
                </a:cubicBezTo>
                <a:cubicBezTo>
                  <a:pt x="808" y="310"/>
                  <a:pt x="808" y="309"/>
                  <a:pt x="809" y="309"/>
                </a:cubicBezTo>
                <a:cubicBezTo>
                  <a:pt x="810" y="309"/>
                  <a:pt x="810" y="310"/>
                  <a:pt x="811" y="310"/>
                </a:cubicBezTo>
                <a:cubicBezTo>
                  <a:pt x="811" y="310"/>
                  <a:pt x="811" y="310"/>
                  <a:pt x="811" y="311"/>
                </a:cubicBezTo>
                <a:cubicBezTo>
                  <a:pt x="811" y="311"/>
                  <a:pt x="811" y="312"/>
                  <a:pt x="811" y="312"/>
                </a:cubicBezTo>
                <a:cubicBezTo>
                  <a:pt x="811" y="313"/>
                  <a:pt x="811" y="313"/>
                  <a:pt x="811" y="314"/>
                </a:cubicBezTo>
                <a:cubicBezTo>
                  <a:pt x="812" y="314"/>
                  <a:pt x="812" y="315"/>
                  <a:pt x="812" y="315"/>
                </a:cubicBezTo>
                <a:cubicBezTo>
                  <a:pt x="812" y="316"/>
                  <a:pt x="812" y="316"/>
                  <a:pt x="812" y="316"/>
                </a:cubicBezTo>
                <a:cubicBezTo>
                  <a:pt x="812" y="317"/>
                  <a:pt x="812" y="317"/>
                  <a:pt x="812" y="318"/>
                </a:cubicBezTo>
                <a:cubicBezTo>
                  <a:pt x="812" y="319"/>
                  <a:pt x="812" y="319"/>
                  <a:pt x="812" y="319"/>
                </a:cubicBezTo>
                <a:cubicBezTo>
                  <a:pt x="812" y="319"/>
                  <a:pt x="812" y="320"/>
                  <a:pt x="812" y="320"/>
                </a:cubicBezTo>
                <a:cubicBezTo>
                  <a:pt x="812" y="321"/>
                  <a:pt x="812" y="321"/>
                  <a:pt x="812" y="322"/>
                </a:cubicBezTo>
                <a:cubicBezTo>
                  <a:pt x="812" y="323"/>
                  <a:pt x="812" y="323"/>
                  <a:pt x="812" y="323"/>
                </a:cubicBezTo>
                <a:cubicBezTo>
                  <a:pt x="812" y="324"/>
                  <a:pt x="813" y="324"/>
                  <a:pt x="813" y="325"/>
                </a:cubicBezTo>
                <a:cubicBezTo>
                  <a:pt x="813" y="325"/>
                  <a:pt x="813" y="325"/>
                  <a:pt x="813" y="325"/>
                </a:cubicBezTo>
                <a:cubicBezTo>
                  <a:pt x="813" y="326"/>
                  <a:pt x="813" y="327"/>
                  <a:pt x="813" y="328"/>
                </a:cubicBezTo>
                <a:cubicBezTo>
                  <a:pt x="813" y="328"/>
                  <a:pt x="813" y="328"/>
                  <a:pt x="814" y="329"/>
                </a:cubicBezTo>
                <a:cubicBezTo>
                  <a:pt x="814" y="329"/>
                  <a:pt x="814" y="329"/>
                  <a:pt x="814" y="330"/>
                </a:cubicBezTo>
                <a:cubicBezTo>
                  <a:pt x="815" y="330"/>
                  <a:pt x="815" y="330"/>
                  <a:pt x="815" y="330"/>
                </a:cubicBezTo>
                <a:cubicBezTo>
                  <a:pt x="815" y="331"/>
                  <a:pt x="816" y="331"/>
                  <a:pt x="816" y="331"/>
                </a:cubicBezTo>
                <a:cubicBezTo>
                  <a:pt x="816" y="331"/>
                  <a:pt x="816" y="332"/>
                  <a:pt x="816" y="332"/>
                </a:cubicBezTo>
                <a:cubicBezTo>
                  <a:pt x="816" y="332"/>
                  <a:pt x="816" y="333"/>
                  <a:pt x="816" y="333"/>
                </a:cubicBezTo>
                <a:cubicBezTo>
                  <a:pt x="816" y="334"/>
                  <a:pt x="816" y="334"/>
                  <a:pt x="816" y="334"/>
                </a:cubicBezTo>
                <a:cubicBezTo>
                  <a:pt x="816" y="334"/>
                  <a:pt x="817" y="334"/>
                  <a:pt x="817" y="335"/>
                </a:cubicBezTo>
                <a:cubicBezTo>
                  <a:pt x="817" y="335"/>
                  <a:pt x="817" y="335"/>
                  <a:pt x="817" y="336"/>
                </a:cubicBezTo>
                <a:cubicBezTo>
                  <a:pt x="817" y="336"/>
                  <a:pt x="817" y="336"/>
                  <a:pt x="817" y="336"/>
                </a:cubicBezTo>
                <a:cubicBezTo>
                  <a:pt x="817" y="337"/>
                  <a:pt x="817" y="337"/>
                  <a:pt x="817" y="337"/>
                </a:cubicBezTo>
                <a:cubicBezTo>
                  <a:pt x="818" y="337"/>
                  <a:pt x="818" y="338"/>
                  <a:pt x="818" y="338"/>
                </a:cubicBezTo>
                <a:cubicBezTo>
                  <a:pt x="818" y="338"/>
                  <a:pt x="818" y="338"/>
                  <a:pt x="818" y="339"/>
                </a:cubicBezTo>
                <a:cubicBezTo>
                  <a:pt x="819" y="339"/>
                  <a:pt x="819" y="339"/>
                  <a:pt x="819" y="339"/>
                </a:cubicBezTo>
                <a:cubicBezTo>
                  <a:pt x="819" y="340"/>
                  <a:pt x="819" y="340"/>
                  <a:pt x="820" y="340"/>
                </a:cubicBezTo>
                <a:cubicBezTo>
                  <a:pt x="820" y="340"/>
                  <a:pt x="820" y="341"/>
                  <a:pt x="820" y="341"/>
                </a:cubicBezTo>
                <a:cubicBezTo>
                  <a:pt x="820" y="342"/>
                  <a:pt x="820" y="342"/>
                  <a:pt x="820" y="342"/>
                </a:cubicBezTo>
                <a:cubicBezTo>
                  <a:pt x="820" y="343"/>
                  <a:pt x="820" y="343"/>
                  <a:pt x="820" y="343"/>
                </a:cubicBezTo>
                <a:cubicBezTo>
                  <a:pt x="820" y="344"/>
                  <a:pt x="820" y="345"/>
                  <a:pt x="820" y="346"/>
                </a:cubicBezTo>
                <a:cubicBezTo>
                  <a:pt x="820" y="346"/>
                  <a:pt x="821" y="346"/>
                  <a:pt x="821" y="347"/>
                </a:cubicBezTo>
                <a:cubicBezTo>
                  <a:pt x="821" y="347"/>
                  <a:pt x="821" y="347"/>
                  <a:pt x="821" y="347"/>
                </a:cubicBezTo>
                <a:cubicBezTo>
                  <a:pt x="821" y="348"/>
                  <a:pt x="822" y="348"/>
                  <a:pt x="822" y="348"/>
                </a:cubicBezTo>
                <a:cubicBezTo>
                  <a:pt x="823" y="349"/>
                  <a:pt x="823" y="350"/>
                  <a:pt x="823" y="351"/>
                </a:cubicBezTo>
                <a:cubicBezTo>
                  <a:pt x="824" y="352"/>
                  <a:pt x="824" y="352"/>
                  <a:pt x="824" y="353"/>
                </a:cubicBezTo>
                <a:cubicBezTo>
                  <a:pt x="825" y="354"/>
                  <a:pt x="825" y="354"/>
                  <a:pt x="825" y="354"/>
                </a:cubicBezTo>
                <a:cubicBezTo>
                  <a:pt x="825" y="355"/>
                  <a:pt x="825" y="355"/>
                  <a:pt x="825" y="355"/>
                </a:cubicBezTo>
                <a:cubicBezTo>
                  <a:pt x="825" y="355"/>
                  <a:pt x="825" y="355"/>
                  <a:pt x="826" y="355"/>
                </a:cubicBezTo>
                <a:cubicBezTo>
                  <a:pt x="826" y="356"/>
                  <a:pt x="826" y="356"/>
                  <a:pt x="827" y="356"/>
                </a:cubicBezTo>
                <a:cubicBezTo>
                  <a:pt x="827" y="356"/>
                  <a:pt x="828" y="356"/>
                  <a:pt x="828" y="356"/>
                </a:cubicBezTo>
                <a:cubicBezTo>
                  <a:pt x="828" y="356"/>
                  <a:pt x="828" y="356"/>
                  <a:pt x="829" y="355"/>
                </a:cubicBezTo>
                <a:cubicBezTo>
                  <a:pt x="829" y="355"/>
                  <a:pt x="829" y="355"/>
                  <a:pt x="829" y="355"/>
                </a:cubicBezTo>
                <a:cubicBezTo>
                  <a:pt x="829" y="354"/>
                  <a:pt x="829" y="354"/>
                  <a:pt x="829" y="354"/>
                </a:cubicBezTo>
                <a:cubicBezTo>
                  <a:pt x="829" y="353"/>
                  <a:pt x="830" y="352"/>
                  <a:pt x="830" y="352"/>
                </a:cubicBezTo>
                <a:cubicBezTo>
                  <a:pt x="830" y="352"/>
                  <a:pt x="830" y="351"/>
                  <a:pt x="831" y="351"/>
                </a:cubicBezTo>
                <a:cubicBezTo>
                  <a:pt x="831" y="351"/>
                  <a:pt x="831" y="351"/>
                  <a:pt x="831" y="351"/>
                </a:cubicBezTo>
                <a:cubicBezTo>
                  <a:pt x="832" y="351"/>
                  <a:pt x="832" y="351"/>
                  <a:pt x="832" y="351"/>
                </a:cubicBezTo>
                <a:cubicBezTo>
                  <a:pt x="832" y="351"/>
                  <a:pt x="833" y="350"/>
                  <a:pt x="833" y="350"/>
                </a:cubicBezTo>
                <a:cubicBezTo>
                  <a:pt x="833" y="350"/>
                  <a:pt x="833" y="350"/>
                  <a:pt x="833" y="350"/>
                </a:cubicBezTo>
                <a:cubicBezTo>
                  <a:pt x="834" y="349"/>
                  <a:pt x="834" y="349"/>
                  <a:pt x="834" y="349"/>
                </a:cubicBezTo>
                <a:cubicBezTo>
                  <a:pt x="834" y="349"/>
                  <a:pt x="834" y="348"/>
                  <a:pt x="834" y="348"/>
                </a:cubicBezTo>
                <a:cubicBezTo>
                  <a:pt x="834" y="348"/>
                  <a:pt x="835" y="347"/>
                  <a:pt x="835" y="347"/>
                </a:cubicBezTo>
                <a:cubicBezTo>
                  <a:pt x="835" y="346"/>
                  <a:pt x="834" y="346"/>
                  <a:pt x="835" y="345"/>
                </a:cubicBezTo>
                <a:cubicBezTo>
                  <a:pt x="835" y="345"/>
                  <a:pt x="835" y="345"/>
                  <a:pt x="835" y="345"/>
                </a:cubicBezTo>
                <a:cubicBezTo>
                  <a:pt x="835" y="344"/>
                  <a:pt x="835" y="344"/>
                  <a:pt x="836" y="343"/>
                </a:cubicBezTo>
                <a:cubicBezTo>
                  <a:pt x="836" y="343"/>
                  <a:pt x="836" y="342"/>
                  <a:pt x="836" y="342"/>
                </a:cubicBezTo>
                <a:cubicBezTo>
                  <a:pt x="836" y="341"/>
                  <a:pt x="836" y="341"/>
                  <a:pt x="836" y="340"/>
                </a:cubicBezTo>
                <a:cubicBezTo>
                  <a:pt x="836" y="340"/>
                  <a:pt x="836" y="339"/>
                  <a:pt x="836" y="339"/>
                </a:cubicBezTo>
                <a:cubicBezTo>
                  <a:pt x="836" y="339"/>
                  <a:pt x="836" y="338"/>
                  <a:pt x="836" y="338"/>
                </a:cubicBezTo>
                <a:cubicBezTo>
                  <a:pt x="836" y="334"/>
                  <a:pt x="836" y="334"/>
                  <a:pt x="836" y="334"/>
                </a:cubicBezTo>
                <a:cubicBezTo>
                  <a:pt x="836" y="333"/>
                  <a:pt x="836" y="332"/>
                  <a:pt x="836" y="331"/>
                </a:cubicBezTo>
                <a:cubicBezTo>
                  <a:pt x="836" y="331"/>
                  <a:pt x="836" y="331"/>
                  <a:pt x="836" y="331"/>
                </a:cubicBezTo>
                <a:cubicBezTo>
                  <a:pt x="836" y="330"/>
                  <a:pt x="836" y="330"/>
                  <a:pt x="836" y="330"/>
                </a:cubicBezTo>
                <a:cubicBezTo>
                  <a:pt x="837" y="329"/>
                  <a:pt x="838" y="330"/>
                  <a:pt x="839" y="330"/>
                </a:cubicBezTo>
                <a:cubicBezTo>
                  <a:pt x="839" y="330"/>
                  <a:pt x="840" y="330"/>
                  <a:pt x="841" y="329"/>
                </a:cubicBezTo>
                <a:cubicBezTo>
                  <a:pt x="841" y="329"/>
                  <a:pt x="841" y="328"/>
                  <a:pt x="841" y="328"/>
                </a:cubicBezTo>
                <a:cubicBezTo>
                  <a:pt x="841" y="328"/>
                  <a:pt x="841" y="327"/>
                  <a:pt x="842" y="327"/>
                </a:cubicBezTo>
                <a:cubicBezTo>
                  <a:pt x="842" y="327"/>
                  <a:pt x="842" y="327"/>
                  <a:pt x="842" y="327"/>
                </a:cubicBezTo>
                <a:cubicBezTo>
                  <a:pt x="843" y="326"/>
                  <a:pt x="843" y="326"/>
                  <a:pt x="843" y="326"/>
                </a:cubicBezTo>
                <a:cubicBezTo>
                  <a:pt x="843" y="326"/>
                  <a:pt x="843" y="326"/>
                  <a:pt x="844" y="326"/>
                </a:cubicBezTo>
                <a:cubicBezTo>
                  <a:pt x="844" y="326"/>
                  <a:pt x="844" y="326"/>
                  <a:pt x="844" y="326"/>
                </a:cubicBezTo>
                <a:cubicBezTo>
                  <a:pt x="845" y="325"/>
                  <a:pt x="845" y="325"/>
                  <a:pt x="845" y="325"/>
                </a:cubicBezTo>
                <a:cubicBezTo>
                  <a:pt x="845" y="325"/>
                  <a:pt x="845" y="325"/>
                  <a:pt x="846" y="325"/>
                </a:cubicBezTo>
                <a:cubicBezTo>
                  <a:pt x="846" y="324"/>
                  <a:pt x="846" y="325"/>
                  <a:pt x="846" y="324"/>
                </a:cubicBezTo>
                <a:cubicBezTo>
                  <a:pt x="847" y="324"/>
                  <a:pt x="847" y="324"/>
                  <a:pt x="847" y="324"/>
                </a:cubicBezTo>
                <a:cubicBezTo>
                  <a:pt x="847" y="323"/>
                  <a:pt x="847" y="323"/>
                  <a:pt x="848" y="322"/>
                </a:cubicBezTo>
                <a:cubicBezTo>
                  <a:pt x="848" y="322"/>
                  <a:pt x="848" y="322"/>
                  <a:pt x="848" y="322"/>
                </a:cubicBezTo>
                <a:cubicBezTo>
                  <a:pt x="849" y="321"/>
                  <a:pt x="849" y="321"/>
                  <a:pt x="849" y="321"/>
                </a:cubicBezTo>
                <a:cubicBezTo>
                  <a:pt x="849" y="321"/>
                  <a:pt x="849" y="320"/>
                  <a:pt x="849" y="320"/>
                </a:cubicBezTo>
                <a:cubicBezTo>
                  <a:pt x="850" y="320"/>
                  <a:pt x="850" y="320"/>
                  <a:pt x="851" y="319"/>
                </a:cubicBezTo>
                <a:cubicBezTo>
                  <a:pt x="851" y="319"/>
                  <a:pt x="851" y="319"/>
                  <a:pt x="851" y="319"/>
                </a:cubicBezTo>
                <a:cubicBezTo>
                  <a:pt x="851" y="319"/>
                  <a:pt x="852" y="318"/>
                  <a:pt x="852" y="318"/>
                </a:cubicBezTo>
                <a:cubicBezTo>
                  <a:pt x="852" y="318"/>
                  <a:pt x="852" y="317"/>
                  <a:pt x="852" y="317"/>
                </a:cubicBezTo>
                <a:cubicBezTo>
                  <a:pt x="852" y="317"/>
                  <a:pt x="852" y="317"/>
                  <a:pt x="853" y="317"/>
                </a:cubicBezTo>
                <a:cubicBezTo>
                  <a:pt x="853" y="317"/>
                  <a:pt x="853" y="317"/>
                  <a:pt x="853" y="317"/>
                </a:cubicBezTo>
                <a:cubicBezTo>
                  <a:pt x="854" y="317"/>
                  <a:pt x="854" y="317"/>
                  <a:pt x="854" y="317"/>
                </a:cubicBezTo>
                <a:cubicBezTo>
                  <a:pt x="854" y="317"/>
                  <a:pt x="854" y="316"/>
                  <a:pt x="854" y="316"/>
                </a:cubicBezTo>
                <a:cubicBezTo>
                  <a:pt x="854" y="316"/>
                  <a:pt x="855" y="315"/>
                  <a:pt x="855" y="315"/>
                </a:cubicBezTo>
                <a:cubicBezTo>
                  <a:pt x="856" y="315"/>
                  <a:pt x="856" y="315"/>
                  <a:pt x="856" y="315"/>
                </a:cubicBezTo>
                <a:cubicBezTo>
                  <a:pt x="857" y="315"/>
                  <a:pt x="857" y="315"/>
                  <a:pt x="857" y="315"/>
                </a:cubicBezTo>
                <a:cubicBezTo>
                  <a:pt x="858" y="315"/>
                  <a:pt x="858" y="314"/>
                  <a:pt x="858" y="314"/>
                </a:cubicBezTo>
                <a:cubicBezTo>
                  <a:pt x="859" y="313"/>
                  <a:pt x="858" y="312"/>
                  <a:pt x="859" y="311"/>
                </a:cubicBezTo>
                <a:cubicBezTo>
                  <a:pt x="859" y="311"/>
                  <a:pt x="859" y="310"/>
                  <a:pt x="859" y="310"/>
                </a:cubicBezTo>
                <a:cubicBezTo>
                  <a:pt x="862" y="310"/>
                  <a:pt x="862" y="310"/>
                  <a:pt x="862" y="310"/>
                </a:cubicBezTo>
                <a:cubicBezTo>
                  <a:pt x="862" y="310"/>
                  <a:pt x="862" y="310"/>
                  <a:pt x="863" y="310"/>
                </a:cubicBezTo>
                <a:cubicBezTo>
                  <a:pt x="863" y="310"/>
                  <a:pt x="863" y="310"/>
                  <a:pt x="864" y="310"/>
                </a:cubicBezTo>
                <a:cubicBezTo>
                  <a:pt x="864" y="310"/>
                  <a:pt x="864" y="310"/>
                  <a:pt x="864" y="310"/>
                </a:cubicBezTo>
                <a:cubicBezTo>
                  <a:pt x="864" y="310"/>
                  <a:pt x="865" y="310"/>
                  <a:pt x="865" y="310"/>
                </a:cubicBezTo>
                <a:cubicBezTo>
                  <a:pt x="865" y="310"/>
                  <a:pt x="865" y="310"/>
                  <a:pt x="866" y="310"/>
                </a:cubicBezTo>
                <a:cubicBezTo>
                  <a:pt x="866" y="310"/>
                  <a:pt x="866" y="309"/>
                  <a:pt x="866" y="309"/>
                </a:cubicBezTo>
                <a:cubicBezTo>
                  <a:pt x="866" y="309"/>
                  <a:pt x="867" y="309"/>
                  <a:pt x="867" y="309"/>
                </a:cubicBezTo>
                <a:cubicBezTo>
                  <a:pt x="867" y="309"/>
                  <a:pt x="867" y="309"/>
                  <a:pt x="868" y="309"/>
                </a:cubicBezTo>
                <a:cubicBezTo>
                  <a:pt x="868" y="308"/>
                  <a:pt x="868" y="308"/>
                  <a:pt x="868" y="308"/>
                </a:cubicBezTo>
                <a:cubicBezTo>
                  <a:pt x="872" y="308"/>
                  <a:pt x="872" y="308"/>
                  <a:pt x="872" y="308"/>
                </a:cubicBezTo>
                <a:cubicBezTo>
                  <a:pt x="872" y="306"/>
                  <a:pt x="872" y="306"/>
                  <a:pt x="872" y="306"/>
                </a:cubicBezTo>
                <a:cubicBezTo>
                  <a:pt x="872" y="306"/>
                  <a:pt x="872" y="306"/>
                  <a:pt x="873" y="306"/>
                </a:cubicBezTo>
                <a:cubicBezTo>
                  <a:pt x="873" y="306"/>
                  <a:pt x="873" y="306"/>
                  <a:pt x="874" y="306"/>
                </a:cubicBezTo>
                <a:cubicBezTo>
                  <a:pt x="874" y="306"/>
                  <a:pt x="874" y="306"/>
                  <a:pt x="874" y="307"/>
                </a:cubicBezTo>
                <a:cubicBezTo>
                  <a:pt x="874" y="307"/>
                  <a:pt x="874" y="307"/>
                  <a:pt x="874" y="307"/>
                </a:cubicBezTo>
                <a:cubicBezTo>
                  <a:pt x="874" y="308"/>
                  <a:pt x="874" y="308"/>
                  <a:pt x="875" y="308"/>
                </a:cubicBezTo>
                <a:cubicBezTo>
                  <a:pt x="875" y="308"/>
                  <a:pt x="875" y="308"/>
                  <a:pt x="875" y="308"/>
                </a:cubicBezTo>
                <a:cubicBezTo>
                  <a:pt x="875" y="309"/>
                  <a:pt x="875" y="309"/>
                  <a:pt x="876" y="309"/>
                </a:cubicBezTo>
                <a:cubicBezTo>
                  <a:pt x="876" y="310"/>
                  <a:pt x="876" y="310"/>
                  <a:pt x="876" y="311"/>
                </a:cubicBezTo>
                <a:cubicBezTo>
                  <a:pt x="876" y="311"/>
                  <a:pt x="876" y="311"/>
                  <a:pt x="876" y="312"/>
                </a:cubicBezTo>
                <a:cubicBezTo>
                  <a:pt x="876" y="312"/>
                  <a:pt x="876" y="313"/>
                  <a:pt x="876" y="313"/>
                </a:cubicBezTo>
                <a:cubicBezTo>
                  <a:pt x="876" y="313"/>
                  <a:pt x="877" y="313"/>
                  <a:pt x="877" y="313"/>
                </a:cubicBezTo>
                <a:cubicBezTo>
                  <a:pt x="877" y="314"/>
                  <a:pt x="877" y="314"/>
                  <a:pt x="877" y="314"/>
                </a:cubicBezTo>
                <a:cubicBezTo>
                  <a:pt x="878" y="314"/>
                  <a:pt x="877" y="314"/>
                  <a:pt x="878" y="315"/>
                </a:cubicBezTo>
                <a:cubicBezTo>
                  <a:pt x="878" y="315"/>
                  <a:pt x="878" y="315"/>
                  <a:pt x="879" y="316"/>
                </a:cubicBezTo>
                <a:cubicBezTo>
                  <a:pt x="879" y="316"/>
                  <a:pt x="879" y="316"/>
                  <a:pt x="880" y="316"/>
                </a:cubicBezTo>
                <a:cubicBezTo>
                  <a:pt x="880" y="316"/>
                  <a:pt x="880" y="317"/>
                  <a:pt x="880" y="317"/>
                </a:cubicBezTo>
                <a:cubicBezTo>
                  <a:pt x="880" y="317"/>
                  <a:pt x="881" y="317"/>
                  <a:pt x="881" y="318"/>
                </a:cubicBezTo>
                <a:cubicBezTo>
                  <a:pt x="881" y="318"/>
                  <a:pt x="881" y="318"/>
                  <a:pt x="881" y="318"/>
                </a:cubicBezTo>
                <a:cubicBezTo>
                  <a:pt x="881" y="318"/>
                  <a:pt x="881" y="319"/>
                  <a:pt x="881" y="319"/>
                </a:cubicBezTo>
                <a:cubicBezTo>
                  <a:pt x="881" y="320"/>
                  <a:pt x="881" y="320"/>
                  <a:pt x="881" y="321"/>
                </a:cubicBezTo>
                <a:cubicBezTo>
                  <a:pt x="881" y="321"/>
                  <a:pt x="880" y="320"/>
                  <a:pt x="881" y="320"/>
                </a:cubicBezTo>
                <a:cubicBezTo>
                  <a:pt x="881" y="320"/>
                  <a:pt x="881" y="320"/>
                  <a:pt x="882" y="320"/>
                </a:cubicBezTo>
                <a:cubicBezTo>
                  <a:pt x="882" y="320"/>
                  <a:pt x="882" y="320"/>
                  <a:pt x="883" y="321"/>
                </a:cubicBezTo>
                <a:cubicBezTo>
                  <a:pt x="883" y="321"/>
                  <a:pt x="883" y="321"/>
                  <a:pt x="883" y="321"/>
                </a:cubicBezTo>
                <a:cubicBezTo>
                  <a:pt x="884" y="321"/>
                  <a:pt x="883" y="321"/>
                  <a:pt x="883" y="321"/>
                </a:cubicBezTo>
                <a:cubicBezTo>
                  <a:pt x="883" y="322"/>
                  <a:pt x="883" y="322"/>
                  <a:pt x="883" y="323"/>
                </a:cubicBezTo>
                <a:cubicBezTo>
                  <a:pt x="883" y="323"/>
                  <a:pt x="883" y="323"/>
                  <a:pt x="883" y="324"/>
                </a:cubicBezTo>
                <a:cubicBezTo>
                  <a:pt x="883" y="324"/>
                  <a:pt x="883" y="325"/>
                  <a:pt x="883" y="326"/>
                </a:cubicBezTo>
                <a:cubicBezTo>
                  <a:pt x="883" y="327"/>
                  <a:pt x="883" y="328"/>
                  <a:pt x="883" y="328"/>
                </a:cubicBezTo>
                <a:cubicBezTo>
                  <a:pt x="884" y="329"/>
                  <a:pt x="884" y="329"/>
                  <a:pt x="884" y="329"/>
                </a:cubicBezTo>
                <a:cubicBezTo>
                  <a:pt x="884" y="329"/>
                  <a:pt x="884" y="329"/>
                  <a:pt x="885" y="330"/>
                </a:cubicBezTo>
                <a:cubicBezTo>
                  <a:pt x="885" y="330"/>
                  <a:pt x="886" y="330"/>
                  <a:pt x="886" y="330"/>
                </a:cubicBezTo>
                <a:cubicBezTo>
                  <a:pt x="887" y="330"/>
                  <a:pt x="887" y="330"/>
                  <a:pt x="887" y="330"/>
                </a:cubicBezTo>
                <a:cubicBezTo>
                  <a:pt x="887" y="330"/>
                  <a:pt x="887" y="330"/>
                  <a:pt x="888" y="330"/>
                </a:cubicBezTo>
                <a:cubicBezTo>
                  <a:pt x="888" y="329"/>
                  <a:pt x="888" y="329"/>
                  <a:pt x="888" y="329"/>
                </a:cubicBezTo>
                <a:cubicBezTo>
                  <a:pt x="888" y="329"/>
                  <a:pt x="888" y="329"/>
                  <a:pt x="889" y="329"/>
                </a:cubicBezTo>
                <a:cubicBezTo>
                  <a:pt x="889" y="329"/>
                  <a:pt x="889" y="328"/>
                  <a:pt x="889" y="328"/>
                </a:cubicBezTo>
                <a:cubicBezTo>
                  <a:pt x="890" y="328"/>
                  <a:pt x="890" y="328"/>
                  <a:pt x="891" y="328"/>
                </a:cubicBezTo>
                <a:cubicBezTo>
                  <a:pt x="891" y="327"/>
                  <a:pt x="891" y="327"/>
                  <a:pt x="891" y="327"/>
                </a:cubicBezTo>
                <a:cubicBezTo>
                  <a:pt x="891" y="327"/>
                  <a:pt x="891" y="327"/>
                  <a:pt x="891" y="327"/>
                </a:cubicBezTo>
                <a:cubicBezTo>
                  <a:pt x="891" y="326"/>
                  <a:pt x="891" y="326"/>
                  <a:pt x="891" y="326"/>
                </a:cubicBezTo>
                <a:cubicBezTo>
                  <a:pt x="892" y="326"/>
                  <a:pt x="893" y="326"/>
                  <a:pt x="894" y="327"/>
                </a:cubicBezTo>
                <a:cubicBezTo>
                  <a:pt x="894" y="327"/>
                  <a:pt x="894" y="327"/>
                  <a:pt x="894" y="327"/>
                </a:cubicBezTo>
                <a:cubicBezTo>
                  <a:pt x="894" y="328"/>
                  <a:pt x="894" y="328"/>
                  <a:pt x="894" y="328"/>
                </a:cubicBezTo>
                <a:cubicBezTo>
                  <a:pt x="895" y="329"/>
                  <a:pt x="895" y="329"/>
                  <a:pt x="895" y="330"/>
                </a:cubicBezTo>
                <a:cubicBezTo>
                  <a:pt x="895" y="330"/>
                  <a:pt x="895" y="331"/>
                  <a:pt x="895" y="332"/>
                </a:cubicBezTo>
                <a:cubicBezTo>
                  <a:pt x="895" y="332"/>
                  <a:pt x="895" y="332"/>
                  <a:pt x="896" y="333"/>
                </a:cubicBezTo>
                <a:cubicBezTo>
                  <a:pt x="896" y="333"/>
                  <a:pt x="896" y="333"/>
                  <a:pt x="896" y="333"/>
                </a:cubicBezTo>
                <a:cubicBezTo>
                  <a:pt x="896" y="333"/>
                  <a:pt x="897" y="333"/>
                  <a:pt x="897" y="334"/>
                </a:cubicBezTo>
                <a:cubicBezTo>
                  <a:pt x="897" y="334"/>
                  <a:pt x="897" y="334"/>
                  <a:pt x="897" y="334"/>
                </a:cubicBezTo>
                <a:cubicBezTo>
                  <a:pt x="897" y="335"/>
                  <a:pt x="896" y="336"/>
                  <a:pt x="896" y="337"/>
                </a:cubicBezTo>
                <a:cubicBezTo>
                  <a:pt x="896" y="337"/>
                  <a:pt x="896" y="337"/>
                  <a:pt x="896" y="337"/>
                </a:cubicBezTo>
                <a:cubicBezTo>
                  <a:pt x="896" y="338"/>
                  <a:pt x="896" y="338"/>
                  <a:pt x="896" y="338"/>
                </a:cubicBezTo>
                <a:cubicBezTo>
                  <a:pt x="897" y="338"/>
                  <a:pt x="897" y="338"/>
                  <a:pt x="897" y="339"/>
                </a:cubicBezTo>
                <a:cubicBezTo>
                  <a:pt x="898" y="339"/>
                  <a:pt x="898" y="340"/>
                  <a:pt x="898" y="340"/>
                </a:cubicBezTo>
                <a:cubicBezTo>
                  <a:pt x="898" y="340"/>
                  <a:pt x="899" y="340"/>
                  <a:pt x="899" y="341"/>
                </a:cubicBezTo>
                <a:cubicBezTo>
                  <a:pt x="899" y="341"/>
                  <a:pt x="899" y="341"/>
                  <a:pt x="899" y="342"/>
                </a:cubicBezTo>
                <a:cubicBezTo>
                  <a:pt x="899" y="342"/>
                  <a:pt x="899" y="343"/>
                  <a:pt x="899" y="343"/>
                </a:cubicBezTo>
                <a:cubicBezTo>
                  <a:pt x="899" y="344"/>
                  <a:pt x="899" y="344"/>
                  <a:pt x="899" y="345"/>
                </a:cubicBezTo>
                <a:cubicBezTo>
                  <a:pt x="899" y="345"/>
                  <a:pt x="899" y="346"/>
                  <a:pt x="898" y="346"/>
                </a:cubicBezTo>
                <a:cubicBezTo>
                  <a:pt x="898" y="346"/>
                  <a:pt x="898" y="346"/>
                  <a:pt x="898" y="346"/>
                </a:cubicBezTo>
                <a:cubicBezTo>
                  <a:pt x="897" y="347"/>
                  <a:pt x="897" y="346"/>
                  <a:pt x="897" y="347"/>
                </a:cubicBezTo>
                <a:cubicBezTo>
                  <a:pt x="897" y="347"/>
                  <a:pt x="897" y="347"/>
                  <a:pt x="897" y="347"/>
                </a:cubicBezTo>
                <a:cubicBezTo>
                  <a:pt x="897" y="348"/>
                  <a:pt x="896" y="348"/>
                  <a:pt x="896" y="348"/>
                </a:cubicBezTo>
                <a:cubicBezTo>
                  <a:pt x="896" y="349"/>
                  <a:pt x="896" y="349"/>
                  <a:pt x="896" y="350"/>
                </a:cubicBezTo>
                <a:cubicBezTo>
                  <a:pt x="896" y="351"/>
                  <a:pt x="896" y="351"/>
                  <a:pt x="896" y="351"/>
                </a:cubicBezTo>
                <a:cubicBezTo>
                  <a:pt x="896" y="351"/>
                  <a:pt x="896" y="352"/>
                  <a:pt x="896" y="352"/>
                </a:cubicBezTo>
                <a:cubicBezTo>
                  <a:pt x="896" y="353"/>
                  <a:pt x="896" y="353"/>
                  <a:pt x="896" y="353"/>
                </a:cubicBezTo>
                <a:cubicBezTo>
                  <a:pt x="896" y="354"/>
                  <a:pt x="896" y="355"/>
                  <a:pt x="896" y="355"/>
                </a:cubicBezTo>
                <a:cubicBezTo>
                  <a:pt x="896" y="356"/>
                  <a:pt x="897" y="356"/>
                  <a:pt x="897" y="356"/>
                </a:cubicBezTo>
                <a:cubicBezTo>
                  <a:pt x="897" y="356"/>
                  <a:pt x="897" y="356"/>
                  <a:pt x="897" y="356"/>
                </a:cubicBezTo>
                <a:cubicBezTo>
                  <a:pt x="898" y="356"/>
                  <a:pt x="898" y="356"/>
                  <a:pt x="898" y="356"/>
                </a:cubicBezTo>
                <a:cubicBezTo>
                  <a:pt x="899" y="357"/>
                  <a:pt x="899" y="357"/>
                  <a:pt x="899" y="358"/>
                </a:cubicBezTo>
                <a:cubicBezTo>
                  <a:pt x="900" y="358"/>
                  <a:pt x="900" y="359"/>
                  <a:pt x="901" y="359"/>
                </a:cubicBezTo>
                <a:cubicBezTo>
                  <a:pt x="901" y="359"/>
                  <a:pt x="901" y="359"/>
                  <a:pt x="902" y="359"/>
                </a:cubicBezTo>
                <a:cubicBezTo>
                  <a:pt x="902" y="359"/>
                  <a:pt x="902" y="360"/>
                  <a:pt x="902" y="360"/>
                </a:cubicBezTo>
                <a:cubicBezTo>
                  <a:pt x="902" y="360"/>
                  <a:pt x="903" y="360"/>
                  <a:pt x="903" y="361"/>
                </a:cubicBezTo>
                <a:cubicBezTo>
                  <a:pt x="903" y="361"/>
                  <a:pt x="903" y="362"/>
                  <a:pt x="903" y="362"/>
                </a:cubicBezTo>
                <a:cubicBezTo>
                  <a:pt x="903" y="363"/>
                  <a:pt x="903" y="363"/>
                  <a:pt x="903" y="364"/>
                </a:cubicBezTo>
                <a:cubicBezTo>
                  <a:pt x="903" y="364"/>
                  <a:pt x="904" y="365"/>
                  <a:pt x="904" y="365"/>
                </a:cubicBezTo>
                <a:cubicBezTo>
                  <a:pt x="904" y="365"/>
                  <a:pt x="904" y="366"/>
                  <a:pt x="904" y="366"/>
                </a:cubicBezTo>
                <a:cubicBezTo>
                  <a:pt x="904" y="366"/>
                  <a:pt x="905" y="366"/>
                  <a:pt x="905" y="367"/>
                </a:cubicBezTo>
                <a:cubicBezTo>
                  <a:pt x="905" y="367"/>
                  <a:pt x="905" y="368"/>
                  <a:pt x="905" y="368"/>
                </a:cubicBezTo>
                <a:cubicBezTo>
                  <a:pt x="905" y="372"/>
                  <a:pt x="905" y="372"/>
                  <a:pt x="905" y="372"/>
                </a:cubicBezTo>
                <a:cubicBezTo>
                  <a:pt x="905" y="372"/>
                  <a:pt x="906" y="373"/>
                  <a:pt x="906" y="373"/>
                </a:cubicBezTo>
                <a:cubicBezTo>
                  <a:pt x="906" y="373"/>
                  <a:pt x="906" y="373"/>
                  <a:pt x="906" y="374"/>
                </a:cubicBezTo>
                <a:cubicBezTo>
                  <a:pt x="906" y="374"/>
                  <a:pt x="906" y="374"/>
                  <a:pt x="906" y="374"/>
                </a:cubicBezTo>
                <a:cubicBezTo>
                  <a:pt x="907" y="375"/>
                  <a:pt x="907" y="375"/>
                  <a:pt x="907" y="375"/>
                </a:cubicBezTo>
                <a:cubicBezTo>
                  <a:pt x="907" y="375"/>
                  <a:pt x="907" y="375"/>
                  <a:pt x="908" y="376"/>
                </a:cubicBezTo>
                <a:cubicBezTo>
                  <a:pt x="909" y="376"/>
                  <a:pt x="909" y="377"/>
                  <a:pt x="910" y="377"/>
                </a:cubicBezTo>
                <a:cubicBezTo>
                  <a:pt x="911" y="377"/>
                  <a:pt x="911" y="377"/>
                  <a:pt x="911" y="377"/>
                </a:cubicBezTo>
                <a:cubicBezTo>
                  <a:pt x="912" y="378"/>
                  <a:pt x="912" y="378"/>
                  <a:pt x="912" y="379"/>
                </a:cubicBezTo>
                <a:cubicBezTo>
                  <a:pt x="912" y="379"/>
                  <a:pt x="912" y="379"/>
                  <a:pt x="913" y="380"/>
                </a:cubicBezTo>
                <a:cubicBezTo>
                  <a:pt x="913" y="380"/>
                  <a:pt x="913" y="380"/>
                  <a:pt x="913" y="380"/>
                </a:cubicBezTo>
                <a:cubicBezTo>
                  <a:pt x="914" y="380"/>
                  <a:pt x="914" y="380"/>
                  <a:pt x="914" y="380"/>
                </a:cubicBezTo>
                <a:cubicBezTo>
                  <a:pt x="914" y="380"/>
                  <a:pt x="915" y="380"/>
                  <a:pt x="915" y="380"/>
                </a:cubicBezTo>
                <a:cubicBezTo>
                  <a:pt x="915" y="380"/>
                  <a:pt x="916" y="381"/>
                  <a:pt x="916" y="381"/>
                </a:cubicBezTo>
                <a:cubicBezTo>
                  <a:pt x="917" y="381"/>
                  <a:pt x="917" y="381"/>
                  <a:pt x="917" y="381"/>
                </a:cubicBezTo>
                <a:cubicBezTo>
                  <a:pt x="917" y="381"/>
                  <a:pt x="917" y="380"/>
                  <a:pt x="917" y="380"/>
                </a:cubicBezTo>
                <a:cubicBezTo>
                  <a:pt x="917" y="380"/>
                  <a:pt x="917" y="379"/>
                  <a:pt x="916" y="379"/>
                </a:cubicBezTo>
                <a:cubicBezTo>
                  <a:pt x="916" y="379"/>
                  <a:pt x="916" y="378"/>
                  <a:pt x="916" y="378"/>
                </a:cubicBezTo>
                <a:cubicBezTo>
                  <a:pt x="916" y="378"/>
                  <a:pt x="915" y="378"/>
                  <a:pt x="915" y="378"/>
                </a:cubicBezTo>
                <a:cubicBezTo>
                  <a:pt x="915" y="377"/>
                  <a:pt x="915" y="377"/>
                  <a:pt x="914" y="376"/>
                </a:cubicBezTo>
                <a:cubicBezTo>
                  <a:pt x="914" y="376"/>
                  <a:pt x="914" y="375"/>
                  <a:pt x="914" y="375"/>
                </a:cubicBezTo>
                <a:cubicBezTo>
                  <a:pt x="914" y="375"/>
                  <a:pt x="914" y="374"/>
                  <a:pt x="914" y="374"/>
                </a:cubicBezTo>
                <a:cubicBezTo>
                  <a:pt x="914" y="373"/>
                  <a:pt x="914" y="373"/>
                  <a:pt x="914" y="372"/>
                </a:cubicBezTo>
                <a:cubicBezTo>
                  <a:pt x="914" y="372"/>
                  <a:pt x="914" y="372"/>
                  <a:pt x="914" y="371"/>
                </a:cubicBezTo>
                <a:cubicBezTo>
                  <a:pt x="914" y="371"/>
                  <a:pt x="914" y="371"/>
                  <a:pt x="914" y="371"/>
                </a:cubicBezTo>
                <a:cubicBezTo>
                  <a:pt x="914" y="370"/>
                  <a:pt x="913" y="370"/>
                  <a:pt x="913" y="370"/>
                </a:cubicBezTo>
                <a:cubicBezTo>
                  <a:pt x="913" y="369"/>
                  <a:pt x="913" y="369"/>
                  <a:pt x="913" y="368"/>
                </a:cubicBezTo>
                <a:cubicBezTo>
                  <a:pt x="913" y="367"/>
                  <a:pt x="913" y="367"/>
                  <a:pt x="913" y="367"/>
                </a:cubicBezTo>
                <a:cubicBezTo>
                  <a:pt x="913" y="367"/>
                  <a:pt x="913" y="367"/>
                  <a:pt x="913" y="366"/>
                </a:cubicBezTo>
                <a:cubicBezTo>
                  <a:pt x="913" y="366"/>
                  <a:pt x="913" y="366"/>
                  <a:pt x="913" y="366"/>
                </a:cubicBezTo>
                <a:cubicBezTo>
                  <a:pt x="913" y="365"/>
                  <a:pt x="913" y="365"/>
                  <a:pt x="913" y="365"/>
                </a:cubicBezTo>
                <a:cubicBezTo>
                  <a:pt x="913" y="363"/>
                  <a:pt x="913" y="363"/>
                  <a:pt x="913" y="363"/>
                </a:cubicBezTo>
                <a:cubicBezTo>
                  <a:pt x="912" y="363"/>
                  <a:pt x="911" y="364"/>
                  <a:pt x="911" y="363"/>
                </a:cubicBezTo>
                <a:cubicBezTo>
                  <a:pt x="910" y="363"/>
                  <a:pt x="910" y="363"/>
                  <a:pt x="910" y="363"/>
                </a:cubicBezTo>
                <a:cubicBezTo>
                  <a:pt x="910" y="362"/>
                  <a:pt x="910" y="362"/>
                  <a:pt x="909" y="362"/>
                </a:cubicBezTo>
                <a:cubicBezTo>
                  <a:pt x="909" y="362"/>
                  <a:pt x="909" y="362"/>
                  <a:pt x="909" y="362"/>
                </a:cubicBezTo>
                <a:cubicBezTo>
                  <a:pt x="908" y="361"/>
                  <a:pt x="908" y="361"/>
                  <a:pt x="908" y="361"/>
                </a:cubicBezTo>
                <a:cubicBezTo>
                  <a:pt x="907" y="361"/>
                  <a:pt x="907" y="360"/>
                  <a:pt x="906" y="360"/>
                </a:cubicBezTo>
                <a:cubicBezTo>
                  <a:pt x="906" y="360"/>
                  <a:pt x="906" y="360"/>
                  <a:pt x="906" y="360"/>
                </a:cubicBezTo>
                <a:cubicBezTo>
                  <a:pt x="905" y="360"/>
                  <a:pt x="905" y="360"/>
                  <a:pt x="904" y="359"/>
                </a:cubicBezTo>
                <a:cubicBezTo>
                  <a:pt x="904" y="359"/>
                  <a:pt x="904" y="359"/>
                  <a:pt x="904" y="359"/>
                </a:cubicBezTo>
                <a:cubicBezTo>
                  <a:pt x="904" y="358"/>
                  <a:pt x="904" y="358"/>
                  <a:pt x="904" y="358"/>
                </a:cubicBezTo>
                <a:cubicBezTo>
                  <a:pt x="904" y="357"/>
                  <a:pt x="904" y="357"/>
                  <a:pt x="904" y="356"/>
                </a:cubicBezTo>
                <a:cubicBezTo>
                  <a:pt x="904" y="356"/>
                  <a:pt x="904" y="356"/>
                  <a:pt x="904" y="356"/>
                </a:cubicBezTo>
                <a:cubicBezTo>
                  <a:pt x="904" y="356"/>
                  <a:pt x="904" y="355"/>
                  <a:pt x="903" y="355"/>
                </a:cubicBezTo>
                <a:cubicBezTo>
                  <a:pt x="903" y="355"/>
                  <a:pt x="903" y="355"/>
                  <a:pt x="903" y="355"/>
                </a:cubicBezTo>
                <a:cubicBezTo>
                  <a:pt x="903" y="355"/>
                  <a:pt x="902" y="355"/>
                  <a:pt x="902" y="354"/>
                </a:cubicBezTo>
                <a:cubicBezTo>
                  <a:pt x="902" y="354"/>
                  <a:pt x="902" y="354"/>
                  <a:pt x="902" y="353"/>
                </a:cubicBezTo>
                <a:cubicBezTo>
                  <a:pt x="902" y="352"/>
                  <a:pt x="902" y="352"/>
                  <a:pt x="902" y="352"/>
                </a:cubicBezTo>
                <a:cubicBezTo>
                  <a:pt x="902" y="352"/>
                  <a:pt x="902" y="352"/>
                  <a:pt x="902" y="352"/>
                </a:cubicBezTo>
                <a:cubicBezTo>
                  <a:pt x="902" y="351"/>
                  <a:pt x="901" y="352"/>
                  <a:pt x="901" y="351"/>
                </a:cubicBezTo>
                <a:cubicBezTo>
                  <a:pt x="901" y="351"/>
                  <a:pt x="901" y="351"/>
                  <a:pt x="900" y="351"/>
                </a:cubicBezTo>
                <a:cubicBezTo>
                  <a:pt x="900" y="351"/>
                  <a:pt x="900" y="351"/>
                  <a:pt x="900" y="351"/>
                </a:cubicBezTo>
                <a:cubicBezTo>
                  <a:pt x="900" y="347"/>
                  <a:pt x="900" y="347"/>
                  <a:pt x="900" y="347"/>
                </a:cubicBezTo>
                <a:cubicBezTo>
                  <a:pt x="900" y="346"/>
                  <a:pt x="901" y="346"/>
                  <a:pt x="901" y="345"/>
                </a:cubicBezTo>
                <a:cubicBezTo>
                  <a:pt x="902" y="344"/>
                  <a:pt x="902" y="344"/>
                  <a:pt x="902" y="343"/>
                </a:cubicBezTo>
                <a:cubicBezTo>
                  <a:pt x="903" y="343"/>
                  <a:pt x="903" y="342"/>
                  <a:pt x="903" y="342"/>
                </a:cubicBezTo>
                <a:cubicBezTo>
                  <a:pt x="903" y="341"/>
                  <a:pt x="902" y="341"/>
                  <a:pt x="902" y="340"/>
                </a:cubicBezTo>
                <a:cubicBezTo>
                  <a:pt x="902" y="340"/>
                  <a:pt x="902" y="340"/>
                  <a:pt x="903" y="339"/>
                </a:cubicBezTo>
                <a:cubicBezTo>
                  <a:pt x="903" y="339"/>
                  <a:pt x="903" y="339"/>
                  <a:pt x="903" y="339"/>
                </a:cubicBezTo>
                <a:cubicBezTo>
                  <a:pt x="904" y="339"/>
                  <a:pt x="904" y="338"/>
                  <a:pt x="904" y="338"/>
                </a:cubicBezTo>
                <a:cubicBezTo>
                  <a:pt x="904" y="338"/>
                  <a:pt x="904" y="338"/>
                  <a:pt x="905" y="338"/>
                </a:cubicBezTo>
                <a:cubicBezTo>
                  <a:pt x="905" y="338"/>
                  <a:pt x="905" y="339"/>
                  <a:pt x="905" y="339"/>
                </a:cubicBezTo>
                <a:cubicBezTo>
                  <a:pt x="905" y="339"/>
                  <a:pt x="905" y="339"/>
                  <a:pt x="906" y="339"/>
                </a:cubicBezTo>
                <a:cubicBezTo>
                  <a:pt x="906" y="340"/>
                  <a:pt x="906" y="340"/>
                  <a:pt x="906" y="340"/>
                </a:cubicBezTo>
                <a:cubicBezTo>
                  <a:pt x="907" y="340"/>
                  <a:pt x="906" y="341"/>
                  <a:pt x="907" y="341"/>
                </a:cubicBezTo>
                <a:cubicBezTo>
                  <a:pt x="907" y="342"/>
                  <a:pt x="907" y="342"/>
                  <a:pt x="907" y="342"/>
                </a:cubicBezTo>
                <a:cubicBezTo>
                  <a:pt x="908" y="342"/>
                  <a:pt x="908" y="342"/>
                  <a:pt x="908" y="342"/>
                </a:cubicBezTo>
                <a:cubicBezTo>
                  <a:pt x="909" y="342"/>
                  <a:pt x="909" y="342"/>
                  <a:pt x="909" y="342"/>
                </a:cubicBezTo>
                <a:cubicBezTo>
                  <a:pt x="909" y="342"/>
                  <a:pt x="909" y="342"/>
                  <a:pt x="909" y="342"/>
                </a:cubicBezTo>
                <a:cubicBezTo>
                  <a:pt x="910" y="342"/>
                  <a:pt x="910" y="341"/>
                  <a:pt x="910" y="341"/>
                </a:cubicBezTo>
                <a:cubicBezTo>
                  <a:pt x="911" y="341"/>
                  <a:pt x="911" y="342"/>
                  <a:pt x="911" y="343"/>
                </a:cubicBezTo>
                <a:cubicBezTo>
                  <a:pt x="912" y="343"/>
                  <a:pt x="912" y="344"/>
                  <a:pt x="912" y="344"/>
                </a:cubicBezTo>
                <a:cubicBezTo>
                  <a:pt x="913" y="345"/>
                  <a:pt x="913" y="345"/>
                  <a:pt x="913" y="346"/>
                </a:cubicBezTo>
                <a:cubicBezTo>
                  <a:pt x="913" y="346"/>
                  <a:pt x="913" y="347"/>
                  <a:pt x="914" y="347"/>
                </a:cubicBezTo>
                <a:cubicBezTo>
                  <a:pt x="914" y="348"/>
                  <a:pt x="914" y="348"/>
                  <a:pt x="914" y="349"/>
                </a:cubicBezTo>
                <a:cubicBezTo>
                  <a:pt x="915" y="349"/>
                  <a:pt x="915" y="350"/>
                  <a:pt x="916" y="350"/>
                </a:cubicBezTo>
                <a:cubicBezTo>
                  <a:pt x="916" y="350"/>
                  <a:pt x="916" y="350"/>
                  <a:pt x="916" y="350"/>
                </a:cubicBezTo>
                <a:cubicBezTo>
                  <a:pt x="917" y="350"/>
                  <a:pt x="917" y="350"/>
                  <a:pt x="917" y="350"/>
                </a:cubicBezTo>
                <a:cubicBezTo>
                  <a:pt x="917" y="350"/>
                  <a:pt x="918" y="350"/>
                  <a:pt x="918" y="350"/>
                </a:cubicBezTo>
                <a:cubicBezTo>
                  <a:pt x="918" y="350"/>
                  <a:pt x="918" y="350"/>
                  <a:pt x="918" y="350"/>
                </a:cubicBezTo>
                <a:cubicBezTo>
                  <a:pt x="919" y="351"/>
                  <a:pt x="919" y="351"/>
                  <a:pt x="919" y="351"/>
                </a:cubicBezTo>
                <a:cubicBezTo>
                  <a:pt x="919" y="352"/>
                  <a:pt x="918" y="352"/>
                  <a:pt x="918" y="352"/>
                </a:cubicBezTo>
                <a:cubicBezTo>
                  <a:pt x="918" y="353"/>
                  <a:pt x="918" y="353"/>
                  <a:pt x="918" y="354"/>
                </a:cubicBezTo>
                <a:cubicBezTo>
                  <a:pt x="918" y="355"/>
                  <a:pt x="919" y="356"/>
                  <a:pt x="919" y="357"/>
                </a:cubicBezTo>
                <a:cubicBezTo>
                  <a:pt x="919" y="357"/>
                  <a:pt x="920" y="356"/>
                  <a:pt x="920" y="356"/>
                </a:cubicBezTo>
                <a:cubicBezTo>
                  <a:pt x="920" y="356"/>
                  <a:pt x="920" y="355"/>
                  <a:pt x="921" y="355"/>
                </a:cubicBezTo>
                <a:cubicBezTo>
                  <a:pt x="921" y="355"/>
                  <a:pt x="921" y="354"/>
                  <a:pt x="922" y="354"/>
                </a:cubicBezTo>
                <a:cubicBezTo>
                  <a:pt x="922" y="354"/>
                  <a:pt x="922" y="354"/>
                  <a:pt x="922" y="354"/>
                </a:cubicBezTo>
                <a:cubicBezTo>
                  <a:pt x="923" y="353"/>
                  <a:pt x="923" y="353"/>
                  <a:pt x="923" y="353"/>
                </a:cubicBezTo>
                <a:cubicBezTo>
                  <a:pt x="923" y="353"/>
                  <a:pt x="924" y="353"/>
                  <a:pt x="924" y="352"/>
                </a:cubicBezTo>
                <a:cubicBezTo>
                  <a:pt x="924" y="352"/>
                  <a:pt x="924" y="352"/>
                  <a:pt x="924" y="352"/>
                </a:cubicBezTo>
                <a:cubicBezTo>
                  <a:pt x="924" y="351"/>
                  <a:pt x="925" y="351"/>
                  <a:pt x="925" y="351"/>
                </a:cubicBezTo>
                <a:cubicBezTo>
                  <a:pt x="925" y="351"/>
                  <a:pt x="925" y="350"/>
                  <a:pt x="925" y="350"/>
                </a:cubicBezTo>
                <a:cubicBezTo>
                  <a:pt x="925" y="350"/>
                  <a:pt x="925" y="350"/>
                  <a:pt x="925" y="349"/>
                </a:cubicBezTo>
                <a:cubicBezTo>
                  <a:pt x="925" y="349"/>
                  <a:pt x="926" y="349"/>
                  <a:pt x="926" y="349"/>
                </a:cubicBezTo>
                <a:cubicBezTo>
                  <a:pt x="926" y="349"/>
                  <a:pt x="927" y="349"/>
                  <a:pt x="927" y="349"/>
                </a:cubicBezTo>
                <a:cubicBezTo>
                  <a:pt x="927" y="349"/>
                  <a:pt x="928" y="349"/>
                  <a:pt x="928" y="349"/>
                </a:cubicBezTo>
                <a:cubicBezTo>
                  <a:pt x="929" y="349"/>
                  <a:pt x="929" y="349"/>
                  <a:pt x="929" y="348"/>
                </a:cubicBezTo>
                <a:cubicBezTo>
                  <a:pt x="930" y="348"/>
                  <a:pt x="930" y="347"/>
                  <a:pt x="931" y="347"/>
                </a:cubicBezTo>
                <a:cubicBezTo>
                  <a:pt x="931" y="347"/>
                  <a:pt x="931" y="346"/>
                  <a:pt x="932" y="346"/>
                </a:cubicBezTo>
                <a:cubicBezTo>
                  <a:pt x="932" y="346"/>
                  <a:pt x="932" y="346"/>
                  <a:pt x="932" y="346"/>
                </a:cubicBezTo>
                <a:cubicBezTo>
                  <a:pt x="933" y="346"/>
                  <a:pt x="933" y="346"/>
                  <a:pt x="933" y="345"/>
                </a:cubicBezTo>
                <a:cubicBezTo>
                  <a:pt x="933" y="345"/>
                  <a:pt x="933" y="345"/>
                  <a:pt x="933" y="345"/>
                </a:cubicBezTo>
                <a:cubicBezTo>
                  <a:pt x="933" y="344"/>
                  <a:pt x="933" y="344"/>
                  <a:pt x="933" y="343"/>
                </a:cubicBezTo>
                <a:cubicBezTo>
                  <a:pt x="934" y="342"/>
                  <a:pt x="933" y="341"/>
                  <a:pt x="933" y="340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7"/>
                  <a:pt x="934" y="336"/>
                  <a:pt x="933" y="336"/>
                </a:cubicBezTo>
                <a:cubicBezTo>
                  <a:pt x="933" y="335"/>
                  <a:pt x="933" y="334"/>
                  <a:pt x="932" y="333"/>
                </a:cubicBezTo>
                <a:cubicBezTo>
                  <a:pt x="932" y="333"/>
                  <a:pt x="932" y="332"/>
                  <a:pt x="932" y="332"/>
                </a:cubicBezTo>
                <a:cubicBezTo>
                  <a:pt x="932" y="331"/>
                  <a:pt x="932" y="331"/>
                  <a:pt x="932" y="330"/>
                </a:cubicBezTo>
                <a:cubicBezTo>
                  <a:pt x="931" y="330"/>
                  <a:pt x="931" y="330"/>
                  <a:pt x="930" y="330"/>
                </a:cubicBezTo>
                <a:cubicBezTo>
                  <a:pt x="930" y="330"/>
                  <a:pt x="930" y="330"/>
                  <a:pt x="930" y="330"/>
                </a:cubicBezTo>
                <a:cubicBezTo>
                  <a:pt x="929" y="330"/>
                  <a:pt x="929" y="329"/>
                  <a:pt x="929" y="329"/>
                </a:cubicBezTo>
                <a:cubicBezTo>
                  <a:pt x="929" y="329"/>
                  <a:pt x="928" y="328"/>
                  <a:pt x="928" y="328"/>
                </a:cubicBezTo>
                <a:cubicBezTo>
                  <a:pt x="928" y="327"/>
                  <a:pt x="928" y="327"/>
                  <a:pt x="928" y="327"/>
                </a:cubicBezTo>
                <a:cubicBezTo>
                  <a:pt x="928" y="327"/>
                  <a:pt x="927" y="327"/>
                  <a:pt x="927" y="327"/>
                </a:cubicBezTo>
                <a:cubicBezTo>
                  <a:pt x="927" y="327"/>
                  <a:pt x="927" y="326"/>
                  <a:pt x="927" y="326"/>
                </a:cubicBezTo>
                <a:cubicBezTo>
                  <a:pt x="926" y="326"/>
                  <a:pt x="926" y="325"/>
                  <a:pt x="925" y="325"/>
                </a:cubicBezTo>
                <a:cubicBezTo>
                  <a:pt x="925" y="325"/>
                  <a:pt x="925" y="325"/>
                  <a:pt x="924" y="325"/>
                </a:cubicBezTo>
                <a:cubicBezTo>
                  <a:pt x="924" y="324"/>
                  <a:pt x="924" y="324"/>
                  <a:pt x="924" y="324"/>
                </a:cubicBezTo>
                <a:cubicBezTo>
                  <a:pt x="924" y="324"/>
                  <a:pt x="923" y="324"/>
                  <a:pt x="923" y="323"/>
                </a:cubicBezTo>
                <a:cubicBezTo>
                  <a:pt x="923" y="323"/>
                  <a:pt x="923" y="322"/>
                  <a:pt x="923" y="322"/>
                </a:cubicBezTo>
                <a:cubicBezTo>
                  <a:pt x="923" y="322"/>
                  <a:pt x="923" y="321"/>
                  <a:pt x="923" y="321"/>
                </a:cubicBezTo>
                <a:cubicBezTo>
                  <a:pt x="923" y="321"/>
                  <a:pt x="922" y="321"/>
                  <a:pt x="922" y="321"/>
                </a:cubicBezTo>
                <a:cubicBezTo>
                  <a:pt x="922" y="320"/>
                  <a:pt x="922" y="320"/>
                  <a:pt x="922" y="320"/>
                </a:cubicBezTo>
                <a:cubicBezTo>
                  <a:pt x="922" y="319"/>
                  <a:pt x="922" y="319"/>
                  <a:pt x="922" y="318"/>
                </a:cubicBezTo>
                <a:cubicBezTo>
                  <a:pt x="922" y="318"/>
                  <a:pt x="922" y="318"/>
                  <a:pt x="923" y="318"/>
                </a:cubicBezTo>
                <a:cubicBezTo>
                  <a:pt x="923" y="317"/>
                  <a:pt x="923" y="317"/>
                  <a:pt x="923" y="317"/>
                </a:cubicBezTo>
                <a:cubicBezTo>
                  <a:pt x="923" y="317"/>
                  <a:pt x="924" y="317"/>
                  <a:pt x="924" y="316"/>
                </a:cubicBezTo>
                <a:cubicBezTo>
                  <a:pt x="924" y="316"/>
                  <a:pt x="925" y="316"/>
                  <a:pt x="925" y="316"/>
                </a:cubicBezTo>
                <a:cubicBezTo>
                  <a:pt x="925" y="316"/>
                  <a:pt x="925" y="316"/>
                  <a:pt x="925" y="315"/>
                </a:cubicBezTo>
                <a:cubicBezTo>
                  <a:pt x="925" y="315"/>
                  <a:pt x="925" y="315"/>
                  <a:pt x="925" y="314"/>
                </a:cubicBezTo>
                <a:cubicBezTo>
                  <a:pt x="925" y="314"/>
                  <a:pt x="925" y="314"/>
                  <a:pt x="925" y="313"/>
                </a:cubicBezTo>
                <a:cubicBezTo>
                  <a:pt x="925" y="313"/>
                  <a:pt x="925" y="313"/>
                  <a:pt x="925" y="312"/>
                </a:cubicBezTo>
                <a:cubicBezTo>
                  <a:pt x="925" y="312"/>
                  <a:pt x="926" y="312"/>
                  <a:pt x="926" y="312"/>
                </a:cubicBezTo>
                <a:cubicBezTo>
                  <a:pt x="926" y="311"/>
                  <a:pt x="926" y="311"/>
                  <a:pt x="927" y="311"/>
                </a:cubicBezTo>
                <a:cubicBezTo>
                  <a:pt x="927" y="311"/>
                  <a:pt x="927" y="311"/>
                  <a:pt x="927" y="311"/>
                </a:cubicBezTo>
                <a:cubicBezTo>
                  <a:pt x="928" y="311"/>
                  <a:pt x="928" y="311"/>
                  <a:pt x="929" y="311"/>
                </a:cubicBezTo>
                <a:cubicBezTo>
                  <a:pt x="929" y="311"/>
                  <a:pt x="930" y="311"/>
                  <a:pt x="930" y="311"/>
                </a:cubicBezTo>
                <a:cubicBezTo>
                  <a:pt x="930" y="311"/>
                  <a:pt x="930" y="310"/>
                  <a:pt x="930" y="310"/>
                </a:cubicBezTo>
                <a:cubicBezTo>
                  <a:pt x="931" y="310"/>
                  <a:pt x="931" y="310"/>
                  <a:pt x="931" y="310"/>
                </a:cubicBezTo>
                <a:cubicBezTo>
                  <a:pt x="932" y="310"/>
                  <a:pt x="932" y="310"/>
                  <a:pt x="932" y="310"/>
                </a:cubicBezTo>
                <a:cubicBezTo>
                  <a:pt x="933" y="310"/>
                  <a:pt x="933" y="310"/>
                  <a:pt x="933" y="310"/>
                </a:cubicBezTo>
                <a:cubicBezTo>
                  <a:pt x="934" y="310"/>
                  <a:pt x="934" y="310"/>
                  <a:pt x="935" y="310"/>
                </a:cubicBezTo>
                <a:cubicBezTo>
                  <a:pt x="935" y="311"/>
                  <a:pt x="935" y="311"/>
                  <a:pt x="935" y="311"/>
                </a:cubicBezTo>
                <a:cubicBezTo>
                  <a:pt x="935" y="311"/>
                  <a:pt x="935" y="311"/>
                  <a:pt x="935" y="312"/>
                </a:cubicBezTo>
                <a:cubicBezTo>
                  <a:pt x="935" y="315"/>
                  <a:pt x="935" y="315"/>
                  <a:pt x="935" y="315"/>
                </a:cubicBezTo>
                <a:cubicBezTo>
                  <a:pt x="935" y="316"/>
                  <a:pt x="935" y="316"/>
                  <a:pt x="935" y="316"/>
                </a:cubicBezTo>
                <a:cubicBezTo>
                  <a:pt x="934" y="316"/>
                  <a:pt x="934" y="316"/>
                  <a:pt x="934" y="316"/>
                </a:cubicBezTo>
                <a:cubicBezTo>
                  <a:pt x="934" y="317"/>
                  <a:pt x="933" y="316"/>
                  <a:pt x="933" y="316"/>
                </a:cubicBezTo>
                <a:cubicBezTo>
                  <a:pt x="933" y="317"/>
                  <a:pt x="933" y="317"/>
                  <a:pt x="932" y="317"/>
                </a:cubicBezTo>
                <a:cubicBezTo>
                  <a:pt x="932" y="317"/>
                  <a:pt x="932" y="317"/>
                  <a:pt x="932" y="318"/>
                </a:cubicBezTo>
                <a:cubicBezTo>
                  <a:pt x="932" y="318"/>
                  <a:pt x="931" y="318"/>
                  <a:pt x="931" y="319"/>
                </a:cubicBezTo>
                <a:cubicBezTo>
                  <a:pt x="931" y="319"/>
                  <a:pt x="931" y="319"/>
                  <a:pt x="931" y="320"/>
                </a:cubicBezTo>
                <a:cubicBezTo>
                  <a:pt x="931" y="320"/>
                  <a:pt x="931" y="320"/>
                  <a:pt x="932" y="321"/>
                </a:cubicBezTo>
                <a:cubicBezTo>
                  <a:pt x="932" y="321"/>
                  <a:pt x="932" y="321"/>
                  <a:pt x="932" y="321"/>
                </a:cubicBezTo>
                <a:cubicBezTo>
                  <a:pt x="938" y="321"/>
                  <a:pt x="938" y="321"/>
                  <a:pt x="938" y="321"/>
                </a:cubicBezTo>
                <a:cubicBezTo>
                  <a:pt x="938" y="320"/>
                  <a:pt x="938" y="320"/>
                  <a:pt x="938" y="319"/>
                </a:cubicBezTo>
                <a:cubicBezTo>
                  <a:pt x="938" y="318"/>
                  <a:pt x="938" y="318"/>
                  <a:pt x="938" y="318"/>
                </a:cubicBezTo>
                <a:cubicBezTo>
                  <a:pt x="938" y="318"/>
                  <a:pt x="939" y="317"/>
                  <a:pt x="939" y="317"/>
                </a:cubicBezTo>
                <a:cubicBezTo>
                  <a:pt x="939" y="317"/>
                  <a:pt x="939" y="317"/>
                  <a:pt x="939" y="316"/>
                </a:cubicBezTo>
                <a:cubicBezTo>
                  <a:pt x="939" y="316"/>
                  <a:pt x="939" y="316"/>
                  <a:pt x="939" y="316"/>
                </a:cubicBezTo>
                <a:cubicBezTo>
                  <a:pt x="939" y="315"/>
                  <a:pt x="938" y="315"/>
                  <a:pt x="938" y="315"/>
                </a:cubicBezTo>
                <a:cubicBezTo>
                  <a:pt x="938" y="311"/>
                  <a:pt x="938" y="311"/>
                  <a:pt x="938" y="311"/>
                </a:cubicBezTo>
                <a:cubicBezTo>
                  <a:pt x="938" y="311"/>
                  <a:pt x="939" y="311"/>
                  <a:pt x="939" y="311"/>
                </a:cubicBezTo>
                <a:cubicBezTo>
                  <a:pt x="940" y="311"/>
                  <a:pt x="940" y="311"/>
                  <a:pt x="940" y="311"/>
                </a:cubicBezTo>
                <a:cubicBezTo>
                  <a:pt x="940" y="311"/>
                  <a:pt x="940" y="311"/>
                  <a:pt x="941" y="310"/>
                </a:cubicBezTo>
                <a:cubicBezTo>
                  <a:pt x="941" y="310"/>
                  <a:pt x="941" y="310"/>
                  <a:pt x="941" y="310"/>
                </a:cubicBezTo>
                <a:cubicBezTo>
                  <a:pt x="941" y="310"/>
                  <a:pt x="942" y="309"/>
                  <a:pt x="942" y="309"/>
                </a:cubicBezTo>
                <a:cubicBezTo>
                  <a:pt x="942" y="309"/>
                  <a:pt x="943" y="309"/>
                  <a:pt x="943" y="309"/>
                </a:cubicBezTo>
                <a:cubicBezTo>
                  <a:pt x="944" y="309"/>
                  <a:pt x="944" y="309"/>
                  <a:pt x="945" y="309"/>
                </a:cubicBezTo>
                <a:cubicBezTo>
                  <a:pt x="946" y="309"/>
                  <a:pt x="946" y="309"/>
                  <a:pt x="946" y="309"/>
                </a:cubicBezTo>
                <a:cubicBezTo>
                  <a:pt x="946" y="309"/>
                  <a:pt x="946" y="309"/>
                  <a:pt x="946" y="309"/>
                </a:cubicBezTo>
                <a:cubicBezTo>
                  <a:pt x="947" y="309"/>
                  <a:pt x="947" y="309"/>
                  <a:pt x="948" y="309"/>
                </a:cubicBezTo>
                <a:cubicBezTo>
                  <a:pt x="948" y="309"/>
                  <a:pt x="948" y="309"/>
                  <a:pt x="948" y="309"/>
                </a:cubicBezTo>
                <a:cubicBezTo>
                  <a:pt x="949" y="309"/>
                  <a:pt x="949" y="309"/>
                  <a:pt x="949" y="309"/>
                </a:cubicBezTo>
                <a:cubicBezTo>
                  <a:pt x="949" y="309"/>
                  <a:pt x="949" y="308"/>
                  <a:pt x="950" y="308"/>
                </a:cubicBezTo>
                <a:cubicBezTo>
                  <a:pt x="950" y="308"/>
                  <a:pt x="950" y="308"/>
                  <a:pt x="950" y="307"/>
                </a:cubicBezTo>
                <a:cubicBezTo>
                  <a:pt x="950" y="307"/>
                  <a:pt x="951" y="307"/>
                  <a:pt x="951" y="307"/>
                </a:cubicBezTo>
                <a:cubicBezTo>
                  <a:pt x="952" y="307"/>
                  <a:pt x="952" y="307"/>
                  <a:pt x="952" y="307"/>
                </a:cubicBezTo>
                <a:cubicBezTo>
                  <a:pt x="953" y="307"/>
                  <a:pt x="953" y="307"/>
                  <a:pt x="954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4" y="307"/>
                  <a:pt x="955" y="307"/>
                  <a:pt x="955" y="307"/>
                </a:cubicBezTo>
                <a:cubicBezTo>
                  <a:pt x="955" y="307"/>
                  <a:pt x="955" y="306"/>
                  <a:pt x="956" y="306"/>
                </a:cubicBezTo>
                <a:cubicBezTo>
                  <a:pt x="956" y="306"/>
                  <a:pt x="956" y="306"/>
                  <a:pt x="956" y="306"/>
                </a:cubicBezTo>
                <a:cubicBezTo>
                  <a:pt x="956" y="305"/>
                  <a:pt x="957" y="305"/>
                  <a:pt x="957" y="305"/>
                </a:cubicBezTo>
                <a:cubicBezTo>
                  <a:pt x="957" y="305"/>
                  <a:pt x="957" y="305"/>
                  <a:pt x="958" y="305"/>
                </a:cubicBezTo>
                <a:cubicBezTo>
                  <a:pt x="958" y="305"/>
                  <a:pt x="958" y="305"/>
                  <a:pt x="958" y="304"/>
                </a:cubicBezTo>
                <a:cubicBezTo>
                  <a:pt x="959" y="304"/>
                  <a:pt x="959" y="304"/>
                  <a:pt x="959" y="304"/>
                </a:cubicBezTo>
                <a:cubicBezTo>
                  <a:pt x="959" y="304"/>
                  <a:pt x="959" y="303"/>
                  <a:pt x="959" y="303"/>
                </a:cubicBezTo>
                <a:cubicBezTo>
                  <a:pt x="959" y="303"/>
                  <a:pt x="960" y="303"/>
                  <a:pt x="960" y="303"/>
                </a:cubicBezTo>
                <a:cubicBezTo>
                  <a:pt x="960" y="302"/>
                  <a:pt x="960" y="302"/>
                  <a:pt x="961" y="302"/>
                </a:cubicBezTo>
                <a:cubicBezTo>
                  <a:pt x="961" y="302"/>
                  <a:pt x="961" y="302"/>
                  <a:pt x="961" y="302"/>
                </a:cubicBezTo>
                <a:cubicBezTo>
                  <a:pt x="962" y="302"/>
                  <a:pt x="962" y="302"/>
                  <a:pt x="962" y="302"/>
                </a:cubicBezTo>
                <a:cubicBezTo>
                  <a:pt x="963" y="302"/>
                  <a:pt x="963" y="302"/>
                  <a:pt x="963" y="301"/>
                </a:cubicBezTo>
                <a:cubicBezTo>
                  <a:pt x="964" y="301"/>
                  <a:pt x="964" y="301"/>
                  <a:pt x="964" y="300"/>
                </a:cubicBezTo>
                <a:cubicBezTo>
                  <a:pt x="964" y="300"/>
                  <a:pt x="964" y="300"/>
                  <a:pt x="965" y="300"/>
                </a:cubicBezTo>
                <a:cubicBezTo>
                  <a:pt x="965" y="300"/>
                  <a:pt x="965" y="300"/>
                  <a:pt x="965" y="299"/>
                </a:cubicBezTo>
                <a:cubicBezTo>
                  <a:pt x="965" y="299"/>
                  <a:pt x="966" y="299"/>
                  <a:pt x="966" y="299"/>
                </a:cubicBezTo>
                <a:cubicBezTo>
                  <a:pt x="966" y="298"/>
                  <a:pt x="966" y="298"/>
                  <a:pt x="966" y="298"/>
                </a:cubicBezTo>
                <a:cubicBezTo>
                  <a:pt x="966" y="298"/>
                  <a:pt x="966" y="297"/>
                  <a:pt x="966" y="297"/>
                </a:cubicBezTo>
                <a:cubicBezTo>
                  <a:pt x="967" y="297"/>
                  <a:pt x="967" y="297"/>
                  <a:pt x="967" y="297"/>
                </a:cubicBezTo>
                <a:cubicBezTo>
                  <a:pt x="967" y="296"/>
                  <a:pt x="968" y="296"/>
                  <a:pt x="968" y="295"/>
                </a:cubicBezTo>
                <a:cubicBezTo>
                  <a:pt x="969" y="294"/>
                  <a:pt x="969" y="294"/>
                  <a:pt x="969" y="293"/>
                </a:cubicBezTo>
                <a:cubicBezTo>
                  <a:pt x="969" y="293"/>
                  <a:pt x="969" y="293"/>
                  <a:pt x="969" y="292"/>
                </a:cubicBezTo>
                <a:cubicBezTo>
                  <a:pt x="970" y="292"/>
                  <a:pt x="970" y="292"/>
                  <a:pt x="970" y="292"/>
                </a:cubicBezTo>
                <a:cubicBezTo>
                  <a:pt x="970" y="291"/>
                  <a:pt x="970" y="291"/>
                  <a:pt x="971" y="291"/>
                </a:cubicBezTo>
                <a:cubicBezTo>
                  <a:pt x="971" y="291"/>
                  <a:pt x="971" y="290"/>
                  <a:pt x="972" y="290"/>
                </a:cubicBezTo>
                <a:cubicBezTo>
                  <a:pt x="972" y="290"/>
                  <a:pt x="972" y="290"/>
                  <a:pt x="972" y="290"/>
                </a:cubicBezTo>
                <a:cubicBezTo>
                  <a:pt x="973" y="289"/>
                  <a:pt x="973" y="289"/>
                  <a:pt x="973" y="289"/>
                </a:cubicBezTo>
                <a:cubicBezTo>
                  <a:pt x="973" y="289"/>
                  <a:pt x="973" y="288"/>
                  <a:pt x="973" y="288"/>
                </a:cubicBezTo>
                <a:cubicBezTo>
                  <a:pt x="973" y="288"/>
                  <a:pt x="973" y="287"/>
                  <a:pt x="973" y="287"/>
                </a:cubicBezTo>
                <a:cubicBezTo>
                  <a:pt x="973" y="287"/>
                  <a:pt x="973" y="287"/>
                  <a:pt x="973" y="286"/>
                </a:cubicBezTo>
                <a:cubicBezTo>
                  <a:pt x="974" y="286"/>
                  <a:pt x="974" y="286"/>
                  <a:pt x="974" y="286"/>
                </a:cubicBezTo>
                <a:cubicBezTo>
                  <a:pt x="974" y="286"/>
                  <a:pt x="974" y="285"/>
                  <a:pt x="974" y="285"/>
                </a:cubicBezTo>
                <a:cubicBezTo>
                  <a:pt x="974" y="285"/>
                  <a:pt x="974" y="285"/>
                  <a:pt x="975" y="285"/>
                </a:cubicBezTo>
                <a:cubicBezTo>
                  <a:pt x="975" y="284"/>
                  <a:pt x="976" y="284"/>
                  <a:pt x="976" y="283"/>
                </a:cubicBezTo>
                <a:cubicBezTo>
                  <a:pt x="976" y="282"/>
                  <a:pt x="977" y="282"/>
                  <a:pt x="977" y="281"/>
                </a:cubicBezTo>
                <a:cubicBezTo>
                  <a:pt x="977" y="281"/>
                  <a:pt x="977" y="280"/>
                  <a:pt x="976" y="280"/>
                </a:cubicBezTo>
                <a:cubicBezTo>
                  <a:pt x="976" y="280"/>
                  <a:pt x="976" y="280"/>
                  <a:pt x="976" y="279"/>
                </a:cubicBezTo>
                <a:cubicBezTo>
                  <a:pt x="976" y="279"/>
                  <a:pt x="975" y="279"/>
                  <a:pt x="975" y="279"/>
                </a:cubicBezTo>
                <a:cubicBezTo>
                  <a:pt x="975" y="279"/>
                  <a:pt x="974" y="279"/>
                  <a:pt x="974" y="279"/>
                </a:cubicBezTo>
                <a:cubicBezTo>
                  <a:pt x="974" y="279"/>
                  <a:pt x="974" y="278"/>
                  <a:pt x="974" y="278"/>
                </a:cubicBezTo>
                <a:cubicBezTo>
                  <a:pt x="974" y="278"/>
                  <a:pt x="974" y="277"/>
                  <a:pt x="974" y="277"/>
                </a:cubicBezTo>
                <a:cubicBezTo>
                  <a:pt x="974" y="277"/>
                  <a:pt x="974" y="277"/>
                  <a:pt x="974" y="276"/>
                </a:cubicBezTo>
                <a:cubicBezTo>
                  <a:pt x="975" y="276"/>
                  <a:pt x="975" y="276"/>
                  <a:pt x="975" y="276"/>
                </a:cubicBezTo>
                <a:cubicBezTo>
                  <a:pt x="975" y="276"/>
                  <a:pt x="975" y="276"/>
                  <a:pt x="975" y="276"/>
                </a:cubicBezTo>
                <a:cubicBezTo>
                  <a:pt x="975" y="275"/>
                  <a:pt x="975" y="275"/>
                  <a:pt x="975" y="275"/>
                </a:cubicBezTo>
                <a:cubicBezTo>
                  <a:pt x="974" y="274"/>
                  <a:pt x="975" y="274"/>
                  <a:pt x="975" y="273"/>
                </a:cubicBezTo>
                <a:cubicBezTo>
                  <a:pt x="975" y="273"/>
                  <a:pt x="975" y="272"/>
                  <a:pt x="975" y="272"/>
                </a:cubicBezTo>
                <a:cubicBezTo>
                  <a:pt x="974" y="272"/>
                  <a:pt x="974" y="272"/>
                  <a:pt x="974" y="271"/>
                </a:cubicBezTo>
                <a:cubicBezTo>
                  <a:pt x="974" y="271"/>
                  <a:pt x="973" y="271"/>
                  <a:pt x="973" y="271"/>
                </a:cubicBezTo>
                <a:cubicBezTo>
                  <a:pt x="973" y="270"/>
                  <a:pt x="973" y="270"/>
                  <a:pt x="973" y="269"/>
                </a:cubicBezTo>
                <a:cubicBezTo>
                  <a:pt x="973" y="268"/>
                  <a:pt x="973" y="267"/>
                  <a:pt x="973" y="267"/>
                </a:cubicBezTo>
                <a:cubicBezTo>
                  <a:pt x="972" y="266"/>
                  <a:pt x="972" y="266"/>
                  <a:pt x="972" y="265"/>
                </a:cubicBezTo>
                <a:cubicBezTo>
                  <a:pt x="971" y="265"/>
                  <a:pt x="971" y="264"/>
                  <a:pt x="970" y="264"/>
                </a:cubicBezTo>
                <a:cubicBezTo>
                  <a:pt x="970" y="264"/>
                  <a:pt x="970" y="263"/>
                  <a:pt x="970" y="263"/>
                </a:cubicBezTo>
                <a:cubicBezTo>
                  <a:pt x="969" y="263"/>
                  <a:pt x="969" y="263"/>
                  <a:pt x="969" y="263"/>
                </a:cubicBezTo>
                <a:cubicBezTo>
                  <a:pt x="968" y="263"/>
                  <a:pt x="968" y="263"/>
                  <a:pt x="968" y="263"/>
                </a:cubicBezTo>
                <a:cubicBezTo>
                  <a:pt x="968" y="262"/>
                  <a:pt x="968" y="262"/>
                  <a:pt x="968" y="262"/>
                </a:cubicBezTo>
                <a:cubicBezTo>
                  <a:pt x="968" y="261"/>
                  <a:pt x="968" y="261"/>
                  <a:pt x="968" y="261"/>
                </a:cubicBezTo>
                <a:cubicBezTo>
                  <a:pt x="968" y="261"/>
                  <a:pt x="968" y="261"/>
                  <a:pt x="968" y="261"/>
                </a:cubicBezTo>
                <a:cubicBezTo>
                  <a:pt x="969" y="260"/>
                  <a:pt x="969" y="260"/>
                  <a:pt x="969" y="260"/>
                </a:cubicBezTo>
                <a:cubicBezTo>
                  <a:pt x="969" y="260"/>
                  <a:pt x="970" y="260"/>
                  <a:pt x="970" y="259"/>
                </a:cubicBezTo>
                <a:cubicBezTo>
                  <a:pt x="970" y="259"/>
                  <a:pt x="970" y="258"/>
                  <a:pt x="970" y="258"/>
                </a:cubicBezTo>
                <a:cubicBezTo>
                  <a:pt x="970" y="257"/>
                  <a:pt x="970" y="257"/>
                  <a:pt x="970" y="257"/>
                </a:cubicBezTo>
                <a:cubicBezTo>
                  <a:pt x="972" y="257"/>
                  <a:pt x="972" y="257"/>
                  <a:pt x="972" y="257"/>
                </a:cubicBezTo>
                <a:cubicBezTo>
                  <a:pt x="972" y="256"/>
                  <a:pt x="972" y="256"/>
                  <a:pt x="972" y="256"/>
                </a:cubicBezTo>
                <a:cubicBezTo>
                  <a:pt x="973" y="256"/>
                  <a:pt x="973" y="255"/>
                  <a:pt x="973" y="255"/>
                </a:cubicBezTo>
                <a:cubicBezTo>
                  <a:pt x="973" y="255"/>
                  <a:pt x="973" y="255"/>
                  <a:pt x="973" y="255"/>
                </a:cubicBezTo>
                <a:cubicBezTo>
                  <a:pt x="974" y="254"/>
                  <a:pt x="974" y="255"/>
                  <a:pt x="974" y="255"/>
                </a:cubicBezTo>
                <a:cubicBezTo>
                  <a:pt x="974" y="255"/>
                  <a:pt x="975" y="255"/>
                  <a:pt x="975" y="255"/>
                </a:cubicBezTo>
                <a:cubicBezTo>
                  <a:pt x="975" y="255"/>
                  <a:pt x="975" y="254"/>
                  <a:pt x="975" y="254"/>
                </a:cubicBezTo>
                <a:cubicBezTo>
                  <a:pt x="976" y="254"/>
                  <a:pt x="976" y="254"/>
                  <a:pt x="976" y="254"/>
                </a:cubicBezTo>
                <a:cubicBezTo>
                  <a:pt x="977" y="254"/>
                  <a:pt x="977" y="254"/>
                  <a:pt x="978" y="254"/>
                </a:cubicBezTo>
                <a:cubicBezTo>
                  <a:pt x="978" y="254"/>
                  <a:pt x="978" y="253"/>
                  <a:pt x="978" y="252"/>
                </a:cubicBezTo>
                <a:cubicBezTo>
                  <a:pt x="978" y="252"/>
                  <a:pt x="978" y="252"/>
                  <a:pt x="978" y="252"/>
                </a:cubicBezTo>
                <a:cubicBezTo>
                  <a:pt x="975" y="252"/>
                  <a:pt x="975" y="252"/>
                  <a:pt x="975" y="252"/>
                </a:cubicBezTo>
                <a:cubicBezTo>
                  <a:pt x="975" y="252"/>
                  <a:pt x="975" y="251"/>
                  <a:pt x="974" y="251"/>
                </a:cubicBezTo>
                <a:cubicBezTo>
                  <a:pt x="974" y="251"/>
                  <a:pt x="974" y="250"/>
                  <a:pt x="973" y="250"/>
                </a:cubicBezTo>
                <a:cubicBezTo>
                  <a:pt x="971" y="250"/>
                  <a:pt x="971" y="250"/>
                  <a:pt x="971" y="250"/>
                </a:cubicBezTo>
                <a:cubicBezTo>
                  <a:pt x="971" y="250"/>
                  <a:pt x="971" y="251"/>
                  <a:pt x="971" y="251"/>
                </a:cubicBezTo>
                <a:cubicBezTo>
                  <a:pt x="971" y="251"/>
                  <a:pt x="971" y="252"/>
                  <a:pt x="971" y="252"/>
                </a:cubicBezTo>
                <a:cubicBezTo>
                  <a:pt x="970" y="252"/>
                  <a:pt x="970" y="252"/>
                  <a:pt x="970" y="253"/>
                </a:cubicBezTo>
                <a:cubicBezTo>
                  <a:pt x="970" y="253"/>
                  <a:pt x="970" y="253"/>
                  <a:pt x="969" y="253"/>
                </a:cubicBezTo>
                <a:cubicBezTo>
                  <a:pt x="969" y="253"/>
                  <a:pt x="969" y="252"/>
                  <a:pt x="969" y="252"/>
                </a:cubicBezTo>
                <a:cubicBezTo>
                  <a:pt x="968" y="252"/>
                  <a:pt x="968" y="253"/>
                  <a:pt x="968" y="253"/>
                </a:cubicBezTo>
                <a:cubicBezTo>
                  <a:pt x="968" y="249"/>
                  <a:pt x="968" y="249"/>
                  <a:pt x="968" y="249"/>
                </a:cubicBezTo>
                <a:cubicBezTo>
                  <a:pt x="963" y="249"/>
                  <a:pt x="963" y="249"/>
                  <a:pt x="963" y="249"/>
                </a:cubicBezTo>
                <a:cubicBezTo>
                  <a:pt x="963" y="249"/>
                  <a:pt x="962" y="248"/>
                  <a:pt x="962" y="247"/>
                </a:cubicBezTo>
                <a:cubicBezTo>
                  <a:pt x="962" y="247"/>
                  <a:pt x="962" y="246"/>
                  <a:pt x="962" y="246"/>
                </a:cubicBezTo>
                <a:cubicBezTo>
                  <a:pt x="962" y="246"/>
                  <a:pt x="963" y="245"/>
                  <a:pt x="963" y="245"/>
                </a:cubicBezTo>
                <a:cubicBezTo>
                  <a:pt x="963" y="245"/>
                  <a:pt x="963" y="245"/>
                  <a:pt x="964" y="245"/>
                </a:cubicBezTo>
                <a:cubicBezTo>
                  <a:pt x="964" y="244"/>
                  <a:pt x="964" y="244"/>
                  <a:pt x="964" y="244"/>
                </a:cubicBezTo>
                <a:cubicBezTo>
                  <a:pt x="965" y="244"/>
                  <a:pt x="966" y="244"/>
                  <a:pt x="966" y="244"/>
                </a:cubicBezTo>
                <a:cubicBezTo>
                  <a:pt x="967" y="244"/>
                  <a:pt x="967" y="244"/>
                  <a:pt x="967" y="244"/>
                </a:cubicBezTo>
                <a:cubicBezTo>
                  <a:pt x="967" y="244"/>
                  <a:pt x="968" y="244"/>
                  <a:pt x="968" y="244"/>
                </a:cubicBezTo>
                <a:cubicBezTo>
                  <a:pt x="968" y="244"/>
                  <a:pt x="968" y="244"/>
                  <a:pt x="968" y="243"/>
                </a:cubicBezTo>
                <a:cubicBezTo>
                  <a:pt x="968" y="243"/>
                  <a:pt x="968" y="243"/>
                  <a:pt x="968" y="243"/>
                </a:cubicBezTo>
                <a:cubicBezTo>
                  <a:pt x="969" y="242"/>
                  <a:pt x="969" y="242"/>
                  <a:pt x="969" y="242"/>
                </a:cubicBezTo>
                <a:cubicBezTo>
                  <a:pt x="969" y="242"/>
                  <a:pt x="969" y="242"/>
                  <a:pt x="970" y="242"/>
                </a:cubicBezTo>
                <a:cubicBezTo>
                  <a:pt x="970" y="242"/>
                  <a:pt x="970" y="242"/>
                  <a:pt x="971" y="242"/>
                </a:cubicBezTo>
                <a:cubicBezTo>
                  <a:pt x="971" y="241"/>
                  <a:pt x="971" y="242"/>
                  <a:pt x="972" y="242"/>
                </a:cubicBezTo>
                <a:cubicBezTo>
                  <a:pt x="972" y="242"/>
                  <a:pt x="972" y="242"/>
                  <a:pt x="973" y="242"/>
                </a:cubicBezTo>
                <a:cubicBezTo>
                  <a:pt x="973" y="241"/>
                  <a:pt x="973" y="241"/>
                  <a:pt x="973" y="241"/>
                </a:cubicBezTo>
                <a:cubicBezTo>
                  <a:pt x="973" y="241"/>
                  <a:pt x="974" y="240"/>
                  <a:pt x="974" y="240"/>
                </a:cubicBezTo>
                <a:cubicBezTo>
                  <a:pt x="974" y="240"/>
                  <a:pt x="974" y="240"/>
                  <a:pt x="974" y="239"/>
                </a:cubicBezTo>
                <a:cubicBezTo>
                  <a:pt x="975" y="239"/>
                  <a:pt x="975" y="239"/>
                  <a:pt x="975" y="239"/>
                </a:cubicBezTo>
                <a:cubicBezTo>
                  <a:pt x="976" y="238"/>
                  <a:pt x="976" y="238"/>
                  <a:pt x="976" y="238"/>
                </a:cubicBezTo>
                <a:cubicBezTo>
                  <a:pt x="976" y="238"/>
                  <a:pt x="976" y="238"/>
                  <a:pt x="976" y="238"/>
                </a:cubicBezTo>
                <a:cubicBezTo>
                  <a:pt x="977" y="238"/>
                  <a:pt x="977" y="238"/>
                  <a:pt x="977" y="238"/>
                </a:cubicBezTo>
                <a:cubicBezTo>
                  <a:pt x="977" y="239"/>
                  <a:pt x="977" y="239"/>
                  <a:pt x="977" y="239"/>
                </a:cubicBezTo>
                <a:cubicBezTo>
                  <a:pt x="977" y="239"/>
                  <a:pt x="977" y="239"/>
                  <a:pt x="977" y="240"/>
                </a:cubicBezTo>
                <a:cubicBezTo>
                  <a:pt x="977" y="240"/>
                  <a:pt x="976" y="240"/>
                  <a:pt x="976" y="240"/>
                </a:cubicBezTo>
                <a:cubicBezTo>
                  <a:pt x="976" y="241"/>
                  <a:pt x="976" y="241"/>
                  <a:pt x="976" y="242"/>
                </a:cubicBezTo>
                <a:cubicBezTo>
                  <a:pt x="976" y="242"/>
                  <a:pt x="975" y="243"/>
                  <a:pt x="975" y="243"/>
                </a:cubicBezTo>
                <a:cubicBezTo>
                  <a:pt x="975" y="243"/>
                  <a:pt x="974" y="244"/>
                  <a:pt x="974" y="244"/>
                </a:cubicBezTo>
                <a:cubicBezTo>
                  <a:pt x="974" y="244"/>
                  <a:pt x="974" y="244"/>
                  <a:pt x="973" y="244"/>
                </a:cubicBezTo>
                <a:cubicBezTo>
                  <a:pt x="973" y="245"/>
                  <a:pt x="973" y="245"/>
                  <a:pt x="973" y="245"/>
                </a:cubicBezTo>
                <a:cubicBezTo>
                  <a:pt x="973" y="246"/>
                  <a:pt x="973" y="246"/>
                  <a:pt x="973" y="246"/>
                </a:cubicBezTo>
                <a:cubicBezTo>
                  <a:pt x="974" y="246"/>
                  <a:pt x="974" y="246"/>
                  <a:pt x="974" y="245"/>
                </a:cubicBezTo>
                <a:cubicBezTo>
                  <a:pt x="974" y="245"/>
                  <a:pt x="975" y="245"/>
                  <a:pt x="975" y="245"/>
                </a:cubicBezTo>
                <a:cubicBezTo>
                  <a:pt x="978" y="245"/>
                  <a:pt x="978" y="245"/>
                  <a:pt x="978" y="245"/>
                </a:cubicBezTo>
                <a:cubicBezTo>
                  <a:pt x="979" y="245"/>
                  <a:pt x="979" y="244"/>
                  <a:pt x="979" y="244"/>
                </a:cubicBezTo>
                <a:cubicBezTo>
                  <a:pt x="980" y="244"/>
                  <a:pt x="980" y="243"/>
                  <a:pt x="980" y="243"/>
                </a:cubicBezTo>
                <a:cubicBezTo>
                  <a:pt x="981" y="243"/>
                  <a:pt x="981" y="242"/>
                  <a:pt x="981" y="242"/>
                </a:cubicBezTo>
                <a:cubicBezTo>
                  <a:pt x="981" y="242"/>
                  <a:pt x="981" y="242"/>
                  <a:pt x="982" y="242"/>
                </a:cubicBezTo>
                <a:cubicBezTo>
                  <a:pt x="982" y="242"/>
                  <a:pt x="982" y="242"/>
                  <a:pt x="982" y="242"/>
                </a:cubicBezTo>
                <a:cubicBezTo>
                  <a:pt x="983" y="242"/>
                  <a:pt x="984" y="242"/>
                  <a:pt x="984" y="242"/>
                </a:cubicBezTo>
                <a:cubicBezTo>
                  <a:pt x="985" y="242"/>
                  <a:pt x="985" y="242"/>
                  <a:pt x="985" y="242"/>
                </a:cubicBezTo>
                <a:cubicBezTo>
                  <a:pt x="986" y="242"/>
                  <a:pt x="986" y="243"/>
                  <a:pt x="987" y="243"/>
                </a:cubicBezTo>
                <a:cubicBezTo>
                  <a:pt x="987" y="243"/>
                  <a:pt x="987" y="243"/>
                  <a:pt x="987" y="243"/>
                </a:cubicBezTo>
                <a:cubicBezTo>
                  <a:pt x="988" y="244"/>
                  <a:pt x="988" y="244"/>
                  <a:pt x="988" y="245"/>
                </a:cubicBezTo>
                <a:cubicBezTo>
                  <a:pt x="988" y="245"/>
                  <a:pt x="988" y="245"/>
                  <a:pt x="988" y="245"/>
                </a:cubicBezTo>
                <a:cubicBezTo>
                  <a:pt x="988" y="246"/>
                  <a:pt x="987" y="246"/>
                  <a:pt x="987" y="246"/>
                </a:cubicBezTo>
                <a:cubicBezTo>
                  <a:pt x="987" y="246"/>
                  <a:pt x="987" y="246"/>
                  <a:pt x="987" y="247"/>
                </a:cubicBezTo>
                <a:cubicBezTo>
                  <a:pt x="986" y="247"/>
                  <a:pt x="987" y="247"/>
                  <a:pt x="987" y="248"/>
                </a:cubicBezTo>
                <a:cubicBezTo>
                  <a:pt x="986" y="248"/>
                  <a:pt x="986" y="248"/>
                  <a:pt x="986" y="249"/>
                </a:cubicBezTo>
                <a:cubicBezTo>
                  <a:pt x="986" y="249"/>
                  <a:pt x="986" y="250"/>
                  <a:pt x="986" y="250"/>
                </a:cubicBezTo>
                <a:cubicBezTo>
                  <a:pt x="987" y="250"/>
                  <a:pt x="987" y="250"/>
                  <a:pt x="987" y="250"/>
                </a:cubicBezTo>
                <a:cubicBezTo>
                  <a:pt x="988" y="250"/>
                  <a:pt x="988" y="250"/>
                  <a:pt x="988" y="250"/>
                </a:cubicBezTo>
                <a:cubicBezTo>
                  <a:pt x="988" y="250"/>
                  <a:pt x="989" y="249"/>
                  <a:pt x="989" y="249"/>
                </a:cubicBezTo>
                <a:cubicBezTo>
                  <a:pt x="989" y="249"/>
                  <a:pt x="990" y="249"/>
                  <a:pt x="990" y="249"/>
                </a:cubicBezTo>
                <a:cubicBezTo>
                  <a:pt x="990" y="250"/>
                  <a:pt x="991" y="250"/>
                  <a:pt x="991" y="251"/>
                </a:cubicBezTo>
                <a:cubicBezTo>
                  <a:pt x="991" y="251"/>
                  <a:pt x="991" y="251"/>
                  <a:pt x="991" y="251"/>
                </a:cubicBezTo>
                <a:cubicBezTo>
                  <a:pt x="991" y="252"/>
                  <a:pt x="991" y="252"/>
                  <a:pt x="991" y="253"/>
                </a:cubicBezTo>
                <a:cubicBezTo>
                  <a:pt x="992" y="253"/>
                  <a:pt x="992" y="253"/>
                  <a:pt x="992" y="254"/>
                </a:cubicBezTo>
                <a:cubicBezTo>
                  <a:pt x="992" y="254"/>
                  <a:pt x="992" y="254"/>
                  <a:pt x="992" y="254"/>
                </a:cubicBezTo>
                <a:cubicBezTo>
                  <a:pt x="992" y="255"/>
                  <a:pt x="993" y="255"/>
                  <a:pt x="993" y="255"/>
                </a:cubicBezTo>
                <a:cubicBezTo>
                  <a:pt x="993" y="259"/>
                  <a:pt x="993" y="259"/>
                  <a:pt x="993" y="259"/>
                </a:cubicBezTo>
                <a:cubicBezTo>
                  <a:pt x="993" y="259"/>
                  <a:pt x="992" y="260"/>
                  <a:pt x="992" y="260"/>
                </a:cubicBezTo>
                <a:cubicBezTo>
                  <a:pt x="992" y="260"/>
                  <a:pt x="991" y="260"/>
                  <a:pt x="991" y="260"/>
                </a:cubicBezTo>
                <a:cubicBezTo>
                  <a:pt x="991" y="261"/>
                  <a:pt x="991" y="261"/>
                  <a:pt x="991" y="261"/>
                </a:cubicBezTo>
                <a:cubicBezTo>
                  <a:pt x="991" y="261"/>
                  <a:pt x="991" y="262"/>
                  <a:pt x="991" y="262"/>
                </a:cubicBezTo>
                <a:cubicBezTo>
                  <a:pt x="991" y="264"/>
                  <a:pt x="991" y="264"/>
                  <a:pt x="991" y="264"/>
                </a:cubicBezTo>
                <a:cubicBezTo>
                  <a:pt x="995" y="264"/>
                  <a:pt x="995" y="264"/>
                  <a:pt x="995" y="264"/>
                </a:cubicBezTo>
                <a:cubicBezTo>
                  <a:pt x="996" y="264"/>
                  <a:pt x="996" y="263"/>
                  <a:pt x="997" y="263"/>
                </a:cubicBezTo>
                <a:cubicBezTo>
                  <a:pt x="998" y="262"/>
                  <a:pt x="998" y="262"/>
                  <a:pt x="998" y="262"/>
                </a:cubicBezTo>
                <a:cubicBezTo>
                  <a:pt x="998" y="262"/>
                  <a:pt x="998" y="262"/>
                  <a:pt x="999" y="262"/>
                </a:cubicBezTo>
                <a:cubicBezTo>
                  <a:pt x="999" y="262"/>
                  <a:pt x="999" y="261"/>
                  <a:pt x="999" y="261"/>
                </a:cubicBezTo>
                <a:cubicBezTo>
                  <a:pt x="1000" y="261"/>
                  <a:pt x="1000" y="261"/>
                  <a:pt x="1000" y="261"/>
                </a:cubicBezTo>
                <a:cubicBezTo>
                  <a:pt x="1000" y="261"/>
                  <a:pt x="1001" y="261"/>
                  <a:pt x="1001" y="261"/>
                </a:cubicBezTo>
                <a:cubicBezTo>
                  <a:pt x="1001" y="260"/>
                  <a:pt x="1001" y="260"/>
                  <a:pt x="1002" y="260"/>
                </a:cubicBezTo>
                <a:cubicBezTo>
                  <a:pt x="1002" y="260"/>
                  <a:pt x="1002" y="260"/>
                  <a:pt x="1002" y="260"/>
                </a:cubicBezTo>
                <a:cubicBezTo>
                  <a:pt x="1003" y="260"/>
                  <a:pt x="1003" y="260"/>
                  <a:pt x="1003" y="259"/>
                </a:cubicBezTo>
                <a:cubicBezTo>
                  <a:pt x="1003" y="259"/>
                  <a:pt x="1003" y="259"/>
                  <a:pt x="1003" y="259"/>
                </a:cubicBezTo>
                <a:cubicBezTo>
                  <a:pt x="1003" y="258"/>
                  <a:pt x="1003" y="258"/>
                  <a:pt x="1003" y="257"/>
                </a:cubicBezTo>
                <a:cubicBezTo>
                  <a:pt x="1003" y="257"/>
                  <a:pt x="1003" y="257"/>
                  <a:pt x="1003" y="257"/>
                </a:cubicBezTo>
                <a:cubicBezTo>
                  <a:pt x="1003" y="256"/>
                  <a:pt x="1003" y="256"/>
                  <a:pt x="1003" y="256"/>
                </a:cubicBezTo>
                <a:cubicBezTo>
                  <a:pt x="1003" y="254"/>
                  <a:pt x="1003" y="254"/>
                  <a:pt x="1003" y="254"/>
                </a:cubicBezTo>
                <a:cubicBezTo>
                  <a:pt x="1003" y="254"/>
                  <a:pt x="1002" y="254"/>
                  <a:pt x="1002" y="253"/>
                </a:cubicBezTo>
                <a:cubicBezTo>
                  <a:pt x="1001" y="253"/>
                  <a:pt x="1001" y="253"/>
                  <a:pt x="1001" y="252"/>
                </a:cubicBezTo>
                <a:cubicBezTo>
                  <a:pt x="1001" y="252"/>
                  <a:pt x="1001" y="251"/>
                  <a:pt x="1001" y="251"/>
                </a:cubicBezTo>
                <a:cubicBezTo>
                  <a:pt x="1001" y="251"/>
                  <a:pt x="1001" y="250"/>
                  <a:pt x="1001" y="250"/>
                </a:cubicBezTo>
                <a:cubicBezTo>
                  <a:pt x="1001" y="250"/>
                  <a:pt x="1001" y="250"/>
                  <a:pt x="1000" y="250"/>
                </a:cubicBezTo>
                <a:cubicBezTo>
                  <a:pt x="1000" y="250"/>
                  <a:pt x="1000" y="249"/>
                  <a:pt x="1000" y="249"/>
                </a:cubicBezTo>
                <a:cubicBezTo>
                  <a:pt x="1000" y="249"/>
                  <a:pt x="1000" y="249"/>
                  <a:pt x="999" y="249"/>
                </a:cubicBezTo>
                <a:cubicBezTo>
                  <a:pt x="999" y="248"/>
                  <a:pt x="999" y="248"/>
                  <a:pt x="999" y="248"/>
                </a:cubicBezTo>
                <a:cubicBezTo>
                  <a:pt x="998" y="248"/>
                  <a:pt x="998" y="248"/>
                  <a:pt x="998" y="248"/>
                </a:cubicBezTo>
                <a:cubicBezTo>
                  <a:pt x="998" y="248"/>
                  <a:pt x="998" y="247"/>
                  <a:pt x="998" y="247"/>
                </a:cubicBezTo>
                <a:cubicBezTo>
                  <a:pt x="998" y="247"/>
                  <a:pt x="997" y="247"/>
                  <a:pt x="997" y="246"/>
                </a:cubicBezTo>
                <a:cubicBezTo>
                  <a:pt x="997" y="246"/>
                  <a:pt x="997" y="246"/>
                  <a:pt x="997" y="245"/>
                </a:cubicBezTo>
                <a:cubicBezTo>
                  <a:pt x="997" y="244"/>
                  <a:pt x="997" y="244"/>
                  <a:pt x="997" y="243"/>
                </a:cubicBezTo>
                <a:cubicBezTo>
                  <a:pt x="997" y="243"/>
                  <a:pt x="998" y="243"/>
                  <a:pt x="998" y="243"/>
                </a:cubicBezTo>
                <a:cubicBezTo>
                  <a:pt x="998" y="242"/>
                  <a:pt x="998" y="242"/>
                  <a:pt x="998" y="242"/>
                </a:cubicBezTo>
                <a:cubicBezTo>
                  <a:pt x="998" y="242"/>
                  <a:pt x="998" y="241"/>
                  <a:pt x="998" y="241"/>
                </a:cubicBezTo>
                <a:cubicBezTo>
                  <a:pt x="999" y="241"/>
                  <a:pt x="999" y="241"/>
                  <a:pt x="999" y="241"/>
                </a:cubicBezTo>
                <a:cubicBezTo>
                  <a:pt x="1000" y="241"/>
                  <a:pt x="1000" y="241"/>
                  <a:pt x="1001" y="241"/>
                </a:cubicBezTo>
                <a:cubicBezTo>
                  <a:pt x="1001" y="241"/>
                  <a:pt x="1001" y="241"/>
                  <a:pt x="1001" y="241"/>
                </a:cubicBezTo>
                <a:cubicBezTo>
                  <a:pt x="1002" y="241"/>
                  <a:pt x="1002" y="241"/>
                  <a:pt x="1003" y="241"/>
                </a:cubicBezTo>
                <a:cubicBezTo>
                  <a:pt x="1003" y="234"/>
                  <a:pt x="1003" y="234"/>
                  <a:pt x="1003" y="234"/>
                </a:cubicBezTo>
                <a:cubicBezTo>
                  <a:pt x="1003" y="234"/>
                  <a:pt x="1003" y="234"/>
                  <a:pt x="1003" y="234"/>
                </a:cubicBezTo>
                <a:cubicBezTo>
                  <a:pt x="1003" y="234"/>
                  <a:pt x="1003" y="233"/>
                  <a:pt x="1003" y="233"/>
                </a:cubicBezTo>
                <a:cubicBezTo>
                  <a:pt x="1003" y="233"/>
                  <a:pt x="1003" y="233"/>
                  <a:pt x="1004" y="232"/>
                </a:cubicBezTo>
                <a:cubicBezTo>
                  <a:pt x="1004" y="232"/>
                  <a:pt x="1004" y="232"/>
                  <a:pt x="1004" y="232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2"/>
                  <a:pt x="1006" y="231"/>
                  <a:pt x="1006" y="230"/>
                </a:cubicBezTo>
                <a:cubicBezTo>
                  <a:pt x="1007" y="230"/>
                  <a:pt x="1007" y="230"/>
                  <a:pt x="1007" y="230"/>
                </a:cubicBezTo>
                <a:cubicBezTo>
                  <a:pt x="1007" y="229"/>
                  <a:pt x="1008" y="229"/>
                  <a:pt x="1008" y="228"/>
                </a:cubicBezTo>
                <a:cubicBezTo>
                  <a:pt x="1008" y="228"/>
                  <a:pt x="1009" y="228"/>
                  <a:pt x="1009" y="228"/>
                </a:cubicBezTo>
                <a:cubicBezTo>
                  <a:pt x="1009" y="228"/>
                  <a:pt x="1009" y="228"/>
                  <a:pt x="1010" y="228"/>
                </a:cubicBezTo>
                <a:cubicBezTo>
                  <a:pt x="1011" y="229"/>
                  <a:pt x="1011" y="230"/>
                  <a:pt x="1012" y="230"/>
                </a:cubicBezTo>
                <a:cubicBezTo>
                  <a:pt x="1013" y="230"/>
                  <a:pt x="1013" y="230"/>
                  <a:pt x="1013" y="230"/>
                </a:cubicBezTo>
                <a:cubicBezTo>
                  <a:pt x="1014" y="230"/>
                  <a:pt x="1014" y="230"/>
                  <a:pt x="1015" y="230"/>
                </a:cubicBezTo>
                <a:cubicBezTo>
                  <a:pt x="1015" y="230"/>
                  <a:pt x="1015" y="230"/>
                  <a:pt x="1015" y="230"/>
                </a:cubicBezTo>
                <a:cubicBezTo>
                  <a:pt x="1016" y="229"/>
                  <a:pt x="1016" y="229"/>
                  <a:pt x="1016" y="229"/>
                </a:cubicBezTo>
                <a:cubicBezTo>
                  <a:pt x="1016" y="229"/>
                  <a:pt x="1016" y="228"/>
                  <a:pt x="1017" y="228"/>
                </a:cubicBezTo>
                <a:cubicBezTo>
                  <a:pt x="1017" y="228"/>
                  <a:pt x="1017" y="228"/>
                  <a:pt x="1017" y="228"/>
                </a:cubicBezTo>
                <a:cubicBezTo>
                  <a:pt x="1018" y="228"/>
                  <a:pt x="1017" y="228"/>
                  <a:pt x="1018" y="228"/>
                </a:cubicBezTo>
                <a:cubicBezTo>
                  <a:pt x="1018" y="227"/>
                  <a:pt x="1019" y="228"/>
                  <a:pt x="1019" y="228"/>
                </a:cubicBezTo>
                <a:cubicBezTo>
                  <a:pt x="1019" y="228"/>
                  <a:pt x="1020" y="227"/>
                  <a:pt x="1020" y="227"/>
                </a:cubicBezTo>
                <a:cubicBezTo>
                  <a:pt x="1020" y="227"/>
                  <a:pt x="1020" y="227"/>
                  <a:pt x="1021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21" y="226"/>
                  <a:pt x="1021" y="226"/>
                  <a:pt x="1021" y="226"/>
                </a:cubicBezTo>
                <a:cubicBezTo>
                  <a:pt x="1022" y="225"/>
                  <a:pt x="1023" y="225"/>
                  <a:pt x="1023" y="224"/>
                </a:cubicBezTo>
                <a:cubicBezTo>
                  <a:pt x="1023" y="224"/>
                  <a:pt x="1024" y="224"/>
                  <a:pt x="1024" y="224"/>
                </a:cubicBezTo>
                <a:cubicBezTo>
                  <a:pt x="1024" y="224"/>
                  <a:pt x="1024" y="224"/>
                  <a:pt x="1024" y="223"/>
                </a:cubicBezTo>
                <a:cubicBezTo>
                  <a:pt x="1024" y="223"/>
                  <a:pt x="1025" y="223"/>
                  <a:pt x="1025" y="223"/>
                </a:cubicBezTo>
                <a:cubicBezTo>
                  <a:pt x="1026" y="222"/>
                  <a:pt x="1026" y="221"/>
                  <a:pt x="1027" y="221"/>
                </a:cubicBezTo>
                <a:cubicBezTo>
                  <a:pt x="1027" y="220"/>
                  <a:pt x="1027" y="220"/>
                  <a:pt x="1027" y="220"/>
                </a:cubicBezTo>
                <a:cubicBezTo>
                  <a:pt x="1028" y="220"/>
                  <a:pt x="1028" y="219"/>
                  <a:pt x="1029" y="219"/>
                </a:cubicBezTo>
                <a:cubicBezTo>
                  <a:pt x="1029" y="218"/>
                  <a:pt x="1029" y="218"/>
                  <a:pt x="1029" y="218"/>
                </a:cubicBezTo>
                <a:cubicBezTo>
                  <a:pt x="1029" y="218"/>
                  <a:pt x="1029" y="217"/>
                  <a:pt x="1029" y="217"/>
                </a:cubicBezTo>
                <a:cubicBezTo>
                  <a:pt x="1029" y="217"/>
                  <a:pt x="1029" y="217"/>
                  <a:pt x="1029" y="216"/>
                </a:cubicBezTo>
                <a:cubicBezTo>
                  <a:pt x="1030" y="216"/>
                  <a:pt x="1030" y="216"/>
                  <a:pt x="1030" y="215"/>
                </a:cubicBezTo>
                <a:cubicBezTo>
                  <a:pt x="1030" y="215"/>
                  <a:pt x="1030" y="215"/>
                  <a:pt x="1030" y="214"/>
                </a:cubicBezTo>
                <a:cubicBezTo>
                  <a:pt x="1031" y="214"/>
                  <a:pt x="1031" y="213"/>
                  <a:pt x="1032" y="213"/>
                </a:cubicBezTo>
                <a:cubicBezTo>
                  <a:pt x="1032" y="213"/>
                  <a:pt x="1032" y="213"/>
                  <a:pt x="1033" y="213"/>
                </a:cubicBezTo>
                <a:cubicBezTo>
                  <a:pt x="1033" y="212"/>
                  <a:pt x="1033" y="212"/>
                  <a:pt x="1033" y="212"/>
                </a:cubicBezTo>
                <a:cubicBezTo>
                  <a:pt x="1033" y="212"/>
                  <a:pt x="1033" y="212"/>
                  <a:pt x="1034" y="212"/>
                </a:cubicBezTo>
                <a:cubicBezTo>
                  <a:pt x="1034" y="212"/>
                  <a:pt x="1034" y="211"/>
                  <a:pt x="1035" y="210"/>
                </a:cubicBezTo>
                <a:cubicBezTo>
                  <a:pt x="1035" y="210"/>
                  <a:pt x="1035" y="210"/>
                  <a:pt x="1036" y="210"/>
                </a:cubicBezTo>
                <a:cubicBezTo>
                  <a:pt x="1036" y="210"/>
                  <a:pt x="1036" y="209"/>
                  <a:pt x="1036" y="209"/>
                </a:cubicBezTo>
                <a:cubicBezTo>
                  <a:pt x="1036" y="209"/>
                  <a:pt x="1036" y="209"/>
                  <a:pt x="1037" y="209"/>
                </a:cubicBezTo>
                <a:cubicBezTo>
                  <a:pt x="1037" y="208"/>
                  <a:pt x="1037" y="208"/>
                  <a:pt x="1037" y="208"/>
                </a:cubicBezTo>
                <a:cubicBezTo>
                  <a:pt x="1038" y="208"/>
                  <a:pt x="1038" y="208"/>
                  <a:pt x="1038" y="207"/>
                </a:cubicBezTo>
                <a:cubicBezTo>
                  <a:pt x="1038" y="207"/>
                  <a:pt x="1038" y="206"/>
                  <a:pt x="1038" y="206"/>
                </a:cubicBezTo>
                <a:cubicBezTo>
                  <a:pt x="1038" y="206"/>
                  <a:pt x="1038" y="205"/>
                  <a:pt x="1038" y="205"/>
                </a:cubicBezTo>
                <a:cubicBezTo>
                  <a:pt x="1038" y="205"/>
                  <a:pt x="1038" y="204"/>
                  <a:pt x="1038" y="204"/>
                </a:cubicBezTo>
                <a:cubicBezTo>
                  <a:pt x="1038" y="203"/>
                  <a:pt x="1038" y="203"/>
                  <a:pt x="1038" y="203"/>
                </a:cubicBezTo>
                <a:cubicBezTo>
                  <a:pt x="1038" y="203"/>
                  <a:pt x="1039" y="203"/>
                  <a:pt x="1039" y="202"/>
                </a:cubicBezTo>
                <a:cubicBezTo>
                  <a:pt x="1039" y="202"/>
                  <a:pt x="1039" y="202"/>
                  <a:pt x="1039" y="202"/>
                </a:cubicBezTo>
                <a:cubicBezTo>
                  <a:pt x="1040" y="201"/>
                  <a:pt x="1039" y="200"/>
                  <a:pt x="1039" y="200"/>
                </a:cubicBezTo>
                <a:cubicBezTo>
                  <a:pt x="1039" y="198"/>
                  <a:pt x="1039" y="198"/>
                  <a:pt x="1039" y="198"/>
                </a:cubicBezTo>
                <a:cubicBezTo>
                  <a:pt x="1039" y="198"/>
                  <a:pt x="1039" y="198"/>
                  <a:pt x="1039" y="198"/>
                </a:cubicBezTo>
                <a:cubicBezTo>
                  <a:pt x="1039" y="197"/>
                  <a:pt x="1039" y="197"/>
                  <a:pt x="1039" y="197"/>
                </a:cubicBezTo>
                <a:cubicBezTo>
                  <a:pt x="1039" y="197"/>
                  <a:pt x="1039" y="197"/>
                  <a:pt x="1039" y="196"/>
                </a:cubicBezTo>
                <a:cubicBezTo>
                  <a:pt x="1039" y="196"/>
                  <a:pt x="1040" y="196"/>
                  <a:pt x="1040" y="196"/>
                </a:cubicBezTo>
                <a:cubicBezTo>
                  <a:pt x="1040" y="195"/>
                  <a:pt x="1040" y="195"/>
                  <a:pt x="1040" y="195"/>
                </a:cubicBezTo>
                <a:cubicBezTo>
                  <a:pt x="1040" y="194"/>
                  <a:pt x="1040" y="194"/>
                  <a:pt x="1040" y="194"/>
                </a:cubicBezTo>
                <a:cubicBezTo>
                  <a:pt x="1040" y="193"/>
                  <a:pt x="1041" y="193"/>
                  <a:pt x="1041" y="193"/>
                </a:cubicBezTo>
                <a:cubicBezTo>
                  <a:pt x="1041" y="193"/>
                  <a:pt x="1041" y="192"/>
                  <a:pt x="1041" y="192"/>
                </a:cubicBezTo>
                <a:cubicBezTo>
                  <a:pt x="1041" y="192"/>
                  <a:pt x="1042" y="192"/>
                  <a:pt x="1042" y="191"/>
                </a:cubicBezTo>
                <a:cubicBezTo>
                  <a:pt x="1042" y="192"/>
                  <a:pt x="1042" y="191"/>
                  <a:pt x="1042" y="192"/>
                </a:cubicBezTo>
                <a:cubicBezTo>
                  <a:pt x="1043" y="192"/>
                  <a:pt x="1043" y="192"/>
                  <a:pt x="1043" y="192"/>
                </a:cubicBezTo>
                <a:cubicBezTo>
                  <a:pt x="1043" y="192"/>
                  <a:pt x="1043" y="192"/>
                  <a:pt x="1044" y="192"/>
                </a:cubicBezTo>
                <a:cubicBezTo>
                  <a:pt x="1044" y="193"/>
                  <a:pt x="1044" y="193"/>
                  <a:pt x="1044" y="193"/>
                </a:cubicBezTo>
                <a:cubicBezTo>
                  <a:pt x="1044" y="193"/>
                  <a:pt x="1045" y="193"/>
                  <a:pt x="1045" y="194"/>
                </a:cubicBezTo>
                <a:cubicBezTo>
                  <a:pt x="1045" y="194"/>
                  <a:pt x="1045" y="194"/>
                  <a:pt x="1045" y="194"/>
                </a:cubicBezTo>
                <a:cubicBezTo>
                  <a:pt x="1045" y="195"/>
                  <a:pt x="1044" y="195"/>
                  <a:pt x="1044" y="195"/>
                </a:cubicBezTo>
                <a:cubicBezTo>
                  <a:pt x="1044" y="195"/>
                  <a:pt x="1044" y="196"/>
                  <a:pt x="1044" y="196"/>
                </a:cubicBezTo>
                <a:cubicBezTo>
                  <a:pt x="1044" y="197"/>
                  <a:pt x="1044" y="197"/>
                  <a:pt x="1045" y="198"/>
                </a:cubicBezTo>
                <a:cubicBezTo>
                  <a:pt x="1045" y="199"/>
                  <a:pt x="1045" y="200"/>
                  <a:pt x="1045" y="201"/>
                </a:cubicBezTo>
                <a:cubicBezTo>
                  <a:pt x="1045" y="202"/>
                  <a:pt x="1045" y="202"/>
                  <a:pt x="1045" y="203"/>
                </a:cubicBezTo>
                <a:cubicBezTo>
                  <a:pt x="1045" y="204"/>
                  <a:pt x="1045" y="204"/>
                  <a:pt x="1045" y="204"/>
                </a:cubicBezTo>
                <a:cubicBezTo>
                  <a:pt x="1044" y="204"/>
                  <a:pt x="1044" y="205"/>
                  <a:pt x="1044" y="205"/>
                </a:cubicBezTo>
                <a:cubicBezTo>
                  <a:pt x="1044" y="205"/>
                  <a:pt x="1044" y="205"/>
                  <a:pt x="1043" y="205"/>
                </a:cubicBezTo>
                <a:cubicBezTo>
                  <a:pt x="1043" y="206"/>
                  <a:pt x="1043" y="206"/>
                  <a:pt x="1043" y="206"/>
                </a:cubicBezTo>
                <a:cubicBezTo>
                  <a:pt x="1043" y="207"/>
                  <a:pt x="1043" y="207"/>
                  <a:pt x="1043" y="207"/>
                </a:cubicBezTo>
                <a:cubicBezTo>
                  <a:pt x="1043" y="208"/>
                  <a:pt x="1044" y="209"/>
                  <a:pt x="1044" y="210"/>
                </a:cubicBezTo>
                <a:cubicBezTo>
                  <a:pt x="1044" y="210"/>
                  <a:pt x="1045" y="211"/>
                  <a:pt x="1045" y="211"/>
                </a:cubicBezTo>
                <a:cubicBezTo>
                  <a:pt x="1045" y="212"/>
                  <a:pt x="1045" y="212"/>
                  <a:pt x="1044" y="212"/>
                </a:cubicBezTo>
                <a:cubicBezTo>
                  <a:pt x="1044" y="213"/>
                  <a:pt x="1044" y="213"/>
                  <a:pt x="1044" y="213"/>
                </a:cubicBezTo>
                <a:cubicBezTo>
                  <a:pt x="1043" y="213"/>
                  <a:pt x="1043" y="213"/>
                  <a:pt x="1043" y="213"/>
                </a:cubicBezTo>
                <a:cubicBezTo>
                  <a:pt x="1043" y="214"/>
                  <a:pt x="1043" y="214"/>
                  <a:pt x="1043" y="215"/>
                </a:cubicBezTo>
                <a:cubicBezTo>
                  <a:pt x="1043" y="215"/>
                  <a:pt x="1043" y="215"/>
                  <a:pt x="1043" y="216"/>
                </a:cubicBezTo>
                <a:cubicBezTo>
                  <a:pt x="1043" y="216"/>
                  <a:pt x="1043" y="216"/>
                  <a:pt x="1043" y="216"/>
                </a:cubicBezTo>
                <a:cubicBezTo>
                  <a:pt x="1043" y="217"/>
                  <a:pt x="1043" y="217"/>
                  <a:pt x="1043" y="217"/>
                </a:cubicBezTo>
                <a:cubicBezTo>
                  <a:pt x="1044" y="217"/>
                  <a:pt x="1044" y="217"/>
                  <a:pt x="1044" y="217"/>
                </a:cubicBezTo>
                <a:cubicBezTo>
                  <a:pt x="1045" y="217"/>
                  <a:pt x="1045" y="217"/>
                  <a:pt x="1045" y="217"/>
                </a:cubicBezTo>
                <a:cubicBezTo>
                  <a:pt x="1045" y="217"/>
                  <a:pt x="1045" y="216"/>
                  <a:pt x="1045" y="216"/>
                </a:cubicBezTo>
                <a:cubicBezTo>
                  <a:pt x="1046" y="215"/>
                  <a:pt x="1046" y="215"/>
                  <a:pt x="1046" y="215"/>
                </a:cubicBezTo>
                <a:cubicBezTo>
                  <a:pt x="1046" y="215"/>
                  <a:pt x="1046" y="215"/>
                  <a:pt x="1046" y="215"/>
                </a:cubicBezTo>
                <a:cubicBezTo>
                  <a:pt x="1046" y="214"/>
                  <a:pt x="1046" y="214"/>
                  <a:pt x="1047" y="214"/>
                </a:cubicBezTo>
                <a:cubicBezTo>
                  <a:pt x="1047" y="214"/>
                  <a:pt x="1047" y="214"/>
                  <a:pt x="1047" y="214"/>
                </a:cubicBezTo>
                <a:cubicBezTo>
                  <a:pt x="1047" y="215"/>
                  <a:pt x="1047" y="215"/>
                  <a:pt x="1047" y="216"/>
                </a:cubicBezTo>
                <a:cubicBezTo>
                  <a:pt x="1047" y="216"/>
                  <a:pt x="1048" y="216"/>
                  <a:pt x="1048" y="216"/>
                </a:cubicBezTo>
                <a:cubicBezTo>
                  <a:pt x="1049" y="217"/>
                  <a:pt x="1049" y="217"/>
                  <a:pt x="1050" y="217"/>
                </a:cubicBezTo>
                <a:cubicBezTo>
                  <a:pt x="1050" y="217"/>
                  <a:pt x="1050" y="216"/>
                  <a:pt x="1050" y="216"/>
                </a:cubicBezTo>
                <a:cubicBezTo>
                  <a:pt x="1050" y="216"/>
                  <a:pt x="1050" y="216"/>
                  <a:pt x="1050" y="215"/>
                </a:cubicBezTo>
                <a:cubicBezTo>
                  <a:pt x="1050" y="215"/>
                  <a:pt x="1050" y="215"/>
                  <a:pt x="1050" y="215"/>
                </a:cubicBezTo>
                <a:cubicBezTo>
                  <a:pt x="1049" y="214"/>
                  <a:pt x="1049" y="214"/>
                  <a:pt x="1049" y="214"/>
                </a:cubicBezTo>
                <a:cubicBezTo>
                  <a:pt x="1049" y="214"/>
                  <a:pt x="1048" y="214"/>
                  <a:pt x="1048" y="213"/>
                </a:cubicBezTo>
                <a:cubicBezTo>
                  <a:pt x="1048" y="213"/>
                  <a:pt x="1048" y="213"/>
                  <a:pt x="1048" y="213"/>
                </a:cubicBezTo>
                <a:cubicBezTo>
                  <a:pt x="1048" y="213"/>
                  <a:pt x="1047" y="213"/>
                  <a:pt x="1047" y="212"/>
                </a:cubicBezTo>
                <a:cubicBezTo>
                  <a:pt x="1047" y="212"/>
                  <a:pt x="1047" y="211"/>
                  <a:pt x="1047" y="211"/>
                </a:cubicBezTo>
                <a:cubicBezTo>
                  <a:pt x="1047" y="210"/>
                  <a:pt x="1046" y="210"/>
                  <a:pt x="1046" y="210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6" y="208"/>
                  <a:pt x="1047" y="208"/>
                  <a:pt x="1047" y="207"/>
                </a:cubicBezTo>
                <a:cubicBezTo>
                  <a:pt x="1047" y="207"/>
                  <a:pt x="1047" y="207"/>
                  <a:pt x="1047" y="206"/>
                </a:cubicBezTo>
                <a:cubicBezTo>
                  <a:pt x="1047" y="206"/>
                  <a:pt x="1047" y="206"/>
                  <a:pt x="1047" y="206"/>
                </a:cubicBezTo>
                <a:cubicBezTo>
                  <a:pt x="1047" y="205"/>
                  <a:pt x="1047" y="205"/>
                  <a:pt x="1047" y="205"/>
                </a:cubicBezTo>
                <a:cubicBezTo>
                  <a:pt x="1047" y="205"/>
                  <a:pt x="1048" y="205"/>
                  <a:pt x="1048" y="204"/>
                </a:cubicBezTo>
                <a:cubicBezTo>
                  <a:pt x="1048" y="204"/>
                  <a:pt x="1048" y="204"/>
                  <a:pt x="1048" y="204"/>
                </a:cubicBezTo>
                <a:cubicBezTo>
                  <a:pt x="1049" y="204"/>
                  <a:pt x="1049" y="203"/>
                  <a:pt x="1049" y="203"/>
                </a:cubicBezTo>
                <a:cubicBezTo>
                  <a:pt x="1050" y="203"/>
                  <a:pt x="1050" y="203"/>
                  <a:pt x="1050" y="204"/>
                </a:cubicBezTo>
                <a:cubicBezTo>
                  <a:pt x="1051" y="204"/>
                  <a:pt x="1051" y="205"/>
                  <a:pt x="1052" y="205"/>
                </a:cubicBezTo>
                <a:cubicBezTo>
                  <a:pt x="1052" y="205"/>
                  <a:pt x="1052" y="204"/>
                  <a:pt x="1053" y="204"/>
                </a:cubicBezTo>
                <a:cubicBezTo>
                  <a:pt x="1052" y="204"/>
                  <a:pt x="1053" y="204"/>
                  <a:pt x="1053" y="203"/>
                </a:cubicBezTo>
                <a:cubicBezTo>
                  <a:pt x="1052" y="203"/>
                  <a:pt x="1052" y="203"/>
                  <a:pt x="1052" y="203"/>
                </a:cubicBezTo>
                <a:cubicBezTo>
                  <a:pt x="1052" y="202"/>
                  <a:pt x="1052" y="202"/>
                  <a:pt x="1052" y="202"/>
                </a:cubicBezTo>
                <a:cubicBezTo>
                  <a:pt x="1052" y="201"/>
                  <a:pt x="1052" y="201"/>
                  <a:pt x="1052" y="201"/>
                </a:cubicBezTo>
                <a:cubicBezTo>
                  <a:pt x="1052" y="200"/>
                  <a:pt x="1052" y="200"/>
                  <a:pt x="1052" y="200"/>
                </a:cubicBezTo>
                <a:cubicBezTo>
                  <a:pt x="1052" y="200"/>
                  <a:pt x="1052" y="199"/>
                  <a:pt x="1051" y="199"/>
                </a:cubicBezTo>
                <a:cubicBezTo>
                  <a:pt x="1051" y="199"/>
                  <a:pt x="1051" y="199"/>
                  <a:pt x="1051" y="198"/>
                </a:cubicBezTo>
                <a:cubicBezTo>
                  <a:pt x="1051" y="198"/>
                  <a:pt x="1051" y="197"/>
                  <a:pt x="1051" y="196"/>
                </a:cubicBezTo>
                <a:cubicBezTo>
                  <a:pt x="1051" y="196"/>
                  <a:pt x="1051" y="196"/>
                  <a:pt x="1051" y="195"/>
                </a:cubicBezTo>
                <a:cubicBezTo>
                  <a:pt x="1051" y="195"/>
                  <a:pt x="1051" y="195"/>
                  <a:pt x="1050" y="195"/>
                </a:cubicBezTo>
                <a:cubicBezTo>
                  <a:pt x="1050" y="195"/>
                  <a:pt x="1050" y="194"/>
                  <a:pt x="1050" y="194"/>
                </a:cubicBezTo>
                <a:cubicBezTo>
                  <a:pt x="1050" y="194"/>
                  <a:pt x="1049" y="193"/>
                  <a:pt x="1049" y="193"/>
                </a:cubicBezTo>
                <a:cubicBezTo>
                  <a:pt x="1049" y="192"/>
                  <a:pt x="1049" y="192"/>
                  <a:pt x="1048" y="192"/>
                </a:cubicBezTo>
                <a:cubicBezTo>
                  <a:pt x="1048" y="192"/>
                  <a:pt x="1049" y="192"/>
                  <a:pt x="1049" y="191"/>
                </a:cubicBezTo>
                <a:cubicBezTo>
                  <a:pt x="1049" y="191"/>
                  <a:pt x="1048" y="191"/>
                  <a:pt x="1048" y="191"/>
                </a:cubicBezTo>
                <a:cubicBezTo>
                  <a:pt x="1048" y="190"/>
                  <a:pt x="1049" y="190"/>
                  <a:pt x="1049" y="190"/>
                </a:cubicBezTo>
                <a:cubicBezTo>
                  <a:pt x="1049" y="189"/>
                  <a:pt x="1049" y="189"/>
                  <a:pt x="1049" y="189"/>
                </a:cubicBezTo>
                <a:cubicBezTo>
                  <a:pt x="1049" y="189"/>
                  <a:pt x="1049" y="189"/>
                  <a:pt x="1049" y="188"/>
                </a:cubicBezTo>
                <a:cubicBezTo>
                  <a:pt x="1049" y="188"/>
                  <a:pt x="1049" y="188"/>
                  <a:pt x="1049" y="187"/>
                </a:cubicBezTo>
                <a:cubicBezTo>
                  <a:pt x="1049" y="187"/>
                  <a:pt x="1049" y="187"/>
                  <a:pt x="1049" y="187"/>
                </a:cubicBezTo>
                <a:cubicBezTo>
                  <a:pt x="1049" y="187"/>
                  <a:pt x="1049" y="186"/>
                  <a:pt x="1048" y="186"/>
                </a:cubicBezTo>
                <a:cubicBezTo>
                  <a:pt x="1048" y="186"/>
                  <a:pt x="1048" y="186"/>
                  <a:pt x="1048" y="186"/>
                </a:cubicBezTo>
                <a:cubicBezTo>
                  <a:pt x="1047" y="186"/>
                  <a:pt x="1048" y="185"/>
                  <a:pt x="1048" y="185"/>
                </a:cubicBezTo>
                <a:cubicBezTo>
                  <a:pt x="1048" y="184"/>
                  <a:pt x="1047" y="184"/>
                  <a:pt x="1047" y="183"/>
                </a:cubicBezTo>
                <a:cubicBezTo>
                  <a:pt x="1047" y="183"/>
                  <a:pt x="1047" y="182"/>
                  <a:pt x="1047" y="182"/>
                </a:cubicBezTo>
                <a:cubicBezTo>
                  <a:pt x="1047" y="181"/>
                  <a:pt x="1047" y="181"/>
                  <a:pt x="1047" y="180"/>
                </a:cubicBezTo>
                <a:cubicBezTo>
                  <a:pt x="1046" y="180"/>
                  <a:pt x="1046" y="180"/>
                  <a:pt x="1046" y="180"/>
                </a:cubicBezTo>
                <a:cubicBezTo>
                  <a:pt x="1046" y="185"/>
                  <a:pt x="1046" y="185"/>
                  <a:pt x="1046" y="185"/>
                </a:cubicBezTo>
                <a:cubicBezTo>
                  <a:pt x="1045" y="185"/>
                  <a:pt x="1045" y="185"/>
                  <a:pt x="1044" y="185"/>
                </a:cubicBezTo>
                <a:cubicBezTo>
                  <a:pt x="1044" y="185"/>
                  <a:pt x="1044" y="185"/>
                  <a:pt x="1044" y="186"/>
                </a:cubicBezTo>
                <a:cubicBezTo>
                  <a:pt x="1044" y="186"/>
                  <a:pt x="1044" y="186"/>
                  <a:pt x="1044" y="186"/>
                </a:cubicBezTo>
                <a:cubicBezTo>
                  <a:pt x="1044" y="187"/>
                  <a:pt x="1044" y="187"/>
                  <a:pt x="1044" y="187"/>
                </a:cubicBezTo>
                <a:cubicBezTo>
                  <a:pt x="1044" y="188"/>
                  <a:pt x="1044" y="188"/>
                  <a:pt x="1044" y="188"/>
                </a:cubicBezTo>
                <a:cubicBezTo>
                  <a:pt x="1044" y="188"/>
                  <a:pt x="1044" y="188"/>
                  <a:pt x="1044" y="188"/>
                </a:cubicBezTo>
                <a:cubicBezTo>
                  <a:pt x="1044" y="189"/>
                  <a:pt x="1044" y="189"/>
                  <a:pt x="1044" y="190"/>
                </a:cubicBezTo>
                <a:cubicBezTo>
                  <a:pt x="1043" y="190"/>
                  <a:pt x="1043" y="190"/>
                  <a:pt x="1043" y="190"/>
                </a:cubicBezTo>
                <a:cubicBezTo>
                  <a:pt x="1043" y="190"/>
                  <a:pt x="1042" y="190"/>
                  <a:pt x="1042" y="190"/>
                </a:cubicBezTo>
                <a:cubicBezTo>
                  <a:pt x="1042" y="189"/>
                  <a:pt x="1042" y="189"/>
                  <a:pt x="1042" y="189"/>
                </a:cubicBezTo>
                <a:cubicBezTo>
                  <a:pt x="1042" y="189"/>
                  <a:pt x="1042" y="189"/>
                  <a:pt x="1042" y="188"/>
                </a:cubicBezTo>
                <a:cubicBezTo>
                  <a:pt x="1042" y="188"/>
                  <a:pt x="1042" y="188"/>
                  <a:pt x="1042" y="188"/>
                </a:cubicBezTo>
                <a:cubicBezTo>
                  <a:pt x="1042" y="187"/>
                  <a:pt x="1042" y="187"/>
                  <a:pt x="1042" y="186"/>
                </a:cubicBezTo>
                <a:cubicBezTo>
                  <a:pt x="1042" y="185"/>
                  <a:pt x="1042" y="185"/>
                  <a:pt x="1042" y="185"/>
                </a:cubicBezTo>
                <a:cubicBezTo>
                  <a:pt x="1042" y="185"/>
                  <a:pt x="1042" y="185"/>
                  <a:pt x="1042" y="185"/>
                </a:cubicBezTo>
                <a:cubicBezTo>
                  <a:pt x="1042" y="184"/>
                  <a:pt x="1042" y="184"/>
                  <a:pt x="1041" y="184"/>
                </a:cubicBezTo>
                <a:cubicBezTo>
                  <a:pt x="1041" y="184"/>
                  <a:pt x="1041" y="184"/>
                  <a:pt x="1041" y="183"/>
                </a:cubicBezTo>
                <a:cubicBezTo>
                  <a:pt x="1040" y="183"/>
                  <a:pt x="1040" y="184"/>
                  <a:pt x="1040" y="183"/>
                </a:cubicBezTo>
                <a:cubicBezTo>
                  <a:pt x="1039" y="183"/>
                  <a:pt x="1039" y="183"/>
                  <a:pt x="1039" y="183"/>
                </a:cubicBezTo>
                <a:cubicBezTo>
                  <a:pt x="1039" y="183"/>
                  <a:pt x="1039" y="182"/>
                  <a:pt x="1039" y="182"/>
                </a:cubicBezTo>
                <a:cubicBezTo>
                  <a:pt x="1038" y="182"/>
                  <a:pt x="1038" y="182"/>
                  <a:pt x="1038" y="182"/>
                </a:cubicBezTo>
                <a:cubicBezTo>
                  <a:pt x="1037" y="182"/>
                  <a:pt x="1037" y="181"/>
                  <a:pt x="1036" y="180"/>
                </a:cubicBezTo>
                <a:cubicBezTo>
                  <a:pt x="1034" y="180"/>
                  <a:pt x="1034" y="180"/>
                  <a:pt x="1034" y="180"/>
                </a:cubicBezTo>
                <a:cubicBezTo>
                  <a:pt x="1034" y="184"/>
                  <a:pt x="1034" y="184"/>
                  <a:pt x="1034" y="184"/>
                </a:cubicBezTo>
                <a:cubicBezTo>
                  <a:pt x="1031" y="184"/>
                  <a:pt x="1031" y="184"/>
                  <a:pt x="1031" y="184"/>
                </a:cubicBezTo>
                <a:cubicBezTo>
                  <a:pt x="1031" y="183"/>
                  <a:pt x="1031" y="183"/>
                  <a:pt x="1031" y="183"/>
                </a:cubicBezTo>
                <a:cubicBezTo>
                  <a:pt x="1031" y="183"/>
                  <a:pt x="1030" y="183"/>
                  <a:pt x="1030" y="182"/>
                </a:cubicBezTo>
                <a:cubicBezTo>
                  <a:pt x="1030" y="181"/>
                  <a:pt x="1029" y="181"/>
                  <a:pt x="1029" y="180"/>
                </a:cubicBezTo>
                <a:cubicBezTo>
                  <a:pt x="1028" y="180"/>
                  <a:pt x="1028" y="180"/>
                  <a:pt x="1028" y="180"/>
                </a:cubicBezTo>
                <a:cubicBezTo>
                  <a:pt x="1028" y="180"/>
                  <a:pt x="1028" y="181"/>
                  <a:pt x="1028" y="181"/>
                </a:cubicBezTo>
                <a:cubicBezTo>
                  <a:pt x="1028" y="182"/>
                  <a:pt x="1028" y="182"/>
                  <a:pt x="1028" y="182"/>
                </a:cubicBezTo>
                <a:cubicBezTo>
                  <a:pt x="1028" y="183"/>
                  <a:pt x="1028" y="183"/>
                  <a:pt x="1028" y="183"/>
                </a:cubicBezTo>
                <a:cubicBezTo>
                  <a:pt x="1028" y="183"/>
                  <a:pt x="1027" y="183"/>
                  <a:pt x="1027" y="183"/>
                </a:cubicBezTo>
                <a:cubicBezTo>
                  <a:pt x="1027" y="183"/>
                  <a:pt x="1027" y="183"/>
                  <a:pt x="1026" y="183"/>
                </a:cubicBezTo>
                <a:cubicBezTo>
                  <a:pt x="1026" y="182"/>
                  <a:pt x="1026" y="182"/>
                  <a:pt x="1026" y="182"/>
                </a:cubicBezTo>
                <a:cubicBezTo>
                  <a:pt x="1026" y="182"/>
                  <a:pt x="1027" y="181"/>
                  <a:pt x="1027" y="181"/>
                </a:cubicBezTo>
                <a:cubicBezTo>
                  <a:pt x="1027" y="181"/>
                  <a:pt x="1027" y="181"/>
                  <a:pt x="1027" y="180"/>
                </a:cubicBezTo>
                <a:cubicBezTo>
                  <a:pt x="1027" y="179"/>
                  <a:pt x="1026" y="179"/>
                  <a:pt x="1026" y="179"/>
                </a:cubicBezTo>
                <a:cubicBezTo>
                  <a:pt x="1025" y="179"/>
                  <a:pt x="1025" y="179"/>
                  <a:pt x="1025" y="179"/>
                </a:cubicBezTo>
                <a:cubicBezTo>
                  <a:pt x="1025" y="179"/>
                  <a:pt x="1025" y="180"/>
                  <a:pt x="1024" y="180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2" y="180"/>
                  <a:pt x="1022" y="179"/>
                  <a:pt x="1022" y="179"/>
                </a:cubicBezTo>
                <a:cubicBezTo>
                  <a:pt x="1022" y="179"/>
                  <a:pt x="1022" y="178"/>
                  <a:pt x="1022" y="178"/>
                </a:cubicBezTo>
                <a:cubicBezTo>
                  <a:pt x="1022" y="178"/>
                  <a:pt x="1022" y="177"/>
                  <a:pt x="1023" y="177"/>
                </a:cubicBezTo>
                <a:cubicBezTo>
                  <a:pt x="1023" y="177"/>
                  <a:pt x="1023" y="177"/>
                  <a:pt x="1023" y="176"/>
                </a:cubicBezTo>
                <a:cubicBezTo>
                  <a:pt x="1023" y="176"/>
                  <a:pt x="1024" y="176"/>
                  <a:pt x="1024" y="176"/>
                </a:cubicBezTo>
                <a:cubicBezTo>
                  <a:pt x="1024" y="176"/>
                  <a:pt x="1025" y="176"/>
                  <a:pt x="1025" y="176"/>
                </a:cubicBezTo>
                <a:cubicBezTo>
                  <a:pt x="1026" y="176"/>
                  <a:pt x="1026" y="176"/>
                  <a:pt x="1026" y="176"/>
                </a:cubicBezTo>
                <a:cubicBezTo>
                  <a:pt x="1026" y="175"/>
                  <a:pt x="1027" y="175"/>
                  <a:pt x="1027" y="175"/>
                </a:cubicBezTo>
                <a:cubicBezTo>
                  <a:pt x="1027" y="175"/>
                  <a:pt x="1027" y="174"/>
                  <a:pt x="1027" y="174"/>
                </a:cubicBezTo>
                <a:cubicBezTo>
                  <a:pt x="1028" y="174"/>
                  <a:pt x="1028" y="173"/>
                  <a:pt x="1028" y="173"/>
                </a:cubicBezTo>
                <a:cubicBezTo>
                  <a:pt x="1029" y="173"/>
                  <a:pt x="1029" y="173"/>
                  <a:pt x="1029" y="173"/>
                </a:cubicBezTo>
                <a:cubicBezTo>
                  <a:pt x="1029" y="173"/>
                  <a:pt x="1029" y="173"/>
                  <a:pt x="1030" y="173"/>
                </a:cubicBezTo>
                <a:cubicBezTo>
                  <a:pt x="1030" y="172"/>
                  <a:pt x="1031" y="173"/>
                  <a:pt x="1031" y="173"/>
                </a:cubicBezTo>
                <a:cubicBezTo>
                  <a:pt x="1031" y="172"/>
                  <a:pt x="1031" y="171"/>
                  <a:pt x="1031" y="170"/>
                </a:cubicBezTo>
                <a:cubicBezTo>
                  <a:pt x="1031" y="170"/>
                  <a:pt x="1032" y="169"/>
                  <a:pt x="1032" y="169"/>
                </a:cubicBezTo>
                <a:cubicBezTo>
                  <a:pt x="1032" y="169"/>
                  <a:pt x="1032" y="169"/>
                  <a:pt x="1032" y="169"/>
                </a:cubicBezTo>
                <a:cubicBezTo>
                  <a:pt x="1033" y="168"/>
                  <a:pt x="1033" y="168"/>
                  <a:pt x="1033" y="168"/>
                </a:cubicBezTo>
                <a:cubicBezTo>
                  <a:pt x="1033" y="168"/>
                  <a:pt x="1033" y="168"/>
                  <a:pt x="1033" y="168"/>
                </a:cubicBezTo>
                <a:cubicBezTo>
                  <a:pt x="1034" y="167"/>
                  <a:pt x="1034" y="167"/>
                  <a:pt x="1034" y="167"/>
                </a:cubicBezTo>
                <a:cubicBezTo>
                  <a:pt x="1034" y="167"/>
                  <a:pt x="1034" y="167"/>
                  <a:pt x="1035" y="166"/>
                </a:cubicBezTo>
                <a:cubicBezTo>
                  <a:pt x="1035" y="166"/>
                  <a:pt x="1035" y="166"/>
                  <a:pt x="1035" y="166"/>
                </a:cubicBezTo>
                <a:cubicBezTo>
                  <a:pt x="1035" y="166"/>
                  <a:pt x="1035" y="166"/>
                  <a:pt x="1036" y="165"/>
                </a:cubicBezTo>
                <a:cubicBezTo>
                  <a:pt x="1036" y="165"/>
                  <a:pt x="1036" y="165"/>
                  <a:pt x="1037" y="165"/>
                </a:cubicBezTo>
                <a:cubicBezTo>
                  <a:pt x="1037" y="165"/>
                  <a:pt x="1037" y="164"/>
                  <a:pt x="1037" y="164"/>
                </a:cubicBezTo>
                <a:cubicBezTo>
                  <a:pt x="1037" y="164"/>
                  <a:pt x="1037" y="164"/>
                  <a:pt x="1038" y="164"/>
                </a:cubicBezTo>
                <a:cubicBezTo>
                  <a:pt x="1038" y="164"/>
                  <a:pt x="1038" y="164"/>
                  <a:pt x="1038" y="164"/>
                </a:cubicBezTo>
                <a:cubicBezTo>
                  <a:pt x="1039" y="164"/>
                  <a:pt x="1039" y="163"/>
                  <a:pt x="1039" y="163"/>
                </a:cubicBezTo>
                <a:cubicBezTo>
                  <a:pt x="1039" y="163"/>
                  <a:pt x="1039" y="163"/>
                  <a:pt x="1039" y="163"/>
                </a:cubicBezTo>
                <a:cubicBezTo>
                  <a:pt x="1039" y="162"/>
                  <a:pt x="1039" y="162"/>
                  <a:pt x="1039" y="162"/>
                </a:cubicBezTo>
                <a:cubicBezTo>
                  <a:pt x="1039" y="162"/>
                  <a:pt x="1040" y="161"/>
                  <a:pt x="1040" y="161"/>
                </a:cubicBezTo>
                <a:cubicBezTo>
                  <a:pt x="1040" y="161"/>
                  <a:pt x="1040" y="161"/>
                  <a:pt x="1040" y="160"/>
                </a:cubicBezTo>
                <a:cubicBezTo>
                  <a:pt x="1040" y="160"/>
                  <a:pt x="1040" y="160"/>
                  <a:pt x="1041" y="160"/>
                </a:cubicBezTo>
                <a:cubicBezTo>
                  <a:pt x="1041" y="159"/>
                  <a:pt x="1041" y="159"/>
                  <a:pt x="1042" y="159"/>
                </a:cubicBezTo>
                <a:cubicBezTo>
                  <a:pt x="1043" y="159"/>
                  <a:pt x="1043" y="159"/>
                  <a:pt x="1044" y="159"/>
                </a:cubicBezTo>
                <a:cubicBezTo>
                  <a:pt x="1044" y="159"/>
                  <a:pt x="1044" y="158"/>
                  <a:pt x="1045" y="158"/>
                </a:cubicBezTo>
                <a:cubicBezTo>
                  <a:pt x="1045" y="158"/>
                  <a:pt x="1045" y="158"/>
                  <a:pt x="1045" y="157"/>
                </a:cubicBezTo>
                <a:cubicBezTo>
                  <a:pt x="1046" y="157"/>
                  <a:pt x="1046" y="157"/>
                  <a:pt x="1046" y="157"/>
                </a:cubicBezTo>
                <a:cubicBezTo>
                  <a:pt x="1047" y="156"/>
                  <a:pt x="1047" y="156"/>
                  <a:pt x="1048" y="156"/>
                </a:cubicBezTo>
                <a:cubicBezTo>
                  <a:pt x="1048" y="156"/>
                  <a:pt x="1049" y="156"/>
                  <a:pt x="1049" y="156"/>
                </a:cubicBezTo>
                <a:cubicBezTo>
                  <a:pt x="1050" y="156"/>
                  <a:pt x="1050" y="156"/>
                  <a:pt x="1050" y="156"/>
                </a:cubicBezTo>
                <a:cubicBezTo>
                  <a:pt x="1050" y="156"/>
                  <a:pt x="1051" y="156"/>
                  <a:pt x="1051" y="156"/>
                </a:cubicBezTo>
                <a:cubicBezTo>
                  <a:pt x="1052" y="156"/>
                  <a:pt x="1052" y="156"/>
                  <a:pt x="1052" y="156"/>
                </a:cubicBezTo>
                <a:cubicBezTo>
                  <a:pt x="1052" y="156"/>
                  <a:pt x="1052" y="156"/>
                  <a:pt x="1053" y="156"/>
                </a:cubicBezTo>
                <a:cubicBezTo>
                  <a:pt x="1053" y="156"/>
                  <a:pt x="1053" y="156"/>
                  <a:pt x="1053" y="156"/>
                </a:cubicBezTo>
                <a:cubicBezTo>
                  <a:pt x="1053" y="156"/>
                  <a:pt x="1054" y="156"/>
                  <a:pt x="1054" y="156"/>
                </a:cubicBezTo>
                <a:cubicBezTo>
                  <a:pt x="1054" y="156"/>
                  <a:pt x="1055" y="156"/>
                  <a:pt x="1055" y="156"/>
                </a:cubicBezTo>
                <a:cubicBezTo>
                  <a:pt x="1055" y="156"/>
                  <a:pt x="1055" y="156"/>
                  <a:pt x="1055" y="156"/>
                </a:cubicBezTo>
                <a:cubicBezTo>
                  <a:pt x="1056" y="156"/>
                  <a:pt x="1056" y="156"/>
                  <a:pt x="1056" y="156"/>
                </a:cubicBezTo>
                <a:cubicBezTo>
                  <a:pt x="1057" y="156"/>
                  <a:pt x="1057" y="157"/>
                  <a:pt x="1058" y="157"/>
                </a:cubicBezTo>
                <a:close/>
                <a:moveTo>
                  <a:pt x="544" y="160"/>
                </a:moveTo>
                <a:cubicBezTo>
                  <a:pt x="543" y="160"/>
                  <a:pt x="543" y="161"/>
                  <a:pt x="542" y="161"/>
                </a:cubicBezTo>
                <a:cubicBezTo>
                  <a:pt x="542" y="161"/>
                  <a:pt x="542" y="161"/>
                  <a:pt x="542" y="161"/>
                </a:cubicBezTo>
                <a:cubicBezTo>
                  <a:pt x="541" y="161"/>
                  <a:pt x="541" y="162"/>
                  <a:pt x="541" y="162"/>
                </a:cubicBezTo>
                <a:cubicBezTo>
                  <a:pt x="541" y="162"/>
                  <a:pt x="540" y="163"/>
                  <a:pt x="540" y="163"/>
                </a:cubicBezTo>
                <a:cubicBezTo>
                  <a:pt x="540" y="164"/>
                  <a:pt x="540" y="164"/>
                  <a:pt x="540" y="164"/>
                </a:cubicBezTo>
                <a:cubicBezTo>
                  <a:pt x="541" y="164"/>
                  <a:pt x="541" y="164"/>
                  <a:pt x="541" y="164"/>
                </a:cubicBezTo>
                <a:cubicBezTo>
                  <a:pt x="541" y="164"/>
                  <a:pt x="541" y="164"/>
                  <a:pt x="541" y="164"/>
                </a:cubicBezTo>
                <a:cubicBezTo>
                  <a:pt x="542" y="164"/>
                  <a:pt x="542" y="164"/>
                  <a:pt x="542" y="163"/>
                </a:cubicBezTo>
                <a:cubicBezTo>
                  <a:pt x="542" y="163"/>
                  <a:pt x="542" y="163"/>
                  <a:pt x="542" y="163"/>
                </a:cubicBezTo>
                <a:cubicBezTo>
                  <a:pt x="543" y="163"/>
                  <a:pt x="543" y="163"/>
                  <a:pt x="543" y="163"/>
                </a:cubicBezTo>
                <a:cubicBezTo>
                  <a:pt x="543" y="163"/>
                  <a:pt x="544" y="163"/>
                  <a:pt x="544" y="163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44" y="161"/>
                  <a:pt x="544" y="161"/>
                  <a:pt x="544" y="161"/>
                </a:cubicBezTo>
                <a:cubicBezTo>
                  <a:pt x="545" y="161"/>
                  <a:pt x="545" y="160"/>
                  <a:pt x="545" y="160"/>
                </a:cubicBezTo>
                <a:cubicBezTo>
                  <a:pt x="545" y="160"/>
                  <a:pt x="544" y="160"/>
                  <a:pt x="544" y="160"/>
                </a:cubicBezTo>
                <a:close/>
                <a:moveTo>
                  <a:pt x="547" y="200"/>
                </a:moveTo>
                <a:cubicBezTo>
                  <a:pt x="548" y="200"/>
                  <a:pt x="548" y="199"/>
                  <a:pt x="548" y="199"/>
                </a:cubicBezTo>
                <a:cubicBezTo>
                  <a:pt x="548" y="199"/>
                  <a:pt x="549" y="199"/>
                  <a:pt x="549" y="199"/>
                </a:cubicBezTo>
                <a:cubicBezTo>
                  <a:pt x="549" y="199"/>
                  <a:pt x="549" y="199"/>
                  <a:pt x="550" y="199"/>
                </a:cubicBezTo>
                <a:cubicBezTo>
                  <a:pt x="550" y="199"/>
                  <a:pt x="550" y="199"/>
                  <a:pt x="550" y="199"/>
                </a:cubicBezTo>
                <a:cubicBezTo>
                  <a:pt x="550" y="199"/>
                  <a:pt x="550" y="198"/>
                  <a:pt x="551" y="198"/>
                </a:cubicBezTo>
                <a:cubicBezTo>
                  <a:pt x="551" y="198"/>
                  <a:pt x="551" y="198"/>
                  <a:pt x="551" y="198"/>
                </a:cubicBezTo>
                <a:cubicBezTo>
                  <a:pt x="552" y="198"/>
                  <a:pt x="552" y="198"/>
                  <a:pt x="552" y="198"/>
                </a:cubicBezTo>
                <a:cubicBezTo>
                  <a:pt x="554" y="198"/>
                  <a:pt x="554" y="198"/>
                  <a:pt x="554" y="198"/>
                </a:cubicBezTo>
                <a:cubicBezTo>
                  <a:pt x="554" y="198"/>
                  <a:pt x="554" y="197"/>
                  <a:pt x="554" y="197"/>
                </a:cubicBezTo>
                <a:cubicBezTo>
                  <a:pt x="555" y="197"/>
                  <a:pt x="555" y="197"/>
                  <a:pt x="556" y="197"/>
                </a:cubicBezTo>
                <a:cubicBezTo>
                  <a:pt x="556" y="197"/>
                  <a:pt x="556" y="197"/>
                  <a:pt x="556" y="197"/>
                </a:cubicBezTo>
                <a:cubicBezTo>
                  <a:pt x="557" y="197"/>
                  <a:pt x="557" y="197"/>
                  <a:pt x="557" y="197"/>
                </a:cubicBezTo>
                <a:cubicBezTo>
                  <a:pt x="558" y="197"/>
                  <a:pt x="558" y="197"/>
                  <a:pt x="559" y="197"/>
                </a:cubicBezTo>
                <a:cubicBezTo>
                  <a:pt x="559" y="197"/>
                  <a:pt x="559" y="197"/>
                  <a:pt x="559" y="197"/>
                </a:cubicBezTo>
                <a:cubicBezTo>
                  <a:pt x="560" y="197"/>
                  <a:pt x="560" y="196"/>
                  <a:pt x="560" y="196"/>
                </a:cubicBezTo>
                <a:cubicBezTo>
                  <a:pt x="560" y="196"/>
                  <a:pt x="560" y="195"/>
                  <a:pt x="560" y="195"/>
                </a:cubicBezTo>
                <a:cubicBezTo>
                  <a:pt x="561" y="195"/>
                  <a:pt x="561" y="196"/>
                  <a:pt x="562" y="196"/>
                </a:cubicBezTo>
                <a:cubicBezTo>
                  <a:pt x="562" y="196"/>
                  <a:pt x="562" y="197"/>
                  <a:pt x="563" y="197"/>
                </a:cubicBezTo>
                <a:cubicBezTo>
                  <a:pt x="564" y="197"/>
                  <a:pt x="564" y="197"/>
                  <a:pt x="564" y="197"/>
                </a:cubicBezTo>
                <a:cubicBezTo>
                  <a:pt x="564" y="197"/>
                  <a:pt x="564" y="197"/>
                  <a:pt x="564" y="197"/>
                </a:cubicBezTo>
                <a:cubicBezTo>
                  <a:pt x="565" y="196"/>
                  <a:pt x="565" y="197"/>
                  <a:pt x="566" y="197"/>
                </a:cubicBezTo>
                <a:cubicBezTo>
                  <a:pt x="566" y="197"/>
                  <a:pt x="566" y="197"/>
                  <a:pt x="566" y="197"/>
                </a:cubicBezTo>
                <a:cubicBezTo>
                  <a:pt x="567" y="196"/>
                  <a:pt x="567" y="196"/>
                  <a:pt x="567" y="196"/>
                </a:cubicBezTo>
                <a:cubicBezTo>
                  <a:pt x="567" y="196"/>
                  <a:pt x="567" y="195"/>
                  <a:pt x="568" y="195"/>
                </a:cubicBezTo>
                <a:cubicBezTo>
                  <a:pt x="568" y="195"/>
                  <a:pt x="568" y="195"/>
                  <a:pt x="568" y="195"/>
                </a:cubicBezTo>
                <a:cubicBezTo>
                  <a:pt x="568" y="195"/>
                  <a:pt x="569" y="195"/>
                  <a:pt x="569" y="195"/>
                </a:cubicBezTo>
                <a:cubicBezTo>
                  <a:pt x="569" y="195"/>
                  <a:pt x="569" y="195"/>
                  <a:pt x="570" y="195"/>
                </a:cubicBezTo>
                <a:cubicBezTo>
                  <a:pt x="570" y="194"/>
                  <a:pt x="570" y="194"/>
                  <a:pt x="570" y="194"/>
                </a:cubicBezTo>
                <a:cubicBezTo>
                  <a:pt x="570" y="194"/>
                  <a:pt x="569" y="194"/>
                  <a:pt x="569" y="194"/>
                </a:cubicBezTo>
                <a:cubicBezTo>
                  <a:pt x="569" y="193"/>
                  <a:pt x="569" y="193"/>
                  <a:pt x="569" y="192"/>
                </a:cubicBezTo>
                <a:cubicBezTo>
                  <a:pt x="569" y="192"/>
                  <a:pt x="569" y="192"/>
                  <a:pt x="569" y="192"/>
                </a:cubicBezTo>
                <a:cubicBezTo>
                  <a:pt x="569" y="192"/>
                  <a:pt x="569" y="192"/>
                  <a:pt x="569" y="191"/>
                </a:cubicBezTo>
                <a:cubicBezTo>
                  <a:pt x="569" y="191"/>
                  <a:pt x="569" y="191"/>
                  <a:pt x="570" y="191"/>
                </a:cubicBezTo>
                <a:cubicBezTo>
                  <a:pt x="570" y="191"/>
                  <a:pt x="570" y="191"/>
                  <a:pt x="570" y="191"/>
                </a:cubicBezTo>
                <a:cubicBezTo>
                  <a:pt x="571" y="191"/>
                  <a:pt x="570" y="191"/>
                  <a:pt x="571" y="191"/>
                </a:cubicBezTo>
                <a:cubicBezTo>
                  <a:pt x="571" y="190"/>
                  <a:pt x="571" y="190"/>
                  <a:pt x="571" y="190"/>
                </a:cubicBezTo>
                <a:cubicBezTo>
                  <a:pt x="572" y="190"/>
                  <a:pt x="572" y="190"/>
                  <a:pt x="572" y="190"/>
                </a:cubicBezTo>
                <a:cubicBezTo>
                  <a:pt x="572" y="188"/>
                  <a:pt x="572" y="188"/>
                  <a:pt x="572" y="188"/>
                </a:cubicBezTo>
                <a:cubicBezTo>
                  <a:pt x="572" y="188"/>
                  <a:pt x="572" y="188"/>
                  <a:pt x="571" y="188"/>
                </a:cubicBezTo>
                <a:cubicBezTo>
                  <a:pt x="571" y="188"/>
                  <a:pt x="571" y="187"/>
                  <a:pt x="571" y="187"/>
                </a:cubicBezTo>
                <a:cubicBezTo>
                  <a:pt x="571" y="187"/>
                  <a:pt x="571" y="186"/>
                  <a:pt x="571" y="186"/>
                </a:cubicBezTo>
                <a:cubicBezTo>
                  <a:pt x="571" y="186"/>
                  <a:pt x="570" y="186"/>
                  <a:pt x="570" y="186"/>
                </a:cubicBezTo>
                <a:cubicBezTo>
                  <a:pt x="570" y="186"/>
                  <a:pt x="570" y="186"/>
                  <a:pt x="569" y="185"/>
                </a:cubicBezTo>
                <a:cubicBezTo>
                  <a:pt x="569" y="186"/>
                  <a:pt x="569" y="186"/>
                  <a:pt x="569" y="186"/>
                </a:cubicBezTo>
                <a:cubicBezTo>
                  <a:pt x="569" y="186"/>
                  <a:pt x="569" y="186"/>
                  <a:pt x="569" y="186"/>
                </a:cubicBezTo>
                <a:cubicBezTo>
                  <a:pt x="569" y="187"/>
                  <a:pt x="568" y="187"/>
                  <a:pt x="568" y="187"/>
                </a:cubicBezTo>
                <a:cubicBezTo>
                  <a:pt x="568" y="187"/>
                  <a:pt x="568" y="187"/>
                  <a:pt x="568" y="188"/>
                </a:cubicBezTo>
                <a:cubicBezTo>
                  <a:pt x="567" y="187"/>
                  <a:pt x="567" y="188"/>
                  <a:pt x="567" y="187"/>
                </a:cubicBezTo>
                <a:cubicBezTo>
                  <a:pt x="567" y="187"/>
                  <a:pt x="567" y="187"/>
                  <a:pt x="566" y="187"/>
                </a:cubicBezTo>
                <a:cubicBezTo>
                  <a:pt x="566" y="186"/>
                  <a:pt x="566" y="186"/>
                  <a:pt x="566" y="186"/>
                </a:cubicBezTo>
                <a:cubicBezTo>
                  <a:pt x="566" y="185"/>
                  <a:pt x="566" y="185"/>
                  <a:pt x="566" y="185"/>
                </a:cubicBezTo>
                <a:cubicBezTo>
                  <a:pt x="566" y="184"/>
                  <a:pt x="566" y="184"/>
                  <a:pt x="566" y="183"/>
                </a:cubicBezTo>
                <a:cubicBezTo>
                  <a:pt x="564" y="183"/>
                  <a:pt x="564" y="183"/>
                  <a:pt x="564" y="183"/>
                </a:cubicBezTo>
                <a:cubicBezTo>
                  <a:pt x="564" y="183"/>
                  <a:pt x="564" y="182"/>
                  <a:pt x="564" y="182"/>
                </a:cubicBezTo>
                <a:cubicBezTo>
                  <a:pt x="564" y="181"/>
                  <a:pt x="564" y="181"/>
                  <a:pt x="564" y="181"/>
                </a:cubicBezTo>
                <a:cubicBezTo>
                  <a:pt x="564" y="180"/>
                  <a:pt x="564" y="180"/>
                  <a:pt x="563" y="180"/>
                </a:cubicBezTo>
                <a:cubicBezTo>
                  <a:pt x="563" y="179"/>
                  <a:pt x="563" y="180"/>
                  <a:pt x="562" y="180"/>
                </a:cubicBezTo>
                <a:cubicBezTo>
                  <a:pt x="562" y="179"/>
                  <a:pt x="562" y="179"/>
                  <a:pt x="562" y="179"/>
                </a:cubicBezTo>
                <a:cubicBezTo>
                  <a:pt x="562" y="179"/>
                  <a:pt x="561" y="179"/>
                  <a:pt x="561" y="179"/>
                </a:cubicBezTo>
                <a:cubicBezTo>
                  <a:pt x="561" y="179"/>
                  <a:pt x="561" y="178"/>
                  <a:pt x="561" y="178"/>
                </a:cubicBezTo>
                <a:cubicBezTo>
                  <a:pt x="561" y="178"/>
                  <a:pt x="561" y="178"/>
                  <a:pt x="561" y="177"/>
                </a:cubicBezTo>
                <a:cubicBezTo>
                  <a:pt x="561" y="177"/>
                  <a:pt x="560" y="177"/>
                  <a:pt x="560" y="177"/>
                </a:cubicBezTo>
                <a:cubicBezTo>
                  <a:pt x="560" y="177"/>
                  <a:pt x="560" y="176"/>
                  <a:pt x="560" y="176"/>
                </a:cubicBezTo>
                <a:cubicBezTo>
                  <a:pt x="560" y="176"/>
                  <a:pt x="560" y="176"/>
                  <a:pt x="559" y="175"/>
                </a:cubicBezTo>
                <a:cubicBezTo>
                  <a:pt x="559" y="175"/>
                  <a:pt x="559" y="175"/>
                  <a:pt x="559" y="175"/>
                </a:cubicBezTo>
                <a:cubicBezTo>
                  <a:pt x="559" y="174"/>
                  <a:pt x="559" y="174"/>
                  <a:pt x="558" y="174"/>
                </a:cubicBezTo>
                <a:cubicBezTo>
                  <a:pt x="558" y="174"/>
                  <a:pt x="558" y="174"/>
                  <a:pt x="558" y="174"/>
                </a:cubicBezTo>
                <a:cubicBezTo>
                  <a:pt x="557" y="174"/>
                  <a:pt x="557" y="174"/>
                  <a:pt x="556" y="174"/>
                </a:cubicBezTo>
                <a:cubicBezTo>
                  <a:pt x="556" y="174"/>
                  <a:pt x="555" y="173"/>
                  <a:pt x="555" y="173"/>
                </a:cubicBezTo>
                <a:cubicBezTo>
                  <a:pt x="555" y="173"/>
                  <a:pt x="555" y="173"/>
                  <a:pt x="554" y="173"/>
                </a:cubicBezTo>
                <a:cubicBezTo>
                  <a:pt x="554" y="172"/>
                  <a:pt x="555" y="172"/>
                  <a:pt x="555" y="172"/>
                </a:cubicBezTo>
                <a:cubicBezTo>
                  <a:pt x="555" y="172"/>
                  <a:pt x="555" y="172"/>
                  <a:pt x="555" y="171"/>
                </a:cubicBezTo>
                <a:cubicBezTo>
                  <a:pt x="555" y="171"/>
                  <a:pt x="555" y="171"/>
                  <a:pt x="556" y="171"/>
                </a:cubicBezTo>
                <a:cubicBezTo>
                  <a:pt x="556" y="170"/>
                  <a:pt x="556" y="171"/>
                  <a:pt x="556" y="171"/>
                </a:cubicBezTo>
                <a:cubicBezTo>
                  <a:pt x="556" y="171"/>
                  <a:pt x="557" y="170"/>
                  <a:pt x="557" y="170"/>
                </a:cubicBezTo>
                <a:cubicBezTo>
                  <a:pt x="557" y="170"/>
                  <a:pt x="557" y="170"/>
                  <a:pt x="557" y="170"/>
                </a:cubicBezTo>
                <a:cubicBezTo>
                  <a:pt x="557" y="170"/>
                  <a:pt x="557" y="169"/>
                  <a:pt x="557" y="169"/>
                </a:cubicBezTo>
                <a:cubicBezTo>
                  <a:pt x="557" y="169"/>
                  <a:pt x="557" y="169"/>
                  <a:pt x="557" y="168"/>
                </a:cubicBezTo>
                <a:cubicBezTo>
                  <a:pt x="558" y="168"/>
                  <a:pt x="558" y="168"/>
                  <a:pt x="558" y="168"/>
                </a:cubicBezTo>
                <a:cubicBezTo>
                  <a:pt x="558" y="168"/>
                  <a:pt x="559" y="168"/>
                  <a:pt x="559" y="167"/>
                </a:cubicBezTo>
                <a:cubicBezTo>
                  <a:pt x="559" y="164"/>
                  <a:pt x="559" y="164"/>
                  <a:pt x="559" y="164"/>
                </a:cubicBezTo>
                <a:cubicBezTo>
                  <a:pt x="552" y="164"/>
                  <a:pt x="552" y="164"/>
                  <a:pt x="552" y="164"/>
                </a:cubicBezTo>
                <a:cubicBezTo>
                  <a:pt x="552" y="164"/>
                  <a:pt x="552" y="164"/>
                  <a:pt x="552" y="164"/>
                </a:cubicBezTo>
                <a:cubicBezTo>
                  <a:pt x="552" y="163"/>
                  <a:pt x="553" y="164"/>
                  <a:pt x="553" y="163"/>
                </a:cubicBezTo>
                <a:cubicBezTo>
                  <a:pt x="553" y="163"/>
                  <a:pt x="553" y="163"/>
                  <a:pt x="553" y="163"/>
                </a:cubicBezTo>
                <a:cubicBezTo>
                  <a:pt x="553" y="162"/>
                  <a:pt x="553" y="162"/>
                  <a:pt x="553" y="162"/>
                </a:cubicBezTo>
                <a:cubicBezTo>
                  <a:pt x="553" y="161"/>
                  <a:pt x="553" y="161"/>
                  <a:pt x="553" y="161"/>
                </a:cubicBezTo>
                <a:cubicBezTo>
                  <a:pt x="554" y="161"/>
                  <a:pt x="554" y="161"/>
                  <a:pt x="554" y="161"/>
                </a:cubicBezTo>
                <a:cubicBezTo>
                  <a:pt x="554" y="160"/>
                  <a:pt x="554" y="160"/>
                  <a:pt x="555" y="160"/>
                </a:cubicBezTo>
                <a:cubicBezTo>
                  <a:pt x="554" y="160"/>
                  <a:pt x="554" y="160"/>
                  <a:pt x="554" y="160"/>
                </a:cubicBezTo>
                <a:cubicBezTo>
                  <a:pt x="554" y="159"/>
                  <a:pt x="553" y="160"/>
                  <a:pt x="553" y="160"/>
                </a:cubicBezTo>
                <a:cubicBezTo>
                  <a:pt x="552" y="160"/>
                  <a:pt x="552" y="160"/>
                  <a:pt x="552" y="160"/>
                </a:cubicBezTo>
                <a:cubicBezTo>
                  <a:pt x="552" y="160"/>
                  <a:pt x="551" y="160"/>
                  <a:pt x="551" y="160"/>
                </a:cubicBezTo>
                <a:cubicBezTo>
                  <a:pt x="550" y="160"/>
                  <a:pt x="549" y="160"/>
                  <a:pt x="548" y="160"/>
                </a:cubicBezTo>
                <a:cubicBezTo>
                  <a:pt x="548" y="160"/>
                  <a:pt x="548" y="160"/>
                  <a:pt x="548" y="161"/>
                </a:cubicBezTo>
                <a:cubicBezTo>
                  <a:pt x="548" y="161"/>
                  <a:pt x="548" y="161"/>
                  <a:pt x="548" y="162"/>
                </a:cubicBezTo>
                <a:cubicBezTo>
                  <a:pt x="548" y="162"/>
                  <a:pt x="547" y="162"/>
                  <a:pt x="547" y="163"/>
                </a:cubicBezTo>
                <a:cubicBezTo>
                  <a:pt x="547" y="163"/>
                  <a:pt x="547" y="163"/>
                  <a:pt x="547" y="163"/>
                </a:cubicBezTo>
                <a:cubicBezTo>
                  <a:pt x="547" y="163"/>
                  <a:pt x="548" y="164"/>
                  <a:pt x="548" y="164"/>
                </a:cubicBezTo>
                <a:cubicBezTo>
                  <a:pt x="548" y="165"/>
                  <a:pt x="547" y="165"/>
                  <a:pt x="547" y="165"/>
                </a:cubicBezTo>
                <a:cubicBezTo>
                  <a:pt x="547" y="165"/>
                  <a:pt x="546" y="165"/>
                  <a:pt x="546" y="165"/>
                </a:cubicBezTo>
                <a:cubicBezTo>
                  <a:pt x="546" y="165"/>
                  <a:pt x="545" y="165"/>
                  <a:pt x="545" y="165"/>
                </a:cubicBezTo>
                <a:cubicBezTo>
                  <a:pt x="545" y="165"/>
                  <a:pt x="545" y="164"/>
                  <a:pt x="544" y="164"/>
                </a:cubicBezTo>
                <a:cubicBezTo>
                  <a:pt x="544" y="164"/>
                  <a:pt x="543" y="164"/>
                  <a:pt x="543" y="165"/>
                </a:cubicBezTo>
                <a:cubicBezTo>
                  <a:pt x="543" y="165"/>
                  <a:pt x="543" y="165"/>
                  <a:pt x="543" y="165"/>
                </a:cubicBezTo>
                <a:cubicBezTo>
                  <a:pt x="543" y="166"/>
                  <a:pt x="543" y="167"/>
                  <a:pt x="543" y="167"/>
                </a:cubicBezTo>
                <a:cubicBezTo>
                  <a:pt x="544" y="167"/>
                  <a:pt x="544" y="167"/>
                  <a:pt x="544" y="167"/>
                </a:cubicBezTo>
                <a:cubicBezTo>
                  <a:pt x="544" y="167"/>
                  <a:pt x="545" y="168"/>
                  <a:pt x="545" y="168"/>
                </a:cubicBezTo>
                <a:cubicBezTo>
                  <a:pt x="545" y="168"/>
                  <a:pt x="545" y="168"/>
                  <a:pt x="545" y="168"/>
                </a:cubicBezTo>
                <a:cubicBezTo>
                  <a:pt x="545" y="169"/>
                  <a:pt x="545" y="169"/>
                  <a:pt x="545" y="169"/>
                </a:cubicBezTo>
                <a:cubicBezTo>
                  <a:pt x="545" y="169"/>
                  <a:pt x="545" y="169"/>
                  <a:pt x="545" y="170"/>
                </a:cubicBezTo>
                <a:cubicBezTo>
                  <a:pt x="545" y="170"/>
                  <a:pt x="545" y="170"/>
                  <a:pt x="545" y="170"/>
                </a:cubicBezTo>
                <a:cubicBezTo>
                  <a:pt x="545" y="171"/>
                  <a:pt x="545" y="171"/>
                  <a:pt x="545" y="171"/>
                </a:cubicBezTo>
                <a:cubicBezTo>
                  <a:pt x="545" y="171"/>
                  <a:pt x="544" y="171"/>
                  <a:pt x="544" y="171"/>
                </a:cubicBezTo>
                <a:cubicBezTo>
                  <a:pt x="544" y="171"/>
                  <a:pt x="544" y="171"/>
                  <a:pt x="544" y="171"/>
                </a:cubicBezTo>
                <a:cubicBezTo>
                  <a:pt x="543" y="172"/>
                  <a:pt x="543" y="172"/>
                  <a:pt x="543" y="172"/>
                </a:cubicBezTo>
                <a:cubicBezTo>
                  <a:pt x="543" y="173"/>
                  <a:pt x="543" y="173"/>
                  <a:pt x="543" y="173"/>
                </a:cubicBezTo>
                <a:cubicBezTo>
                  <a:pt x="544" y="173"/>
                  <a:pt x="544" y="173"/>
                  <a:pt x="544" y="173"/>
                </a:cubicBezTo>
                <a:cubicBezTo>
                  <a:pt x="545" y="173"/>
                  <a:pt x="545" y="173"/>
                  <a:pt x="545" y="173"/>
                </a:cubicBezTo>
                <a:cubicBezTo>
                  <a:pt x="545" y="173"/>
                  <a:pt x="546" y="173"/>
                  <a:pt x="546" y="173"/>
                </a:cubicBezTo>
                <a:cubicBezTo>
                  <a:pt x="546" y="173"/>
                  <a:pt x="546" y="174"/>
                  <a:pt x="546" y="174"/>
                </a:cubicBezTo>
                <a:cubicBezTo>
                  <a:pt x="546" y="174"/>
                  <a:pt x="546" y="174"/>
                  <a:pt x="547" y="174"/>
                </a:cubicBezTo>
                <a:cubicBezTo>
                  <a:pt x="548" y="174"/>
                  <a:pt x="548" y="174"/>
                  <a:pt x="548" y="174"/>
                </a:cubicBezTo>
                <a:cubicBezTo>
                  <a:pt x="548" y="174"/>
                  <a:pt x="548" y="174"/>
                  <a:pt x="548" y="174"/>
                </a:cubicBezTo>
                <a:cubicBezTo>
                  <a:pt x="548" y="173"/>
                  <a:pt x="548" y="173"/>
                  <a:pt x="548" y="173"/>
                </a:cubicBezTo>
                <a:cubicBezTo>
                  <a:pt x="549" y="173"/>
                  <a:pt x="549" y="173"/>
                  <a:pt x="549" y="173"/>
                </a:cubicBezTo>
                <a:cubicBezTo>
                  <a:pt x="549" y="174"/>
                  <a:pt x="549" y="174"/>
                  <a:pt x="549" y="174"/>
                </a:cubicBezTo>
                <a:cubicBezTo>
                  <a:pt x="549" y="175"/>
                  <a:pt x="550" y="175"/>
                  <a:pt x="550" y="176"/>
                </a:cubicBezTo>
                <a:cubicBezTo>
                  <a:pt x="550" y="176"/>
                  <a:pt x="549" y="176"/>
                  <a:pt x="549" y="176"/>
                </a:cubicBezTo>
                <a:cubicBezTo>
                  <a:pt x="549" y="177"/>
                  <a:pt x="549" y="176"/>
                  <a:pt x="549" y="177"/>
                </a:cubicBezTo>
                <a:cubicBezTo>
                  <a:pt x="548" y="177"/>
                  <a:pt x="548" y="177"/>
                  <a:pt x="548" y="177"/>
                </a:cubicBezTo>
                <a:cubicBezTo>
                  <a:pt x="548" y="177"/>
                  <a:pt x="548" y="177"/>
                  <a:pt x="548" y="178"/>
                </a:cubicBezTo>
                <a:cubicBezTo>
                  <a:pt x="548" y="178"/>
                  <a:pt x="548" y="178"/>
                  <a:pt x="548" y="178"/>
                </a:cubicBezTo>
                <a:cubicBezTo>
                  <a:pt x="552" y="178"/>
                  <a:pt x="552" y="178"/>
                  <a:pt x="552" y="178"/>
                </a:cubicBezTo>
                <a:cubicBezTo>
                  <a:pt x="552" y="178"/>
                  <a:pt x="552" y="178"/>
                  <a:pt x="552" y="178"/>
                </a:cubicBezTo>
                <a:cubicBezTo>
                  <a:pt x="553" y="178"/>
                  <a:pt x="553" y="178"/>
                  <a:pt x="553" y="178"/>
                </a:cubicBezTo>
                <a:cubicBezTo>
                  <a:pt x="553" y="178"/>
                  <a:pt x="553" y="178"/>
                  <a:pt x="553" y="179"/>
                </a:cubicBezTo>
                <a:cubicBezTo>
                  <a:pt x="554" y="179"/>
                  <a:pt x="554" y="179"/>
                  <a:pt x="554" y="179"/>
                </a:cubicBezTo>
                <a:cubicBezTo>
                  <a:pt x="554" y="180"/>
                  <a:pt x="554" y="180"/>
                  <a:pt x="554" y="180"/>
                </a:cubicBezTo>
                <a:cubicBezTo>
                  <a:pt x="554" y="181"/>
                  <a:pt x="554" y="181"/>
                  <a:pt x="554" y="182"/>
                </a:cubicBezTo>
                <a:cubicBezTo>
                  <a:pt x="554" y="182"/>
                  <a:pt x="555" y="182"/>
                  <a:pt x="555" y="182"/>
                </a:cubicBezTo>
                <a:cubicBezTo>
                  <a:pt x="555" y="184"/>
                  <a:pt x="555" y="184"/>
                  <a:pt x="555" y="184"/>
                </a:cubicBezTo>
                <a:cubicBezTo>
                  <a:pt x="555" y="184"/>
                  <a:pt x="556" y="185"/>
                  <a:pt x="556" y="185"/>
                </a:cubicBezTo>
                <a:cubicBezTo>
                  <a:pt x="556" y="185"/>
                  <a:pt x="555" y="186"/>
                  <a:pt x="555" y="186"/>
                </a:cubicBezTo>
                <a:cubicBezTo>
                  <a:pt x="555" y="186"/>
                  <a:pt x="554" y="186"/>
                  <a:pt x="554" y="186"/>
                </a:cubicBezTo>
                <a:cubicBezTo>
                  <a:pt x="554" y="186"/>
                  <a:pt x="553" y="186"/>
                  <a:pt x="553" y="186"/>
                </a:cubicBezTo>
                <a:cubicBezTo>
                  <a:pt x="553" y="186"/>
                  <a:pt x="552" y="185"/>
                  <a:pt x="552" y="185"/>
                </a:cubicBezTo>
                <a:cubicBezTo>
                  <a:pt x="552" y="185"/>
                  <a:pt x="552" y="185"/>
                  <a:pt x="551" y="185"/>
                </a:cubicBezTo>
                <a:cubicBezTo>
                  <a:pt x="551" y="185"/>
                  <a:pt x="551" y="185"/>
                  <a:pt x="551" y="185"/>
                </a:cubicBezTo>
                <a:cubicBezTo>
                  <a:pt x="551" y="185"/>
                  <a:pt x="550" y="185"/>
                  <a:pt x="550" y="185"/>
                </a:cubicBezTo>
                <a:cubicBezTo>
                  <a:pt x="550" y="185"/>
                  <a:pt x="550" y="186"/>
                  <a:pt x="550" y="186"/>
                </a:cubicBezTo>
                <a:cubicBezTo>
                  <a:pt x="549" y="186"/>
                  <a:pt x="550" y="187"/>
                  <a:pt x="549" y="187"/>
                </a:cubicBezTo>
                <a:cubicBezTo>
                  <a:pt x="549" y="187"/>
                  <a:pt x="549" y="187"/>
                  <a:pt x="549" y="187"/>
                </a:cubicBezTo>
                <a:cubicBezTo>
                  <a:pt x="548" y="187"/>
                  <a:pt x="548" y="187"/>
                  <a:pt x="548" y="187"/>
                </a:cubicBezTo>
                <a:cubicBezTo>
                  <a:pt x="548" y="187"/>
                  <a:pt x="548" y="187"/>
                  <a:pt x="548" y="187"/>
                </a:cubicBezTo>
                <a:cubicBezTo>
                  <a:pt x="548" y="187"/>
                  <a:pt x="548" y="188"/>
                  <a:pt x="548" y="188"/>
                </a:cubicBezTo>
                <a:cubicBezTo>
                  <a:pt x="549" y="188"/>
                  <a:pt x="550" y="188"/>
                  <a:pt x="550" y="188"/>
                </a:cubicBezTo>
                <a:cubicBezTo>
                  <a:pt x="551" y="188"/>
                  <a:pt x="551" y="188"/>
                  <a:pt x="551" y="188"/>
                </a:cubicBezTo>
                <a:cubicBezTo>
                  <a:pt x="551" y="188"/>
                  <a:pt x="551" y="188"/>
                  <a:pt x="551" y="188"/>
                </a:cubicBezTo>
                <a:cubicBezTo>
                  <a:pt x="551" y="189"/>
                  <a:pt x="551" y="189"/>
                  <a:pt x="551" y="189"/>
                </a:cubicBezTo>
                <a:cubicBezTo>
                  <a:pt x="551" y="189"/>
                  <a:pt x="551" y="189"/>
                  <a:pt x="550" y="189"/>
                </a:cubicBezTo>
                <a:cubicBezTo>
                  <a:pt x="550" y="189"/>
                  <a:pt x="550" y="189"/>
                  <a:pt x="550" y="190"/>
                </a:cubicBezTo>
                <a:cubicBezTo>
                  <a:pt x="549" y="190"/>
                  <a:pt x="550" y="190"/>
                  <a:pt x="549" y="190"/>
                </a:cubicBezTo>
                <a:cubicBezTo>
                  <a:pt x="549" y="191"/>
                  <a:pt x="548" y="191"/>
                  <a:pt x="548" y="191"/>
                </a:cubicBezTo>
                <a:cubicBezTo>
                  <a:pt x="548" y="191"/>
                  <a:pt x="548" y="191"/>
                  <a:pt x="548" y="191"/>
                </a:cubicBezTo>
                <a:cubicBezTo>
                  <a:pt x="548" y="191"/>
                  <a:pt x="548" y="192"/>
                  <a:pt x="548" y="192"/>
                </a:cubicBezTo>
                <a:cubicBezTo>
                  <a:pt x="548" y="192"/>
                  <a:pt x="548" y="192"/>
                  <a:pt x="548" y="193"/>
                </a:cubicBezTo>
                <a:cubicBezTo>
                  <a:pt x="549" y="193"/>
                  <a:pt x="549" y="193"/>
                  <a:pt x="549" y="193"/>
                </a:cubicBezTo>
                <a:cubicBezTo>
                  <a:pt x="549" y="193"/>
                  <a:pt x="549" y="192"/>
                  <a:pt x="550" y="192"/>
                </a:cubicBezTo>
                <a:cubicBezTo>
                  <a:pt x="550" y="192"/>
                  <a:pt x="550" y="192"/>
                  <a:pt x="551" y="192"/>
                </a:cubicBezTo>
                <a:cubicBezTo>
                  <a:pt x="552" y="192"/>
                  <a:pt x="552" y="192"/>
                  <a:pt x="553" y="193"/>
                </a:cubicBezTo>
                <a:cubicBezTo>
                  <a:pt x="553" y="193"/>
                  <a:pt x="553" y="193"/>
                  <a:pt x="553" y="193"/>
                </a:cubicBezTo>
                <a:cubicBezTo>
                  <a:pt x="554" y="193"/>
                  <a:pt x="554" y="193"/>
                  <a:pt x="555" y="193"/>
                </a:cubicBezTo>
                <a:cubicBezTo>
                  <a:pt x="555" y="193"/>
                  <a:pt x="555" y="193"/>
                  <a:pt x="555" y="193"/>
                </a:cubicBezTo>
                <a:cubicBezTo>
                  <a:pt x="556" y="193"/>
                  <a:pt x="556" y="193"/>
                  <a:pt x="556" y="193"/>
                </a:cubicBezTo>
                <a:cubicBezTo>
                  <a:pt x="555" y="194"/>
                  <a:pt x="555" y="194"/>
                  <a:pt x="555" y="194"/>
                </a:cubicBezTo>
                <a:cubicBezTo>
                  <a:pt x="555" y="194"/>
                  <a:pt x="555" y="194"/>
                  <a:pt x="554" y="194"/>
                </a:cubicBezTo>
                <a:cubicBezTo>
                  <a:pt x="554" y="194"/>
                  <a:pt x="553" y="194"/>
                  <a:pt x="553" y="194"/>
                </a:cubicBezTo>
                <a:cubicBezTo>
                  <a:pt x="553" y="194"/>
                  <a:pt x="552" y="194"/>
                  <a:pt x="552" y="194"/>
                </a:cubicBezTo>
                <a:cubicBezTo>
                  <a:pt x="552" y="195"/>
                  <a:pt x="552" y="195"/>
                  <a:pt x="551" y="195"/>
                </a:cubicBezTo>
                <a:cubicBezTo>
                  <a:pt x="551" y="195"/>
                  <a:pt x="551" y="195"/>
                  <a:pt x="551" y="195"/>
                </a:cubicBezTo>
                <a:cubicBezTo>
                  <a:pt x="551" y="196"/>
                  <a:pt x="551" y="195"/>
                  <a:pt x="550" y="195"/>
                </a:cubicBezTo>
                <a:cubicBezTo>
                  <a:pt x="550" y="196"/>
                  <a:pt x="549" y="196"/>
                  <a:pt x="549" y="196"/>
                </a:cubicBezTo>
                <a:cubicBezTo>
                  <a:pt x="549" y="196"/>
                  <a:pt x="549" y="197"/>
                  <a:pt x="549" y="197"/>
                </a:cubicBezTo>
                <a:cubicBezTo>
                  <a:pt x="549" y="197"/>
                  <a:pt x="549" y="198"/>
                  <a:pt x="549" y="198"/>
                </a:cubicBezTo>
                <a:cubicBezTo>
                  <a:pt x="549" y="198"/>
                  <a:pt x="548" y="198"/>
                  <a:pt x="548" y="198"/>
                </a:cubicBezTo>
                <a:cubicBezTo>
                  <a:pt x="548" y="198"/>
                  <a:pt x="548" y="199"/>
                  <a:pt x="547" y="199"/>
                </a:cubicBezTo>
                <a:cubicBezTo>
                  <a:pt x="547" y="199"/>
                  <a:pt x="547" y="199"/>
                  <a:pt x="547" y="199"/>
                </a:cubicBezTo>
                <a:cubicBezTo>
                  <a:pt x="547" y="199"/>
                  <a:pt x="547" y="200"/>
                  <a:pt x="547" y="200"/>
                </a:cubicBezTo>
                <a:close/>
                <a:moveTo>
                  <a:pt x="544" y="181"/>
                </a:moveTo>
                <a:cubicBezTo>
                  <a:pt x="545" y="181"/>
                  <a:pt x="545" y="181"/>
                  <a:pt x="545" y="181"/>
                </a:cubicBezTo>
                <a:cubicBezTo>
                  <a:pt x="546" y="181"/>
                  <a:pt x="546" y="181"/>
                  <a:pt x="546" y="180"/>
                </a:cubicBezTo>
                <a:cubicBezTo>
                  <a:pt x="546" y="180"/>
                  <a:pt x="546" y="179"/>
                  <a:pt x="546" y="179"/>
                </a:cubicBezTo>
                <a:cubicBezTo>
                  <a:pt x="546" y="179"/>
                  <a:pt x="545" y="179"/>
                  <a:pt x="545" y="178"/>
                </a:cubicBezTo>
                <a:cubicBezTo>
                  <a:pt x="545" y="178"/>
                  <a:pt x="545" y="178"/>
                  <a:pt x="545" y="177"/>
                </a:cubicBezTo>
                <a:cubicBezTo>
                  <a:pt x="545" y="177"/>
                  <a:pt x="545" y="177"/>
                  <a:pt x="545" y="177"/>
                </a:cubicBezTo>
                <a:cubicBezTo>
                  <a:pt x="545" y="177"/>
                  <a:pt x="545" y="176"/>
                  <a:pt x="544" y="176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3" y="176"/>
                  <a:pt x="543" y="176"/>
                  <a:pt x="543" y="176"/>
                </a:cubicBezTo>
                <a:cubicBezTo>
                  <a:pt x="543" y="176"/>
                  <a:pt x="543" y="176"/>
                  <a:pt x="543" y="176"/>
                </a:cubicBezTo>
                <a:cubicBezTo>
                  <a:pt x="542" y="176"/>
                  <a:pt x="542" y="176"/>
                  <a:pt x="542" y="176"/>
                </a:cubicBezTo>
                <a:cubicBezTo>
                  <a:pt x="541" y="176"/>
                  <a:pt x="541" y="176"/>
                  <a:pt x="541" y="176"/>
                </a:cubicBezTo>
                <a:cubicBezTo>
                  <a:pt x="541" y="176"/>
                  <a:pt x="541" y="177"/>
                  <a:pt x="541" y="177"/>
                </a:cubicBezTo>
                <a:cubicBezTo>
                  <a:pt x="540" y="177"/>
                  <a:pt x="540" y="177"/>
                  <a:pt x="540" y="177"/>
                </a:cubicBezTo>
                <a:cubicBezTo>
                  <a:pt x="540" y="177"/>
                  <a:pt x="539" y="177"/>
                  <a:pt x="539" y="177"/>
                </a:cubicBezTo>
                <a:cubicBezTo>
                  <a:pt x="539" y="177"/>
                  <a:pt x="539" y="176"/>
                  <a:pt x="539" y="176"/>
                </a:cubicBezTo>
                <a:cubicBezTo>
                  <a:pt x="539" y="176"/>
                  <a:pt x="538" y="176"/>
                  <a:pt x="538" y="176"/>
                </a:cubicBezTo>
                <a:cubicBezTo>
                  <a:pt x="536" y="176"/>
                  <a:pt x="536" y="176"/>
                  <a:pt x="536" y="176"/>
                </a:cubicBezTo>
                <a:cubicBezTo>
                  <a:pt x="536" y="176"/>
                  <a:pt x="536" y="177"/>
                  <a:pt x="536" y="177"/>
                </a:cubicBezTo>
                <a:cubicBezTo>
                  <a:pt x="536" y="177"/>
                  <a:pt x="536" y="177"/>
                  <a:pt x="536" y="177"/>
                </a:cubicBezTo>
                <a:cubicBezTo>
                  <a:pt x="536" y="178"/>
                  <a:pt x="536" y="178"/>
                  <a:pt x="536" y="179"/>
                </a:cubicBezTo>
                <a:cubicBezTo>
                  <a:pt x="536" y="179"/>
                  <a:pt x="536" y="179"/>
                  <a:pt x="536" y="180"/>
                </a:cubicBezTo>
                <a:cubicBezTo>
                  <a:pt x="536" y="180"/>
                  <a:pt x="537" y="180"/>
                  <a:pt x="537" y="180"/>
                </a:cubicBezTo>
                <a:cubicBezTo>
                  <a:pt x="536" y="180"/>
                  <a:pt x="536" y="180"/>
                  <a:pt x="536" y="180"/>
                </a:cubicBezTo>
                <a:cubicBezTo>
                  <a:pt x="536" y="180"/>
                  <a:pt x="536" y="180"/>
                  <a:pt x="535" y="180"/>
                </a:cubicBezTo>
                <a:cubicBezTo>
                  <a:pt x="535" y="180"/>
                  <a:pt x="535" y="180"/>
                  <a:pt x="535" y="180"/>
                </a:cubicBezTo>
                <a:cubicBezTo>
                  <a:pt x="534" y="180"/>
                  <a:pt x="534" y="180"/>
                  <a:pt x="533" y="180"/>
                </a:cubicBezTo>
                <a:cubicBezTo>
                  <a:pt x="533" y="180"/>
                  <a:pt x="533" y="180"/>
                  <a:pt x="532" y="180"/>
                </a:cubicBezTo>
                <a:cubicBezTo>
                  <a:pt x="532" y="180"/>
                  <a:pt x="532" y="180"/>
                  <a:pt x="532" y="180"/>
                </a:cubicBezTo>
                <a:cubicBezTo>
                  <a:pt x="532" y="185"/>
                  <a:pt x="532" y="185"/>
                  <a:pt x="532" y="185"/>
                </a:cubicBezTo>
                <a:cubicBezTo>
                  <a:pt x="532" y="185"/>
                  <a:pt x="532" y="185"/>
                  <a:pt x="532" y="185"/>
                </a:cubicBezTo>
                <a:cubicBezTo>
                  <a:pt x="533" y="185"/>
                  <a:pt x="533" y="185"/>
                  <a:pt x="534" y="185"/>
                </a:cubicBezTo>
                <a:cubicBezTo>
                  <a:pt x="534" y="187"/>
                  <a:pt x="534" y="187"/>
                  <a:pt x="534" y="187"/>
                </a:cubicBezTo>
                <a:cubicBezTo>
                  <a:pt x="534" y="187"/>
                  <a:pt x="533" y="187"/>
                  <a:pt x="533" y="188"/>
                </a:cubicBezTo>
                <a:cubicBezTo>
                  <a:pt x="533" y="188"/>
                  <a:pt x="532" y="187"/>
                  <a:pt x="532" y="188"/>
                </a:cubicBezTo>
                <a:cubicBezTo>
                  <a:pt x="532" y="188"/>
                  <a:pt x="532" y="188"/>
                  <a:pt x="532" y="188"/>
                </a:cubicBezTo>
                <a:cubicBezTo>
                  <a:pt x="532" y="189"/>
                  <a:pt x="532" y="189"/>
                  <a:pt x="532" y="189"/>
                </a:cubicBezTo>
                <a:cubicBezTo>
                  <a:pt x="531" y="189"/>
                  <a:pt x="532" y="190"/>
                  <a:pt x="532" y="190"/>
                </a:cubicBezTo>
                <a:cubicBezTo>
                  <a:pt x="531" y="191"/>
                  <a:pt x="531" y="190"/>
                  <a:pt x="531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2"/>
                  <a:pt x="531" y="192"/>
                  <a:pt x="531" y="192"/>
                </a:cubicBezTo>
                <a:cubicBezTo>
                  <a:pt x="531" y="192"/>
                  <a:pt x="531" y="192"/>
                  <a:pt x="532" y="193"/>
                </a:cubicBezTo>
                <a:cubicBezTo>
                  <a:pt x="532" y="193"/>
                  <a:pt x="532" y="193"/>
                  <a:pt x="533" y="193"/>
                </a:cubicBezTo>
                <a:cubicBezTo>
                  <a:pt x="533" y="193"/>
                  <a:pt x="533" y="193"/>
                  <a:pt x="534" y="192"/>
                </a:cubicBezTo>
                <a:cubicBezTo>
                  <a:pt x="534" y="192"/>
                  <a:pt x="534" y="192"/>
                  <a:pt x="534" y="192"/>
                </a:cubicBezTo>
                <a:cubicBezTo>
                  <a:pt x="535" y="193"/>
                  <a:pt x="535" y="193"/>
                  <a:pt x="535" y="193"/>
                </a:cubicBezTo>
                <a:cubicBezTo>
                  <a:pt x="535" y="193"/>
                  <a:pt x="535" y="193"/>
                  <a:pt x="535" y="193"/>
                </a:cubicBezTo>
                <a:cubicBezTo>
                  <a:pt x="536" y="193"/>
                  <a:pt x="536" y="193"/>
                  <a:pt x="536" y="192"/>
                </a:cubicBezTo>
                <a:cubicBezTo>
                  <a:pt x="537" y="192"/>
                  <a:pt x="537" y="192"/>
                  <a:pt x="537" y="192"/>
                </a:cubicBezTo>
                <a:cubicBezTo>
                  <a:pt x="537" y="192"/>
                  <a:pt x="537" y="191"/>
                  <a:pt x="537" y="191"/>
                </a:cubicBezTo>
                <a:cubicBezTo>
                  <a:pt x="537" y="191"/>
                  <a:pt x="538" y="191"/>
                  <a:pt x="538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44" y="190"/>
                  <a:pt x="544" y="190"/>
                  <a:pt x="544" y="190"/>
                </a:cubicBezTo>
                <a:cubicBezTo>
                  <a:pt x="544" y="189"/>
                  <a:pt x="543" y="189"/>
                  <a:pt x="543" y="188"/>
                </a:cubicBezTo>
                <a:cubicBezTo>
                  <a:pt x="543" y="188"/>
                  <a:pt x="544" y="188"/>
                  <a:pt x="544" y="188"/>
                </a:cubicBezTo>
                <a:cubicBezTo>
                  <a:pt x="544" y="187"/>
                  <a:pt x="544" y="187"/>
                  <a:pt x="544" y="187"/>
                </a:cubicBezTo>
                <a:cubicBezTo>
                  <a:pt x="544" y="187"/>
                  <a:pt x="544" y="187"/>
                  <a:pt x="544" y="186"/>
                </a:cubicBezTo>
                <a:cubicBezTo>
                  <a:pt x="544" y="186"/>
                  <a:pt x="544" y="185"/>
                  <a:pt x="544" y="185"/>
                </a:cubicBezTo>
                <a:cubicBezTo>
                  <a:pt x="544" y="185"/>
                  <a:pt x="545" y="184"/>
                  <a:pt x="545" y="184"/>
                </a:cubicBezTo>
                <a:cubicBezTo>
                  <a:pt x="545" y="184"/>
                  <a:pt x="544" y="183"/>
                  <a:pt x="544" y="183"/>
                </a:cubicBezTo>
                <a:lnTo>
                  <a:pt x="544" y="181"/>
                </a:lnTo>
                <a:close/>
                <a:moveTo>
                  <a:pt x="733" y="450"/>
                </a:moveTo>
                <a:cubicBezTo>
                  <a:pt x="733" y="449"/>
                  <a:pt x="732" y="448"/>
                  <a:pt x="732" y="446"/>
                </a:cubicBezTo>
                <a:cubicBezTo>
                  <a:pt x="732" y="446"/>
                  <a:pt x="733" y="445"/>
                  <a:pt x="733" y="444"/>
                </a:cubicBezTo>
                <a:cubicBezTo>
                  <a:pt x="733" y="444"/>
                  <a:pt x="733" y="444"/>
                  <a:pt x="733" y="443"/>
                </a:cubicBezTo>
                <a:cubicBezTo>
                  <a:pt x="733" y="442"/>
                  <a:pt x="733" y="442"/>
                  <a:pt x="733" y="442"/>
                </a:cubicBezTo>
                <a:cubicBezTo>
                  <a:pt x="733" y="441"/>
                  <a:pt x="733" y="441"/>
                  <a:pt x="733" y="440"/>
                </a:cubicBezTo>
                <a:cubicBezTo>
                  <a:pt x="733" y="439"/>
                  <a:pt x="733" y="439"/>
                  <a:pt x="733" y="439"/>
                </a:cubicBezTo>
                <a:cubicBezTo>
                  <a:pt x="733" y="439"/>
                  <a:pt x="734" y="439"/>
                  <a:pt x="735" y="438"/>
                </a:cubicBezTo>
                <a:cubicBezTo>
                  <a:pt x="735" y="438"/>
                  <a:pt x="735" y="437"/>
                  <a:pt x="735" y="437"/>
                </a:cubicBezTo>
                <a:cubicBezTo>
                  <a:pt x="735" y="436"/>
                  <a:pt x="735" y="436"/>
                  <a:pt x="735" y="436"/>
                </a:cubicBezTo>
                <a:cubicBezTo>
                  <a:pt x="735" y="435"/>
                  <a:pt x="734" y="434"/>
                  <a:pt x="734" y="433"/>
                </a:cubicBezTo>
                <a:cubicBezTo>
                  <a:pt x="734" y="432"/>
                  <a:pt x="734" y="431"/>
                  <a:pt x="734" y="430"/>
                </a:cubicBezTo>
                <a:cubicBezTo>
                  <a:pt x="734" y="429"/>
                  <a:pt x="734" y="429"/>
                  <a:pt x="734" y="428"/>
                </a:cubicBezTo>
                <a:cubicBezTo>
                  <a:pt x="734" y="428"/>
                  <a:pt x="733" y="428"/>
                  <a:pt x="733" y="427"/>
                </a:cubicBezTo>
                <a:cubicBezTo>
                  <a:pt x="732" y="427"/>
                  <a:pt x="732" y="427"/>
                  <a:pt x="731" y="426"/>
                </a:cubicBezTo>
                <a:cubicBezTo>
                  <a:pt x="731" y="426"/>
                  <a:pt x="730" y="426"/>
                  <a:pt x="730" y="426"/>
                </a:cubicBezTo>
                <a:cubicBezTo>
                  <a:pt x="730" y="427"/>
                  <a:pt x="730" y="427"/>
                  <a:pt x="730" y="427"/>
                </a:cubicBezTo>
                <a:cubicBezTo>
                  <a:pt x="730" y="428"/>
                  <a:pt x="730" y="428"/>
                  <a:pt x="730" y="429"/>
                </a:cubicBezTo>
                <a:cubicBezTo>
                  <a:pt x="730" y="429"/>
                  <a:pt x="729" y="429"/>
                  <a:pt x="729" y="430"/>
                </a:cubicBezTo>
                <a:cubicBezTo>
                  <a:pt x="728" y="430"/>
                  <a:pt x="728" y="431"/>
                  <a:pt x="727" y="431"/>
                </a:cubicBezTo>
                <a:cubicBezTo>
                  <a:pt x="727" y="432"/>
                  <a:pt x="726" y="432"/>
                  <a:pt x="726" y="432"/>
                </a:cubicBezTo>
                <a:cubicBezTo>
                  <a:pt x="726" y="433"/>
                  <a:pt x="726" y="433"/>
                  <a:pt x="726" y="434"/>
                </a:cubicBezTo>
                <a:cubicBezTo>
                  <a:pt x="726" y="434"/>
                  <a:pt x="726" y="435"/>
                  <a:pt x="726" y="435"/>
                </a:cubicBezTo>
                <a:cubicBezTo>
                  <a:pt x="726" y="436"/>
                  <a:pt x="725" y="435"/>
                  <a:pt x="724" y="436"/>
                </a:cubicBezTo>
                <a:cubicBezTo>
                  <a:pt x="724" y="436"/>
                  <a:pt x="724" y="438"/>
                  <a:pt x="723" y="438"/>
                </a:cubicBezTo>
                <a:cubicBezTo>
                  <a:pt x="723" y="439"/>
                  <a:pt x="722" y="438"/>
                  <a:pt x="722" y="438"/>
                </a:cubicBezTo>
                <a:cubicBezTo>
                  <a:pt x="721" y="439"/>
                  <a:pt x="720" y="438"/>
                  <a:pt x="719" y="438"/>
                </a:cubicBezTo>
                <a:cubicBezTo>
                  <a:pt x="718" y="438"/>
                  <a:pt x="717" y="439"/>
                  <a:pt x="716" y="439"/>
                </a:cubicBezTo>
                <a:cubicBezTo>
                  <a:pt x="716" y="439"/>
                  <a:pt x="715" y="439"/>
                  <a:pt x="715" y="440"/>
                </a:cubicBezTo>
                <a:cubicBezTo>
                  <a:pt x="715" y="440"/>
                  <a:pt x="715" y="441"/>
                  <a:pt x="715" y="441"/>
                </a:cubicBezTo>
                <a:cubicBezTo>
                  <a:pt x="715" y="442"/>
                  <a:pt x="715" y="442"/>
                  <a:pt x="715" y="443"/>
                </a:cubicBezTo>
                <a:cubicBezTo>
                  <a:pt x="715" y="444"/>
                  <a:pt x="713" y="444"/>
                  <a:pt x="713" y="445"/>
                </a:cubicBezTo>
                <a:cubicBezTo>
                  <a:pt x="713" y="446"/>
                  <a:pt x="714" y="446"/>
                  <a:pt x="714" y="447"/>
                </a:cubicBezTo>
                <a:cubicBezTo>
                  <a:pt x="714" y="448"/>
                  <a:pt x="714" y="449"/>
                  <a:pt x="714" y="450"/>
                </a:cubicBezTo>
                <a:cubicBezTo>
                  <a:pt x="714" y="450"/>
                  <a:pt x="715" y="450"/>
                  <a:pt x="715" y="451"/>
                </a:cubicBezTo>
                <a:cubicBezTo>
                  <a:pt x="715" y="451"/>
                  <a:pt x="715" y="452"/>
                  <a:pt x="715" y="452"/>
                </a:cubicBezTo>
                <a:cubicBezTo>
                  <a:pt x="715" y="453"/>
                  <a:pt x="715" y="453"/>
                  <a:pt x="715" y="454"/>
                </a:cubicBezTo>
                <a:cubicBezTo>
                  <a:pt x="715" y="454"/>
                  <a:pt x="714" y="453"/>
                  <a:pt x="713" y="454"/>
                </a:cubicBezTo>
                <a:cubicBezTo>
                  <a:pt x="713" y="454"/>
                  <a:pt x="713" y="455"/>
                  <a:pt x="713" y="455"/>
                </a:cubicBezTo>
                <a:cubicBezTo>
                  <a:pt x="712" y="456"/>
                  <a:pt x="712" y="456"/>
                  <a:pt x="712" y="457"/>
                </a:cubicBezTo>
                <a:cubicBezTo>
                  <a:pt x="712" y="458"/>
                  <a:pt x="712" y="459"/>
                  <a:pt x="712" y="459"/>
                </a:cubicBezTo>
                <a:cubicBezTo>
                  <a:pt x="712" y="460"/>
                  <a:pt x="711" y="460"/>
                  <a:pt x="711" y="461"/>
                </a:cubicBezTo>
                <a:cubicBezTo>
                  <a:pt x="711" y="462"/>
                  <a:pt x="711" y="462"/>
                  <a:pt x="711" y="462"/>
                </a:cubicBezTo>
                <a:cubicBezTo>
                  <a:pt x="711" y="462"/>
                  <a:pt x="711" y="463"/>
                  <a:pt x="712" y="464"/>
                </a:cubicBezTo>
                <a:cubicBezTo>
                  <a:pt x="712" y="464"/>
                  <a:pt x="712" y="465"/>
                  <a:pt x="712" y="465"/>
                </a:cubicBezTo>
                <a:cubicBezTo>
                  <a:pt x="712" y="467"/>
                  <a:pt x="712" y="467"/>
                  <a:pt x="712" y="467"/>
                </a:cubicBezTo>
                <a:cubicBezTo>
                  <a:pt x="712" y="467"/>
                  <a:pt x="712" y="467"/>
                  <a:pt x="712" y="468"/>
                </a:cubicBezTo>
                <a:cubicBezTo>
                  <a:pt x="712" y="469"/>
                  <a:pt x="712" y="470"/>
                  <a:pt x="712" y="471"/>
                </a:cubicBezTo>
                <a:cubicBezTo>
                  <a:pt x="713" y="471"/>
                  <a:pt x="713" y="471"/>
                  <a:pt x="714" y="471"/>
                </a:cubicBezTo>
                <a:cubicBezTo>
                  <a:pt x="715" y="471"/>
                  <a:pt x="715" y="471"/>
                  <a:pt x="717" y="471"/>
                </a:cubicBezTo>
                <a:cubicBezTo>
                  <a:pt x="717" y="471"/>
                  <a:pt x="717" y="472"/>
                  <a:pt x="717" y="472"/>
                </a:cubicBezTo>
                <a:cubicBezTo>
                  <a:pt x="718" y="472"/>
                  <a:pt x="718" y="472"/>
                  <a:pt x="719" y="472"/>
                </a:cubicBezTo>
                <a:cubicBezTo>
                  <a:pt x="719" y="472"/>
                  <a:pt x="720" y="472"/>
                  <a:pt x="720" y="472"/>
                </a:cubicBezTo>
                <a:cubicBezTo>
                  <a:pt x="721" y="472"/>
                  <a:pt x="721" y="472"/>
                  <a:pt x="721" y="472"/>
                </a:cubicBezTo>
                <a:cubicBezTo>
                  <a:pt x="723" y="472"/>
                  <a:pt x="724" y="472"/>
                  <a:pt x="724" y="471"/>
                </a:cubicBezTo>
                <a:cubicBezTo>
                  <a:pt x="725" y="471"/>
                  <a:pt x="725" y="471"/>
                  <a:pt x="725" y="470"/>
                </a:cubicBezTo>
                <a:cubicBezTo>
                  <a:pt x="726" y="470"/>
                  <a:pt x="726" y="469"/>
                  <a:pt x="726" y="469"/>
                </a:cubicBezTo>
                <a:cubicBezTo>
                  <a:pt x="726" y="468"/>
                  <a:pt x="726" y="468"/>
                  <a:pt x="726" y="467"/>
                </a:cubicBezTo>
                <a:cubicBezTo>
                  <a:pt x="726" y="466"/>
                  <a:pt x="726" y="465"/>
                  <a:pt x="726" y="463"/>
                </a:cubicBezTo>
                <a:cubicBezTo>
                  <a:pt x="726" y="463"/>
                  <a:pt x="726" y="462"/>
                  <a:pt x="726" y="462"/>
                </a:cubicBezTo>
                <a:cubicBezTo>
                  <a:pt x="727" y="461"/>
                  <a:pt x="727" y="461"/>
                  <a:pt x="727" y="460"/>
                </a:cubicBezTo>
                <a:cubicBezTo>
                  <a:pt x="728" y="460"/>
                  <a:pt x="728" y="459"/>
                  <a:pt x="729" y="459"/>
                </a:cubicBezTo>
                <a:cubicBezTo>
                  <a:pt x="729" y="458"/>
                  <a:pt x="729" y="457"/>
                  <a:pt x="729" y="456"/>
                </a:cubicBezTo>
                <a:cubicBezTo>
                  <a:pt x="729" y="455"/>
                  <a:pt x="728" y="454"/>
                  <a:pt x="729" y="453"/>
                </a:cubicBezTo>
                <a:cubicBezTo>
                  <a:pt x="729" y="453"/>
                  <a:pt x="730" y="453"/>
                  <a:pt x="730" y="452"/>
                </a:cubicBezTo>
                <a:cubicBezTo>
                  <a:pt x="730" y="452"/>
                  <a:pt x="731" y="452"/>
                  <a:pt x="732" y="451"/>
                </a:cubicBezTo>
                <a:cubicBezTo>
                  <a:pt x="732" y="451"/>
                  <a:pt x="733" y="451"/>
                  <a:pt x="733" y="450"/>
                </a:cubicBezTo>
                <a:close/>
                <a:moveTo>
                  <a:pt x="675" y="282"/>
                </a:moveTo>
                <a:cubicBezTo>
                  <a:pt x="674" y="281"/>
                  <a:pt x="674" y="281"/>
                  <a:pt x="674" y="280"/>
                </a:cubicBezTo>
                <a:cubicBezTo>
                  <a:pt x="674" y="280"/>
                  <a:pt x="674" y="279"/>
                  <a:pt x="674" y="279"/>
                </a:cubicBezTo>
                <a:cubicBezTo>
                  <a:pt x="673" y="278"/>
                  <a:pt x="674" y="278"/>
                  <a:pt x="674" y="277"/>
                </a:cubicBezTo>
                <a:cubicBezTo>
                  <a:pt x="673" y="277"/>
                  <a:pt x="673" y="277"/>
                  <a:pt x="672" y="276"/>
                </a:cubicBezTo>
                <a:cubicBezTo>
                  <a:pt x="672" y="276"/>
                  <a:pt x="671" y="276"/>
                  <a:pt x="671" y="276"/>
                </a:cubicBezTo>
                <a:cubicBezTo>
                  <a:pt x="670" y="276"/>
                  <a:pt x="670" y="276"/>
                  <a:pt x="669" y="276"/>
                </a:cubicBezTo>
                <a:cubicBezTo>
                  <a:pt x="669" y="276"/>
                  <a:pt x="668" y="275"/>
                  <a:pt x="668" y="275"/>
                </a:cubicBezTo>
                <a:cubicBezTo>
                  <a:pt x="667" y="275"/>
                  <a:pt x="667" y="275"/>
                  <a:pt x="667" y="275"/>
                </a:cubicBezTo>
                <a:cubicBezTo>
                  <a:pt x="666" y="275"/>
                  <a:pt x="665" y="276"/>
                  <a:pt x="664" y="276"/>
                </a:cubicBezTo>
                <a:cubicBezTo>
                  <a:pt x="663" y="276"/>
                  <a:pt x="663" y="276"/>
                  <a:pt x="663" y="276"/>
                </a:cubicBezTo>
                <a:cubicBezTo>
                  <a:pt x="653" y="274"/>
                  <a:pt x="653" y="274"/>
                  <a:pt x="653" y="274"/>
                </a:cubicBezTo>
                <a:cubicBezTo>
                  <a:pt x="652" y="274"/>
                  <a:pt x="651" y="274"/>
                  <a:pt x="650" y="274"/>
                </a:cubicBezTo>
                <a:cubicBezTo>
                  <a:pt x="649" y="274"/>
                  <a:pt x="648" y="274"/>
                  <a:pt x="648" y="274"/>
                </a:cubicBezTo>
                <a:cubicBezTo>
                  <a:pt x="647" y="274"/>
                  <a:pt x="647" y="273"/>
                  <a:pt x="646" y="273"/>
                </a:cubicBezTo>
                <a:cubicBezTo>
                  <a:pt x="645" y="272"/>
                  <a:pt x="645" y="271"/>
                  <a:pt x="644" y="270"/>
                </a:cubicBezTo>
                <a:cubicBezTo>
                  <a:pt x="642" y="269"/>
                  <a:pt x="641" y="269"/>
                  <a:pt x="639" y="269"/>
                </a:cubicBezTo>
                <a:cubicBezTo>
                  <a:pt x="637" y="269"/>
                  <a:pt x="636" y="269"/>
                  <a:pt x="635" y="269"/>
                </a:cubicBezTo>
                <a:cubicBezTo>
                  <a:pt x="634" y="269"/>
                  <a:pt x="634" y="269"/>
                  <a:pt x="633" y="269"/>
                </a:cubicBezTo>
                <a:cubicBezTo>
                  <a:pt x="633" y="270"/>
                  <a:pt x="633" y="271"/>
                  <a:pt x="633" y="272"/>
                </a:cubicBezTo>
                <a:cubicBezTo>
                  <a:pt x="633" y="273"/>
                  <a:pt x="633" y="273"/>
                  <a:pt x="633" y="274"/>
                </a:cubicBezTo>
                <a:cubicBezTo>
                  <a:pt x="633" y="275"/>
                  <a:pt x="633" y="276"/>
                  <a:pt x="633" y="278"/>
                </a:cubicBezTo>
                <a:cubicBezTo>
                  <a:pt x="632" y="278"/>
                  <a:pt x="632" y="278"/>
                  <a:pt x="631" y="278"/>
                </a:cubicBezTo>
                <a:cubicBezTo>
                  <a:pt x="630" y="278"/>
                  <a:pt x="630" y="278"/>
                  <a:pt x="630" y="278"/>
                </a:cubicBezTo>
                <a:cubicBezTo>
                  <a:pt x="629" y="278"/>
                  <a:pt x="629" y="278"/>
                  <a:pt x="628" y="278"/>
                </a:cubicBezTo>
                <a:cubicBezTo>
                  <a:pt x="627" y="278"/>
                  <a:pt x="627" y="277"/>
                  <a:pt x="627" y="277"/>
                </a:cubicBezTo>
                <a:cubicBezTo>
                  <a:pt x="626" y="276"/>
                  <a:pt x="626" y="276"/>
                  <a:pt x="625" y="275"/>
                </a:cubicBezTo>
                <a:cubicBezTo>
                  <a:pt x="625" y="275"/>
                  <a:pt x="624" y="275"/>
                  <a:pt x="623" y="275"/>
                </a:cubicBezTo>
                <a:cubicBezTo>
                  <a:pt x="616" y="275"/>
                  <a:pt x="616" y="275"/>
                  <a:pt x="616" y="275"/>
                </a:cubicBezTo>
                <a:cubicBezTo>
                  <a:pt x="616" y="274"/>
                  <a:pt x="616" y="274"/>
                  <a:pt x="616" y="274"/>
                </a:cubicBezTo>
                <a:cubicBezTo>
                  <a:pt x="615" y="273"/>
                  <a:pt x="616" y="273"/>
                  <a:pt x="615" y="272"/>
                </a:cubicBezTo>
                <a:cubicBezTo>
                  <a:pt x="615" y="272"/>
                  <a:pt x="614" y="272"/>
                  <a:pt x="614" y="271"/>
                </a:cubicBezTo>
                <a:cubicBezTo>
                  <a:pt x="613" y="271"/>
                  <a:pt x="613" y="271"/>
                  <a:pt x="612" y="270"/>
                </a:cubicBezTo>
                <a:cubicBezTo>
                  <a:pt x="612" y="270"/>
                  <a:pt x="612" y="270"/>
                  <a:pt x="611" y="270"/>
                </a:cubicBezTo>
                <a:cubicBezTo>
                  <a:pt x="610" y="270"/>
                  <a:pt x="609" y="269"/>
                  <a:pt x="608" y="269"/>
                </a:cubicBezTo>
                <a:cubicBezTo>
                  <a:pt x="607" y="269"/>
                  <a:pt x="606" y="270"/>
                  <a:pt x="605" y="269"/>
                </a:cubicBezTo>
                <a:cubicBezTo>
                  <a:pt x="604" y="269"/>
                  <a:pt x="604" y="268"/>
                  <a:pt x="603" y="268"/>
                </a:cubicBezTo>
                <a:cubicBezTo>
                  <a:pt x="601" y="267"/>
                  <a:pt x="600" y="267"/>
                  <a:pt x="600" y="265"/>
                </a:cubicBezTo>
                <a:cubicBezTo>
                  <a:pt x="600" y="265"/>
                  <a:pt x="599" y="265"/>
                  <a:pt x="599" y="264"/>
                </a:cubicBezTo>
                <a:cubicBezTo>
                  <a:pt x="599" y="263"/>
                  <a:pt x="600" y="263"/>
                  <a:pt x="600" y="263"/>
                </a:cubicBezTo>
                <a:cubicBezTo>
                  <a:pt x="600" y="262"/>
                  <a:pt x="601" y="262"/>
                  <a:pt x="602" y="262"/>
                </a:cubicBezTo>
                <a:cubicBezTo>
                  <a:pt x="602" y="261"/>
                  <a:pt x="602" y="261"/>
                  <a:pt x="602" y="260"/>
                </a:cubicBezTo>
                <a:cubicBezTo>
                  <a:pt x="602" y="260"/>
                  <a:pt x="601" y="259"/>
                  <a:pt x="601" y="259"/>
                </a:cubicBezTo>
                <a:cubicBezTo>
                  <a:pt x="601" y="258"/>
                  <a:pt x="600" y="258"/>
                  <a:pt x="600" y="258"/>
                </a:cubicBezTo>
                <a:cubicBezTo>
                  <a:pt x="599" y="258"/>
                  <a:pt x="599" y="257"/>
                  <a:pt x="598" y="257"/>
                </a:cubicBezTo>
                <a:cubicBezTo>
                  <a:pt x="599" y="257"/>
                  <a:pt x="599" y="256"/>
                  <a:pt x="599" y="256"/>
                </a:cubicBezTo>
                <a:cubicBezTo>
                  <a:pt x="600" y="255"/>
                  <a:pt x="600" y="255"/>
                  <a:pt x="601" y="255"/>
                </a:cubicBezTo>
                <a:cubicBezTo>
                  <a:pt x="601" y="255"/>
                  <a:pt x="602" y="255"/>
                  <a:pt x="602" y="255"/>
                </a:cubicBezTo>
                <a:cubicBezTo>
                  <a:pt x="602" y="254"/>
                  <a:pt x="602" y="254"/>
                  <a:pt x="602" y="254"/>
                </a:cubicBezTo>
                <a:cubicBezTo>
                  <a:pt x="601" y="253"/>
                  <a:pt x="601" y="253"/>
                  <a:pt x="600" y="253"/>
                </a:cubicBezTo>
                <a:cubicBezTo>
                  <a:pt x="600" y="253"/>
                  <a:pt x="599" y="252"/>
                  <a:pt x="598" y="252"/>
                </a:cubicBezTo>
                <a:cubicBezTo>
                  <a:pt x="597" y="252"/>
                  <a:pt x="597" y="252"/>
                  <a:pt x="596" y="252"/>
                </a:cubicBezTo>
                <a:cubicBezTo>
                  <a:pt x="596" y="252"/>
                  <a:pt x="595" y="252"/>
                  <a:pt x="595" y="252"/>
                </a:cubicBezTo>
                <a:cubicBezTo>
                  <a:pt x="594" y="253"/>
                  <a:pt x="593" y="253"/>
                  <a:pt x="592" y="254"/>
                </a:cubicBezTo>
                <a:cubicBezTo>
                  <a:pt x="592" y="254"/>
                  <a:pt x="591" y="254"/>
                  <a:pt x="591" y="254"/>
                </a:cubicBezTo>
                <a:cubicBezTo>
                  <a:pt x="589" y="254"/>
                  <a:pt x="588" y="253"/>
                  <a:pt x="586" y="254"/>
                </a:cubicBezTo>
                <a:cubicBezTo>
                  <a:pt x="586" y="254"/>
                  <a:pt x="586" y="254"/>
                  <a:pt x="585" y="255"/>
                </a:cubicBezTo>
                <a:cubicBezTo>
                  <a:pt x="584" y="255"/>
                  <a:pt x="584" y="255"/>
                  <a:pt x="584" y="256"/>
                </a:cubicBezTo>
                <a:cubicBezTo>
                  <a:pt x="583" y="255"/>
                  <a:pt x="583" y="255"/>
                  <a:pt x="582" y="255"/>
                </a:cubicBezTo>
                <a:cubicBezTo>
                  <a:pt x="582" y="254"/>
                  <a:pt x="582" y="254"/>
                  <a:pt x="581" y="253"/>
                </a:cubicBezTo>
                <a:cubicBezTo>
                  <a:pt x="580" y="253"/>
                  <a:pt x="579" y="252"/>
                  <a:pt x="578" y="252"/>
                </a:cubicBezTo>
                <a:cubicBezTo>
                  <a:pt x="577" y="252"/>
                  <a:pt x="576" y="253"/>
                  <a:pt x="574" y="254"/>
                </a:cubicBezTo>
                <a:cubicBezTo>
                  <a:pt x="574" y="254"/>
                  <a:pt x="573" y="254"/>
                  <a:pt x="573" y="254"/>
                </a:cubicBezTo>
                <a:cubicBezTo>
                  <a:pt x="572" y="254"/>
                  <a:pt x="572" y="255"/>
                  <a:pt x="571" y="255"/>
                </a:cubicBezTo>
                <a:cubicBezTo>
                  <a:pt x="564" y="255"/>
                  <a:pt x="564" y="255"/>
                  <a:pt x="564" y="255"/>
                </a:cubicBezTo>
                <a:cubicBezTo>
                  <a:pt x="564" y="256"/>
                  <a:pt x="564" y="256"/>
                  <a:pt x="563" y="257"/>
                </a:cubicBezTo>
                <a:cubicBezTo>
                  <a:pt x="563" y="257"/>
                  <a:pt x="563" y="258"/>
                  <a:pt x="563" y="258"/>
                </a:cubicBezTo>
                <a:cubicBezTo>
                  <a:pt x="563" y="259"/>
                  <a:pt x="562" y="259"/>
                  <a:pt x="562" y="259"/>
                </a:cubicBezTo>
                <a:cubicBezTo>
                  <a:pt x="561" y="259"/>
                  <a:pt x="561" y="259"/>
                  <a:pt x="560" y="259"/>
                </a:cubicBezTo>
                <a:cubicBezTo>
                  <a:pt x="559" y="259"/>
                  <a:pt x="558" y="259"/>
                  <a:pt x="557" y="259"/>
                </a:cubicBezTo>
                <a:cubicBezTo>
                  <a:pt x="557" y="259"/>
                  <a:pt x="557" y="260"/>
                  <a:pt x="556" y="260"/>
                </a:cubicBezTo>
                <a:cubicBezTo>
                  <a:pt x="555" y="260"/>
                  <a:pt x="555" y="260"/>
                  <a:pt x="555" y="260"/>
                </a:cubicBezTo>
                <a:cubicBezTo>
                  <a:pt x="555" y="260"/>
                  <a:pt x="554" y="259"/>
                  <a:pt x="553" y="259"/>
                </a:cubicBezTo>
                <a:cubicBezTo>
                  <a:pt x="552" y="259"/>
                  <a:pt x="551" y="260"/>
                  <a:pt x="549" y="259"/>
                </a:cubicBezTo>
                <a:cubicBezTo>
                  <a:pt x="549" y="259"/>
                  <a:pt x="548" y="259"/>
                  <a:pt x="548" y="259"/>
                </a:cubicBezTo>
                <a:cubicBezTo>
                  <a:pt x="547" y="259"/>
                  <a:pt x="547" y="258"/>
                  <a:pt x="546" y="258"/>
                </a:cubicBezTo>
                <a:cubicBezTo>
                  <a:pt x="545" y="257"/>
                  <a:pt x="545" y="257"/>
                  <a:pt x="545" y="257"/>
                </a:cubicBezTo>
                <a:cubicBezTo>
                  <a:pt x="544" y="258"/>
                  <a:pt x="544" y="258"/>
                  <a:pt x="544" y="259"/>
                </a:cubicBezTo>
                <a:cubicBezTo>
                  <a:pt x="544" y="259"/>
                  <a:pt x="544" y="260"/>
                  <a:pt x="544" y="260"/>
                </a:cubicBezTo>
                <a:cubicBezTo>
                  <a:pt x="544" y="261"/>
                  <a:pt x="543" y="261"/>
                  <a:pt x="543" y="262"/>
                </a:cubicBezTo>
                <a:cubicBezTo>
                  <a:pt x="543" y="262"/>
                  <a:pt x="543" y="263"/>
                  <a:pt x="543" y="264"/>
                </a:cubicBezTo>
                <a:cubicBezTo>
                  <a:pt x="543" y="264"/>
                  <a:pt x="542" y="264"/>
                  <a:pt x="542" y="264"/>
                </a:cubicBezTo>
                <a:cubicBezTo>
                  <a:pt x="541" y="264"/>
                  <a:pt x="541" y="264"/>
                  <a:pt x="541" y="264"/>
                </a:cubicBezTo>
                <a:cubicBezTo>
                  <a:pt x="540" y="264"/>
                  <a:pt x="539" y="264"/>
                  <a:pt x="538" y="264"/>
                </a:cubicBezTo>
                <a:cubicBezTo>
                  <a:pt x="538" y="270"/>
                  <a:pt x="538" y="270"/>
                  <a:pt x="538" y="270"/>
                </a:cubicBezTo>
                <a:cubicBezTo>
                  <a:pt x="533" y="270"/>
                  <a:pt x="533" y="270"/>
                  <a:pt x="533" y="270"/>
                </a:cubicBezTo>
                <a:cubicBezTo>
                  <a:pt x="533" y="271"/>
                  <a:pt x="533" y="271"/>
                  <a:pt x="532" y="273"/>
                </a:cubicBezTo>
                <a:cubicBezTo>
                  <a:pt x="532" y="274"/>
                  <a:pt x="533" y="274"/>
                  <a:pt x="532" y="275"/>
                </a:cubicBezTo>
                <a:cubicBezTo>
                  <a:pt x="532" y="276"/>
                  <a:pt x="532" y="276"/>
                  <a:pt x="532" y="277"/>
                </a:cubicBezTo>
                <a:cubicBezTo>
                  <a:pt x="532" y="278"/>
                  <a:pt x="531" y="279"/>
                  <a:pt x="531" y="280"/>
                </a:cubicBezTo>
                <a:cubicBezTo>
                  <a:pt x="531" y="282"/>
                  <a:pt x="531" y="282"/>
                  <a:pt x="531" y="282"/>
                </a:cubicBezTo>
                <a:cubicBezTo>
                  <a:pt x="527" y="282"/>
                  <a:pt x="527" y="282"/>
                  <a:pt x="527" y="282"/>
                </a:cubicBezTo>
                <a:cubicBezTo>
                  <a:pt x="527" y="284"/>
                  <a:pt x="527" y="286"/>
                  <a:pt x="525" y="287"/>
                </a:cubicBezTo>
                <a:cubicBezTo>
                  <a:pt x="525" y="287"/>
                  <a:pt x="524" y="287"/>
                  <a:pt x="524" y="287"/>
                </a:cubicBezTo>
                <a:cubicBezTo>
                  <a:pt x="523" y="287"/>
                  <a:pt x="524" y="288"/>
                  <a:pt x="523" y="288"/>
                </a:cubicBezTo>
                <a:cubicBezTo>
                  <a:pt x="522" y="289"/>
                  <a:pt x="522" y="289"/>
                  <a:pt x="521" y="289"/>
                </a:cubicBezTo>
                <a:cubicBezTo>
                  <a:pt x="521" y="289"/>
                  <a:pt x="520" y="289"/>
                  <a:pt x="520" y="289"/>
                </a:cubicBezTo>
                <a:cubicBezTo>
                  <a:pt x="520" y="289"/>
                  <a:pt x="520" y="290"/>
                  <a:pt x="519" y="290"/>
                </a:cubicBezTo>
                <a:cubicBezTo>
                  <a:pt x="519" y="291"/>
                  <a:pt x="519" y="291"/>
                  <a:pt x="518" y="292"/>
                </a:cubicBezTo>
                <a:cubicBezTo>
                  <a:pt x="518" y="293"/>
                  <a:pt x="518" y="294"/>
                  <a:pt x="517" y="295"/>
                </a:cubicBezTo>
                <a:cubicBezTo>
                  <a:pt x="517" y="295"/>
                  <a:pt x="516" y="296"/>
                  <a:pt x="516" y="297"/>
                </a:cubicBezTo>
                <a:cubicBezTo>
                  <a:pt x="516" y="297"/>
                  <a:pt x="516" y="298"/>
                  <a:pt x="515" y="298"/>
                </a:cubicBezTo>
                <a:cubicBezTo>
                  <a:pt x="515" y="299"/>
                  <a:pt x="514" y="299"/>
                  <a:pt x="514" y="299"/>
                </a:cubicBezTo>
                <a:cubicBezTo>
                  <a:pt x="514" y="300"/>
                  <a:pt x="514" y="300"/>
                  <a:pt x="513" y="301"/>
                </a:cubicBezTo>
                <a:cubicBezTo>
                  <a:pt x="513" y="301"/>
                  <a:pt x="513" y="302"/>
                  <a:pt x="513" y="302"/>
                </a:cubicBezTo>
                <a:cubicBezTo>
                  <a:pt x="513" y="303"/>
                  <a:pt x="512" y="302"/>
                  <a:pt x="512" y="302"/>
                </a:cubicBezTo>
                <a:cubicBezTo>
                  <a:pt x="511" y="302"/>
                  <a:pt x="510" y="302"/>
                  <a:pt x="509" y="303"/>
                </a:cubicBezTo>
                <a:cubicBezTo>
                  <a:pt x="509" y="304"/>
                  <a:pt x="509" y="305"/>
                  <a:pt x="509" y="307"/>
                </a:cubicBezTo>
                <a:cubicBezTo>
                  <a:pt x="509" y="308"/>
                  <a:pt x="509" y="308"/>
                  <a:pt x="509" y="309"/>
                </a:cubicBezTo>
                <a:cubicBezTo>
                  <a:pt x="509" y="309"/>
                  <a:pt x="509" y="310"/>
                  <a:pt x="508" y="310"/>
                </a:cubicBezTo>
                <a:cubicBezTo>
                  <a:pt x="508" y="310"/>
                  <a:pt x="508" y="311"/>
                  <a:pt x="507" y="311"/>
                </a:cubicBezTo>
                <a:cubicBezTo>
                  <a:pt x="507" y="311"/>
                  <a:pt x="506" y="311"/>
                  <a:pt x="506" y="311"/>
                </a:cubicBezTo>
                <a:cubicBezTo>
                  <a:pt x="505" y="312"/>
                  <a:pt x="505" y="312"/>
                  <a:pt x="505" y="313"/>
                </a:cubicBezTo>
                <a:cubicBezTo>
                  <a:pt x="505" y="315"/>
                  <a:pt x="505" y="315"/>
                  <a:pt x="505" y="315"/>
                </a:cubicBezTo>
                <a:cubicBezTo>
                  <a:pt x="506" y="315"/>
                  <a:pt x="507" y="315"/>
                  <a:pt x="508" y="316"/>
                </a:cubicBezTo>
                <a:cubicBezTo>
                  <a:pt x="508" y="316"/>
                  <a:pt x="509" y="315"/>
                  <a:pt x="509" y="316"/>
                </a:cubicBezTo>
                <a:cubicBezTo>
                  <a:pt x="510" y="316"/>
                  <a:pt x="510" y="315"/>
                  <a:pt x="511" y="316"/>
                </a:cubicBezTo>
                <a:cubicBezTo>
                  <a:pt x="511" y="316"/>
                  <a:pt x="511" y="317"/>
                  <a:pt x="512" y="317"/>
                </a:cubicBezTo>
                <a:cubicBezTo>
                  <a:pt x="511" y="318"/>
                  <a:pt x="511" y="318"/>
                  <a:pt x="511" y="318"/>
                </a:cubicBezTo>
                <a:cubicBezTo>
                  <a:pt x="511" y="319"/>
                  <a:pt x="510" y="319"/>
                  <a:pt x="510" y="320"/>
                </a:cubicBezTo>
                <a:cubicBezTo>
                  <a:pt x="510" y="323"/>
                  <a:pt x="510" y="325"/>
                  <a:pt x="510" y="328"/>
                </a:cubicBezTo>
                <a:cubicBezTo>
                  <a:pt x="510" y="330"/>
                  <a:pt x="510" y="330"/>
                  <a:pt x="510" y="330"/>
                </a:cubicBezTo>
                <a:cubicBezTo>
                  <a:pt x="510" y="330"/>
                  <a:pt x="510" y="331"/>
                  <a:pt x="510" y="331"/>
                </a:cubicBezTo>
                <a:cubicBezTo>
                  <a:pt x="510" y="332"/>
                  <a:pt x="509" y="332"/>
                  <a:pt x="509" y="333"/>
                </a:cubicBezTo>
                <a:cubicBezTo>
                  <a:pt x="509" y="333"/>
                  <a:pt x="508" y="332"/>
                  <a:pt x="508" y="333"/>
                </a:cubicBezTo>
                <a:cubicBezTo>
                  <a:pt x="508" y="333"/>
                  <a:pt x="507" y="333"/>
                  <a:pt x="507" y="334"/>
                </a:cubicBezTo>
                <a:cubicBezTo>
                  <a:pt x="507" y="335"/>
                  <a:pt x="508" y="335"/>
                  <a:pt x="508" y="335"/>
                </a:cubicBezTo>
                <a:cubicBezTo>
                  <a:pt x="508" y="336"/>
                  <a:pt x="508" y="336"/>
                  <a:pt x="508" y="337"/>
                </a:cubicBezTo>
                <a:cubicBezTo>
                  <a:pt x="509" y="337"/>
                  <a:pt x="509" y="338"/>
                  <a:pt x="509" y="338"/>
                </a:cubicBezTo>
                <a:cubicBezTo>
                  <a:pt x="509" y="340"/>
                  <a:pt x="509" y="340"/>
                  <a:pt x="509" y="340"/>
                </a:cubicBezTo>
                <a:cubicBezTo>
                  <a:pt x="509" y="341"/>
                  <a:pt x="509" y="341"/>
                  <a:pt x="509" y="342"/>
                </a:cubicBezTo>
                <a:cubicBezTo>
                  <a:pt x="509" y="343"/>
                  <a:pt x="510" y="343"/>
                  <a:pt x="511" y="343"/>
                </a:cubicBezTo>
                <a:cubicBezTo>
                  <a:pt x="511" y="344"/>
                  <a:pt x="511" y="345"/>
                  <a:pt x="511" y="345"/>
                </a:cubicBezTo>
                <a:cubicBezTo>
                  <a:pt x="512" y="345"/>
                  <a:pt x="512" y="345"/>
                  <a:pt x="513" y="346"/>
                </a:cubicBezTo>
                <a:cubicBezTo>
                  <a:pt x="513" y="346"/>
                  <a:pt x="513" y="346"/>
                  <a:pt x="514" y="347"/>
                </a:cubicBezTo>
                <a:cubicBezTo>
                  <a:pt x="515" y="347"/>
                  <a:pt x="515" y="346"/>
                  <a:pt x="515" y="347"/>
                </a:cubicBezTo>
                <a:cubicBezTo>
                  <a:pt x="516" y="347"/>
                  <a:pt x="517" y="347"/>
                  <a:pt x="517" y="347"/>
                </a:cubicBezTo>
                <a:cubicBezTo>
                  <a:pt x="518" y="348"/>
                  <a:pt x="517" y="349"/>
                  <a:pt x="518" y="350"/>
                </a:cubicBezTo>
                <a:cubicBezTo>
                  <a:pt x="518" y="351"/>
                  <a:pt x="519" y="351"/>
                  <a:pt x="519" y="351"/>
                </a:cubicBezTo>
                <a:cubicBezTo>
                  <a:pt x="519" y="351"/>
                  <a:pt x="520" y="351"/>
                  <a:pt x="520" y="351"/>
                </a:cubicBezTo>
                <a:cubicBezTo>
                  <a:pt x="520" y="353"/>
                  <a:pt x="520" y="354"/>
                  <a:pt x="520" y="355"/>
                </a:cubicBezTo>
                <a:cubicBezTo>
                  <a:pt x="521" y="356"/>
                  <a:pt x="521" y="356"/>
                  <a:pt x="521" y="356"/>
                </a:cubicBezTo>
                <a:cubicBezTo>
                  <a:pt x="522" y="357"/>
                  <a:pt x="523" y="357"/>
                  <a:pt x="523" y="357"/>
                </a:cubicBezTo>
                <a:cubicBezTo>
                  <a:pt x="524" y="358"/>
                  <a:pt x="525" y="359"/>
                  <a:pt x="526" y="359"/>
                </a:cubicBezTo>
                <a:cubicBezTo>
                  <a:pt x="527" y="359"/>
                  <a:pt x="528" y="359"/>
                  <a:pt x="529" y="359"/>
                </a:cubicBezTo>
                <a:cubicBezTo>
                  <a:pt x="529" y="360"/>
                  <a:pt x="530" y="360"/>
                  <a:pt x="530" y="361"/>
                </a:cubicBezTo>
                <a:cubicBezTo>
                  <a:pt x="530" y="361"/>
                  <a:pt x="530" y="362"/>
                  <a:pt x="530" y="362"/>
                </a:cubicBezTo>
                <a:cubicBezTo>
                  <a:pt x="530" y="363"/>
                  <a:pt x="529" y="363"/>
                  <a:pt x="530" y="364"/>
                </a:cubicBezTo>
                <a:cubicBezTo>
                  <a:pt x="530" y="364"/>
                  <a:pt x="531" y="364"/>
                  <a:pt x="531" y="364"/>
                </a:cubicBezTo>
                <a:cubicBezTo>
                  <a:pt x="531" y="365"/>
                  <a:pt x="532" y="365"/>
                  <a:pt x="532" y="365"/>
                </a:cubicBezTo>
                <a:cubicBezTo>
                  <a:pt x="533" y="365"/>
                  <a:pt x="533" y="366"/>
                  <a:pt x="533" y="366"/>
                </a:cubicBezTo>
                <a:cubicBezTo>
                  <a:pt x="534" y="367"/>
                  <a:pt x="535" y="368"/>
                  <a:pt x="536" y="368"/>
                </a:cubicBezTo>
                <a:cubicBezTo>
                  <a:pt x="537" y="368"/>
                  <a:pt x="537" y="368"/>
                  <a:pt x="538" y="368"/>
                </a:cubicBezTo>
                <a:cubicBezTo>
                  <a:pt x="538" y="368"/>
                  <a:pt x="539" y="369"/>
                  <a:pt x="539" y="369"/>
                </a:cubicBezTo>
                <a:cubicBezTo>
                  <a:pt x="540" y="369"/>
                  <a:pt x="540" y="369"/>
                  <a:pt x="541" y="369"/>
                </a:cubicBezTo>
                <a:cubicBezTo>
                  <a:pt x="542" y="369"/>
                  <a:pt x="542" y="368"/>
                  <a:pt x="543" y="368"/>
                </a:cubicBezTo>
                <a:cubicBezTo>
                  <a:pt x="543" y="367"/>
                  <a:pt x="543" y="367"/>
                  <a:pt x="543" y="366"/>
                </a:cubicBezTo>
                <a:cubicBezTo>
                  <a:pt x="544" y="366"/>
                  <a:pt x="545" y="366"/>
                  <a:pt x="546" y="366"/>
                </a:cubicBezTo>
                <a:cubicBezTo>
                  <a:pt x="546" y="366"/>
                  <a:pt x="547" y="366"/>
                  <a:pt x="547" y="366"/>
                </a:cubicBezTo>
                <a:cubicBezTo>
                  <a:pt x="548" y="366"/>
                  <a:pt x="548" y="366"/>
                  <a:pt x="549" y="366"/>
                </a:cubicBezTo>
                <a:cubicBezTo>
                  <a:pt x="550" y="366"/>
                  <a:pt x="550" y="366"/>
                  <a:pt x="550" y="366"/>
                </a:cubicBezTo>
                <a:cubicBezTo>
                  <a:pt x="551" y="366"/>
                  <a:pt x="552" y="366"/>
                  <a:pt x="553" y="366"/>
                </a:cubicBezTo>
                <a:cubicBezTo>
                  <a:pt x="554" y="366"/>
                  <a:pt x="554" y="366"/>
                  <a:pt x="555" y="366"/>
                </a:cubicBezTo>
                <a:cubicBezTo>
                  <a:pt x="555" y="366"/>
                  <a:pt x="555" y="367"/>
                  <a:pt x="555" y="367"/>
                </a:cubicBezTo>
                <a:cubicBezTo>
                  <a:pt x="557" y="368"/>
                  <a:pt x="557" y="368"/>
                  <a:pt x="559" y="368"/>
                </a:cubicBezTo>
                <a:cubicBezTo>
                  <a:pt x="560" y="368"/>
                  <a:pt x="560" y="368"/>
                  <a:pt x="561" y="368"/>
                </a:cubicBezTo>
                <a:cubicBezTo>
                  <a:pt x="562" y="368"/>
                  <a:pt x="562" y="367"/>
                  <a:pt x="562" y="367"/>
                </a:cubicBezTo>
                <a:cubicBezTo>
                  <a:pt x="563" y="367"/>
                  <a:pt x="563" y="367"/>
                  <a:pt x="564" y="367"/>
                </a:cubicBezTo>
                <a:cubicBezTo>
                  <a:pt x="564" y="367"/>
                  <a:pt x="564" y="366"/>
                  <a:pt x="565" y="366"/>
                </a:cubicBezTo>
                <a:cubicBezTo>
                  <a:pt x="565" y="365"/>
                  <a:pt x="565" y="365"/>
                  <a:pt x="566" y="365"/>
                </a:cubicBezTo>
                <a:cubicBezTo>
                  <a:pt x="566" y="364"/>
                  <a:pt x="567" y="364"/>
                  <a:pt x="567" y="364"/>
                </a:cubicBezTo>
                <a:cubicBezTo>
                  <a:pt x="568" y="363"/>
                  <a:pt x="569" y="364"/>
                  <a:pt x="570" y="364"/>
                </a:cubicBezTo>
                <a:cubicBezTo>
                  <a:pt x="571" y="364"/>
                  <a:pt x="572" y="364"/>
                  <a:pt x="573" y="364"/>
                </a:cubicBezTo>
                <a:cubicBezTo>
                  <a:pt x="574" y="364"/>
                  <a:pt x="574" y="364"/>
                  <a:pt x="574" y="364"/>
                </a:cubicBezTo>
                <a:cubicBezTo>
                  <a:pt x="574" y="364"/>
                  <a:pt x="575" y="363"/>
                  <a:pt x="575" y="362"/>
                </a:cubicBezTo>
                <a:cubicBezTo>
                  <a:pt x="577" y="362"/>
                  <a:pt x="578" y="362"/>
                  <a:pt x="579" y="362"/>
                </a:cubicBezTo>
                <a:cubicBezTo>
                  <a:pt x="580" y="362"/>
                  <a:pt x="581" y="362"/>
                  <a:pt x="581" y="362"/>
                </a:cubicBezTo>
                <a:cubicBezTo>
                  <a:pt x="582" y="362"/>
                  <a:pt x="582" y="363"/>
                  <a:pt x="582" y="364"/>
                </a:cubicBezTo>
                <a:cubicBezTo>
                  <a:pt x="582" y="364"/>
                  <a:pt x="583" y="364"/>
                  <a:pt x="583" y="365"/>
                </a:cubicBezTo>
                <a:cubicBezTo>
                  <a:pt x="583" y="365"/>
                  <a:pt x="583" y="366"/>
                  <a:pt x="583" y="366"/>
                </a:cubicBezTo>
                <a:cubicBezTo>
                  <a:pt x="583" y="367"/>
                  <a:pt x="583" y="367"/>
                  <a:pt x="584" y="368"/>
                </a:cubicBezTo>
                <a:cubicBezTo>
                  <a:pt x="584" y="368"/>
                  <a:pt x="585" y="368"/>
                  <a:pt x="585" y="368"/>
                </a:cubicBezTo>
                <a:cubicBezTo>
                  <a:pt x="585" y="369"/>
                  <a:pt x="586" y="369"/>
                  <a:pt x="586" y="369"/>
                </a:cubicBezTo>
                <a:cubicBezTo>
                  <a:pt x="599" y="369"/>
                  <a:pt x="599" y="369"/>
                  <a:pt x="599" y="369"/>
                </a:cubicBezTo>
                <a:cubicBezTo>
                  <a:pt x="599" y="373"/>
                  <a:pt x="599" y="373"/>
                  <a:pt x="599" y="373"/>
                </a:cubicBezTo>
                <a:cubicBezTo>
                  <a:pt x="599" y="374"/>
                  <a:pt x="598" y="374"/>
                  <a:pt x="598" y="374"/>
                </a:cubicBezTo>
                <a:cubicBezTo>
                  <a:pt x="598" y="376"/>
                  <a:pt x="598" y="376"/>
                  <a:pt x="598" y="377"/>
                </a:cubicBezTo>
                <a:cubicBezTo>
                  <a:pt x="598" y="378"/>
                  <a:pt x="598" y="378"/>
                  <a:pt x="598" y="379"/>
                </a:cubicBezTo>
                <a:cubicBezTo>
                  <a:pt x="598" y="379"/>
                  <a:pt x="598" y="380"/>
                  <a:pt x="597" y="380"/>
                </a:cubicBezTo>
                <a:cubicBezTo>
                  <a:pt x="597" y="381"/>
                  <a:pt x="597" y="381"/>
                  <a:pt x="597" y="381"/>
                </a:cubicBezTo>
                <a:cubicBezTo>
                  <a:pt x="597" y="383"/>
                  <a:pt x="597" y="384"/>
                  <a:pt x="597" y="386"/>
                </a:cubicBezTo>
                <a:cubicBezTo>
                  <a:pt x="596" y="386"/>
                  <a:pt x="597" y="387"/>
                  <a:pt x="596" y="387"/>
                </a:cubicBezTo>
                <a:cubicBezTo>
                  <a:pt x="596" y="387"/>
                  <a:pt x="595" y="387"/>
                  <a:pt x="595" y="387"/>
                </a:cubicBezTo>
                <a:cubicBezTo>
                  <a:pt x="594" y="387"/>
                  <a:pt x="594" y="388"/>
                  <a:pt x="594" y="389"/>
                </a:cubicBezTo>
                <a:cubicBezTo>
                  <a:pt x="595" y="389"/>
                  <a:pt x="595" y="389"/>
                  <a:pt x="596" y="389"/>
                </a:cubicBezTo>
                <a:cubicBezTo>
                  <a:pt x="597" y="390"/>
                  <a:pt x="598" y="389"/>
                  <a:pt x="598" y="390"/>
                </a:cubicBezTo>
                <a:cubicBezTo>
                  <a:pt x="599" y="391"/>
                  <a:pt x="598" y="392"/>
                  <a:pt x="599" y="393"/>
                </a:cubicBezTo>
                <a:cubicBezTo>
                  <a:pt x="599" y="394"/>
                  <a:pt x="599" y="394"/>
                  <a:pt x="599" y="395"/>
                </a:cubicBezTo>
                <a:cubicBezTo>
                  <a:pt x="600" y="395"/>
                  <a:pt x="600" y="395"/>
                  <a:pt x="601" y="395"/>
                </a:cubicBezTo>
                <a:cubicBezTo>
                  <a:pt x="601" y="395"/>
                  <a:pt x="602" y="395"/>
                  <a:pt x="602" y="396"/>
                </a:cubicBezTo>
                <a:cubicBezTo>
                  <a:pt x="603" y="396"/>
                  <a:pt x="602" y="397"/>
                  <a:pt x="603" y="397"/>
                </a:cubicBezTo>
                <a:cubicBezTo>
                  <a:pt x="603" y="398"/>
                  <a:pt x="604" y="399"/>
                  <a:pt x="605" y="400"/>
                </a:cubicBezTo>
                <a:cubicBezTo>
                  <a:pt x="605" y="400"/>
                  <a:pt x="606" y="401"/>
                  <a:pt x="606" y="401"/>
                </a:cubicBezTo>
                <a:cubicBezTo>
                  <a:pt x="606" y="402"/>
                  <a:pt x="607" y="403"/>
                  <a:pt x="608" y="404"/>
                </a:cubicBezTo>
                <a:cubicBezTo>
                  <a:pt x="608" y="405"/>
                  <a:pt x="608" y="405"/>
                  <a:pt x="608" y="406"/>
                </a:cubicBezTo>
                <a:cubicBezTo>
                  <a:pt x="609" y="407"/>
                  <a:pt x="608" y="407"/>
                  <a:pt x="608" y="409"/>
                </a:cubicBezTo>
                <a:cubicBezTo>
                  <a:pt x="608" y="410"/>
                  <a:pt x="609" y="411"/>
                  <a:pt x="609" y="412"/>
                </a:cubicBezTo>
                <a:cubicBezTo>
                  <a:pt x="609" y="412"/>
                  <a:pt x="610" y="412"/>
                  <a:pt x="610" y="413"/>
                </a:cubicBezTo>
                <a:cubicBezTo>
                  <a:pt x="610" y="413"/>
                  <a:pt x="610" y="414"/>
                  <a:pt x="610" y="414"/>
                </a:cubicBezTo>
                <a:cubicBezTo>
                  <a:pt x="610" y="416"/>
                  <a:pt x="610" y="416"/>
                  <a:pt x="610" y="416"/>
                </a:cubicBezTo>
                <a:cubicBezTo>
                  <a:pt x="610" y="417"/>
                  <a:pt x="610" y="418"/>
                  <a:pt x="610" y="419"/>
                </a:cubicBezTo>
                <a:cubicBezTo>
                  <a:pt x="611" y="419"/>
                  <a:pt x="612" y="419"/>
                  <a:pt x="612" y="419"/>
                </a:cubicBezTo>
                <a:cubicBezTo>
                  <a:pt x="612" y="420"/>
                  <a:pt x="612" y="421"/>
                  <a:pt x="612" y="421"/>
                </a:cubicBezTo>
                <a:cubicBezTo>
                  <a:pt x="612" y="422"/>
                  <a:pt x="612" y="423"/>
                  <a:pt x="612" y="424"/>
                </a:cubicBezTo>
                <a:cubicBezTo>
                  <a:pt x="612" y="424"/>
                  <a:pt x="612" y="424"/>
                  <a:pt x="611" y="425"/>
                </a:cubicBezTo>
                <a:cubicBezTo>
                  <a:pt x="611" y="425"/>
                  <a:pt x="611" y="426"/>
                  <a:pt x="611" y="426"/>
                </a:cubicBezTo>
                <a:cubicBezTo>
                  <a:pt x="611" y="427"/>
                  <a:pt x="610" y="427"/>
                  <a:pt x="610" y="427"/>
                </a:cubicBezTo>
                <a:cubicBezTo>
                  <a:pt x="609" y="429"/>
                  <a:pt x="608" y="430"/>
                  <a:pt x="608" y="432"/>
                </a:cubicBezTo>
                <a:cubicBezTo>
                  <a:pt x="607" y="433"/>
                  <a:pt x="608" y="433"/>
                  <a:pt x="608" y="434"/>
                </a:cubicBezTo>
                <a:cubicBezTo>
                  <a:pt x="607" y="435"/>
                  <a:pt x="607" y="435"/>
                  <a:pt x="607" y="436"/>
                </a:cubicBezTo>
                <a:cubicBezTo>
                  <a:pt x="607" y="437"/>
                  <a:pt x="606" y="437"/>
                  <a:pt x="606" y="437"/>
                </a:cubicBezTo>
                <a:cubicBezTo>
                  <a:pt x="606" y="438"/>
                  <a:pt x="605" y="438"/>
                  <a:pt x="605" y="439"/>
                </a:cubicBezTo>
                <a:cubicBezTo>
                  <a:pt x="605" y="440"/>
                  <a:pt x="605" y="440"/>
                  <a:pt x="605" y="442"/>
                </a:cubicBezTo>
                <a:cubicBezTo>
                  <a:pt x="605" y="443"/>
                  <a:pt x="605" y="444"/>
                  <a:pt x="605" y="446"/>
                </a:cubicBezTo>
                <a:cubicBezTo>
                  <a:pt x="606" y="446"/>
                  <a:pt x="606" y="447"/>
                  <a:pt x="607" y="447"/>
                </a:cubicBezTo>
                <a:cubicBezTo>
                  <a:pt x="607" y="448"/>
                  <a:pt x="608" y="448"/>
                  <a:pt x="608" y="448"/>
                </a:cubicBezTo>
                <a:cubicBezTo>
                  <a:pt x="608" y="449"/>
                  <a:pt x="608" y="449"/>
                  <a:pt x="608" y="450"/>
                </a:cubicBezTo>
                <a:cubicBezTo>
                  <a:pt x="608" y="450"/>
                  <a:pt x="608" y="451"/>
                  <a:pt x="608" y="451"/>
                </a:cubicBezTo>
                <a:cubicBezTo>
                  <a:pt x="608" y="452"/>
                  <a:pt x="609" y="452"/>
                  <a:pt x="609" y="452"/>
                </a:cubicBezTo>
                <a:cubicBezTo>
                  <a:pt x="609" y="453"/>
                  <a:pt x="609" y="453"/>
                  <a:pt x="610" y="454"/>
                </a:cubicBezTo>
                <a:cubicBezTo>
                  <a:pt x="610" y="455"/>
                  <a:pt x="612" y="455"/>
                  <a:pt x="613" y="456"/>
                </a:cubicBezTo>
                <a:cubicBezTo>
                  <a:pt x="613" y="456"/>
                  <a:pt x="613" y="457"/>
                  <a:pt x="613" y="457"/>
                </a:cubicBezTo>
                <a:cubicBezTo>
                  <a:pt x="613" y="458"/>
                  <a:pt x="613" y="459"/>
                  <a:pt x="614" y="459"/>
                </a:cubicBezTo>
                <a:cubicBezTo>
                  <a:pt x="614" y="460"/>
                  <a:pt x="614" y="460"/>
                  <a:pt x="614" y="461"/>
                </a:cubicBezTo>
                <a:cubicBezTo>
                  <a:pt x="614" y="461"/>
                  <a:pt x="614" y="462"/>
                  <a:pt x="614" y="462"/>
                </a:cubicBezTo>
                <a:cubicBezTo>
                  <a:pt x="614" y="462"/>
                  <a:pt x="615" y="463"/>
                  <a:pt x="615" y="463"/>
                </a:cubicBezTo>
                <a:cubicBezTo>
                  <a:pt x="615" y="471"/>
                  <a:pt x="615" y="471"/>
                  <a:pt x="615" y="471"/>
                </a:cubicBezTo>
                <a:cubicBezTo>
                  <a:pt x="615" y="472"/>
                  <a:pt x="616" y="472"/>
                  <a:pt x="616" y="473"/>
                </a:cubicBezTo>
                <a:cubicBezTo>
                  <a:pt x="616" y="474"/>
                  <a:pt x="616" y="474"/>
                  <a:pt x="616" y="475"/>
                </a:cubicBezTo>
                <a:cubicBezTo>
                  <a:pt x="616" y="476"/>
                  <a:pt x="616" y="477"/>
                  <a:pt x="617" y="477"/>
                </a:cubicBezTo>
                <a:cubicBezTo>
                  <a:pt x="618" y="479"/>
                  <a:pt x="620" y="480"/>
                  <a:pt x="621" y="481"/>
                </a:cubicBezTo>
                <a:cubicBezTo>
                  <a:pt x="621" y="482"/>
                  <a:pt x="621" y="482"/>
                  <a:pt x="621" y="483"/>
                </a:cubicBezTo>
                <a:cubicBezTo>
                  <a:pt x="621" y="483"/>
                  <a:pt x="621" y="484"/>
                  <a:pt x="621" y="484"/>
                </a:cubicBezTo>
                <a:cubicBezTo>
                  <a:pt x="621" y="485"/>
                  <a:pt x="622" y="485"/>
                  <a:pt x="622" y="486"/>
                </a:cubicBezTo>
                <a:cubicBezTo>
                  <a:pt x="622" y="487"/>
                  <a:pt x="623" y="487"/>
                  <a:pt x="623" y="488"/>
                </a:cubicBezTo>
                <a:cubicBezTo>
                  <a:pt x="623" y="489"/>
                  <a:pt x="624" y="489"/>
                  <a:pt x="624" y="490"/>
                </a:cubicBezTo>
                <a:cubicBezTo>
                  <a:pt x="625" y="490"/>
                  <a:pt x="626" y="490"/>
                  <a:pt x="626" y="491"/>
                </a:cubicBezTo>
                <a:cubicBezTo>
                  <a:pt x="626" y="492"/>
                  <a:pt x="626" y="493"/>
                  <a:pt x="626" y="494"/>
                </a:cubicBezTo>
                <a:cubicBezTo>
                  <a:pt x="626" y="494"/>
                  <a:pt x="626" y="495"/>
                  <a:pt x="627" y="495"/>
                </a:cubicBezTo>
                <a:cubicBezTo>
                  <a:pt x="627" y="496"/>
                  <a:pt x="628" y="496"/>
                  <a:pt x="628" y="497"/>
                </a:cubicBezTo>
                <a:cubicBezTo>
                  <a:pt x="628" y="497"/>
                  <a:pt x="628" y="497"/>
                  <a:pt x="628" y="497"/>
                </a:cubicBezTo>
                <a:cubicBezTo>
                  <a:pt x="628" y="498"/>
                  <a:pt x="627" y="498"/>
                  <a:pt x="626" y="498"/>
                </a:cubicBezTo>
                <a:cubicBezTo>
                  <a:pt x="626" y="499"/>
                  <a:pt x="626" y="499"/>
                  <a:pt x="625" y="500"/>
                </a:cubicBezTo>
                <a:cubicBezTo>
                  <a:pt x="625" y="500"/>
                  <a:pt x="625" y="501"/>
                  <a:pt x="625" y="501"/>
                </a:cubicBezTo>
                <a:cubicBezTo>
                  <a:pt x="626" y="501"/>
                  <a:pt x="626" y="501"/>
                  <a:pt x="627" y="501"/>
                </a:cubicBezTo>
                <a:cubicBezTo>
                  <a:pt x="628" y="501"/>
                  <a:pt x="628" y="501"/>
                  <a:pt x="628" y="501"/>
                </a:cubicBezTo>
                <a:cubicBezTo>
                  <a:pt x="628" y="502"/>
                  <a:pt x="628" y="502"/>
                  <a:pt x="628" y="503"/>
                </a:cubicBezTo>
                <a:cubicBezTo>
                  <a:pt x="628" y="503"/>
                  <a:pt x="628" y="504"/>
                  <a:pt x="628" y="504"/>
                </a:cubicBezTo>
                <a:cubicBezTo>
                  <a:pt x="628" y="505"/>
                  <a:pt x="629" y="505"/>
                  <a:pt x="629" y="505"/>
                </a:cubicBezTo>
                <a:cubicBezTo>
                  <a:pt x="630" y="505"/>
                  <a:pt x="630" y="506"/>
                  <a:pt x="631" y="506"/>
                </a:cubicBezTo>
                <a:cubicBezTo>
                  <a:pt x="638" y="506"/>
                  <a:pt x="638" y="506"/>
                  <a:pt x="638" y="506"/>
                </a:cubicBezTo>
                <a:cubicBezTo>
                  <a:pt x="639" y="506"/>
                  <a:pt x="640" y="505"/>
                  <a:pt x="641" y="505"/>
                </a:cubicBezTo>
                <a:cubicBezTo>
                  <a:pt x="642" y="504"/>
                  <a:pt x="642" y="504"/>
                  <a:pt x="644" y="504"/>
                </a:cubicBezTo>
                <a:cubicBezTo>
                  <a:pt x="652" y="504"/>
                  <a:pt x="652" y="504"/>
                  <a:pt x="652" y="504"/>
                </a:cubicBezTo>
                <a:cubicBezTo>
                  <a:pt x="653" y="503"/>
                  <a:pt x="653" y="503"/>
                  <a:pt x="653" y="503"/>
                </a:cubicBezTo>
                <a:cubicBezTo>
                  <a:pt x="654" y="502"/>
                  <a:pt x="653" y="501"/>
                  <a:pt x="653" y="501"/>
                </a:cubicBezTo>
                <a:cubicBezTo>
                  <a:pt x="654" y="501"/>
                  <a:pt x="654" y="501"/>
                  <a:pt x="655" y="501"/>
                </a:cubicBezTo>
                <a:cubicBezTo>
                  <a:pt x="655" y="501"/>
                  <a:pt x="656" y="501"/>
                  <a:pt x="656" y="501"/>
                </a:cubicBezTo>
                <a:cubicBezTo>
                  <a:pt x="657" y="501"/>
                  <a:pt x="658" y="501"/>
                  <a:pt x="659" y="500"/>
                </a:cubicBezTo>
                <a:cubicBezTo>
                  <a:pt x="659" y="500"/>
                  <a:pt x="660" y="500"/>
                  <a:pt x="660" y="500"/>
                </a:cubicBezTo>
                <a:cubicBezTo>
                  <a:pt x="661" y="500"/>
                  <a:pt x="661" y="499"/>
                  <a:pt x="662" y="499"/>
                </a:cubicBezTo>
                <a:cubicBezTo>
                  <a:pt x="662" y="498"/>
                  <a:pt x="661" y="498"/>
                  <a:pt x="662" y="497"/>
                </a:cubicBezTo>
                <a:cubicBezTo>
                  <a:pt x="662" y="497"/>
                  <a:pt x="662" y="497"/>
                  <a:pt x="663" y="497"/>
                </a:cubicBezTo>
                <a:cubicBezTo>
                  <a:pt x="663" y="496"/>
                  <a:pt x="664" y="496"/>
                  <a:pt x="664" y="495"/>
                </a:cubicBezTo>
                <a:cubicBezTo>
                  <a:pt x="665" y="495"/>
                  <a:pt x="665" y="495"/>
                  <a:pt x="666" y="494"/>
                </a:cubicBezTo>
                <a:cubicBezTo>
                  <a:pt x="666" y="494"/>
                  <a:pt x="667" y="493"/>
                  <a:pt x="667" y="493"/>
                </a:cubicBezTo>
                <a:cubicBezTo>
                  <a:pt x="668" y="492"/>
                  <a:pt x="668" y="491"/>
                  <a:pt x="668" y="490"/>
                </a:cubicBezTo>
                <a:cubicBezTo>
                  <a:pt x="668" y="489"/>
                  <a:pt x="669" y="489"/>
                  <a:pt x="670" y="488"/>
                </a:cubicBezTo>
                <a:cubicBezTo>
                  <a:pt x="671" y="488"/>
                  <a:pt x="672" y="487"/>
                  <a:pt x="672" y="486"/>
                </a:cubicBezTo>
                <a:cubicBezTo>
                  <a:pt x="673" y="486"/>
                  <a:pt x="673" y="485"/>
                  <a:pt x="673" y="485"/>
                </a:cubicBezTo>
                <a:cubicBezTo>
                  <a:pt x="673" y="484"/>
                  <a:pt x="674" y="484"/>
                  <a:pt x="674" y="483"/>
                </a:cubicBezTo>
                <a:cubicBezTo>
                  <a:pt x="675" y="483"/>
                  <a:pt x="675" y="482"/>
                  <a:pt x="676" y="482"/>
                </a:cubicBezTo>
                <a:cubicBezTo>
                  <a:pt x="676" y="480"/>
                  <a:pt x="676" y="480"/>
                  <a:pt x="676" y="478"/>
                </a:cubicBezTo>
                <a:cubicBezTo>
                  <a:pt x="676" y="477"/>
                  <a:pt x="676" y="477"/>
                  <a:pt x="676" y="476"/>
                </a:cubicBezTo>
                <a:cubicBezTo>
                  <a:pt x="676" y="475"/>
                  <a:pt x="675" y="475"/>
                  <a:pt x="675" y="475"/>
                </a:cubicBezTo>
                <a:cubicBezTo>
                  <a:pt x="675" y="474"/>
                  <a:pt x="675" y="474"/>
                  <a:pt x="675" y="473"/>
                </a:cubicBezTo>
                <a:cubicBezTo>
                  <a:pt x="675" y="473"/>
                  <a:pt x="675" y="472"/>
                  <a:pt x="676" y="472"/>
                </a:cubicBezTo>
                <a:cubicBezTo>
                  <a:pt x="676" y="472"/>
                  <a:pt x="677" y="472"/>
                  <a:pt x="677" y="472"/>
                </a:cubicBezTo>
                <a:cubicBezTo>
                  <a:pt x="678" y="472"/>
                  <a:pt x="678" y="472"/>
                  <a:pt x="679" y="472"/>
                </a:cubicBezTo>
                <a:cubicBezTo>
                  <a:pt x="680" y="472"/>
                  <a:pt x="680" y="471"/>
                  <a:pt x="680" y="471"/>
                </a:cubicBezTo>
                <a:cubicBezTo>
                  <a:pt x="681" y="470"/>
                  <a:pt x="681" y="470"/>
                  <a:pt x="682" y="470"/>
                </a:cubicBezTo>
                <a:cubicBezTo>
                  <a:pt x="682" y="469"/>
                  <a:pt x="682" y="469"/>
                  <a:pt x="683" y="468"/>
                </a:cubicBezTo>
                <a:cubicBezTo>
                  <a:pt x="683" y="468"/>
                  <a:pt x="684" y="468"/>
                  <a:pt x="684" y="467"/>
                </a:cubicBezTo>
                <a:cubicBezTo>
                  <a:pt x="684" y="467"/>
                  <a:pt x="685" y="467"/>
                  <a:pt x="686" y="467"/>
                </a:cubicBezTo>
                <a:cubicBezTo>
                  <a:pt x="686" y="467"/>
                  <a:pt x="686" y="466"/>
                  <a:pt x="686" y="465"/>
                </a:cubicBezTo>
                <a:cubicBezTo>
                  <a:pt x="686" y="464"/>
                  <a:pt x="685" y="463"/>
                  <a:pt x="685" y="461"/>
                </a:cubicBezTo>
                <a:cubicBezTo>
                  <a:pt x="685" y="460"/>
                  <a:pt x="684" y="459"/>
                  <a:pt x="684" y="458"/>
                </a:cubicBezTo>
                <a:cubicBezTo>
                  <a:pt x="684" y="457"/>
                  <a:pt x="683" y="457"/>
                  <a:pt x="683" y="456"/>
                </a:cubicBezTo>
                <a:cubicBezTo>
                  <a:pt x="682" y="455"/>
                  <a:pt x="682" y="454"/>
                  <a:pt x="682" y="453"/>
                </a:cubicBezTo>
                <a:cubicBezTo>
                  <a:pt x="682" y="452"/>
                  <a:pt x="683" y="452"/>
                  <a:pt x="683" y="451"/>
                </a:cubicBezTo>
                <a:cubicBezTo>
                  <a:pt x="683" y="451"/>
                  <a:pt x="684" y="450"/>
                  <a:pt x="684" y="450"/>
                </a:cubicBezTo>
                <a:cubicBezTo>
                  <a:pt x="685" y="449"/>
                  <a:pt x="685" y="449"/>
                  <a:pt x="686" y="449"/>
                </a:cubicBezTo>
                <a:cubicBezTo>
                  <a:pt x="686" y="448"/>
                  <a:pt x="687" y="448"/>
                  <a:pt x="687" y="448"/>
                </a:cubicBezTo>
                <a:cubicBezTo>
                  <a:pt x="687" y="448"/>
                  <a:pt x="687" y="447"/>
                  <a:pt x="688" y="447"/>
                </a:cubicBezTo>
                <a:cubicBezTo>
                  <a:pt x="688" y="446"/>
                  <a:pt x="689" y="446"/>
                  <a:pt x="689" y="445"/>
                </a:cubicBezTo>
                <a:cubicBezTo>
                  <a:pt x="689" y="445"/>
                  <a:pt x="689" y="444"/>
                  <a:pt x="690" y="444"/>
                </a:cubicBezTo>
                <a:cubicBezTo>
                  <a:pt x="691" y="443"/>
                  <a:pt x="691" y="443"/>
                  <a:pt x="693" y="443"/>
                </a:cubicBezTo>
                <a:cubicBezTo>
                  <a:pt x="693" y="442"/>
                  <a:pt x="694" y="442"/>
                  <a:pt x="694" y="442"/>
                </a:cubicBezTo>
                <a:cubicBezTo>
                  <a:pt x="694" y="442"/>
                  <a:pt x="695" y="442"/>
                  <a:pt x="695" y="442"/>
                </a:cubicBezTo>
                <a:cubicBezTo>
                  <a:pt x="696" y="442"/>
                  <a:pt x="696" y="441"/>
                  <a:pt x="697" y="441"/>
                </a:cubicBezTo>
                <a:cubicBezTo>
                  <a:pt x="698" y="441"/>
                  <a:pt x="699" y="440"/>
                  <a:pt x="700" y="439"/>
                </a:cubicBezTo>
                <a:cubicBezTo>
                  <a:pt x="700" y="439"/>
                  <a:pt x="701" y="438"/>
                  <a:pt x="701" y="437"/>
                </a:cubicBezTo>
                <a:cubicBezTo>
                  <a:pt x="702" y="436"/>
                  <a:pt x="701" y="435"/>
                  <a:pt x="701" y="434"/>
                </a:cubicBezTo>
                <a:cubicBezTo>
                  <a:pt x="701" y="433"/>
                  <a:pt x="702" y="433"/>
                  <a:pt x="702" y="432"/>
                </a:cubicBezTo>
                <a:cubicBezTo>
                  <a:pt x="702" y="430"/>
                  <a:pt x="702" y="430"/>
                  <a:pt x="702" y="430"/>
                </a:cubicBezTo>
                <a:cubicBezTo>
                  <a:pt x="702" y="429"/>
                  <a:pt x="702" y="429"/>
                  <a:pt x="702" y="428"/>
                </a:cubicBezTo>
                <a:cubicBezTo>
                  <a:pt x="702" y="427"/>
                  <a:pt x="701" y="427"/>
                  <a:pt x="701" y="427"/>
                </a:cubicBezTo>
                <a:cubicBezTo>
                  <a:pt x="701" y="418"/>
                  <a:pt x="701" y="418"/>
                  <a:pt x="701" y="418"/>
                </a:cubicBezTo>
                <a:cubicBezTo>
                  <a:pt x="701" y="418"/>
                  <a:pt x="700" y="418"/>
                  <a:pt x="700" y="417"/>
                </a:cubicBezTo>
                <a:cubicBezTo>
                  <a:pt x="699" y="416"/>
                  <a:pt x="698" y="414"/>
                  <a:pt x="697" y="413"/>
                </a:cubicBezTo>
                <a:cubicBezTo>
                  <a:pt x="698" y="412"/>
                  <a:pt x="698" y="411"/>
                  <a:pt x="698" y="410"/>
                </a:cubicBezTo>
                <a:cubicBezTo>
                  <a:pt x="698" y="409"/>
                  <a:pt x="698" y="409"/>
                  <a:pt x="698" y="408"/>
                </a:cubicBezTo>
                <a:cubicBezTo>
                  <a:pt x="698" y="408"/>
                  <a:pt x="698" y="407"/>
                  <a:pt x="698" y="407"/>
                </a:cubicBezTo>
                <a:cubicBezTo>
                  <a:pt x="698" y="406"/>
                  <a:pt x="698" y="406"/>
                  <a:pt x="697" y="406"/>
                </a:cubicBezTo>
                <a:cubicBezTo>
                  <a:pt x="697" y="405"/>
                  <a:pt x="697" y="405"/>
                  <a:pt x="697" y="404"/>
                </a:cubicBezTo>
                <a:cubicBezTo>
                  <a:pt x="697" y="403"/>
                  <a:pt x="697" y="403"/>
                  <a:pt x="697" y="403"/>
                </a:cubicBezTo>
                <a:cubicBezTo>
                  <a:pt x="697" y="403"/>
                  <a:pt x="697" y="402"/>
                  <a:pt x="697" y="401"/>
                </a:cubicBezTo>
                <a:cubicBezTo>
                  <a:pt x="697" y="401"/>
                  <a:pt x="697" y="400"/>
                  <a:pt x="697" y="400"/>
                </a:cubicBezTo>
                <a:cubicBezTo>
                  <a:pt x="697" y="399"/>
                  <a:pt x="698" y="399"/>
                  <a:pt x="699" y="399"/>
                </a:cubicBezTo>
                <a:cubicBezTo>
                  <a:pt x="700" y="397"/>
                  <a:pt x="701" y="396"/>
                  <a:pt x="702" y="395"/>
                </a:cubicBezTo>
                <a:cubicBezTo>
                  <a:pt x="702" y="394"/>
                  <a:pt x="702" y="394"/>
                  <a:pt x="702" y="393"/>
                </a:cubicBezTo>
                <a:cubicBezTo>
                  <a:pt x="703" y="393"/>
                  <a:pt x="703" y="392"/>
                  <a:pt x="703" y="392"/>
                </a:cubicBezTo>
                <a:cubicBezTo>
                  <a:pt x="704" y="391"/>
                  <a:pt x="704" y="391"/>
                  <a:pt x="704" y="390"/>
                </a:cubicBezTo>
                <a:cubicBezTo>
                  <a:pt x="704" y="389"/>
                  <a:pt x="705" y="389"/>
                  <a:pt x="705" y="388"/>
                </a:cubicBezTo>
                <a:cubicBezTo>
                  <a:pt x="706" y="387"/>
                  <a:pt x="706" y="387"/>
                  <a:pt x="707" y="386"/>
                </a:cubicBezTo>
                <a:cubicBezTo>
                  <a:pt x="707" y="386"/>
                  <a:pt x="708" y="386"/>
                  <a:pt x="708" y="385"/>
                </a:cubicBezTo>
                <a:cubicBezTo>
                  <a:pt x="709" y="385"/>
                  <a:pt x="709" y="384"/>
                  <a:pt x="709" y="384"/>
                </a:cubicBezTo>
                <a:cubicBezTo>
                  <a:pt x="710" y="383"/>
                  <a:pt x="711" y="382"/>
                  <a:pt x="712" y="382"/>
                </a:cubicBezTo>
                <a:cubicBezTo>
                  <a:pt x="712" y="381"/>
                  <a:pt x="713" y="381"/>
                  <a:pt x="713" y="380"/>
                </a:cubicBezTo>
                <a:cubicBezTo>
                  <a:pt x="714" y="380"/>
                  <a:pt x="714" y="379"/>
                  <a:pt x="715" y="379"/>
                </a:cubicBezTo>
                <a:cubicBezTo>
                  <a:pt x="716" y="378"/>
                  <a:pt x="717" y="378"/>
                  <a:pt x="718" y="377"/>
                </a:cubicBezTo>
                <a:cubicBezTo>
                  <a:pt x="718" y="377"/>
                  <a:pt x="718" y="376"/>
                  <a:pt x="718" y="376"/>
                </a:cubicBezTo>
                <a:cubicBezTo>
                  <a:pt x="719" y="375"/>
                  <a:pt x="719" y="375"/>
                  <a:pt x="720" y="374"/>
                </a:cubicBezTo>
                <a:cubicBezTo>
                  <a:pt x="720" y="374"/>
                  <a:pt x="720" y="373"/>
                  <a:pt x="720" y="373"/>
                </a:cubicBezTo>
                <a:cubicBezTo>
                  <a:pt x="720" y="373"/>
                  <a:pt x="721" y="373"/>
                  <a:pt x="721" y="373"/>
                </a:cubicBezTo>
                <a:cubicBezTo>
                  <a:pt x="722" y="372"/>
                  <a:pt x="722" y="372"/>
                  <a:pt x="723" y="372"/>
                </a:cubicBezTo>
                <a:cubicBezTo>
                  <a:pt x="723" y="371"/>
                  <a:pt x="724" y="371"/>
                  <a:pt x="724" y="371"/>
                </a:cubicBezTo>
                <a:cubicBezTo>
                  <a:pt x="725" y="370"/>
                  <a:pt x="725" y="370"/>
                  <a:pt x="726" y="370"/>
                </a:cubicBezTo>
                <a:cubicBezTo>
                  <a:pt x="726" y="369"/>
                  <a:pt x="727" y="369"/>
                  <a:pt x="727" y="368"/>
                </a:cubicBezTo>
                <a:cubicBezTo>
                  <a:pt x="728" y="367"/>
                  <a:pt x="727" y="366"/>
                  <a:pt x="728" y="364"/>
                </a:cubicBezTo>
                <a:cubicBezTo>
                  <a:pt x="728" y="364"/>
                  <a:pt x="729" y="364"/>
                  <a:pt x="729" y="363"/>
                </a:cubicBezTo>
                <a:cubicBezTo>
                  <a:pt x="730" y="363"/>
                  <a:pt x="730" y="362"/>
                  <a:pt x="731" y="362"/>
                </a:cubicBezTo>
                <a:cubicBezTo>
                  <a:pt x="731" y="361"/>
                  <a:pt x="732" y="361"/>
                  <a:pt x="732" y="361"/>
                </a:cubicBezTo>
                <a:cubicBezTo>
                  <a:pt x="733" y="360"/>
                  <a:pt x="733" y="360"/>
                  <a:pt x="733" y="359"/>
                </a:cubicBezTo>
                <a:cubicBezTo>
                  <a:pt x="734" y="359"/>
                  <a:pt x="734" y="359"/>
                  <a:pt x="735" y="358"/>
                </a:cubicBezTo>
                <a:cubicBezTo>
                  <a:pt x="735" y="357"/>
                  <a:pt x="735" y="356"/>
                  <a:pt x="735" y="355"/>
                </a:cubicBezTo>
                <a:cubicBezTo>
                  <a:pt x="735" y="354"/>
                  <a:pt x="735" y="353"/>
                  <a:pt x="735" y="352"/>
                </a:cubicBezTo>
                <a:cubicBezTo>
                  <a:pt x="735" y="350"/>
                  <a:pt x="736" y="349"/>
                  <a:pt x="736" y="348"/>
                </a:cubicBezTo>
                <a:cubicBezTo>
                  <a:pt x="736" y="345"/>
                  <a:pt x="736" y="345"/>
                  <a:pt x="736" y="345"/>
                </a:cubicBezTo>
                <a:cubicBezTo>
                  <a:pt x="735" y="345"/>
                  <a:pt x="735" y="345"/>
                  <a:pt x="734" y="345"/>
                </a:cubicBezTo>
                <a:cubicBezTo>
                  <a:pt x="733" y="345"/>
                  <a:pt x="732" y="345"/>
                  <a:pt x="731" y="345"/>
                </a:cubicBezTo>
                <a:cubicBezTo>
                  <a:pt x="731" y="345"/>
                  <a:pt x="730" y="346"/>
                  <a:pt x="730" y="346"/>
                </a:cubicBezTo>
                <a:cubicBezTo>
                  <a:pt x="728" y="347"/>
                  <a:pt x="727" y="348"/>
                  <a:pt x="725" y="348"/>
                </a:cubicBezTo>
                <a:cubicBezTo>
                  <a:pt x="724" y="348"/>
                  <a:pt x="724" y="347"/>
                  <a:pt x="723" y="347"/>
                </a:cubicBezTo>
                <a:cubicBezTo>
                  <a:pt x="721" y="347"/>
                  <a:pt x="721" y="347"/>
                  <a:pt x="721" y="347"/>
                </a:cubicBezTo>
                <a:cubicBezTo>
                  <a:pt x="720" y="347"/>
                  <a:pt x="719" y="348"/>
                  <a:pt x="718" y="348"/>
                </a:cubicBezTo>
                <a:cubicBezTo>
                  <a:pt x="717" y="348"/>
                  <a:pt x="717" y="348"/>
                  <a:pt x="715" y="348"/>
                </a:cubicBezTo>
                <a:cubicBezTo>
                  <a:pt x="715" y="348"/>
                  <a:pt x="714" y="347"/>
                  <a:pt x="713" y="347"/>
                </a:cubicBezTo>
                <a:cubicBezTo>
                  <a:pt x="713" y="346"/>
                  <a:pt x="713" y="346"/>
                  <a:pt x="713" y="346"/>
                </a:cubicBezTo>
                <a:cubicBezTo>
                  <a:pt x="712" y="345"/>
                  <a:pt x="712" y="345"/>
                  <a:pt x="712" y="344"/>
                </a:cubicBezTo>
                <a:cubicBezTo>
                  <a:pt x="711" y="344"/>
                  <a:pt x="712" y="343"/>
                  <a:pt x="712" y="343"/>
                </a:cubicBezTo>
                <a:cubicBezTo>
                  <a:pt x="711" y="342"/>
                  <a:pt x="710" y="343"/>
                  <a:pt x="710" y="342"/>
                </a:cubicBezTo>
                <a:cubicBezTo>
                  <a:pt x="709" y="341"/>
                  <a:pt x="709" y="341"/>
                  <a:pt x="709" y="341"/>
                </a:cubicBezTo>
                <a:cubicBezTo>
                  <a:pt x="709" y="340"/>
                  <a:pt x="710" y="340"/>
                  <a:pt x="709" y="339"/>
                </a:cubicBezTo>
                <a:cubicBezTo>
                  <a:pt x="709" y="339"/>
                  <a:pt x="709" y="339"/>
                  <a:pt x="708" y="338"/>
                </a:cubicBezTo>
                <a:cubicBezTo>
                  <a:pt x="708" y="338"/>
                  <a:pt x="707" y="338"/>
                  <a:pt x="707" y="338"/>
                </a:cubicBezTo>
                <a:cubicBezTo>
                  <a:pt x="706" y="338"/>
                  <a:pt x="706" y="337"/>
                  <a:pt x="705" y="337"/>
                </a:cubicBezTo>
                <a:cubicBezTo>
                  <a:pt x="705" y="336"/>
                  <a:pt x="705" y="336"/>
                  <a:pt x="704" y="335"/>
                </a:cubicBezTo>
                <a:cubicBezTo>
                  <a:pt x="704" y="335"/>
                  <a:pt x="703" y="335"/>
                  <a:pt x="703" y="335"/>
                </a:cubicBezTo>
                <a:cubicBezTo>
                  <a:pt x="702" y="334"/>
                  <a:pt x="702" y="333"/>
                  <a:pt x="702" y="333"/>
                </a:cubicBezTo>
                <a:cubicBezTo>
                  <a:pt x="701" y="333"/>
                  <a:pt x="701" y="333"/>
                  <a:pt x="700" y="333"/>
                </a:cubicBezTo>
                <a:cubicBezTo>
                  <a:pt x="700" y="332"/>
                  <a:pt x="699" y="333"/>
                  <a:pt x="699" y="333"/>
                </a:cubicBezTo>
                <a:cubicBezTo>
                  <a:pt x="698" y="332"/>
                  <a:pt x="698" y="332"/>
                  <a:pt x="697" y="331"/>
                </a:cubicBezTo>
                <a:cubicBezTo>
                  <a:pt x="697" y="331"/>
                  <a:pt x="696" y="330"/>
                  <a:pt x="696" y="329"/>
                </a:cubicBezTo>
                <a:cubicBezTo>
                  <a:pt x="696" y="328"/>
                  <a:pt x="696" y="328"/>
                  <a:pt x="696" y="327"/>
                </a:cubicBezTo>
                <a:cubicBezTo>
                  <a:pt x="696" y="326"/>
                  <a:pt x="696" y="325"/>
                  <a:pt x="695" y="324"/>
                </a:cubicBezTo>
                <a:cubicBezTo>
                  <a:pt x="695" y="324"/>
                  <a:pt x="694" y="324"/>
                  <a:pt x="694" y="323"/>
                </a:cubicBezTo>
                <a:cubicBezTo>
                  <a:pt x="693" y="322"/>
                  <a:pt x="692" y="322"/>
                  <a:pt x="692" y="321"/>
                </a:cubicBezTo>
                <a:cubicBezTo>
                  <a:pt x="692" y="320"/>
                  <a:pt x="691" y="320"/>
                  <a:pt x="691" y="319"/>
                </a:cubicBezTo>
                <a:cubicBezTo>
                  <a:pt x="691" y="319"/>
                  <a:pt x="691" y="318"/>
                  <a:pt x="691" y="318"/>
                </a:cubicBezTo>
                <a:cubicBezTo>
                  <a:pt x="691" y="316"/>
                  <a:pt x="691" y="316"/>
                  <a:pt x="691" y="316"/>
                </a:cubicBezTo>
                <a:cubicBezTo>
                  <a:pt x="691" y="315"/>
                  <a:pt x="691" y="314"/>
                  <a:pt x="691" y="313"/>
                </a:cubicBezTo>
                <a:cubicBezTo>
                  <a:pt x="691" y="313"/>
                  <a:pt x="690" y="313"/>
                  <a:pt x="690" y="312"/>
                </a:cubicBezTo>
                <a:cubicBezTo>
                  <a:pt x="689" y="311"/>
                  <a:pt x="689" y="310"/>
                  <a:pt x="688" y="309"/>
                </a:cubicBezTo>
                <a:cubicBezTo>
                  <a:pt x="688" y="309"/>
                  <a:pt x="688" y="308"/>
                  <a:pt x="688" y="308"/>
                </a:cubicBezTo>
                <a:cubicBezTo>
                  <a:pt x="687" y="307"/>
                  <a:pt x="686" y="308"/>
                  <a:pt x="686" y="307"/>
                </a:cubicBezTo>
                <a:cubicBezTo>
                  <a:pt x="686" y="307"/>
                  <a:pt x="686" y="306"/>
                  <a:pt x="686" y="306"/>
                </a:cubicBezTo>
                <a:cubicBezTo>
                  <a:pt x="685" y="305"/>
                  <a:pt x="686" y="305"/>
                  <a:pt x="686" y="304"/>
                </a:cubicBezTo>
                <a:cubicBezTo>
                  <a:pt x="685" y="303"/>
                  <a:pt x="686" y="302"/>
                  <a:pt x="686" y="301"/>
                </a:cubicBezTo>
                <a:cubicBezTo>
                  <a:pt x="685" y="301"/>
                  <a:pt x="685" y="301"/>
                  <a:pt x="685" y="300"/>
                </a:cubicBezTo>
                <a:cubicBezTo>
                  <a:pt x="685" y="299"/>
                  <a:pt x="684" y="299"/>
                  <a:pt x="684" y="299"/>
                </a:cubicBezTo>
                <a:cubicBezTo>
                  <a:pt x="683" y="298"/>
                  <a:pt x="682" y="297"/>
                  <a:pt x="682" y="296"/>
                </a:cubicBezTo>
                <a:cubicBezTo>
                  <a:pt x="681" y="295"/>
                  <a:pt x="681" y="295"/>
                  <a:pt x="681" y="294"/>
                </a:cubicBezTo>
                <a:cubicBezTo>
                  <a:pt x="681" y="293"/>
                  <a:pt x="681" y="293"/>
                  <a:pt x="681" y="292"/>
                </a:cubicBezTo>
                <a:cubicBezTo>
                  <a:pt x="681" y="290"/>
                  <a:pt x="680" y="290"/>
                  <a:pt x="680" y="289"/>
                </a:cubicBezTo>
                <a:cubicBezTo>
                  <a:pt x="679" y="288"/>
                  <a:pt x="679" y="288"/>
                  <a:pt x="678" y="287"/>
                </a:cubicBezTo>
                <a:cubicBezTo>
                  <a:pt x="678" y="287"/>
                  <a:pt x="678" y="286"/>
                  <a:pt x="677" y="286"/>
                </a:cubicBezTo>
                <a:cubicBezTo>
                  <a:pt x="677" y="286"/>
                  <a:pt x="676" y="285"/>
                  <a:pt x="676" y="285"/>
                </a:cubicBezTo>
                <a:cubicBezTo>
                  <a:pt x="676" y="284"/>
                  <a:pt x="675" y="282"/>
                  <a:pt x="675" y="282"/>
                </a:cubicBezTo>
                <a:close/>
                <a:moveTo>
                  <a:pt x="316" y="552"/>
                </a:moveTo>
                <a:cubicBezTo>
                  <a:pt x="316" y="552"/>
                  <a:pt x="315" y="552"/>
                  <a:pt x="315" y="552"/>
                </a:cubicBezTo>
                <a:cubicBezTo>
                  <a:pt x="315" y="551"/>
                  <a:pt x="315" y="551"/>
                  <a:pt x="314" y="551"/>
                </a:cubicBezTo>
                <a:cubicBezTo>
                  <a:pt x="314" y="551"/>
                  <a:pt x="315" y="551"/>
                  <a:pt x="314" y="550"/>
                </a:cubicBezTo>
                <a:cubicBezTo>
                  <a:pt x="314" y="550"/>
                  <a:pt x="314" y="550"/>
                  <a:pt x="314" y="550"/>
                </a:cubicBezTo>
                <a:cubicBezTo>
                  <a:pt x="314" y="550"/>
                  <a:pt x="314" y="549"/>
                  <a:pt x="314" y="549"/>
                </a:cubicBezTo>
                <a:cubicBezTo>
                  <a:pt x="313" y="549"/>
                  <a:pt x="313" y="550"/>
                  <a:pt x="313" y="550"/>
                </a:cubicBezTo>
                <a:cubicBezTo>
                  <a:pt x="313" y="552"/>
                  <a:pt x="313" y="552"/>
                  <a:pt x="313" y="552"/>
                </a:cubicBezTo>
                <a:cubicBezTo>
                  <a:pt x="312" y="552"/>
                  <a:pt x="312" y="552"/>
                  <a:pt x="311" y="552"/>
                </a:cubicBezTo>
                <a:cubicBezTo>
                  <a:pt x="311" y="552"/>
                  <a:pt x="311" y="553"/>
                  <a:pt x="311" y="553"/>
                </a:cubicBezTo>
                <a:cubicBezTo>
                  <a:pt x="311" y="553"/>
                  <a:pt x="310" y="553"/>
                  <a:pt x="310" y="553"/>
                </a:cubicBezTo>
                <a:cubicBezTo>
                  <a:pt x="310" y="554"/>
                  <a:pt x="311" y="555"/>
                  <a:pt x="312" y="555"/>
                </a:cubicBezTo>
                <a:cubicBezTo>
                  <a:pt x="312" y="555"/>
                  <a:pt x="312" y="555"/>
                  <a:pt x="313" y="555"/>
                </a:cubicBezTo>
                <a:cubicBezTo>
                  <a:pt x="313" y="555"/>
                  <a:pt x="313" y="555"/>
                  <a:pt x="313" y="555"/>
                </a:cubicBezTo>
                <a:cubicBezTo>
                  <a:pt x="314" y="555"/>
                  <a:pt x="314" y="555"/>
                  <a:pt x="314" y="555"/>
                </a:cubicBezTo>
                <a:cubicBezTo>
                  <a:pt x="314" y="555"/>
                  <a:pt x="314" y="555"/>
                  <a:pt x="315" y="556"/>
                </a:cubicBezTo>
                <a:cubicBezTo>
                  <a:pt x="315" y="556"/>
                  <a:pt x="315" y="556"/>
                  <a:pt x="314" y="556"/>
                </a:cubicBezTo>
                <a:cubicBezTo>
                  <a:pt x="314" y="557"/>
                  <a:pt x="314" y="557"/>
                  <a:pt x="314" y="557"/>
                </a:cubicBezTo>
                <a:cubicBezTo>
                  <a:pt x="314" y="557"/>
                  <a:pt x="314" y="557"/>
                  <a:pt x="314" y="558"/>
                </a:cubicBezTo>
                <a:cubicBezTo>
                  <a:pt x="314" y="558"/>
                  <a:pt x="314" y="558"/>
                  <a:pt x="314" y="558"/>
                </a:cubicBezTo>
                <a:cubicBezTo>
                  <a:pt x="315" y="558"/>
                  <a:pt x="315" y="558"/>
                  <a:pt x="316" y="559"/>
                </a:cubicBezTo>
                <a:cubicBezTo>
                  <a:pt x="317" y="559"/>
                  <a:pt x="317" y="559"/>
                  <a:pt x="317" y="559"/>
                </a:cubicBezTo>
                <a:cubicBezTo>
                  <a:pt x="317" y="560"/>
                  <a:pt x="317" y="560"/>
                  <a:pt x="317" y="560"/>
                </a:cubicBezTo>
                <a:cubicBezTo>
                  <a:pt x="317" y="560"/>
                  <a:pt x="317" y="560"/>
                  <a:pt x="317" y="561"/>
                </a:cubicBezTo>
                <a:cubicBezTo>
                  <a:pt x="317" y="561"/>
                  <a:pt x="316" y="561"/>
                  <a:pt x="316" y="561"/>
                </a:cubicBezTo>
                <a:cubicBezTo>
                  <a:pt x="315" y="561"/>
                  <a:pt x="315" y="561"/>
                  <a:pt x="315" y="561"/>
                </a:cubicBezTo>
                <a:cubicBezTo>
                  <a:pt x="314" y="561"/>
                  <a:pt x="314" y="561"/>
                  <a:pt x="314" y="561"/>
                </a:cubicBezTo>
                <a:cubicBezTo>
                  <a:pt x="313" y="561"/>
                  <a:pt x="313" y="561"/>
                  <a:pt x="312" y="561"/>
                </a:cubicBezTo>
                <a:cubicBezTo>
                  <a:pt x="312" y="561"/>
                  <a:pt x="312" y="562"/>
                  <a:pt x="311" y="562"/>
                </a:cubicBezTo>
                <a:cubicBezTo>
                  <a:pt x="311" y="562"/>
                  <a:pt x="311" y="562"/>
                  <a:pt x="311" y="562"/>
                </a:cubicBezTo>
                <a:cubicBezTo>
                  <a:pt x="311" y="563"/>
                  <a:pt x="311" y="563"/>
                  <a:pt x="311" y="563"/>
                </a:cubicBezTo>
                <a:cubicBezTo>
                  <a:pt x="311" y="563"/>
                  <a:pt x="311" y="563"/>
                  <a:pt x="311" y="564"/>
                </a:cubicBezTo>
                <a:cubicBezTo>
                  <a:pt x="311" y="564"/>
                  <a:pt x="311" y="564"/>
                  <a:pt x="311" y="564"/>
                </a:cubicBezTo>
                <a:cubicBezTo>
                  <a:pt x="311" y="564"/>
                  <a:pt x="311" y="565"/>
                  <a:pt x="311" y="565"/>
                </a:cubicBezTo>
                <a:cubicBezTo>
                  <a:pt x="311" y="565"/>
                  <a:pt x="312" y="565"/>
                  <a:pt x="312" y="565"/>
                </a:cubicBezTo>
                <a:cubicBezTo>
                  <a:pt x="312" y="566"/>
                  <a:pt x="312" y="566"/>
                  <a:pt x="312" y="566"/>
                </a:cubicBezTo>
                <a:cubicBezTo>
                  <a:pt x="312" y="567"/>
                  <a:pt x="312" y="567"/>
                  <a:pt x="312" y="567"/>
                </a:cubicBezTo>
                <a:cubicBezTo>
                  <a:pt x="312" y="567"/>
                  <a:pt x="312" y="567"/>
                  <a:pt x="312" y="567"/>
                </a:cubicBezTo>
                <a:cubicBezTo>
                  <a:pt x="312" y="568"/>
                  <a:pt x="311" y="568"/>
                  <a:pt x="311" y="568"/>
                </a:cubicBezTo>
                <a:cubicBezTo>
                  <a:pt x="311" y="569"/>
                  <a:pt x="312" y="569"/>
                  <a:pt x="312" y="569"/>
                </a:cubicBezTo>
                <a:cubicBezTo>
                  <a:pt x="313" y="570"/>
                  <a:pt x="313" y="570"/>
                  <a:pt x="313" y="571"/>
                </a:cubicBezTo>
                <a:cubicBezTo>
                  <a:pt x="313" y="571"/>
                  <a:pt x="312" y="571"/>
                  <a:pt x="312" y="571"/>
                </a:cubicBezTo>
                <a:cubicBezTo>
                  <a:pt x="312" y="571"/>
                  <a:pt x="313" y="572"/>
                  <a:pt x="313" y="572"/>
                </a:cubicBezTo>
                <a:cubicBezTo>
                  <a:pt x="313" y="572"/>
                  <a:pt x="313" y="572"/>
                  <a:pt x="313" y="572"/>
                </a:cubicBezTo>
                <a:cubicBezTo>
                  <a:pt x="314" y="572"/>
                  <a:pt x="314" y="572"/>
                  <a:pt x="314" y="573"/>
                </a:cubicBezTo>
                <a:cubicBezTo>
                  <a:pt x="314" y="573"/>
                  <a:pt x="314" y="573"/>
                  <a:pt x="314" y="573"/>
                </a:cubicBezTo>
                <a:cubicBezTo>
                  <a:pt x="313" y="574"/>
                  <a:pt x="313" y="574"/>
                  <a:pt x="313" y="574"/>
                </a:cubicBezTo>
                <a:cubicBezTo>
                  <a:pt x="313" y="575"/>
                  <a:pt x="313" y="575"/>
                  <a:pt x="313" y="575"/>
                </a:cubicBezTo>
                <a:cubicBezTo>
                  <a:pt x="313" y="575"/>
                  <a:pt x="313" y="575"/>
                  <a:pt x="314" y="575"/>
                </a:cubicBezTo>
                <a:cubicBezTo>
                  <a:pt x="315" y="575"/>
                  <a:pt x="315" y="575"/>
                  <a:pt x="315" y="575"/>
                </a:cubicBezTo>
                <a:cubicBezTo>
                  <a:pt x="315" y="575"/>
                  <a:pt x="316" y="575"/>
                  <a:pt x="316" y="575"/>
                </a:cubicBezTo>
                <a:cubicBezTo>
                  <a:pt x="316" y="575"/>
                  <a:pt x="316" y="575"/>
                  <a:pt x="316" y="576"/>
                </a:cubicBezTo>
                <a:cubicBezTo>
                  <a:pt x="315" y="576"/>
                  <a:pt x="315" y="576"/>
                  <a:pt x="314" y="576"/>
                </a:cubicBezTo>
                <a:cubicBezTo>
                  <a:pt x="315" y="577"/>
                  <a:pt x="315" y="577"/>
                  <a:pt x="315" y="578"/>
                </a:cubicBezTo>
                <a:cubicBezTo>
                  <a:pt x="316" y="578"/>
                  <a:pt x="316" y="578"/>
                  <a:pt x="316" y="578"/>
                </a:cubicBezTo>
                <a:cubicBezTo>
                  <a:pt x="316" y="578"/>
                  <a:pt x="317" y="578"/>
                  <a:pt x="317" y="578"/>
                </a:cubicBezTo>
                <a:cubicBezTo>
                  <a:pt x="317" y="578"/>
                  <a:pt x="317" y="578"/>
                  <a:pt x="317" y="578"/>
                </a:cubicBezTo>
                <a:cubicBezTo>
                  <a:pt x="316" y="579"/>
                  <a:pt x="316" y="579"/>
                  <a:pt x="316" y="579"/>
                </a:cubicBezTo>
                <a:cubicBezTo>
                  <a:pt x="316" y="579"/>
                  <a:pt x="317" y="579"/>
                  <a:pt x="317" y="579"/>
                </a:cubicBezTo>
                <a:cubicBezTo>
                  <a:pt x="317" y="580"/>
                  <a:pt x="317" y="580"/>
                  <a:pt x="317" y="580"/>
                </a:cubicBezTo>
                <a:cubicBezTo>
                  <a:pt x="318" y="580"/>
                  <a:pt x="318" y="581"/>
                  <a:pt x="318" y="581"/>
                </a:cubicBezTo>
                <a:cubicBezTo>
                  <a:pt x="318" y="581"/>
                  <a:pt x="317" y="581"/>
                  <a:pt x="317" y="582"/>
                </a:cubicBezTo>
                <a:cubicBezTo>
                  <a:pt x="318" y="582"/>
                  <a:pt x="318" y="582"/>
                  <a:pt x="318" y="582"/>
                </a:cubicBezTo>
                <a:cubicBezTo>
                  <a:pt x="319" y="583"/>
                  <a:pt x="320" y="582"/>
                  <a:pt x="320" y="583"/>
                </a:cubicBezTo>
                <a:cubicBezTo>
                  <a:pt x="321" y="583"/>
                  <a:pt x="321" y="583"/>
                  <a:pt x="321" y="583"/>
                </a:cubicBezTo>
                <a:cubicBezTo>
                  <a:pt x="321" y="584"/>
                  <a:pt x="321" y="584"/>
                  <a:pt x="321" y="584"/>
                </a:cubicBezTo>
                <a:cubicBezTo>
                  <a:pt x="321" y="584"/>
                  <a:pt x="321" y="585"/>
                  <a:pt x="321" y="585"/>
                </a:cubicBezTo>
                <a:cubicBezTo>
                  <a:pt x="321" y="585"/>
                  <a:pt x="322" y="585"/>
                  <a:pt x="322" y="585"/>
                </a:cubicBezTo>
                <a:cubicBezTo>
                  <a:pt x="322" y="585"/>
                  <a:pt x="323" y="585"/>
                  <a:pt x="323" y="586"/>
                </a:cubicBezTo>
                <a:cubicBezTo>
                  <a:pt x="323" y="586"/>
                  <a:pt x="323" y="586"/>
                  <a:pt x="323" y="586"/>
                </a:cubicBezTo>
                <a:cubicBezTo>
                  <a:pt x="323" y="587"/>
                  <a:pt x="323" y="587"/>
                  <a:pt x="323" y="588"/>
                </a:cubicBezTo>
                <a:cubicBezTo>
                  <a:pt x="323" y="588"/>
                  <a:pt x="324" y="588"/>
                  <a:pt x="324" y="588"/>
                </a:cubicBezTo>
                <a:cubicBezTo>
                  <a:pt x="325" y="588"/>
                  <a:pt x="325" y="588"/>
                  <a:pt x="325" y="588"/>
                </a:cubicBezTo>
                <a:cubicBezTo>
                  <a:pt x="325" y="588"/>
                  <a:pt x="326" y="588"/>
                  <a:pt x="326" y="588"/>
                </a:cubicBezTo>
                <a:cubicBezTo>
                  <a:pt x="326" y="588"/>
                  <a:pt x="326" y="588"/>
                  <a:pt x="326" y="589"/>
                </a:cubicBezTo>
                <a:cubicBezTo>
                  <a:pt x="326" y="589"/>
                  <a:pt x="326" y="590"/>
                  <a:pt x="327" y="590"/>
                </a:cubicBezTo>
                <a:cubicBezTo>
                  <a:pt x="327" y="590"/>
                  <a:pt x="328" y="590"/>
                  <a:pt x="328" y="590"/>
                </a:cubicBezTo>
                <a:cubicBezTo>
                  <a:pt x="329" y="590"/>
                  <a:pt x="329" y="590"/>
                  <a:pt x="329" y="590"/>
                </a:cubicBezTo>
                <a:cubicBezTo>
                  <a:pt x="329" y="590"/>
                  <a:pt x="330" y="590"/>
                  <a:pt x="330" y="590"/>
                </a:cubicBezTo>
                <a:cubicBezTo>
                  <a:pt x="330" y="590"/>
                  <a:pt x="330" y="590"/>
                  <a:pt x="330" y="591"/>
                </a:cubicBezTo>
                <a:cubicBezTo>
                  <a:pt x="331" y="591"/>
                  <a:pt x="331" y="591"/>
                  <a:pt x="331" y="591"/>
                </a:cubicBezTo>
                <a:cubicBezTo>
                  <a:pt x="332" y="591"/>
                  <a:pt x="332" y="591"/>
                  <a:pt x="333" y="591"/>
                </a:cubicBezTo>
                <a:cubicBezTo>
                  <a:pt x="333" y="591"/>
                  <a:pt x="333" y="591"/>
                  <a:pt x="333" y="591"/>
                </a:cubicBezTo>
                <a:cubicBezTo>
                  <a:pt x="334" y="591"/>
                  <a:pt x="334" y="591"/>
                  <a:pt x="334" y="592"/>
                </a:cubicBezTo>
                <a:cubicBezTo>
                  <a:pt x="334" y="592"/>
                  <a:pt x="335" y="592"/>
                  <a:pt x="335" y="592"/>
                </a:cubicBezTo>
                <a:cubicBezTo>
                  <a:pt x="341" y="592"/>
                  <a:pt x="341" y="592"/>
                  <a:pt x="341" y="592"/>
                </a:cubicBezTo>
                <a:cubicBezTo>
                  <a:pt x="341" y="592"/>
                  <a:pt x="341" y="592"/>
                  <a:pt x="341" y="592"/>
                </a:cubicBezTo>
                <a:cubicBezTo>
                  <a:pt x="342" y="592"/>
                  <a:pt x="342" y="592"/>
                  <a:pt x="342" y="592"/>
                </a:cubicBezTo>
                <a:cubicBezTo>
                  <a:pt x="342" y="591"/>
                  <a:pt x="342" y="591"/>
                  <a:pt x="342" y="591"/>
                </a:cubicBezTo>
                <a:cubicBezTo>
                  <a:pt x="342" y="591"/>
                  <a:pt x="343" y="590"/>
                  <a:pt x="343" y="590"/>
                </a:cubicBezTo>
                <a:cubicBezTo>
                  <a:pt x="343" y="590"/>
                  <a:pt x="343" y="590"/>
                  <a:pt x="344" y="590"/>
                </a:cubicBezTo>
                <a:cubicBezTo>
                  <a:pt x="344" y="590"/>
                  <a:pt x="345" y="590"/>
                  <a:pt x="345" y="590"/>
                </a:cubicBezTo>
                <a:cubicBezTo>
                  <a:pt x="345" y="590"/>
                  <a:pt x="345" y="589"/>
                  <a:pt x="345" y="589"/>
                </a:cubicBezTo>
                <a:cubicBezTo>
                  <a:pt x="345" y="589"/>
                  <a:pt x="344" y="589"/>
                  <a:pt x="344" y="589"/>
                </a:cubicBezTo>
                <a:cubicBezTo>
                  <a:pt x="344" y="589"/>
                  <a:pt x="343" y="588"/>
                  <a:pt x="343" y="588"/>
                </a:cubicBezTo>
                <a:cubicBezTo>
                  <a:pt x="342" y="588"/>
                  <a:pt x="342" y="588"/>
                  <a:pt x="342" y="588"/>
                </a:cubicBezTo>
                <a:cubicBezTo>
                  <a:pt x="342" y="588"/>
                  <a:pt x="342" y="588"/>
                  <a:pt x="341" y="588"/>
                </a:cubicBezTo>
                <a:cubicBezTo>
                  <a:pt x="341" y="588"/>
                  <a:pt x="340" y="588"/>
                  <a:pt x="340" y="588"/>
                </a:cubicBezTo>
                <a:cubicBezTo>
                  <a:pt x="339" y="588"/>
                  <a:pt x="339" y="588"/>
                  <a:pt x="339" y="588"/>
                </a:cubicBezTo>
                <a:cubicBezTo>
                  <a:pt x="339" y="586"/>
                  <a:pt x="339" y="586"/>
                  <a:pt x="339" y="586"/>
                </a:cubicBezTo>
                <a:cubicBezTo>
                  <a:pt x="338" y="586"/>
                  <a:pt x="338" y="586"/>
                  <a:pt x="338" y="586"/>
                </a:cubicBezTo>
                <a:cubicBezTo>
                  <a:pt x="337" y="586"/>
                  <a:pt x="337" y="586"/>
                  <a:pt x="337" y="586"/>
                </a:cubicBezTo>
                <a:cubicBezTo>
                  <a:pt x="337" y="586"/>
                  <a:pt x="336" y="586"/>
                  <a:pt x="336" y="586"/>
                </a:cubicBezTo>
                <a:cubicBezTo>
                  <a:pt x="336" y="586"/>
                  <a:pt x="336" y="585"/>
                  <a:pt x="336" y="585"/>
                </a:cubicBezTo>
                <a:cubicBezTo>
                  <a:pt x="336" y="584"/>
                  <a:pt x="336" y="584"/>
                  <a:pt x="336" y="583"/>
                </a:cubicBezTo>
                <a:cubicBezTo>
                  <a:pt x="336" y="583"/>
                  <a:pt x="336" y="583"/>
                  <a:pt x="336" y="583"/>
                </a:cubicBezTo>
                <a:cubicBezTo>
                  <a:pt x="336" y="583"/>
                  <a:pt x="336" y="582"/>
                  <a:pt x="336" y="582"/>
                </a:cubicBezTo>
                <a:cubicBezTo>
                  <a:pt x="335" y="582"/>
                  <a:pt x="335" y="582"/>
                  <a:pt x="335" y="582"/>
                </a:cubicBezTo>
                <a:cubicBezTo>
                  <a:pt x="335" y="581"/>
                  <a:pt x="335" y="581"/>
                  <a:pt x="335" y="581"/>
                </a:cubicBezTo>
                <a:cubicBezTo>
                  <a:pt x="334" y="581"/>
                  <a:pt x="335" y="580"/>
                  <a:pt x="335" y="580"/>
                </a:cubicBezTo>
                <a:cubicBezTo>
                  <a:pt x="335" y="579"/>
                  <a:pt x="335" y="579"/>
                  <a:pt x="335" y="579"/>
                </a:cubicBezTo>
                <a:cubicBezTo>
                  <a:pt x="334" y="579"/>
                  <a:pt x="334" y="579"/>
                  <a:pt x="334" y="579"/>
                </a:cubicBezTo>
                <a:cubicBezTo>
                  <a:pt x="334" y="578"/>
                  <a:pt x="334" y="578"/>
                  <a:pt x="334" y="577"/>
                </a:cubicBezTo>
                <a:cubicBezTo>
                  <a:pt x="334" y="577"/>
                  <a:pt x="334" y="577"/>
                  <a:pt x="334" y="577"/>
                </a:cubicBezTo>
                <a:cubicBezTo>
                  <a:pt x="334" y="576"/>
                  <a:pt x="334" y="576"/>
                  <a:pt x="334" y="576"/>
                </a:cubicBezTo>
                <a:cubicBezTo>
                  <a:pt x="333" y="575"/>
                  <a:pt x="333" y="575"/>
                  <a:pt x="333" y="575"/>
                </a:cubicBezTo>
                <a:cubicBezTo>
                  <a:pt x="333" y="575"/>
                  <a:pt x="333" y="574"/>
                  <a:pt x="333" y="574"/>
                </a:cubicBezTo>
                <a:cubicBezTo>
                  <a:pt x="333" y="573"/>
                  <a:pt x="333" y="573"/>
                  <a:pt x="333" y="573"/>
                </a:cubicBezTo>
                <a:cubicBezTo>
                  <a:pt x="333" y="573"/>
                  <a:pt x="333" y="573"/>
                  <a:pt x="333" y="573"/>
                </a:cubicBezTo>
                <a:cubicBezTo>
                  <a:pt x="333" y="570"/>
                  <a:pt x="333" y="570"/>
                  <a:pt x="333" y="570"/>
                </a:cubicBezTo>
                <a:cubicBezTo>
                  <a:pt x="333" y="570"/>
                  <a:pt x="333" y="569"/>
                  <a:pt x="333" y="569"/>
                </a:cubicBezTo>
                <a:cubicBezTo>
                  <a:pt x="336" y="569"/>
                  <a:pt x="336" y="569"/>
                  <a:pt x="336" y="569"/>
                </a:cubicBezTo>
                <a:cubicBezTo>
                  <a:pt x="336" y="568"/>
                  <a:pt x="337" y="568"/>
                  <a:pt x="336" y="567"/>
                </a:cubicBezTo>
                <a:cubicBezTo>
                  <a:pt x="336" y="567"/>
                  <a:pt x="336" y="567"/>
                  <a:pt x="336" y="567"/>
                </a:cubicBezTo>
                <a:cubicBezTo>
                  <a:pt x="336" y="566"/>
                  <a:pt x="336" y="566"/>
                  <a:pt x="336" y="565"/>
                </a:cubicBezTo>
                <a:cubicBezTo>
                  <a:pt x="337" y="565"/>
                  <a:pt x="337" y="565"/>
                  <a:pt x="337" y="565"/>
                </a:cubicBezTo>
                <a:cubicBezTo>
                  <a:pt x="337" y="564"/>
                  <a:pt x="337" y="564"/>
                  <a:pt x="338" y="564"/>
                </a:cubicBezTo>
                <a:cubicBezTo>
                  <a:pt x="338" y="564"/>
                  <a:pt x="339" y="564"/>
                  <a:pt x="339" y="564"/>
                </a:cubicBezTo>
                <a:cubicBezTo>
                  <a:pt x="339" y="564"/>
                  <a:pt x="340" y="564"/>
                  <a:pt x="340" y="564"/>
                </a:cubicBezTo>
                <a:cubicBezTo>
                  <a:pt x="340" y="563"/>
                  <a:pt x="341" y="562"/>
                  <a:pt x="341" y="561"/>
                </a:cubicBezTo>
                <a:cubicBezTo>
                  <a:pt x="341" y="560"/>
                  <a:pt x="341" y="560"/>
                  <a:pt x="341" y="560"/>
                </a:cubicBezTo>
                <a:cubicBezTo>
                  <a:pt x="341" y="560"/>
                  <a:pt x="341" y="560"/>
                  <a:pt x="342" y="559"/>
                </a:cubicBezTo>
                <a:cubicBezTo>
                  <a:pt x="342" y="559"/>
                  <a:pt x="342" y="559"/>
                  <a:pt x="342" y="559"/>
                </a:cubicBezTo>
                <a:cubicBezTo>
                  <a:pt x="343" y="559"/>
                  <a:pt x="343" y="559"/>
                  <a:pt x="343" y="558"/>
                </a:cubicBezTo>
                <a:cubicBezTo>
                  <a:pt x="343" y="558"/>
                  <a:pt x="343" y="559"/>
                  <a:pt x="344" y="558"/>
                </a:cubicBezTo>
                <a:cubicBezTo>
                  <a:pt x="344" y="558"/>
                  <a:pt x="344" y="558"/>
                  <a:pt x="344" y="558"/>
                </a:cubicBezTo>
                <a:cubicBezTo>
                  <a:pt x="344" y="556"/>
                  <a:pt x="344" y="556"/>
                  <a:pt x="344" y="556"/>
                </a:cubicBezTo>
                <a:cubicBezTo>
                  <a:pt x="344" y="556"/>
                  <a:pt x="343" y="556"/>
                  <a:pt x="343" y="556"/>
                </a:cubicBezTo>
                <a:cubicBezTo>
                  <a:pt x="342" y="556"/>
                  <a:pt x="342" y="556"/>
                  <a:pt x="341" y="556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1" y="555"/>
                  <a:pt x="341" y="555"/>
                </a:cubicBezTo>
                <a:cubicBezTo>
                  <a:pt x="340" y="555"/>
                  <a:pt x="340" y="554"/>
                  <a:pt x="340" y="554"/>
                </a:cubicBezTo>
                <a:cubicBezTo>
                  <a:pt x="340" y="554"/>
                  <a:pt x="339" y="554"/>
                  <a:pt x="339" y="554"/>
                </a:cubicBezTo>
                <a:cubicBezTo>
                  <a:pt x="339" y="554"/>
                  <a:pt x="339" y="554"/>
                  <a:pt x="338" y="554"/>
                </a:cubicBezTo>
                <a:cubicBezTo>
                  <a:pt x="338" y="553"/>
                  <a:pt x="338" y="553"/>
                  <a:pt x="338" y="553"/>
                </a:cubicBezTo>
                <a:cubicBezTo>
                  <a:pt x="338" y="553"/>
                  <a:pt x="337" y="553"/>
                  <a:pt x="337" y="552"/>
                </a:cubicBezTo>
                <a:cubicBezTo>
                  <a:pt x="337" y="552"/>
                  <a:pt x="337" y="551"/>
                  <a:pt x="337" y="551"/>
                </a:cubicBezTo>
                <a:cubicBezTo>
                  <a:pt x="337" y="550"/>
                  <a:pt x="337" y="550"/>
                  <a:pt x="337" y="550"/>
                </a:cubicBezTo>
                <a:cubicBezTo>
                  <a:pt x="337" y="550"/>
                  <a:pt x="337" y="550"/>
                  <a:pt x="337" y="549"/>
                </a:cubicBezTo>
                <a:cubicBezTo>
                  <a:pt x="338" y="549"/>
                  <a:pt x="338" y="549"/>
                  <a:pt x="338" y="549"/>
                </a:cubicBezTo>
                <a:cubicBezTo>
                  <a:pt x="339" y="548"/>
                  <a:pt x="339" y="547"/>
                  <a:pt x="340" y="547"/>
                </a:cubicBezTo>
                <a:cubicBezTo>
                  <a:pt x="344" y="547"/>
                  <a:pt x="344" y="547"/>
                  <a:pt x="344" y="547"/>
                </a:cubicBezTo>
                <a:cubicBezTo>
                  <a:pt x="344" y="544"/>
                  <a:pt x="344" y="544"/>
                  <a:pt x="344" y="544"/>
                </a:cubicBezTo>
                <a:cubicBezTo>
                  <a:pt x="344" y="543"/>
                  <a:pt x="344" y="543"/>
                  <a:pt x="345" y="543"/>
                </a:cubicBezTo>
                <a:cubicBezTo>
                  <a:pt x="345" y="543"/>
                  <a:pt x="345" y="543"/>
                  <a:pt x="345" y="542"/>
                </a:cubicBezTo>
                <a:cubicBezTo>
                  <a:pt x="346" y="542"/>
                  <a:pt x="346" y="542"/>
                  <a:pt x="346" y="541"/>
                </a:cubicBezTo>
                <a:cubicBezTo>
                  <a:pt x="346" y="541"/>
                  <a:pt x="346" y="541"/>
                  <a:pt x="346" y="540"/>
                </a:cubicBezTo>
                <a:cubicBezTo>
                  <a:pt x="346" y="540"/>
                  <a:pt x="346" y="540"/>
                  <a:pt x="346" y="540"/>
                </a:cubicBezTo>
                <a:cubicBezTo>
                  <a:pt x="346" y="539"/>
                  <a:pt x="346" y="539"/>
                  <a:pt x="346" y="539"/>
                </a:cubicBezTo>
                <a:cubicBezTo>
                  <a:pt x="346" y="539"/>
                  <a:pt x="346" y="538"/>
                  <a:pt x="346" y="538"/>
                </a:cubicBezTo>
                <a:cubicBezTo>
                  <a:pt x="346" y="538"/>
                  <a:pt x="347" y="537"/>
                  <a:pt x="347" y="537"/>
                </a:cubicBezTo>
                <a:cubicBezTo>
                  <a:pt x="348" y="537"/>
                  <a:pt x="348" y="538"/>
                  <a:pt x="349" y="538"/>
                </a:cubicBezTo>
                <a:cubicBezTo>
                  <a:pt x="349" y="538"/>
                  <a:pt x="350" y="538"/>
                  <a:pt x="350" y="537"/>
                </a:cubicBezTo>
                <a:cubicBezTo>
                  <a:pt x="350" y="537"/>
                  <a:pt x="351" y="537"/>
                  <a:pt x="351" y="537"/>
                </a:cubicBezTo>
                <a:cubicBezTo>
                  <a:pt x="351" y="537"/>
                  <a:pt x="351" y="536"/>
                  <a:pt x="351" y="536"/>
                </a:cubicBezTo>
                <a:cubicBezTo>
                  <a:pt x="351" y="535"/>
                  <a:pt x="351" y="535"/>
                  <a:pt x="351" y="535"/>
                </a:cubicBezTo>
                <a:cubicBezTo>
                  <a:pt x="351" y="535"/>
                  <a:pt x="350" y="535"/>
                  <a:pt x="350" y="535"/>
                </a:cubicBezTo>
                <a:cubicBezTo>
                  <a:pt x="350" y="535"/>
                  <a:pt x="350" y="535"/>
                  <a:pt x="350" y="535"/>
                </a:cubicBezTo>
                <a:cubicBezTo>
                  <a:pt x="349" y="535"/>
                  <a:pt x="349" y="535"/>
                  <a:pt x="349" y="535"/>
                </a:cubicBezTo>
                <a:cubicBezTo>
                  <a:pt x="348" y="535"/>
                  <a:pt x="348" y="536"/>
                  <a:pt x="348" y="536"/>
                </a:cubicBezTo>
                <a:cubicBezTo>
                  <a:pt x="348" y="536"/>
                  <a:pt x="348" y="536"/>
                  <a:pt x="347" y="536"/>
                </a:cubicBezTo>
                <a:cubicBezTo>
                  <a:pt x="347" y="535"/>
                  <a:pt x="346" y="536"/>
                  <a:pt x="346" y="535"/>
                </a:cubicBezTo>
                <a:cubicBezTo>
                  <a:pt x="346" y="535"/>
                  <a:pt x="346" y="534"/>
                  <a:pt x="346" y="534"/>
                </a:cubicBezTo>
                <a:cubicBezTo>
                  <a:pt x="346" y="533"/>
                  <a:pt x="346" y="533"/>
                  <a:pt x="346" y="532"/>
                </a:cubicBezTo>
                <a:cubicBezTo>
                  <a:pt x="346" y="532"/>
                  <a:pt x="346" y="532"/>
                  <a:pt x="346" y="532"/>
                </a:cubicBezTo>
                <a:cubicBezTo>
                  <a:pt x="346" y="530"/>
                  <a:pt x="346" y="530"/>
                  <a:pt x="346" y="530"/>
                </a:cubicBezTo>
                <a:cubicBezTo>
                  <a:pt x="347" y="530"/>
                  <a:pt x="347" y="530"/>
                  <a:pt x="347" y="530"/>
                </a:cubicBezTo>
                <a:cubicBezTo>
                  <a:pt x="348" y="530"/>
                  <a:pt x="348" y="530"/>
                  <a:pt x="348" y="530"/>
                </a:cubicBezTo>
                <a:cubicBezTo>
                  <a:pt x="349" y="530"/>
                  <a:pt x="349" y="531"/>
                  <a:pt x="350" y="531"/>
                </a:cubicBezTo>
                <a:cubicBezTo>
                  <a:pt x="354" y="531"/>
                  <a:pt x="354" y="531"/>
                  <a:pt x="354" y="531"/>
                </a:cubicBezTo>
                <a:cubicBezTo>
                  <a:pt x="354" y="531"/>
                  <a:pt x="355" y="531"/>
                  <a:pt x="355" y="530"/>
                </a:cubicBezTo>
                <a:cubicBezTo>
                  <a:pt x="355" y="530"/>
                  <a:pt x="354" y="530"/>
                  <a:pt x="354" y="530"/>
                </a:cubicBezTo>
                <a:cubicBezTo>
                  <a:pt x="354" y="529"/>
                  <a:pt x="354" y="529"/>
                  <a:pt x="354" y="529"/>
                </a:cubicBezTo>
                <a:cubicBezTo>
                  <a:pt x="354" y="529"/>
                  <a:pt x="354" y="529"/>
                  <a:pt x="354" y="528"/>
                </a:cubicBezTo>
                <a:cubicBezTo>
                  <a:pt x="354" y="528"/>
                  <a:pt x="354" y="528"/>
                  <a:pt x="354" y="528"/>
                </a:cubicBezTo>
                <a:cubicBezTo>
                  <a:pt x="355" y="527"/>
                  <a:pt x="355" y="528"/>
                  <a:pt x="355" y="527"/>
                </a:cubicBezTo>
                <a:cubicBezTo>
                  <a:pt x="355" y="527"/>
                  <a:pt x="355" y="527"/>
                  <a:pt x="355" y="527"/>
                </a:cubicBezTo>
                <a:cubicBezTo>
                  <a:pt x="355" y="526"/>
                  <a:pt x="355" y="526"/>
                  <a:pt x="355" y="526"/>
                </a:cubicBezTo>
                <a:cubicBezTo>
                  <a:pt x="355" y="525"/>
                  <a:pt x="355" y="525"/>
                  <a:pt x="355" y="524"/>
                </a:cubicBezTo>
                <a:cubicBezTo>
                  <a:pt x="355" y="524"/>
                  <a:pt x="354" y="524"/>
                  <a:pt x="354" y="524"/>
                </a:cubicBezTo>
                <a:cubicBezTo>
                  <a:pt x="354" y="522"/>
                  <a:pt x="354" y="522"/>
                  <a:pt x="354" y="522"/>
                </a:cubicBezTo>
                <a:cubicBezTo>
                  <a:pt x="358" y="522"/>
                  <a:pt x="358" y="522"/>
                  <a:pt x="358" y="522"/>
                </a:cubicBezTo>
                <a:cubicBezTo>
                  <a:pt x="358" y="522"/>
                  <a:pt x="358" y="522"/>
                  <a:pt x="359" y="522"/>
                </a:cubicBezTo>
                <a:cubicBezTo>
                  <a:pt x="360" y="522"/>
                  <a:pt x="360" y="522"/>
                  <a:pt x="360" y="522"/>
                </a:cubicBezTo>
                <a:cubicBezTo>
                  <a:pt x="360" y="522"/>
                  <a:pt x="361" y="522"/>
                  <a:pt x="361" y="522"/>
                </a:cubicBezTo>
                <a:cubicBezTo>
                  <a:pt x="362" y="522"/>
                  <a:pt x="362" y="521"/>
                  <a:pt x="363" y="521"/>
                </a:cubicBezTo>
                <a:cubicBezTo>
                  <a:pt x="366" y="521"/>
                  <a:pt x="366" y="521"/>
                  <a:pt x="366" y="521"/>
                </a:cubicBezTo>
                <a:cubicBezTo>
                  <a:pt x="367" y="521"/>
                  <a:pt x="367" y="522"/>
                  <a:pt x="368" y="522"/>
                </a:cubicBezTo>
                <a:cubicBezTo>
                  <a:pt x="368" y="522"/>
                  <a:pt x="368" y="522"/>
                  <a:pt x="368" y="521"/>
                </a:cubicBezTo>
                <a:cubicBezTo>
                  <a:pt x="369" y="521"/>
                  <a:pt x="368" y="521"/>
                  <a:pt x="369" y="521"/>
                </a:cubicBezTo>
                <a:cubicBezTo>
                  <a:pt x="369" y="520"/>
                  <a:pt x="369" y="520"/>
                  <a:pt x="369" y="520"/>
                </a:cubicBezTo>
                <a:cubicBezTo>
                  <a:pt x="369" y="520"/>
                  <a:pt x="369" y="519"/>
                  <a:pt x="369" y="519"/>
                </a:cubicBezTo>
                <a:cubicBezTo>
                  <a:pt x="370" y="519"/>
                  <a:pt x="370" y="518"/>
                  <a:pt x="370" y="518"/>
                </a:cubicBezTo>
                <a:cubicBezTo>
                  <a:pt x="370" y="518"/>
                  <a:pt x="371" y="517"/>
                  <a:pt x="371" y="517"/>
                </a:cubicBezTo>
                <a:cubicBezTo>
                  <a:pt x="372" y="517"/>
                  <a:pt x="372" y="517"/>
                  <a:pt x="372" y="516"/>
                </a:cubicBezTo>
                <a:cubicBezTo>
                  <a:pt x="373" y="516"/>
                  <a:pt x="373" y="516"/>
                  <a:pt x="373" y="516"/>
                </a:cubicBezTo>
                <a:cubicBezTo>
                  <a:pt x="373" y="515"/>
                  <a:pt x="373" y="515"/>
                  <a:pt x="373" y="515"/>
                </a:cubicBezTo>
                <a:cubicBezTo>
                  <a:pt x="374" y="514"/>
                  <a:pt x="374" y="514"/>
                  <a:pt x="374" y="514"/>
                </a:cubicBezTo>
                <a:cubicBezTo>
                  <a:pt x="374" y="514"/>
                  <a:pt x="374" y="514"/>
                  <a:pt x="374" y="514"/>
                </a:cubicBezTo>
                <a:cubicBezTo>
                  <a:pt x="374" y="511"/>
                  <a:pt x="374" y="511"/>
                  <a:pt x="374" y="511"/>
                </a:cubicBezTo>
                <a:cubicBezTo>
                  <a:pt x="373" y="511"/>
                  <a:pt x="373" y="511"/>
                  <a:pt x="373" y="511"/>
                </a:cubicBezTo>
                <a:cubicBezTo>
                  <a:pt x="373" y="511"/>
                  <a:pt x="373" y="511"/>
                  <a:pt x="373" y="511"/>
                </a:cubicBezTo>
                <a:cubicBezTo>
                  <a:pt x="373" y="510"/>
                  <a:pt x="373" y="510"/>
                  <a:pt x="373" y="510"/>
                </a:cubicBezTo>
                <a:cubicBezTo>
                  <a:pt x="373" y="510"/>
                  <a:pt x="373" y="509"/>
                  <a:pt x="373" y="509"/>
                </a:cubicBezTo>
                <a:cubicBezTo>
                  <a:pt x="373" y="509"/>
                  <a:pt x="373" y="509"/>
                  <a:pt x="373" y="508"/>
                </a:cubicBezTo>
                <a:cubicBezTo>
                  <a:pt x="373" y="508"/>
                  <a:pt x="372" y="508"/>
                  <a:pt x="372" y="508"/>
                </a:cubicBezTo>
                <a:cubicBezTo>
                  <a:pt x="372" y="508"/>
                  <a:pt x="371" y="508"/>
                  <a:pt x="371" y="507"/>
                </a:cubicBezTo>
                <a:cubicBezTo>
                  <a:pt x="370" y="507"/>
                  <a:pt x="370" y="507"/>
                  <a:pt x="370" y="506"/>
                </a:cubicBezTo>
                <a:cubicBezTo>
                  <a:pt x="369" y="506"/>
                  <a:pt x="369" y="506"/>
                  <a:pt x="369" y="506"/>
                </a:cubicBezTo>
                <a:cubicBezTo>
                  <a:pt x="369" y="506"/>
                  <a:pt x="369" y="505"/>
                  <a:pt x="368" y="505"/>
                </a:cubicBezTo>
                <a:cubicBezTo>
                  <a:pt x="368" y="505"/>
                  <a:pt x="368" y="505"/>
                  <a:pt x="368" y="504"/>
                </a:cubicBezTo>
                <a:cubicBezTo>
                  <a:pt x="371" y="504"/>
                  <a:pt x="371" y="504"/>
                  <a:pt x="371" y="504"/>
                </a:cubicBezTo>
                <a:cubicBezTo>
                  <a:pt x="372" y="504"/>
                  <a:pt x="372" y="505"/>
                  <a:pt x="373" y="505"/>
                </a:cubicBezTo>
                <a:cubicBezTo>
                  <a:pt x="373" y="505"/>
                  <a:pt x="374" y="505"/>
                  <a:pt x="374" y="506"/>
                </a:cubicBezTo>
                <a:cubicBezTo>
                  <a:pt x="375" y="506"/>
                  <a:pt x="375" y="506"/>
                  <a:pt x="375" y="506"/>
                </a:cubicBezTo>
                <a:cubicBezTo>
                  <a:pt x="375" y="506"/>
                  <a:pt x="375" y="506"/>
                  <a:pt x="376" y="506"/>
                </a:cubicBezTo>
                <a:cubicBezTo>
                  <a:pt x="376" y="506"/>
                  <a:pt x="377" y="507"/>
                  <a:pt x="378" y="507"/>
                </a:cubicBezTo>
                <a:cubicBezTo>
                  <a:pt x="378" y="507"/>
                  <a:pt x="378" y="507"/>
                  <a:pt x="378" y="507"/>
                </a:cubicBezTo>
                <a:cubicBezTo>
                  <a:pt x="379" y="507"/>
                  <a:pt x="379" y="506"/>
                  <a:pt x="379" y="506"/>
                </a:cubicBezTo>
                <a:cubicBezTo>
                  <a:pt x="380" y="506"/>
                  <a:pt x="380" y="506"/>
                  <a:pt x="381" y="506"/>
                </a:cubicBezTo>
                <a:cubicBezTo>
                  <a:pt x="381" y="506"/>
                  <a:pt x="381" y="506"/>
                  <a:pt x="382" y="506"/>
                </a:cubicBezTo>
                <a:cubicBezTo>
                  <a:pt x="382" y="506"/>
                  <a:pt x="382" y="506"/>
                  <a:pt x="383" y="505"/>
                </a:cubicBezTo>
                <a:cubicBezTo>
                  <a:pt x="383" y="505"/>
                  <a:pt x="383" y="505"/>
                  <a:pt x="383" y="505"/>
                </a:cubicBezTo>
                <a:cubicBezTo>
                  <a:pt x="384" y="505"/>
                  <a:pt x="384" y="505"/>
                  <a:pt x="384" y="505"/>
                </a:cubicBezTo>
                <a:cubicBezTo>
                  <a:pt x="384" y="504"/>
                  <a:pt x="384" y="504"/>
                  <a:pt x="385" y="503"/>
                </a:cubicBezTo>
                <a:cubicBezTo>
                  <a:pt x="385" y="503"/>
                  <a:pt x="385" y="503"/>
                  <a:pt x="385" y="502"/>
                </a:cubicBezTo>
                <a:cubicBezTo>
                  <a:pt x="385" y="502"/>
                  <a:pt x="385" y="502"/>
                  <a:pt x="386" y="502"/>
                </a:cubicBezTo>
                <a:cubicBezTo>
                  <a:pt x="386" y="502"/>
                  <a:pt x="386" y="502"/>
                  <a:pt x="386" y="502"/>
                </a:cubicBezTo>
                <a:cubicBezTo>
                  <a:pt x="387" y="501"/>
                  <a:pt x="387" y="501"/>
                  <a:pt x="387" y="501"/>
                </a:cubicBezTo>
                <a:cubicBezTo>
                  <a:pt x="387" y="501"/>
                  <a:pt x="388" y="501"/>
                  <a:pt x="388" y="500"/>
                </a:cubicBezTo>
                <a:cubicBezTo>
                  <a:pt x="388" y="500"/>
                  <a:pt x="388" y="500"/>
                  <a:pt x="388" y="500"/>
                </a:cubicBezTo>
                <a:cubicBezTo>
                  <a:pt x="388" y="499"/>
                  <a:pt x="388" y="499"/>
                  <a:pt x="388" y="498"/>
                </a:cubicBezTo>
                <a:cubicBezTo>
                  <a:pt x="388" y="498"/>
                  <a:pt x="389" y="497"/>
                  <a:pt x="389" y="497"/>
                </a:cubicBezTo>
                <a:cubicBezTo>
                  <a:pt x="389" y="496"/>
                  <a:pt x="390" y="496"/>
                  <a:pt x="390" y="496"/>
                </a:cubicBezTo>
                <a:cubicBezTo>
                  <a:pt x="390" y="495"/>
                  <a:pt x="390" y="495"/>
                  <a:pt x="390" y="494"/>
                </a:cubicBezTo>
                <a:cubicBezTo>
                  <a:pt x="390" y="494"/>
                  <a:pt x="390" y="493"/>
                  <a:pt x="390" y="493"/>
                </a:cubicBezTo>
                <a:cubicBezTo>
                  <a:pt x="390" y="493"/>
                  <a:pt x="390" y="493"/>
                  <a:pt x="390" y="493"/>
                </a:cubicBezTo>
                <a:cubicBezTo>
                  <a:pt x="390" y="492"/>
                  <a:pt x="390" y="492"/>
                  <a:pt x="390" y="492"/>
                </a:cubicBezTo>
                <a:cubicBezTo>
                  <a:pt x="391" y="491"/>
                  <a:pt x="391" y="491"/>
                  <a:pt x="391" y="491"/>
                </a:cubicBezTo>
                <a:cubicBezTo>
                  <a:pt x="392" y="491"/>
                  <a:pt x="392" y="490"/>
                  <a:pt x="392" y="490"/>
                </a:cubicBezTo>
                <a:cubicBezTo>
                  <a:pt x="392" y="490"/>
                  <a:pt x="393" y="491"/>
                  <a:pt x="393" y="491"/>
                </a:cubicBezTo>
                <a:cubicBezTo>
                  <a:pt x="393" y="491"/>
                  <a:pt x="393" y="491"/>
                  <a:pt x="393" y="491"/>
                </a:cubicBezTo>
                <a:cubicBezTo>
                  <a:pt x="392" y="492"/>
                  <a:pt x="392" y="492"/>
                  <a:pt x="392" y="492"/>
                </a:cubicBezTo>
                <a:cubicBezTo>
                  <a:pt x="392" y="492"/>
                  <a:pt x="392" y="493"/>
                  <a:pt x="392" y="493"/>
                </a:cubicBezTo>
                <a:cubicBezTo>
                  <a:pt x="392" y="493"/>
                  <a:pt x="392" y="493"/>
                  <a:pt x="393" y="494"/>
                </a:cubicBezTo>
                <a:cubicBezTo>
                  <a:pt x="393" y="493"/>
                  <a:pt x="394" y="493"/>
                  <a:pt x="394" y="493"/>
                </a:cubicBezTo>
                <a:cubicBezTo>
                  <a:pt x="394" y="493"/>
                  <a:pt x="394" y="492"/>
                  <a:pt x="394" y="492"/>
                </a:cubicBezTo>
                <a:cubicBezTo>
                  <a:pt x="395" y="492"/>
                  <a:pt x="395" y="491"/>
                  <a:pt x="395" y="491"/>
                </a:cubicBezTo>
                <a:cubicBezTo>
                  <a:pt x="395" y="491"/>
                  <a:pt x="395" y="490"/>
                  <a:pt x="395" y="490"/>
                </a:cubicBezTo>
                <a:cubicBezTo>
                  <a:pt x="396" y="490"/>
                  <a:pt x="396" y="490"/>
                  <a:pt x="396" y="489"/>
                </a:cubicBezTo>
                <a:cubicBezTo>
                  <a:pt x="396" y="489"/>
                  <a:pt x="396" y="489"/>
                  <a:pt x="396" y="489"/>
                </a:cubicBezTo>
                <a:cubicBezTo>
                  <a:pt x="397" y="488"/>
                  <a:pt x="397" y="488"/>
                  <a:pt x="397" y="488"/>
                </a:cubicBezTo>
                <a:cubicBezTo>
                  <a:pt x="397" y="488"/>
                  <a:pt x="397" y="487"/>
                  <a:pt x="397" y="487"/>
                </a:cubicBezTo>
                <a:cubicBezTo>
                  <a:pt x="397" y="487"/>
                  <a:pt x="397" y="487"/>
                  <a:pt x="397" y="487"/>
                </a:cubicBezTo>
                <a:cubicBezTo>
                  <a:pt x="398" y="486"/>
                  <a:pt x="397" y="486"/>
                  <a:pt x="397" y="486"/>
                </a:cubicBezTo>
                <a:cubicBezTo>
                  <a:pt x="398" y="486"/>
                  <a:pt x="398" y="485"/>
                  <a:pt x="398" y="485"/>
                </a:cubicBezTo>
                <a:cubicBezTo>
                  <a:pt x="398" y="485"/>
                  <a:pt x="398" y="485"/>
                  <a:pt x="398" y="484"/>
                </a:cubicBezTo>
                <a:cubicBezTo>
                  <a:pt x="399" y="484"/>
                  <a:pt x="399" y="484"/>
                  <a:pt x="399" y="484"/>
                </a:cubicBezTo>
                <a:cubicBezTo>
                  <a:pt x="399" y="484"/>
                  <a:pt x="400" y="484"/>
                  <a:pt x="400" y="484"/>
                </a:cubicBezTo>
                <a:cubicBezTo>
                  <a:pt x="400" y="484"/>
                  <a:pt x="400" y="484"/>
                  <a:pt x="400" y="484"/>
                </a:cubicBezTo>
                <a:cubicBezTo>
                  <a:pt x="401" y="483"/>
                  <a:pt x="401" y="483"/>
                  <a:pt x="401" y="483"/>
                </a:cubicBezTo>
                <a:cubicBezTo>
                  <a:pt x="401" y="483"/>
                  <a:pt x="402" y="482"/>
                  <a:pt x="402" y="482"/>
                </a:cubicBezTo>
                <a:cubicBezTo>
                  <a:pt x="402" y="482"/>
                  <a:pt x="402" y="481"/>
                  <a:pt x="402" y="481"/>
                </a:cubicBezTo>
                <a:cubicBezTo>
                  <a:pt x="402" y="480"/>
                  <a:pt x="402" y="480"/>
                  <a:pt x="402" y="479"/>
                </a:cubicBezTo>
                <a:cubicBezTo>
                  <a:pt x="401" y="479"/>
                  <a:pt x="401" y="478"/>
                  <a:pt x="401" y="478"/>
                </a:cubicBezTo>
                <a:cubicBezTo>
                  <a:pt x="401" y="478"/>
                  <a:pt x="401" y="477"/>
                  <a:pt x="401" y="477"/>
                </a:cubicBezTo>
                <a:cubicBezTo>
                  <a:pt x="401" y="477"/>
                  <a:pt x="401" y="477"/>
                  <a:pt x="401" y="476"/>
                </a:cubicBezTo>
                <a:cubicBezTo>
                  <a:pt x="401" y="476"/>
                  <a:pt x="401" y="475"/>
                  <a:pt x="401" y="475"/>
                </a:cubicBezTo>
                <a:cubicBezTo>
                  <a:pt x="401" y="474"/>
                  <a:pt x="401" y="474"/>
                  <a:pt x="401" y="473"/>
                </a:cubicBezTo>
                <a:cubicBezTo>
                  <a:pt x="401" y="473"/>
                  <a:pt x="401" y="473"/>
                  <a:pt x="401" y="472"/>
                </a:cubicBezTo>
                <a:cubicBezTo>
                  <a:pt x="401" y="472"/>
                  <a:pt x="402" y="472"/>
                  <a:pt x="402" y="472"/>
                </a:cubicBezTo>
                <a:cubicBezTo>
                  <a:pt x="402" y="472"/>
                  <a:pt x="402" y="471"/>
                  <a:pt x="403" y="471"/>
                </a:cubicBezTo>
                <a:cubicBezTo>
                  <a:pt x="403" y="471"/>
                  <a:pt x="403" y="471"/>
                  <a:pt x="404" y="470"/>
                </a:cubicBezTo>
                <a:cubicBezTo>
                  <a:pt x="404" y="470"/>
                  <a:pt x="404" y="470"/>
                  <a:pt x="405" y="470"/>
                </a:cubicBezTo>
                <a:cubicBezTo>
                  <a:pt x="405" y="470"/>
                  <a:pt x="405" y="470"/>
                  <a:pt x="405" y="469"/>
                </a:cubicBezTo>
                <a:cubicBezTo>
                  <a:pt x="405" y="469"/>
                  <a:pt x="405" y="469"/>
                  <a:pt x="406" y="469"/>
                </a:cubicBezTo>
                <a:cubicBezTo>
                  <a:pt x="406" y="468"/>
                  <a:pt x="406" y="468"/>
                  <a:pt x="406" y="468"/>
                </a:cubicBezTo>
                <a:cubicBezTo>
                  <a:pt x="406" y="468"/>
                  <a:pt x="407" y="467"/>
                  <a:pt x="407" y="467"/>
                </a:cubicBezTo>
                <a:cubicBezTo>
                  <a:pt x="407" y="467"/>
                  <a:pt x="407" y="467"/>
                  <a:pt x="408" y="466"/>
                </a:cubicBezTo>
                <a:cubicBezTo>
                  <a:pt x="408" y="466"/>
                  <a:pt x="408" y="466"/>
                  <a:pt x="408" y="466"/>
                </a:cubicBezTo>
                <a:cubicBezTo>
                  <a:pt x="412" y="466"/>
                  <a:pt x="412" y="466"/>
                  <a:pt x="412" y="466"/>
                </a:cubicBezTo>
                <a:cubicBezTo>
                  <a:pt x="412" y="466"/>
                  <a:pt x="413" y="465"/>
                  <a:pt x="413" y="465"/>
                </a:cubicBezTo>
                <a:cubicBezTo>
                  <a:pt x="413" y="465"/>
                  <a:pt x="414" y="465"/>
                  <a:pt x="414" y="465"/>
                </a:cubicBezTo>
                <a:cubicBezTo>
                  <a:pt x="414" y="464"/>
                  <a:pt x="414" y="464"/>
                  <a:pt x="414" y="464"/>
                </a:cubicBezTo>
                <a:cubicBezTo>
                  <a:pt x="414" y="464"/>
                  <a:pt x="415" y="464"/>
                  <a:pt x="415" y="463"/>
                </a:cubicBezTo>
                <a:cubicBezTo>
                  <a:pt x="424" y="463"/>
                  <a:pt x="424" y="463"/>
                  <a:pt x="424" y="463"/>
                </a:cubicBezTo>
                <a:cubicBezTo>
                  <a:pt x="424" y="463"/>
                  <a:pt x="424" y="463"/>
                  <a:pt x="424" y="462"/>
                </a:cubicBezTo>
                <a:cubicBezTo>
                  <a:pt x="424" y="462"/>
                  <a:pt x="424" y="462"/>
                  <a:pt x="424" y="462"/>
                </a:cubicBezTo>
                <a:cubicBezTo>
                  <a:pt x="424" y="461"/>
                  <a:pt x="424" y="461"/>
                  <a:pt x="424" y="461"/>
                </a:cubicBezTo>
                <a:cubicBezTo>
                  <a:pt x="425" y="461"/>
                  <a:pt x="425" y="461"/>
                  <a:pt x="425" y="461"/>
                </a:cubicBezTo>
                <a:cubicBezTo>
                  <a:pt x="425" y="460"/>
                  <a:pt x="425" y="460"/>
                  <a:pt x="426" y="460"/>
                </a:cubicBezTo>
                <a:cubicBezTo>
                  <a:pt x="426" y="459"/>
                  <a:pt x="426" y="459"/>
                  <a:pt x="427" y="459"/>
                </a:cubicBezTo>
                <a:cubicBezTo>
                  <a:pt x="427" y="458"/>
                  <a:pt x="427" y="458"/>
                  <a:pt x="427" y="457"/>
                </a:cubicBezTo>
                <a:cubicBezTo>
                  <a:pt x="428" y="457"/>
                  <a:pt x="427" y="457"/>
                  <a:pt x="427" y="456"/>
                </a:cubicBezTo>
                <a:cubicBezTo>
                  <a:pt x="428" y="456"/>
                  <a:pt x="428" y="456"/>
                  <a:pt x="428" y="456"/>
                </a:cubicBezTo>
                <a:cubicBezTo>
                  <a:pt x="428" y="455"/>
                  <a:pt x="429" y="456"/>
                  <a:pt x="429" y="455"/>
                </a:cubicBezTo>
                <a:cubicBezTo>
                  <a:pt x="430" y="455"/>
                  <a:pt x="430" y="454"/>
                  <a:pt x="430" y="454"/>
                </a:cubicBezTo>
                <a:cubicBezTo>
                  <a:pt x="430" y="453"/>
                  <a:pt x="430" y="452"/>
                  <a:pt x="430" y="451"/>
                </a:cubicBezTo>
                <a:cubicBezTo>
                  <a:pt x="430" y="451"/>
                  <a:pt x="431" y="451"/>
                  <a:pt x="431" y="450"/>
                </a:cubicBezTo>
                <a:cubicBezTo>
                  <a:pt x="431" y="450"/>
                  <a:pt x="431" y="450"/>
                  <a:pt x="431" y="450"/>
                </a:cubicBezTo>
                <a:cubicBezTo>
                  <a:pt x="431" y="450"/>
                  <a:pt x="432" y="450"/>
                  <a:pt x="432" y="450"/>
                </a:cubicBezTo>
                <a:cubicBezTo>
                  <a:pt x="432" y="449"/>
                  <a:pt x="432" y="449"/>
                  <a:pt x="432" y="449"/>
                </a:cubicBezTo>
                <a:cubicBezTo>
                  <a:pt x="432" y="449"/>
                  <a:pt x="432" y="448"/>
                  <a:pt x="432" y="448"/>
                </a:cubicBezTo>
                <a:cubicBezTo>
                  <a:pt x="432" y="448"/>
                  <a:pt x="432" y="448"/>
                  <a:pt x="432" y="447"/>
                </a:cubicBezTo>
                <a:cubicBezTo>
                  <a:pt x="432" y="447"/>
                  <a:pt x="433" y="447"/>
                  <a:pt x="433" y="446"/>
                </a:cubicBezTo>
                <a:cubicBezTo>
                  <a:pt x="433" y="445"/>
                  <a:pt x="433" y="445"/>
                  <a:pt x="433" y="444"/>
                </a:cubicBezTo>
                <a:cubicBezTo>
                  <a:pt x="433" y="444"/>
                  <a:pt x="433" y="443"/>
                  <a:pt x="433" y="443"/>
                </a:cubicBezTo>
                <a:cubicBezTo>
                  <a:pt x="433" y="442"/>
                  <a:pt x="433" y="442"/>
                  <a:pt x="433" y="442"/>
                </a:cubicBezTo>
                <a:cubicBezTo>
                  <a:pt x="433" y="442"/>
                  <a:pt x="433" y="442"/>
                  <a:pt x="433" y="442"/>
                </a:cubicBezTo>
                <a:cubicBezTo>
                  <a:pt x="433" y="441"/>
                  <a:pt x="434" y="441"/>
                  <a:pt x="434" y="440"/>
                </a:cubicBezTo>
                <a:cubicBezTo>
                  <a:pt x="434" y="440"/>
                  <a:pt x="434" y="440"/>
                  <a:pt x="434" y="439"/>
                </a:cubicBezTo>
                <a:cubicBezTo>
                  <a:pt x="434" y="439"/>
                  <a:pt x="434" y="439"/>
                  <a:pt x="434" y="439"/>
                </a:cubicBezTo>
                <a:cubicBezTo>
                  <a:pt x="434" y="439"/>
                  <a:pt x="434" y="438"/>
                  <a:pt x="434" y="438"/>
                </a:cubicBezTo>
                <a:cubicBezTo>
                  <a:pt x="434" y="438"/>
                  <a:pt x="434" y="437"/>
                  <a:pt x="434" y="437"/>
                </a:cubicBezTo>
                <a:cubicBezTo>
                  <a:pt x="434" y="436"/>
                  <a:pt x="434" y="436"/>
                  <a:pt x="434" y="436"/>
                </a:cubicBezTo>
                <a:cubicBezTo>
                  <a:pt x="434" y="435"/>
                  <a:pt x="434" y="435"/>
                  <a:pt x="434" y="434"/>
                </a:cubicBezTo>
                <a:cubicBezTo>
                  <a:pt x="434" y="433"/>
                  <a:pt x="434" y="433"/>
                  <a:pt x="434" y="433"/>
                </a:cubicBezTo>
                <a:cubicBezTo>
                  <a:pt x="434" y="432"/>
                  <a:pt x="434" y="432"/>
                  <a:pt x="434" y="432"/>
                </a:cubicBezTo>
                <a:cubicBezTo>
                  <a:pt x="434" y="428"/>
                  <a:pt x="434" y="428"/>
                  <a:pt x="434" y="428"/>
                </a:cubicBezTo>
                <a:cubicBezTo>
                  <a:pt x="434" y="428"/>
                  <a:pt x="434" y="428"/>
                  <a:pt x="435" y="427"/>
                </a:cubicBezTo>
                <a:cubicBezTo>
                  <a:pt x="435" y="427"/>
                  <a:pt x="435" y="428"/>
                  <a:pt x="435" y="427"/>
                </a:cubicBezTo>
                <a:cubicBezTo>
                  <a:pt x="436" y="427"/>
                  <a:pt x="436" y="427"/>
                  <a:pt x="436" y="427"/>
                </a:cubicBezTo>
                <a:cubicBezTo>
                  <a:pt x="436" y="427"/>
                  <a:pt x="436" y="427"/>
                  <a:pt x="437" y="427"/>
                </a:cubicBezTo>
                <a:cubicBezTo>
                  <a:pt x="437" y="426"/>
                  <a:pt x="438" y="426"/>
                  <a:pt x="438" y="42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9" y="423"/>
                  <a:pt x="439" y="423"/>
                  <a:pt x="439" y="422"/>
                </a:cubicBezTo>
                <a:cubicBezTo>
                  <a:pt x="439" y="422"/>
                  <a:pt x="439" y="422"/>
                  <a:pt x="439" y="422"/>
                </a:cubicBezTo>
                <a:cubicBezTo>
                  <a:pt x="440" y="422"/>
                  <a:pt x="440" y="422"/>
                  <a:pt x="440" y="422"/>
                </a:cubicBezTo>
                <a:cubicBezTo>
                  <a:pt x="440" y="422"/>
                  <a:pt x="441" y="422"/>
                  <a:pt x="441" y="421"/>
                </a:cubicBezTo>
                <a:cubicBezTo>
                  <a:pt x="442" y="421"/>
                  <a:pt x="442" y="421"/>
                  <a:pt x="442" y="420"/>
                </a:cubicBezTo>
                <a:cubicBezTo>
                  <a:pt x="442" y="420"/>
                  <a:pt x="443" y="420"/>
                  <a:pt x="443" y="420"/>
                </a:cubicBezTo>
                <a:cubicBezTo>
                  <a:pt x="443" y="419"/>
                  <a:pt x="443" y="419"/>
                  <a:pt x="444" y="418"/>
                </a:cubicBezTo>
                <a:cubicBezTo>
                  <a:pt x="444" y="417"/>
                  <a:pt x="445" y="417"/>
                  <a:pt x="445" y="415"/>
                </a:cubicBezTo>
                <a:cubicBezTo>
                  <a:pt x="445" y="415"/>
                  <a:pt x="445" y="415"/>
                  <a:pt x="445" y="415"/>
                </a:cubicBezTo>
                <a:cubicBezTo>
                  <a:pt x="446" y="414"/>
                  <a:pt x="446" y="414"/>
                  <a:pt x="446" y="414"/>
                </a:cubicBezTo>
                <a:cubicBezTo>
                  <a:pt x="446" y="414"/>
                  <a:pt x="447" y="414"/>
                  <a:pt x="447" y="414"/>
                </a:cubicBezTo>
                <a:cubicBezTo>
                  <a:pt x="447" y="414"/>
                  <a:pt x="447" y="413"/>
                  <a:pt x="447" y="413"/>
                </a:cubicBezTo>
                <a:cubicBezTo>
                  <a:pt x="447" y="412"/>
                  <a:pt x="447" y="412"/>
                  <a:pt x="447" y="412"/>
                </a:cubicBezTo>
                <a:cubicBezTo>
                  <a:pt x="448" y="412"/>
                  <a:pt x="448" y="411"/>
                  <a:pt x="448" y="411"/>
                </a:cubicBezTo>
                <a:cubicBezTo>
                  <a:pt x="448" y="410"/>
                  <a:pt x="448" y="410"/>
                  <a:pt x="448" y="410"/>
                </a:cubicBezTo>
                <a:cubicBezTo>
                  <a:pt x="448" y="409"/>
                  <a:pt x="448" y="409"/>
                  <a:pt x="448" y="409"/>
                </a:cubicBezTo>
                <a:cubicBezTo>
                  <a:pt x="448" y="408"/>
                  <a:pt x="448" y="408"/>
                  <a:pt x="448" y="408"/>
                </a:cubicBezTo>
                <a:cubicBezTo>
                  <a:pt x="447" y="407"/>
                  <a:pt x="447" y="407"/>
                  <a:pt x="447" y="406"/>
                </a:cubicBezTo>
                <a:cubicBezTo>
                  <a:pt x="447" y="406"/>
                  <a:pt x="446" y="405"/>
                  <a:pt x="446" y="405"/>
                </a:cubicBezTo>
                <a:cubicBezTo>
                  <a:pt x="446" y="404"/>
                  <a:pt x="446" y="404"/>
                  <a:pt x="446" y="403"/>
                </a:cubicBezTo>
                <a:cubicBezTo>
                  <a:pt x="446" y="403"/>
                  <a:pt x="446" y="402"/>
                  <a:pt x="446" y="402"/>
                </a:cubicBezTo>
                <a:cubicBezTo>
                  <a:pt x="446" y="401"/>
                  <a:pt x="446" y="401"/>
                  <a:pt x="445" y="401"/>
                </a:cubicBezTo>
                <a:cubicBezTo>
                  <a:pt x="445" y="401"/>
                  <a:pt x="445" y="400"/>
                  <a:pt x="444" y="400"/>
                </a:cubicBezTo>
                <a:cubicBezTo>
                  <a:pt x="441" y="400"/>
                  <a:pt x="441" y="400"/>
                  <a:pt x="441" y="400"/>
                </a:cubicBezTo>
                <a:cubicBezTo>
                  <a:pt x="440" y="400"/>
                  <a:pt x="440" y="400"/>
                  <a:pt x="440" y="400"/>
                </a:cubicBezTo>
                <a:cubicBezTo>
                  <a:pt x="440" y="400"/>
                  <a:pt x="439" y="400"/>
                  <a:pt x="439" y="400"/>
                </a:cubicBezTo>
                <a:cubicBezTo>
                  <a:pt x="439" y="400"/>
                  <a:pt x="439" y="400"/>
                  <a:pt x="438" y="400"/>
                </a:cubicBezTo>
                <a:cubicBezTo>
                  <a:pt x="438" y="400"/>
                  <a:pt x="438" y="399"/>
                  <a:pt x="438" y="399"/>
                </a:cubicBezTo>
                <a:cubicBezTo>
                  <a:pt x="437" y="399"/>
                  <a:pt x="437" y="399"/>
                  <a:pt x="436" y="399"/>
                </a:cubicBezTo>
                <a:cubicBezTo>
                  <a:pt x="436" y="399"/>
                  <a:pt x="436" y="399"/>
                  <a:pt x="435" y="398"/>
                </a:cubicBezTo>
                <a:cubicBezTo>
                  <a:pt x="435" y="398"/>
                  <a:pt x="435" y="398"/>
                  <a:pt x="435" y="398"/>
                </a:cubicBezTo>
                <a:cubicBezTo>
                  <a:pt x="435" y="397"/>
                  <a:pt x="435" y="397"/>
                  <a:pt x="435" y="396"/>
                </a:cubicBezTo>
                <a:cubicBezTo>
                  <a:pt x="435" y="396"/>
                  <a:pt x="435" y="396"/>
                  <a:pt x="435" y="396"/>
                </a:cubicBezTo>
                <a:cubicBezTo>
                  <a:pt x="435" y="395"/>
                  <a:pt x="434" y="395"/>
                  <a:pt x="434" y="395"/>
                </a:cubicBezTo>
                <a:cubicBezTo>
                  <a:pt x="434" y="395"/>
                  <a:pt x="433" y="395"/>
                  <a:pt x="433" y="394"/>
                </a:cubicBezTo>
                <a:cubicBezTo>
                  <a:pt x="433" y="394"/>
                  <a:pt x="433" y="394"/>
                  <a:pt x="432" y="394"/>
                </a:cubicBezTo>
                <a:cubicBezTo>
                  <a:pt x="432" y="394"/>
                  <a:pt x="432" y="394"/>
                  <a:pt x="432" y="394"/>
                </a:cubicBezTo>
                <a:cubicBezTo>
                  <a:pt x="431" y="393"/>
                  <a:pt x="431" y="393"/>
                  <a:pt x="431" y="393"/>
                </a:cubicBezTo>
                <a:cubicBezTo>
                  <a:pt x="430" y="393"/>
                  <a:pt x="430" y="394"/>
                  <a:pt x="429" y="394"/>
                </a:cubicBezTo>
                <a:cubicBezTo>
                  <a:pt x="425" y="394"/>
                  <a:pt x="425" y="394"/>
                  <a:pt x="425" y="394"/>
                </a:cubicBezTo>
                <a:cubicBezTo>
                  <a:pt x="424" y="394"/>
                  <a:pt x="424" y="394"/>
                  <a:pt x="424" y="394"/>
                </a:cubicBezTo>
                <a:cubicBezTo>
                  <a:pt x="423" y="394"/>
                  <a:pt x="423" y="393"/>
                  <a:pt x="422" y="393"/>
                </a:cubicBezTo>
                <a:cubicBezTo>
                  <a:pt x="422" y="393"/>
                  <a:pt x="422" y="392"/>
                  <a:pt x="421" y="392"/>
                </a:cubicBezTo>
                <a:cubicBezTo>
                  <a:pt x="421" y="392"/>
                  <a:pt x="421" y="392"/>
                  <a:pt x="420" y="392"/>
                </a:cubicBezTo>
                <a:cubicBezTo>
                  <a:pt x="419" y="392"/>
                  <a:pt x="419" y="392"/>
                  <a:pt x="418" y="392"/>
                </a:cubicBezTo>
                <a:cubicBezTo>
                  <a:pt x="418" y="393"/>
                  <a:pt x="418" y="394"/>
                  <a:pt x="418" y="394"/>
                </a:cubicBezTo>
                <a:cubicBezTo>
                  <a:pt x="418" y="394"/>
                  <a:pt x="418" y="395"/>
                  <a:pt x="417" y="394"/>
                </a:cubicBezTo>
                <a:cubicBezTo>
                  <a:pt x="417" y="394"/>
                  <a:pt x="417" y="394"/>
                  <a:pt x="417" y="394"/>
                </a:cubicBezTo>
                <a:cubicBezTo>
                  <a:pt x="416" y="394"/>
                  <a:pt x="416" y="394"/>
                  <a:pt x="416" y="394"/>
                </a:cubicBezTo>
                <a:cubicBezTo>
                  <a:pt x="416" y="394"/>
                  <a:pt x="415" y="394"/>
                  <a:pt x="415" y="394"/>
                </a:cubicBezTo>
                <a:cubicBezTo>
                  <a:pt x="415" y="394"/>
                  <a:pt x="415" y="394"/>
                  <a:pt x="414" y="394"/>
                </a:cubicBezTo>
                <a:cubicBezTo>
                  <a:pt x="414" y="393"/>
                  <a:pt x="414" y="393"/>
                  <a:pt x="414" y="393"/>
                </a:cubicBezTo>
                <a:cubicBezTo>
                  <a:pt x="414" y="393"/>
                  <a:pt x="414" y="392"/>
                  <a:pt x="415" y="392"/>
                </a:cubicBezTo>
                <a:cubicBezTo>
                  <a:pt x="415" y="392"/>
                  <a:pt x="415" y="392"/>
                  <a:pt x="415" y="392"/>
                </a:cubicBezTo>
                <a:cubicBezTo>
                  <a:pt x="416" y="392"/>
                  <a:pt x="416" y="392"/>
                  <a:pt x="416" y="391"/>
                </a:cubicBezTo>
                <a:cubicBezTo>
                  <a:pt x="416" y="391"/>
                  <a:pt x="416" y="391"/>
                  <a:pt x="416" y="391"/>
                </a:cubicBezTo>
                <a:cubicBezTo>
                  <a:pt x="416" y="391"/>
                  <a:pt x="415" y="391"/>
                  <a:pt x="415" y="391"/>
                </a:cubicBezTo>
                <a:cubicBezTo>
                  <a:pt x="415" y="391"/>
                  <a:pt x="415" y="390"/>
                  <a:pt x="414" y="390"/>
                </a:cubicBezTo>
                <a:cubicBezTo>
                  <a:pt x="414" y="390"/>
                  <a:pt x="414" y="390"/>
                  <a:pt x="414" y="390"/>
                </a:cubicBezTo>
                <a:cubicBezTo>
                  <a:pt x="413" y="390"/>
                  <a:pt x="413" y="390"/>
                  <a:pt x="413" y="390"/>
                </a:cubicBezTo>
                <a:cubicBezTo>
                  <a:pt x="413" y="390"/>
                  <a:pt x="412" y="389"/>
                  <a:pt x="412" y="389"/>
                </a:cubicBezTo>
                <a:cubicBezTo>
                  <a:pt x="412" y="389"/>
                  <a:pt x="412" y="389"/>
                  <a:pt x="411" y="389"/>
                </a:cubicBezTo>
                <a:cubicBezTo>
                  <a:pt x="411" y="388"/>
                  <a:pt x="411" y="388"/>
                  <a:pt x="411" y="388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409" y="388"/>
                  <a:pt x="409" y="388"/>
                  <a:pt x="409" y="388"/>
                </a:cubicBezTo>
                <a:cubicBezTo>
                  <a:pt x="408" y="388"/>
                  <a:pt x="408" y="388"/>
                  <a:pt x="408" y="388"/>
                </a:cubicBezTo>
                <a:cubicBezTo>
                  <a:pt x="407" y="388"/>
                  <a:pt x="407" y="388"/>
                  <a:pt x="407" y="388"/>
                </a:cubicBezTo>
                <a:cubicBezTo>
                  <a:pt x="407" y="388"/>
                  <a:pt x="407" y="387"/>
                  <a:pt x="407" y="387"/>
                </a:cubicBezTo>
                <a:cubicBezTo>
                  <a:pt x="406" y="387"/>
                  <a:pt x="406" y="387"/>
                  <a:pt x="406" y="387"/>
                </a:cubicBezTo>
                <a:cubicBezTo>
                  <a:pt x="405" y="387"/>
                  <a:pt x="405" y="386"/>
                  <a:pt x="404" y="386"/>
                </a:cubicBezTo>
                <a:cubicBezTo>
                  <a:pt x="403" y="386"/>
                  <a:pt x="403" y="386"/>
                  <a:pt x="403" y="387"/>
                </a:cubicBezTo>
                <a:cubicBezTo>
                  <a:pt x="403" y="390"/>
                  <a:pt x="403" y="390"/>
                  <a:pt x="403" y="390"/>
                </a:cubicBezTo>
                <a:cubicBezTo>
                  <a:pt x="400" y="390"/>
                  <a:pt x="400" y="390"/>
                  <a:pt x="400" y="390"/>
                </a:cubicBezTo>
                <a:cubicBezTo>
                  <a:pt x="400" y="389"/>
                  <a:pt x="400" y="389"/>
                  <a:pt x="400" y="389"/>
                </a:cubicBezTo>
                <a:cubicBezTo>
                  <a:pt x="400" y="388"/>
                  <a:pt x="400" y="388"/>
                  <a:pt x="400" y="388"/>
                </a:cubicBezTo>
                <a:cubicBezTo>
                  <a:pt x="400" y="387"/>
                  <a:pt x="400" y="387"/>
                  <a:pt x="400" y="387"/>
                </a:cubicBezTo>
                <a:cubicBezTo>
                  <a:pt x="401" y="387"/>
                  <a:pt x="401" y="387"/>
                  <a:pt x="401" y="386"/>
                </a:cubicBezTo>
                <a:cubicBezTo>
                  <a:pt x="401" y="386"/>
                  <a:pt x="402" y="386"/>
                  <a:pt x="402" y="386"/>
                </a:cubicBezTo>
                <a:cubicBezTo>
                  <a:pt x="402" y="386"/>
                  <a:pt x="402" y="385"/>
                  <a:pt x="402" y="385"/>
                </a:cubicBezTo>
                <a:cubicBezTo>
                  <a:pt x="401" y="385"/>
                  <a:pt x="401" y="385"/>
                  <a:pt x="400" y="385"/>
                </a:cubicBezTo>
                <a:cubicBezTo>
                  <a:pt x="400" y="385"/>
                  <a:pt x="400" y="384"/>
                  <a:pt x="400" y="384"/>
                </a:cubicBezTo>
                <a:cubicBezTo>
                  <a:pt x="399" y="384"/>
                  <a:pt x="399" y="384"/>
                  <a:pt x="398" y="384"/>
                </a:cubicBezTo>
                <a:cubicBezTo>
                  <a:pt x="398" y="384"/>
                  <a:pt x="398" y="383"/>
                  <a:pt x="397" y="383"/>
                </a:cubicBezTo>
                <a:cubicBezTo>
                  <a:pt x="397" y="383"/>
                  <a:pt x="397" y="383"/>
                  <a:pt x="397" y="383"/>
                </a:cubicBezTo>
                <a:cubicBezTo>
                  <a:pt x="396" y="383"/>
                  <a:pt x="396" y="383"/>
                  <a:pt x="396" y="383"/>
                </a:cubicBezTo>
                <a:cubicBezTo>
                  <a:pt x="396" y="383"/>
                  <a:pt x="396" y="384"/>
                  <a:pt x="395" y="384"/>
                </a:cubicBezTo>
                <a:cubicBezTo>
                  <a:pt x="395" y="384"/>
                  <a:pt x="395" y="384"/>
                  <a:pt x="395" y="385"/>
                </a:cubicBezTo>
                <a:cubicBezTo>
                  <a:pt x="395" y="385"/>
                  <a:pt x="395" y="385"/>
                  <a:pt x="395" y="386"/>
                </a:cubicBezTo>
                <a:cubicBezTo>
                  <a:pt x="395" y="386"/>
                  <a:pt x="394" y="387"/>
                  <a:pt x="394" y="387"/>
                </a:cubicBezTo>
                <a:cubicBezTo>
                  <a:pt x="393" y="387"/>
                  <a:pt x="393" y="387"/>
                  <a:pt x="392" y="387"/>
                </a:cubicBezTo>
                <a:cubicBezTo>
                  <a:pt x="392" y="385"/>
                  <a:pt x="392" y="385"/>
                  <a:pt x="392" y="385"/>
                </a:cubicBezTo>
                <a:cubicBezTo>
                  <a:pt x="392" y="385"/>
                  <a:pt x="393" y="385"/>
                  <a:pt x="393" y="384"/>
                </a:cubicBezTo>
                <a:cubicBezTo>
                  <a:pt x="393" y="384"/>
                  <a:pt x="392" y="384"/>
                  <a:pt x="392" y="384"/>
                </a:cubicBezTo>
                <a:cubicBezTo>
                  <a:pt x="393" y="384"/>
                  <a:pt x="394" y="384"/>
                  <a:pt x="394" y="384"/>
                </a:cubicBezTo>
                <a:cubicBezTo>
                  <a:pt x="395" y="383"/>
                  <a:pt x="395" y="384"/>
                  <a:pt x="395" y="383"/>
                </a:cubicBezTo>
                <a:cubicBezTo>
                  <a:pt x="395" y="383"/>
                  <a:pt x="395" y="383"/>
                  <a:pt x="396" y="383"/>
                </a:cubicBezTo>
                <a:cubicBezTo>
                  <a:pt x="396" y="382"/>
                  <a:pt x="395" y="382"/>
                  <a:pt x="396" y="381"/>
                </a:cubicBezTo>
                <a:cubicBezTo>
                  <a:pt x="396" y="381"/>
                  <a:pt x="396" y="380"/>
                  <a:pt x="396" y="380"/>
                </a:cubicBezTo>
                <a:cubicBezTo>
                  <a:pt x="396" y="379"/>
                  <a:pt x="396" y="379"/>
                  <a:pt x="396" y="379"/>
                </a:cubicBezTo>
                <a:cubicBezTo>
                  <a:pt x="396" y="378"/>
                  <a:pt x="396" y="378"/>
                  <a:pt x="396" y="377"/>
                </a:cubicBezTo>
                <a:cubicBezTo>
                  <a:pt x="395" y="377"/>
                  <a:pt x="395" y="377"/>
                  <a:pt x="395" y="377"/>
                </a:cubicBezTo>
                <a:cubicBezTo>
                  <a:pt x="394" y="377"/>
                  <a:pt x="394" y="377"/>
                  <a:pt x="394" y="377"/>
                </a:cubicBezTo>
                <a:cubicBezTo>
                  <a:pt x="394" y="377"/>
                  <a:pt x="394" y="377"/>
                  <a:pt x="393" y="377"/>
                </a:cubicBezTo>
                <a:cubicBezTo>
                  <a:pt x="393" y="373"/>
                  <a:pt x="393" y="373"/>
                  <a:pt x="393" y="373"/>
                </a:cubicBezTo>
                <a:cubicBezTo>
                  <a:pt x="393" y="373"/>
                  <a:pt x="393" y="373"/>
                  <a:pt x="393" y="372"/>
                </a:cubicBezTo>
                <a:cubicBezTo>
                  <a:pt x="393" y="372"/>
                  <a:pt x="393" y="372"/>
                  <a:pt x="393" y="372"/>
                </a:cubicBezTo>
                <a:cubicBezTo>
                  <a:pt x="393" y="371"/>
                  <a:pt x="393" y="371"/>
                  <a:pt x="393" y="371"/>
                </a:cubicBezTo>
                <a:cubicBezTo>
                  <a:pt x="393" y="371"/>
                  <a:pt x="392" y="371"/>
                  <a:pt x="392" y="370"/>
                </a:cubicBezTo>
                <a:cubicBezTo>
                  <a:pt x="392" y="370"/>
                  <a:pt x="392" y="370"/>
                  <a:pt x="392" y="369"/>
                </a:cubicBezTo>
                <a:cubicBezTo>
                  <a:pt x="392" y="369"/>
                  <a:pt x="392" y="369"/>
                  <a:pt x="391" y="369"/>
                </a:cubicBezTo>
                <a:cubicBezTo>
                  <a:pt x="391" y="369"/>
                  <a:pt x="391" y="369"/>
                  <a:pt x="391" y="369"/>
                </a:cubicBezTo>
                <a:cubicBezTo>
                  <a:pt x="390" y="369"/>
                  <a:pt x="389" y="368"/>
                  <a:pt x="389" y="368"/>
                </a:cubicBezTo>
                <a:cubicBezTo>
                  <a:pt x="389" y="368"/>
                  <a:pt x="388" y="368"/>
                  <a:pt x="388" y="367"/>
                </a:cubicBezTo>
                <a:cubicBezTo>
                  <a:pt x="388" y="367"/>
                  <a:pt x="388" y="366"/>
                  <a:pt x="388" y="366"/>
                </a:cubicBezTo>
                <a:cubicBezTo>
                  <a:pt x="387" y="366"/>
                  <a:pt x="387" y="366"/>
                  <a:pt x="387" y="366"/>
                </a:cubicBezTo>
                <a:cubicBezTo>
                  <a:pt x="387" y="366"/>
                  <a:pt x="386" y="366"/>
                  <a:pt x="386" y="366"/>
                </a:cubicBezTo>
                <a:cubicBezTo>
                  <a:pt x="386" y="365"/>
                  <a:pt x="386" y="365"/>
                  <a:pt x="386" y="365"/>
                </a:cubicBezTo>
                <a:cubicBezTo>
                  <a:pt x="385" y="365"/>
                  <a:pt x="385" y="365"/>
                  <a:pt x="384" y="365"/>
                </a:cubicBezTo>
                <a:cubicBezTo>
                  <a:pt x="384" y="365"/>
                  <a:pt x="383" y="365"/>
                  <a:pt x="383" y="364"/>
                </a:cubicBezTo>
                <a:cubicBezTo>
                  <a:pt x="383" y="364"/>
                  <a:pt x="383" y="364"/>
                  <a:pt x="382" y="364"/>
                </a:cubicBezTo>
                <a:cubicBezTo>
                  <a:pt x="381" y="364"/>
                  <a:pt x="381" y="364"/>
                  <a:pt x="381" y="364"/>
                </a:cubicBezTo>
                <a:cubicBezTo>
                  <a:pt x="381" y="363"/>
                  <a:pt x="381" y="363"/>
                  <a:pt x="380" y="363"/>
                </a:cubicBezTo>
                <a:cubicBezTo>
                  <a:pt x="380" y="363"/>
                  <a:pt x="380" y="363"/>
                  <a:pt x="379" y="363"/>
                </a:cubicBezTo>
                <a:cubicBezTo>
                  <a:pt x="379" y="363"/>
                  <a:pt x="379" y="364"/>
                  <a:pt x="379" y="364"/>
                </a:cubicBezTo>
                <a:cubicBezTo>
                  <a:pt x="378" y="364"/>
                  <a:pt x="378" y="364"/>
                  <a:pt x="377" y="364"/>
                </a:cubicBezTo>
                <a:cubicBezTo>
                  <a:pt x="376" y="364"/>
                  <a:pt x="376" y="364"/>
                  <a:pt x="376" y="364"/>
                </a:cubicBezTo>
                <a:cubicBezTo>
                  <a:pt x="376" y="364"/>
                  <a:pt x="375" y="364"/>
                  <a:pt x="375" y="364"/>
                </a:cubicBezTo>
                <a:cubicBezTo>
                  <a:pt x="375" y="364"/>
                  <a:pt x="374" y="364"/>
                  <a:pt x="374" y="364"/>
                </a:cubicBezTo>
                <a:cubicBezTo>
                  <a:pt x="373" y="364"/>
                  <a:pt x="373" y="363"/>
                  <a:pt x="372" y="363"/>
                </a:cubicBezTo>
                <a:cubicBezTo>
                  <a:pt x="372" y="363"/>
                  <a:pt x="372" y="363"/>
                  <a:pt x="372" y="363"/>
                </a:cubicBezTo>
                <a:cubicBezTo>
                  <a:pt x="371" y="363"/>
                  <a:pt x="371" y="362"/>
                  <a:pt x="370" y="362"/>
                </a:cubicBezTo>
                <a:cubicBezTo>
                  <a:pt x="370" y="362"/>
                  <a:pt x="369" y="362"/>
                  <a:pt x="369" y="361"/>
                </a:cubicBezTo>
                <a:cubicBezTo>
                  <a:pt x="368" y="361"/>
                  <a:pt x="368" y="361"/>
                  <a:pt x="368" y="360"/>
                </a:cubicBezTo>
                <a:cubicBezTo>
                  <a:pt x="368" y="360"/>
                  <a:pt x="368" y="360"/>
                  <a:pt x="368" y="360"/>
                </a:cubicBezTo>
                <a:cubicBezTo>
                  <a:pt x="367" y="359"/>
                  <a:pt x="368" y="358"/>
                  <a:pt x="368" y="357"/>
                </a:cubicBezTo>
                <a:cubicBezTo>
                  <a:pt x="367" y="357"/>
                  <a:pt x="367" y="357"/>
                  <a:pt x="367" y="357"/>
                </a:cubicBezTo>
                <a:cubicBezTo>
                  <a:pt x="366" y="357"/>
                  <a:pt x="366" y="357"/>
                  <a:pt x="366" y="357"/>
                </a:cubicBezTo>
                <a:cubicBezTo>
                  <a:pt x="366" y="357"/>
                  <a:pt x="366" y="357"/>
                  <a:pt x="365" y="357"/>
                </a:cubicBezTo>
                <a:cubicBezTo>
                  <a:pt x="365" y="357"/>
                  <a:pt x="365" y="356"/>
                  <a:pt x="365" y="356"/>
                </a:cubicBezTo>
                <a:cubicBezTo>
                  <a:pt x="364" y="356"/>
                  <a:pt x="364" y="356"/>
                  <a:pt x="364" y="356"/>
                </a:cubicBezTo>
                <a:cubicBezTo>
                  <a:pt x="364" y="355"/>
                  <a:pt x="363" y="356"/>
                  <a:pt x="363" y="355"/>
                </a:cubicBezTo>
                <a:cubicBezTo>
                  <a:pt x="363" y="355"/>
                  <a:pt x="363" y="355"/>
                  <a:pt x="363" y="355"/>
                </a:cubicBezTo>
                <a:cubicBezTo>
                  <a:pt x="363" y="354"/>
                  <a:pt x="363" y="355"/>
                  <a:pt x="362" y="355"/>
                </a:cubicBezTo>
                <a:cubicBezTo>
                  <a:pt x="362" y="354"/>
                  <a:pt x="362" y="354"/>
                  <a:pt x="362" y="354"/>
                </a:cubicBezTo>
                <a:cubicBezTo>
                  <a:pt x="361" y="354"/>
                  <a:pt x="361" y="354"/>
                  <a:pt x="361" y="354"/>
                </a:cubicBezTo>
                <a:cubicBezTo>
                  <a:pt x="361" y="353"/>
                  <a:pt x="361" y="353"/>
                  <a:pt x="361" y="353"/>
                </a:cubicBezTo>
                <a:cubicBezTo>
                  <a:pt x="361" y="352"/>
                  <a:pt x="361" y="352"/>
                  <a:pt x="361" y="351"/>
                </a:cubicBezTo>
                <a:cubicBezTo>
                  <a:pt x="360" y="351"/>
                  <a:pt x="360" y="351"/>
                  <a:pt x="360" y="351"/>
                </a:cubicBezTo>
                <a:cubicBezTo>
                  <a:pt x="360" y="351"/>
                  <a:pt x="359" y="351"/>
                  <a:pt x="359" y="352"/>
                </a:cubicBezTo>
                <a:cubicBezTo>
                  <a:pt x="358" y="352"/>
                  <a:pt x="358" y="352"/>
                  <a:pt x="357" y="352"/>
                </a:cubicBezTo>
                <a:cubicBezTo>
                  <a:pt x="357" y="352"/>
                  <a:pt x="357" y="352"/>
                  <a:pt x="356" y="352"/>
                </a:cubicBezTo>
                <a:cubicBezTo>
                  <a:pt x="356" y="352"/>
                  <a:pt x="356" y="352"/>
                  <a:pt x="356" y="352"/>
                </a:cubicBezTo>
                <a:cubicBezTo>
                  <a:pt x="355" y="352"/>
                  <a:pt x="356" y="351"/>
                  <a:pt x="356" y="351"/>
                </a:cubicBezTo>
                <a:cubicBezTo>
                  <a:pt x="355" y="351"/>
                  <a:pt x="355" y="350"/>
                  <a:pt x="355" y="349"/>
                </a:cubicBezTo>
                <a:cubicBezTo>
                  <a:pt x="356" y="349"/>
                  <a:pt x="356" y="349"/>
                  <a:pt x="356" y="349"/>
                </a:cubicBezTo>
                <a:cubicBezTo>
                  <a:pt x="357" y="349"/>
                  <a:pt x="357" y="349"/>
                  <a:pt x="357" y="349"/>
                </a:cubicBezTo>
                <a:cubicBezTo>
                  <a:pt x="357" y="348"/>
                  <a:pt x="357" y="348"/>
                  <a:pt x="356" y="348"/>
                </a:cubicBezTo>
                <a:cubicBezTo>
                  <a:pt x="356" y="348"/>
                  <a:pt x="356" y="348"/>
                  <a:pt x="355" y="348"/>
                </a:cubicBezTo>
                <a:cubicBezTo>
                  <a:pt x="355" y="348"/>
                  <a:pt x="355" y="347"/>
                  <a:pt x="355" y="347"/>
                </a:cubicBezTo>
                <a:cubicBezTo>
                  <a:pt x="354" y="347"/>
                  <a:pt x="354" y="347"/>
                  <a:pt x="354" y="347"/>
                </a:cubicBezTo>
                <a:cubicBezTo>
                  <a:pt x="352" y="348"/>
                  <a:pt x="352" y="348"/>
                  <a:pt x="352" y="348"/>
                </a:cubicBezTo>
                <a:cubicBezTo>
                  <a:pt x="352" y="348"/>
                  <a:pt x="352" y="348"/>
                  <a:pt x="352" y="348"/>
                </a:cubicBezTo>
                <a:cubicBezTo>
                  <a:pt x="352" y="348"/>
                  <a:pt x="351" y="348"/>
                  <a:pt x="351" y="348"/>
                </a:cubicBezTo>
                <a:cubicBezTo>
                  <a:pt x="351" y="348"/>
                  <a:pt x="350" y="348"/>
                  <a:pt x="350" y="348"/>
                </a:cubicBezTo>
                <a:cubicBezTo>
                  <a:pt x="349" y="348"/>
                  <a:pt x="349" y="348"/>
                  <a:pt x="349" y="348"/>
                </a:cubicBezTo>
                <a:cubicBezTo>
                  <a:pt x="349" y="348"/>
                  <a:pt x="349" y="349"/>
                  <a:pt x="349" y="349"/>
                </a:cubicBezTo>
                <a:cubicBezTo>
                  <a:pt x="348" y="349"/>
                  <a:pt x="348" y="349"/>
                  <a:pt x="348" y="349"/>
                </a:cubicBezTo>
                <a:cubicBezTo>
                  <a:pt x="348" y="350"/>
                  <a:pt x="348" y="350"/>
                  <a:pt x="348" y="350"/>
                </a:cubicBezTo>
                <a:cubicBezTo>
                  <a:pt x="348" y="351"/>
                  <a:pt x="347" y="351"/>
                  <a:pt x="347" y="351"/>
                </a:cubicBezTo>
                <a:cubicBezTo>
                  <a:pt x="346" y="351"/>
                  <a:pt x="346" y="351"/>
                  <a:pt x="346" y="351"/>
                </a:cubicBezTo>
                <a:cubicBezTo>
                  <a:pt x="346" y="351"/>
                  <a:pt x="346" y="351"/>
                  <a:pt x="346" y="350"/>
                </a:cubicBezTo>
                <a:cubicBezTo>
                  <a:pt x="345" y="350"/>
                  <a:pt x="345" y="350"/>
                  <a:pt x="345" y="350"/>
                </a:cubicBezTo>
                <a:cubicBezTo>
                  <a:pt x="345" y="349"/>
                  <a:pt x="345" y="349"/>
                  <a:pt x="344" y="349"/>
                </a:cubicBezTo>
                <a:cubicBezTo>
                  <a:pt x="344" y="349"/>
                  <a:pt x="343" y="349"/>
                  <a:pt x="343" y="348"/>
                </a:cubicBezTo>
                <a:cubicBezTo>
                  <a:pt x="343" y="348"/>
                  <a:pt x="342" y="348"/>
                  <a:pt x="342" y="348"/>
                </a:cubicBezTo>
                <a:cubicBezTo>
                  <a:pt x="338" y="348"/>
                  <a:pt x="338" y="348"/>
                  <a:pt x="338" y="348"/>
                </a:cubicBezTo>
                <a:cubicBezTo>
                  <a:pt x="338" y="348"/>
                  <a:pt x="338" y="348"/>
                  <a:pt x="338" y="348"/>
                </a:cubicBezTo>
                <a:cubicBezTo>
                  <a:pt x="337" y="348"/>
                  <a:pt x="337" y="348"/>
                  <a:pt x="336" y="348"/>
                </a:cubicBezTo>
                <a:cubicBezTo>
                  <a:pt x="336" y="345"/>
                  <a:pt x="336" y="345"/>
                  <a:pt x="336" y="345"/>
                </a:cubicBezTo>
                <a:cubicBezTo>
                  <a:pt x="335" y="345"/>
                  <a:pt x="335" y="345"/>
                  <a:pt x="334" y="345"/>
                </a:cubicBezTo>
                <a:cubicBezTo>
                  <a:pt x="334" y="345"/>
                  <a:pt x="334" y="345"/>
                  <a:pt x="334" y="345"/>
                </a:cubicBezTo>
                <a:cubicBezTo>
                  <a:pt x="333" y="345"/>
                  <a:pt x="333" y="345"/>
                  <a:pt x="333" y="345"/>
                </a:cubicBezTo>
                <a:cubicBezTo>
                  <a:pt x="333" y="345"/>
                  <a:pt x="333" y="344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1" y="344"/>
                  <a:pt x="330" y="343"/>
                  <a:pt x="329" y="343"/>
                </a:cubicBezTo>
                <a:cubicBezTo>
                  <a:pt x="329" y="344"/>
                  <a:pt x="329" y="344"/>
                  <a:pt x="329" y="345"/>
                </a:cubicBezTo>
                <a:cubicBezTo>
                  <a:pt x="329" y="345"/>
                  <a:pt x="329" y="345"/>
                  <a:pt x="329" y="346"/>
                </a:cubicBezTo>
                <a:cubicBezTo>
                  <a:pt x="329" y="346"/>
                  <a:pt x="329" y="346"/>
                  <a:pt x="328" y="346"/>
                </a:cubicBezTo>
                <a:cubicBezTo>
                  <a:pt x="328" y="346"/>
                  <a:pt x="327" y="346"/>
                  <a:pt x="327" y="346"/>
                </a:cubicBezTo>
                <a:cubicBezTo>
                  <a:pt x="327" y="346"/>
                  <a:pt x="326" y="347"/>
                  <a:pt x="326" y="347"/>
                </a:cubicBezTo>
                <a:cubicBezTo>
                  <a:pt x="326" y="347"/>
                  <a:pt x="326" y="347"/>
                  <a:pt x="325" y="347"/>
                </a:cubicBezTo>
                <a:cubicBezTo>
                  <a:pt x="325" y="348"/>
                  <a:pt x="325" y="348"/>
                  <a:pt x="325" y="348"/>
                </a:cubicBezTo>
                <a:cubicBezTo>
                  <a:pt x="325" y="348"/>
                  <a:pt x="325" y="349"/>
                  <a:pt x="325" y="349"/>
                </a:cubicBezTo>
                <a:cubicBezTo>
                  <a:pt x="325" y="349"/>
                  <a:pt x="325" y="349"/>
                  <a:pt x="325" y="349"/>
                </a:cubicBezTo>
                <a:cubicBezTo>
                  <a:pt x="325" y="350"/>
                  <a:pt x="325" y="350"/>
                  <a:pt x="325" y="350"/>
                </a:cubicBezTo>
                <a:cubicBezTo>
                  <a:pt x="325" y="350"/>
                  <a:pt x="325" y="351"/>
                  <a:pt x="325" y="351"/>
                </a:cubicBezTo>
                <a:cubicBezTo>
                  <a:pt x="325" y="351"/>
                  <a:pt x="325" y="352"/>
                  <a:pt x="325" y="352"/>
                </a:cubicBezTo>
                <a:cubicBezTo>
                  <a:pt x="325" y="352"/>
                  <a:pt x="325" y="353"/>
                  <a:pt x="325" y="353"/>
                </a:cubicBezTo>
                <a:cubicBezTo>
                  <a:pt x="325" y="353"/>
                  <a:pt x="325" y="354"/>
                  <a:pt x="325" y="354"/>
                </a:cubicBezTo>
                <a:cubicBezTo>
                  <a:pt x="325" y="354"/>
                  <a:pt x="325" y="354"/>
                  <a:pt x="324" y="35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52"/>
                  <a:pt x="323" y="352"/>
                  <a:pt x="323" y="351"/>
                </a:cubicBezTo>
                <a:cubicBezTo>
                  <a:pt x="323" y="350"/>
                  <a:pt x="323" y="350"/>
                  <a:pt x="323" y="349"/>
                </a:cubicBezTo>
                <a:cubicBezTo>
                  <a:pt x="323" y="349"/>
                  <a:pt x="323" y="349"/>
                  <a:pt x="323" y="349"/>
                </a:cubicBezTo>
                <a:cubicBezTo>
                  <a:pt x="323" y="348"/>
                  <a:pt x="323" y="348"/>
                  <a:pt x="323" y="348"/>
                </a:cubicBezTo>
                <a:cubicBezTo>
                  <a:pt x="323" y="348"/>
                  <a:pt x="323" y="348"/>
                  <a:pt x="323" y="347"/>
                </a:cubicBezTo>
                <a:cubicBezTo>
                  <a:pt x="323" y="347"/>
                  <a:pt x="323" y="347"/>
                  <a:pt x="323" y="347"/>
                </a:cubicBezTo>
                <a:cubicBezTo>
                  <a:pt x="323" y="346"/>
                  <a:pt x="323" y="346"/>
                  <a:pt x="323" y="346"/>
                </a:cubicBezTo>
                <a:cubicBezTo>
                  <a:pt x="323" y="345"/>
                  <a:pt x="324" y="344"/>
                  <a:pt x="324" y="344"/>
                </a:cubicBezTo>
                <a:cubicBezTo>
                  <a:pt x="324" y="344"/>
                  <a:pt x="325" y="343"/>
                  <a:pt x="325" y="343"/>
                </a:cubicBezTo>
                <a:cubicBezTo>
                  <a:pt x="325" y="343"/>
                  <a:pt x="325" y="343"/>
                  <a:pt x="325" y="343"/>
                </a:cubicBezTo>
                <a:cubicBezTo>
                  <a:pt x="326" y="342"/>
                  <a:pt x="326" y="342"/>
                  <a:pt x="326" y="342"/>
                </a:cubicBezTo>
                <a:cubicBezTo>
                  <a:pt x="326" y="342"/>
                  <a:pt x="326" y="342"/>
                  <a:pt x="326" y="342"/>
                </a:cubicBezTo>
                <a:cubicBezTo>
                  <a:pt x="324" y="342"/>
                  <a:pt x="324" y="342"/>
                  <a:pt x="324" y="342"/>
                </a:cubicBezTo>
                <a:cubicBezTo>
                  <a:pt x="324" y="342"/>
                  <a:pt x="324" y="342"/>
                  <a:pt x="323" y="342"/>
                </a:cubicBezTo>
                <a:cubicBezTo>
                  <a:pt x="323" y="342"/>
                  <a:pt x="323" y="342"/>
                  <a:pt x="323" y="342"/>
                </a:cubicBezTo>
                <a:cubicBezTo>
                  <a:pt x="323" y="342"/>
                  <a:pt x="322" y="342"/>
                  <a:pt x="322" y="342"/>
                </a:cubicBezTo>
                <a:cubicBezTo>
                  <a:pt x="322" y="342"/>
                  <a:pt x="322" y="343"/>
                  <a:pt x="322" y="343"/>
                </a:cubicBezTo>
                <a:cubicBezTo>
                  <a:pt x="322" y="344"/>
                  <a:pt x="322" y="344"/>
                  <a:pt x="322" y="345"/>
                </a:cubicBezTo>
                <a:cubicBezTo>
                  <a:pt x="318" y="345"/>
                  <a:pt x="318" y="345"/>
                  <a:pt x="318" y="345"/>
                </a:cubicBezTo>
                <a:cubicBezTo>
                  <a:pt x="317" y="345"/>
                  <a:pt x="317" y="345"/>
                  <a:pt x="316" y="345"/>
                </a:cubicBezTo>
                <a:cubicBezTo>
                  <a:pt x="316" y="346"/>
                  <a:pt x="316" y="346"/>
                  <a:pt x="316" y="346"/>
                </a:cubicBezTo>
                <a:cubicBezTo>
                  <a:pt x="315" y="346"/>
                  <a:pt x="315" y="346"/>
                  <a:pt x="315" y="346"/>
                </a:cubicBezTo>
                <a:cubicBezTo>
                  <a:pt x="315" y="346"/>
                  <a:pt x="314" y="347"/>
                  <a:pt x="314" y="347"/>
                </a:cubicBezTo>
                <a:cubicBezTo>
                  <a:pt x="313" y="347"/>
                  <a:pt x="313" y="347"/>
                  <a:pt x="312" y="347"/>
                </a:cubicBezTo>
                <a:cubicBezTo>
                  <a:pt x="312" y="347"/>
                  <a:pt x="312" y="347"/>
                  <a:pt x="312" y="347"/>
                </a:cubicBezTo>
                <a:cubicBezTo>
                  <a:pt x="311" y="347"/>
                  <a:pt x="311" y="347"/>
                  <a:pt x="310" y="347"/>
                </a:cubicBezTo>
                <a:cubicBezTo>
                  <a:pt x="310" y="351"/>
                  <a:pt x="310" y="351"/>
                  <a:pt x="310" y="351"/>
                </a:cubicBezTo>
                <a:cubicBezTo>
                  <a:pt x="310" y="352"/>
                  <a:pt x="309" y="352"/>
                  <a:pt x="309" y="352"/>
                </a:cubicBezTo>
                <a:cubicBezTo>
                  <a:pt x="309" y="352"/>
                  <a:pt x="308" y="352"/>
                  <a:pt x="308" y="352"/>
                </a:cubicBezTo>
                <a:cubicBezTo>
                  <a:pt x="308" y="353"/>
                  <a:pt x="307" y="352"/>
                  <a:pt x="307" y="352"/>
                </a:cubicBezTo>
                <a:cubicBezTo>
                  <a:pt x="307" y="353"/>
                  <a:pt x="307" y="353"/>
                  <a:pt x="307" y="354"/>
                </a:cubicBezTo>
                <a:cubicBezTo>
                  <a:pt x="307" y="354"/>
                  <a:pt x="306" y="354"/>
                  <a:pt x="306" y="354"/>
                </a:cubicBezTo>
                <a:cubicBezTo>
                  <a:pt x="306" y="355"/>
                  <a:pt x="306" y="355"/>
                  <a:pt x="306" y="355"/>
                </a:cubicBezTo>
                <a:cubicBezTo>
                  <a:pt x="306" y="355"/>
                  <a:pt x="306" y="355"/>
                  <a:pt x="306" y="356"/>
                </a:cubicBezTo>
                <a:cubicBezTo>
                  <a:pt x="306" y="356"/>
                  <a:pt x="305" y="356"/>
                  <a:pt x="305" y="356"/>
                </a:cubicBezTo>
                <a:cubicBezTo>
                  <a:pt x="305" y="357"/>
                  <a:pt x="304" y="357"/>
                  <a:pt x="304" y="357"/>
                </a:cubicBezTo>
                <a:cubicBezTo>
                  <a:pt x="304" y="357"/>
                  <a:pt x="303" y="357"/>
                  <a:pt x="303" y="358"/>
                </a:cubicBezTo>
                <a:cubicBezTo>
                  <a:pt x="303" y="358"/>
                  <a:pt x="303" y="358"/>
                  <a:pt x="303" y="358"/>
                </a:cubicBezTo>
                <a:cubicBezTo>
                  <a:pt x="303" y="359"/>
                  <a:pt x="303" y="359"/>
                  <a:pt x="302" y="359"/>
                </a:cubicBezTo>
                <a:cubicBezTo>
                  <a:pt x="302" y="359"/>
                  <a:pt x="302" y="360"/>
                  <a:pt x="302" y="360"/>
                </a:cubicBezTo>
                <a:cubicBezTo>
                  <a:pt x="302" y="360"/>
                  <a:pt x="302" y="361"/>
                  <a:pt x="302" y="361"/>
                </a:cubicBezTo>
                <a:cubicBezTo>
                  <a:pt x="303" y="361"/>
                  <a:pt x="303" y="361"/>
                  <a:pt x="303" y="361"/>
                </a:cubicBezTo>
                <a:cubicBezTo>
                  <a:pt x="303" y="361"/>
                  <a:pt x="304" y="361"/>
                  <a:pt x="304" y="361"/>
                </a:cubicBezTo>
                <a:cubicBezTo>
                  <a:pt x="304" y="362"/>
                  <a:pt x="304" y="362"/>
                  <a:pt x="304" y="364"/>
                </a:cubicBezTo>
                <a:cubicBezTo>
                  <a:pt x="304" y="364"/>
                  <a:pt x="304" y="364"/>
                  <a:pt x="304" y="364"/>
                </a:cubicBezTo>
                <a:cubicBezTo>
                  <a:pt x="304" y="365"/>
                  <a:pt x="305" y="365"/>
                  <a:pt x="305" y="366"/>
                </a:cubicBezTo>
                <a:cubicBezTo>
                  <a:pt x="305" y="366"/>
                  <a:pt x="305" y="366"/>
                  <a:pt x="305" y="366"/>
                </a:cubicBezTo>
                <a:cubicBezTo>
                  <a:pt x="305" y="367"/>
                  <a:pt x="305" y="367"/>
                  <a:pt x="305" y="367"/>
                </a:cubicBezTo>
                <a:cubicBezTo>
                  <a:pt x="305" y="368"/>
                  <a:pt x="305" y="368"/>
                  <a:pt x="305" y="368"/>
                </a:cubicBezTo>
                <a:cubicBezTo>
                  <a:pt x="305" y="369"/>
                  <a:pt x="305" y="369"/>
                  <a:pt x="304" y="369"/>
                </a:cubicBezTo>
                <a:cubicBezTo>
                  <a:pt x="304" y="369"/>
                  <a:pt x="304" y="369"/>
                  <a:pt x="304" y="370"/>
                </a:cubicBezTo>
                <a:cubicBezTo>
                  <a:pt x="303" y="370"/>
                  <a:pt x="304" y="370"/>
                  <a:pt x="304" y="370"/>
                </a:cubicBezTo>
                <a:cubicBezTo>
                  <a:pt x="303" y="371"/>
                  <a:pt x="304" y="371"/>
                  <a:pt x="304" y="372"/>
                </a:cubicBezTo>
                <a:cubicBezTo>
                  <a:pt x="304" y="372"/>
                  <a:pt x="304" y="373"/>
                  <a:pt x="304" y="373"/>
                </a:cubicBezTo>
                <a:cubicBezTo>
                  <a:pt x="303" y="374"/>
                  <a:pt x="303" y="374"/>
                  <a:pt x="303" y="374"/>
                </a:cubicBezTo>
                <a:cubicBezTo>
                  <a:pt x="303" y="374"/>
                  <a:pt x="303" y="375"/>
                  <a:pt x="302" y="375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01" y="375"/>
                  <a:pt x="301" y="375"/>
                  <a:pt x="300" y="375"/>
                </a:cubicBezTo>
                <a:cubicBezTo>
                  <a:pt x="300" y="376"/>
                  <a:pt x="300" y="376"/>
                  <a:pt x="300" y="376"/>
                </a:cubicBezTo>
                <a:cubicBezTo>
                  <a:pt x="300" y="376"/>
                  <a:pt x="300" y="376"/>
                  <a:pt x="300" y="377"/>
                </a:cubicBezTo>
                <a:cubicBezTo>
                  <a:pt x="301" y="377"/>
                  <a:pt x="300" y="377"/>
                  <a:pt x="300" y="377"/>
                </a:cubicBezTo>
                <a:cubicBezTo>
                  <a:pt x="300" y="378"/>
                  <a:pt x="299" y="378"/>
                  <a:pt x="298" y="379"/>
                </a:cubicBezTo>
                <a:cubicBezTo>
                  <a:pt x="298" y="380"/>
                  <a:pt x="298" y="380"/>
                  <a:pt x="298" y="380"/>
                </a:cubicBezTo>
                <a:cubicBezTo>
                  <a:pt x="298" y="380"/>
                  <a:pt x="298" y="380"/>
                  <a:pt x="298" y="380"/>
                </a:cubicBezTo>
                <a:cubicBezTo>
                  <a:pt x="297" y="380"/>
                  <a:pt x="297" y="380"/>
                  <a:pt x="296" y="381"/>
                </a:cubicBezTo>
                <a:cubicBezTo>
                  <a:pt x="296" y="381"/>
                  <a:pt x="296" y="381"/>
                  <a:pt x="296" y="382"/>
                </a:cubicBezTo>
                <a:cubicBezTo>
                  <a:pt x="295" y="382"/>
                  <a:pt x="295" y="383"/>
                  <a:pt x="295" y="384"/>
                </a:cubicBezTo>
                <a:cubicBezTo>
                  <a:pt x="292" y="384"/>
                  <a:pt x="292" y="384"/>
                  <a:pt x="292" y="384"/>
                </a:cubicBezTo>
                <a:cubicBezTo>
                  <a:pt x="292" y="385"/>
                  <a:pt x="292" y="386"/>
                  <a:pt x="292" y="386"/>
                </a:cubicBezTo>
                <a:cubicBezTo>
                  <a:pt x="292" y="387"/>
                  <a:pt x="292" y="387"/>
                  <a:pt x="292" y="388"/>
                </a:cubicBezTo>
                <a:cubicBezTo>
                  <a:pt x="292" y="388"/>
                  <a:pt x="292" y="388"/>
                  <a:pt x="292" y="389"/>
                </a:cubicBezTo>
                <a:cubicBezTo>
                  <a:pt x="292" y="389"/>
                  <a:pt x="292" y="389"/>
                  <a:pt x="292" y="389"/>
                </a:cubicBezTo>
                <a:cubicBezTo>
                  <a:pt x="292" y="390"/>
                  <a:pt x="292" y="390"/>
                  <a:pt x="292" y="390"/>
                </a:cubicBezTo>
                <a:cubicBezTo>
                  <a:pt x="292" y="391"/>
                  <a:pt x="292" y="391"/>
                  <a:pt x="293" y="392"/>
                </a:cubicBezTo>
                <a:cubicBezTo>
                  <a:pt x="293" y="391"/>
                  <a:pt x="293" y="391"/>
                  <a:pt x="293" y="391"/>
                </a:cubicBezTo>
                <a:cubicBezTo>
                  <a:pt x="294" y="391"/>
                  <a:pt x="294" y="391"/>
                  <a:pt x="294" y="391"/>
                </a:cubicBezTo>
                <a:cubicBezTo>
                  <a:pt x="295" y="391"/>
                  <a:pt x="295" y="391"/>
                  <a:pt x="296" y="391"/>
                </a:cubicBezTo>
                <a:cubicBezTo>
                  <a:pt x="296" y="392"/>
                  <a:pt x="296" y="392"/>
                  <a:pt x="296" y="392"/>
                </a:cubicBezTo>
                <a:cubicBezTo>
                  <a:pt x="296" y="393"/>
                  <a:pt x="296" y="393"/>
                  <a:pt x="296" y="393"/>
                </a:cubicBezTo>
                <a:cubicBezTo>
                  <a:pt x="295" y="393"/>
                  <a:pt x="295" y="394"/>
                  <a:pt x="294" y="394"/>
                </a:cubicBezTo>
                <a:cubicBezTo>
                  <a:pt x="294" y="394"/>
                  <a:pt x="294" y="394"/>
                  <a:pt x="293" y="394"/>
                </a:cubicBezTo>
                <a:cubicBezTo>
                  <a:pt x="293" y="394"/>
                  <a:pt x="293" y="394"/>
                  <a:pt x="293" y="394"/>
                </a:cubicBezTo>
                <a:cubicBezTo>
                  <a:pt x="293" y="394"/>
                  <a:pt x="293" y="395"/>
                  <a:pt x="293" y="395"/>
                </a:cubicBezTo>
                <a:cubicBezTo>
                  <a:pt x="293" y="396"/>
                  <a:pt x="293" y="396"/>
                  <a:pt x="292" y="396"/>
                </a:cubicBezTo>
                <a:cubicBezTo>
                  <a:pt x="292" y="396"/>
                  <a:pt x="292" y="396"/>
                  <a:pt x="292" y="396"/>
                </a:cubicBezTo>
                <a:cubicBezTo>
                  <a:pt x="291" y="397"/>
                  <a:pt x="291" y="397"/>
                  <a:pt x="291" y="397"/>
                </a:cubicBezTo>
                <a:cubicBezTo>
                  <a:pt x="291" y="397"/>
                  <a:pt x="290" y="397"/>
                  <a:pt x="290" y="397"/>
                </a:cubicBezTo>
                <a:cubicBezTo>
                  <a:pt x="290" y="398"/>
                  <a:pt x="290" y="398"/>
                  <a:pt x="290" y="398"/>
                </a:cubicBezTo>
                <a:cubicBezTo>
                  <a:pt x="290" y="399"/>
                  <a:pt x="290" y="399"/>
                  <a:pt x="290" y="400"/>
                </a:cubicBezTo>
                <a:cubicBezTo>
                  <a:pt x="290" y="400"/>
                  <a:pt x="291" y="400"/>
                  <a:pt x="291" y="400"/>
                </a:cubicBezTo>
                <a:cubicBezTo>
                  <a:pt x="291" y="401"/>
                  <a:pt x="291" y="401"/>
                  <a:pt x="291" y="401"/>
                </a:cubicBezTo>
                <a:cubicBezTo>
                  <a:pt x="291" y="402"/>
                  <a:pt x="291" y="402"/>
                  <a:pt x="291" y="402"/>
                </a:cubicBezTo>
                <a:cubicBezTo>
                  <a:pt x="291" y="402"/>
                  <a:pt x="291" y="403"/>
                  <a:pt x="291" y="403"/>
                </a:cubicBezTo>
                <a:cubicBezTo>
                  <a:pt x="291" y="403"/>
                  <a:pt x="291" y="404"/>
                  <a:pt x="291" y="404"/>
                </a:cubicBezTo>
                <a:cubicBezTo>
                  <a:pt x="291" y="404"/>
                  <a:pt x="292" y="404"/>
                  <a:pt x="292" y="405"/>
                </a:cubicBezTo>
                <a:cubicBezTo>
                  <a:pt x="292" y="405"/>
                  <a:pt x="292" y="405"/>
                  <a:pt x="293" y="405"/>
                </a:cubicBezTo>
                <a:cubicBezTo>
                  <a:pt x="293" y="405"/>
                  <a:pt x="293" y="405"/>
                  <a:pt x="293" y="405"/>
                </a:cubicBezTo>
                <a:cubicBezTo>
                  <a:pt x="293" y="405"/>
                  <a:pt x="294" y="405"/>
                  <a:pt x="294" y="405"/>
                </a:cubicBezTo>
                <a:cubicBezTo>
                  <a:pt x="294" y="405"/>
                  <a:pt x="294" y="405"/>
                  <a:pt x="295" y="405"/>
                </a:cubicBezTo>
                <a:cubicBezTo>
                  <a:pt x="295" y="405"/>
                  <a:pt x="295" y="406"/>
                  <a:pt x="295" y="406"/>
                </a:cubicBezTo>
                <a:cubicBezTo>
                  <a:pt x="296" y="406"/>
                  <a:pt x="296" y="406"/>
                  <a:pt x="296" y="406"/>
                </a:cubicBezTo>
                <a:cubicBezTo>
                  <a:pt x="296" y="407"/>
                  <a:pt x="296" y="407"/>
                  <a:pt x="296" y="407"/>
                </a:cubicBezTo>
                <a:cubicBezTo>
                  <a:pt x="297" y="407"/>
                  <a:pt x="297" y="408"/>
                  <a:pt x="297" y="408"/>
                </a:cubicBezTo>
                <a:cubicBezTo>
                  <a:pt x="297" y="408"/>
                  <a:pt x="297" y="408"/>
                  <a:pt x="297" y="409"/>
                </a:cubicBezTo>
                <a:cubicBezTo>
                  <a:pt x="298" y="409"/>
                  <a:pt x="298" y="409"/>
                  <a:pt x="298" y="409"/>
                </a:cubicBezTo>
                <a:cubicBezTo>
                  <a:pt x="298" y="409"/>
                  <a:pt x="298" y="410"/>
                  <a:pt x="298" y="410"/>
                </a:cubicBezTo>
                <a:cubicBezTo>
                  <a:pt x="299" y="410"/>
                  <a:pt x="298" y="411"/>
                  <a:pt x="298" y="411"/>
                </a:cubicBezTo>
                <a:cubicBezTo>
                  <a:pt x="298" y="412"/>
                  <a:pt x="299" y="412"/>
                  <a:pt x="299" y="412"/>
                </a:cubicBezTo>
                <a:cubicBezTo>
                  <a:pt x="299" y="412"/>
                  <a:pt x="299" y="413"/>
                  <a:pt x="299" y="413"/>
                </a:cubicBezTo>
                <a:cubicBezTo>
                  <a:pt x="299" y="413"/>
                  <a:pt x="299" y="413"/>
                  <a:pt x="299" y="413"/>
                </a:cubicBezTo>
                <a:cubicBezTo>
                  <a:pt x="300" y="414"/>
                  <a:pt x="300" y="414"/>
                  <a:pt x="300" y="414"/>
                </a:cubicBezTo>
                <a:cubicBezTo>
                  <a:pt x="300" y="414"/>
                  <a:pt x="301" y="414"/>
                  <a:pt x="301" y="415"/>
                </a:cubicBezTo>
                <a:cubicBezTo>
                  <a:pt x="301" y="415"/>
                  <a:pt x="301" y="415"/>
                  <a:pt x="301" y="416"/>
                </a:cubicBezTo>
                <a:cubicBezTo>
                  <a:pt x="301" y="418"/>
                  <a:pt x="301" y="418"/>
                  <a:pt x="301" y="418"/>
                </a:cubicBezTo>
                <a:cubicBezTo>
                  <a:pt x="301" y="418"/>
                  <a:pt x="301" y="418"/>
                  <a:pt x="301" y="418"/>
                </a:cubicBezTo>
                <a:cubicBezTo>
                  <a:pt x="302" y="419"/>
                  <a:pt x="302" y="419"/>
                  <a:pt x="302" y="419"/>
                </a:cubicBezTo>
                <a:cubicBezTo>
                  <a:pt x="302" y="419"/>
                  <a:pt x="302" y="419"/>
                  <a:pt x="302" y="420"/>
                </a:cubicBezTo>
                <a:cubicBezTo>
                  <a:pt x="303" y="420"/>
                  <a:pt x="303" y="421"/>
                  <a:pt x="303" y="422"/>
                </a:cubicBezTo>
                <a:cubicBezTo>
                  <a:pt x="303" y="423"/>
                  <a:pt x="303" y="423"/>
                  <a:pt x="304" y="424"/>
                </a:cubicBezTo>
                <a:cubicBezTo>
                  <a:pt x="304" y="424"/>
                  <a:pt x="304" y="425"/>
                  <a:pt x="304" y="425"/>
                </a:cubicBezTo>
                <a:cubicBezTo>
                  <a:pt x="304" y="425"/>
                  <a:pt x="304" y="425"/>
                  <a:pt x="305" y="425"/>
                </a:cubicBezTo>
                <a:cubicBezTo>
                  <a:pt x="305" y="425"/>
                  <a:pt x="305" y="426"/>
                  <a:pt x="305" y="426"/>
                </a:cubicBezTo>
                <a:cubicBezTo>
                  <a:pt x="305" y="426"/>
                  <a:pt x="305" y="426"/>
                  <a:pt x="306" y="426"/>
                </a:cubicBezTo>
                <a:cubicBezTo>
                  <a:pt x="306" y="426"/>
                  <a:pt x="306" y="427"/>
                  <a:pt x="306" y="427"/>
                </a:cubicBezTo>
                <a:cubicBezTo>
                  <a:pt x="307" y="427"/>
                  <a:pt x="307" y="427"/>
                  <a:pt x="307" y="427"/>
                </a:cubicBezTo>
                <a:cubicBezTo>
                  <a:pt x="307" y="427"/>
                  <a:pt x="307" y="427"/>
                  <a:pt x="307" y="428"/>
                </a:cubicBezTo>
                <a:cubicBezTo>
                  <a:pt x="307" y="428"/>
                  <a:pt x="307" y="428"/>
                  <a:pt x="307" y="428"/>
                </a:cubicBezTo>
                <a:cubicBezTo>
                  <a:pt x="307" y="429"/>
                  <a:pt x="307" y="430"/>
                  <a:pt x="307" y="430"/>
                </a:cubicBezTo>
                <a:cubicBezTo>
                  <a:pt x="307" y="431"/>
                  <a:pt x="308" y="431"/>
                  <a:pt x="308" y="431"/>
                </a:cubicBezTo>
                <a:cubicBezTo>
                  <a:pt x="308" y="431"/>
                  <a:pt x="307" y="432"/>
                  <a:pt x="308" y="432"/>
                </a:cubicBezTo>
                <a:cubicBezTo>
                  <a:pt x="308" y="432"/>
                  <a:pt x="308" y="432"/>
                  <a:pt x="308" y="432"/>
                </a:cubicBezTo>
                <a:cubicBezTo>
                  <a:pt x="309" y="433"/>
                  <a:pt x="309" y="433"/>
                  <a:pt x="309" y="434"/>
                </a:cubicBezTo>
                <a:cubicBezTo>
                  <a:pt x="309" y="434"/>
                  <a:pt x="309" y="434"/>
                  <a:pt x="309" y="434"/>
                </a:cubicBezTo>
                <a:cubicBezTo>
                  <a:pt x="309" y="435"/>
                  <a:pt x="310" y="435"/>
                  <a:pt x="310" y="435"/>
                </a:cubicBezTo>
                <a:cubicBezTo>
                  <a:pt x="310" y="435"/>
                  <a:pt x="310" y="435"/>
                  <a:pt x="311" y="435"/>
                </a:cubicBezTo>
                <a:cubicBezTo>
                  <a:pt x="311" y="436"/>
                  <a:pt x="311" y="436"/>
                  <a:pt x="312" y="436"/>
                </a:cubicBezTo>
                <a:cubicBezTo>
                  <a:pt x="312" y="436"/>
                  <a:pt x="312" y="436"/>
                  <a:pt x="312" y="436"/>
                </a:cubicBezTo>
                <a:cubicBezTo>
                  <a:pt x="313" y="436"/>
                  <a:pt x="313" y="437"/>
                  <a:pt x="313" y="437"/>
                </a:cubicBezTo>
                <a:cubicBezTo>
                  <a:pt x="314" y="437"/>
                  <a:pt x="314" y="436"/>
                  <a:pt x="314" y="437"/>
                </a:cubicBezTo>
                <a:cubicBezTo>
                  <a:pt x="315" y="437"/>
                  <a:pt x="315" y="437"/>
                  <a:pt x="315" y="437"/>
                </a:cubicBezTo>
                <a:cubicBezTo>
                  <a:pt x="315" y="437"/>
                  <a:pt x="316" y="438"/>
                  <a:pt x="316" y="438"/>
                </a:cubicBezTo>
                <a:cubicBezTo>
                  <a:pt x="316" y="438"/>
                  <a:pt x="316" y="438"/>
                  <a:pt x="316" y="439"/>
                </a:cubicBezTo>
                <a:cubicBezTo>
                  <a:pt x="317" y="439"/>
                  <a:pt x="317" y="439"/>
                  <a:pt x="317" y="439"/>
                </a:cubicBezTo>
                <a:cubicBezTo>
                  <a:pt x="317" y="439"/>
                  <a:pt x="318" y="439"/>
                  <a:pt x="318" y="439"/>
                </a:cubicBezTo>
                <a:cubicBezTo>
                  <a:pt x="318" y="440"/>
                  <a:pt x="319" y="440"/>
                  <a:pt x="319" y="440"/>
                </a:cubicBezTo>
                <a:cubicBezTo>
                  <a:pt x="320" y="441"/>
                  <a:pt x="320" y="441"/>
                  <a:pt x="321" y="441"/>
                </a:cubicBezTo>
                <a:cubicBezTo>
                  <a:pt x="321" y="441"/>
                  <a:pt x="321" y="441"/>
                  <a:pt x="321" y="441"/>
                </a:cubicBezTo>
                <a:cubicBezTo>
                  <a:pt x="322" y="442"/>
                  <a:pt x="322" y="442"/>
                  <a:pt x="323" y="442"/>
                </a:cubicBezTo>
                <a:cubicBezTo>
                  <a:pt x="323" y="443"/>
                  <a:pt x="323" y="443"/>
                  <a:pt x="323" y="443"/>
                </a:cubicBezTo>
                <a:cubicBezTo>
                  <a:pt x="323" y="443"/>
                  <a:pt x="324" y="444"/>
                  <a:pt x="324" y="444"/>
                </a:cubicBezTo>
                <a:cubicBezTo>
                  <a:pt x="324" y="444"/>
                  <a:pt x="325" y="445"/>
                  <a:pt x="325" y="445"/>
                </a:cubicBezTo>
                <a:cubicBezTo>
                  <a:pt x="325" y="445"/>
                  <a:pt x="325" y="446"/>
                  <a:pt x="326" y="446"/>
                </a:cubicBezTo>
                <a:cubicBezTo>
                  <a:pt x="326" y="446"/>
                  <a:pt x="326" y="446"/>
                  <a:pt x="326" y="446"/>
                </a:cubicBezTo>
                <a:cubicBezTo>
                  <a:pt x="327" y="446"/>
                  <a:pt x="327" y="446"/>
                  <a:pt x="328" y="446"/>
                </a:cubicBezTo>
                <a:cubicBezTo>
                  <a:pt x="328" y="453"/>
                  <a:pt x="328" y="453"/>
                  <a:pt x="328" y="453"/>
                </a:cubicBezTo>
                <a:cubicBezTo>
                  <a:pt x="328" y="454"/>
                  <a:pt x="328" y="454"/>
                  <a:pt x="327" y="455"/>
                </a:cubicBezTo>
                <a:cubicBezTo>
                  <a:pt x="327" y="455"/>
                  <a:pt x="328" y="455"/>
                  <a:pt x="328" y="456"/>
                </a:cubicBezTo>
                <a:cubicBezTo>
                  <a:pt x="328" y="456"/>
                  <a:pt x="327" y="456"/>
                  <a:pt x="327" y="456"/>
                </a:cubicBezTo>
                <a:cubicBezTo>
                  <a:pt x="327" y="457"/>
                  <a:pt x="327" y="457"/>
                  <a:pt x="327" y="457"/>
                </a:cubicBezTo>
                <a:cubicBezTo>
                  <a:pt x="328" y="458"/>
                  <a:pt x="328" y="458"/>
                  <a:pt x="328" y="459"/>
                </a:cubicBezTo>
                <a:cubicBezTo>
                  <a:pt x="328" y="459"/>
                  <a:pt x="328" y="459"/>
                  <a:pt x="328" y="459"/>
                </a:cubicBezTo>
                <a:cubicBezTo>
                  <a:pt x="328" y="459"/>
                  <a:pt x="328" y="459"/>
                  <a:pt x="327" y="460"/>
                </a:cubicBezTo>
                <a:cubicBezTo>
                  <a:pt x="327" y="460"/>
                  <a:pt x="328" y="460"/>
                  <a:pt x="327" y="460"/>
                </a:cubicBezTo>
                <a:cubicBezTo>
                  <a:pt x="327" y="461"/>
                  <a:pt x="327" y="461"/>
                  <a:pt x="327" y="461"/>
                </a:cubicBezTo>
                <a:cubicBezTo>
                  <a:pt x="327" y="462"/>
                  <a:pt x="327" y="462"/>
                  <a:pt x="327" y="462"/>
                </a:cubicBezTo>
                <a:cubicBezTo>
                  <a:pt x="327" y="462"/>
                  <a:pt x="327" y="462"/>
                  <a:pt x="327" y="462"/>
                </a:cubicBezTo>
                <a:cubicBezTo>
                  <a:pt x="327" y="463"/>
                  <a:pt x="327" y="463"/>
                  <a:pt x="327" y="463"/>
                </a:cubicBezTo>
                <a:cubicBezTo>
                  <a:pt x="327" y="464"/>
                  <a:pt x="327" y="464"/>
                  <a:pt x="327" y="464"/>
                </a:cubicBezTo>
                <a:cubicBezTo>
                  <a:pt x="328" y="464"/>
                  <a:pt x="327" y="465"/>
                  <a:pt x="327" y="465"/>
                </a:cubicBezTo>
                <a:cubicBezTo>
                  <a:pt x="327" y="465"/>
                  <a:pt x="327" y="465"/>
                  <a:pt x="327" y="465"/>
                </a:cubicBezTo>
                <a:cubicBezTo>
                  <a:pt x="327" y="466"/>
                  <a:pt x="327" y="466"/>
                  <a:pt x="327" y="466"/>
                </a:cubicBezTo>
                <a:cubicBezTo>
                  <a:pt x="327" y="467"/>
                  <a:pt x="327" y="467"/>
                  <a:pt x="327" y="467"/>
                </a:cubicBezTo>
                <a:cubicBezTo>
                  <a:pt x="327" y="468"/>
                  <a:pt x="327" y="468"/>
                  <a:pt x="327" y="469"/>
                </a:cubicBezTo>
                <a:cubicBezTo>
                  <a:pt x="327" y="469"/>
                  <a:pt x="327" y="469"/>
                  <a:pt x="327" y="470"/>
                </a:cubicBezTo>
                <a:cubicBezTo>
                  <a:pt x="327" y="470"/>
                  <a:pt x="327" y="470"/>
                  <a:pt x="327" y="470"/>
                </a:cubicBezTo>
                <a:cubicBezTo>
                  <a:pt x="327" y="471"/>
                  <a:pt x="327" y="471"/>
                  <a:pt x="327" y="471"/>
                </a:cubicBezTo>
                <a:cubicBezTo>
                  <a:pt x="327" y="471"/>
                  <a:pt x="327" y="471"/>
                  <a:pt x="327" y="472"/>
                </a:cubicBezTo>
                <a:cubicBezTo>
                  <a:pt x="327" y="472"/>
                  <a:pt x="327" y="472"/>
                  <a:pt x="327" y="472"/>
                </a:cubicBezTo>
                <a:cubicBezTo>
                  <a:pt x="327" y="473"/>
                  <a:pt x="327" y="473"/>
                  <a:pt x="327" y="473"/>
                </a:cubicBezTo>
                <a:cubicBezTo>
                  <a:pt x="327" y="473"/>
                  <a:pt x="327" y="474"/>
                  <a:pt x="327" y="474"/>
                </a:cubicBezTo>
                <a:cubicBezTo>
                  <a:pt x="327" y="474"/>
                  <a:pt x="326" y="474"/>
                  <a:pt x="326" y="475"/>
                </a:cubicBezTo>
                <a:cubicBezTo>
                  <a:pt x="326" y="475"/>
                  <a:pt x="326" y="476"/>
                  <a:pt x="325" y="476"/>
                </a:cubicBezTo>
                <a:cubicBezTo>
                  <a:pt x="325" y="477"/>
                  <a:pt x="325" y="477"/>
                  <a:pt x="325" y="477"/>
                </a:cubicBezTo>
                <a:cubicBezTo>
                  <a:pt x="325" y="478"/>
                  <a:pt x="325" y="478"/>
                  <a:pt x="325" y="479"/>
                </a:cubicBezTo>
                <a:cubicBezTo>
                  <a:pt x="325" y="479"/>
                  <a:pt x="325" y="479"/>
                  <a:pt x="325" y="479"/>
                </a:cubicBezTo>
                <a:cubicBezTo>
                  <a:pt x="325" y="480"/>
                  <a:pt x="325" y="480"/>
                  <a:pt x="325" y="481"/>
                </a:cubicBezTo>
                <a:cubicBezTo>
                  <a:pt x="325" y="481"/>
                  <a:pt x="325" y="481"/>
                  <a:pt x="325" y="482"/>
                </a:cubicBezTo>
                <a:cubicBezTo>
                  <a:pt x="325" y="482"/>
                  <a:pt x="325" y="482"/>
                  <a:pt x="325" y="482"/>
                </a:cubicBezTo>
                <a:cubicBezTo>
                  <a:pt x="325" y="483"/>
                  <a:pt x="325" y="483"/>
                  <a:pt x="325" y="483"/>
                </a:cubicBezTo>
                <a:cubicBezTo>
                  <a:pt x="325" y="484"/>
                  <a:pt x="325" y="484"/>
                  <a:pt x="325" y="484"/>
                </a:cubicBezTo>
                <a:cubicBezTo>
                  <a:pt x="325" y="484"/>
                  <a:pt x="325" y="485"/>
                  <a:pt x="324" y="485"/>
                </a:cubicBezTo>
                <a:cubicBezTo>
                  <a:pt x="324" y="485"/>
                  <a:pt x="324" y="485"/>
                  <a:pt x="324" y="486"/>
                </a:cubicBezTo>
                <a:cubicBezTo>
                  <a:pt x="324" y="486"/>
                  <a:pt x="324" y="486"/>
                  <a:pt x="324" y="486"/>
                </a:cubicBezTo>
                <a:cubicBezTo>
                  <a:pt x="324" y="487"/>
                  <a:pt x="323" y="487"/>
                  <a:pt x="323" y="487"/>
                </a:cubicBezTo>
                <a:cubicBezTo>
                  <a:pt x="323" y="488"/>
                  <a:pt x="322" y="488"/>
                  <a:pt x="322" y="489"/>
                </a:cubicBezTo>
                <a:cubicBezTo>
                  <a:pt x="322" y="490"/>
                  <a:pt x="322" y="490"/>
                  <a:pt x="322" y="490"/>
                </a:cubicBezTo>
                <a:cubicBezTo>
                  <a:pt x="322" y="490"/>
                  <a:pt x="322" y="490"/>
                  <a:pt x="322" y="490"/>
                </a:cubicBezTo>
                <a:cubicBezTo>
                  <a:pt x="322" y="491"/>
                  <a:pt x="322" y="491"/>
                  <a:pt x="322" y="491"/>
                </a:cubicBezTo>
                <a:cubicBezTo>
                  <a:pt x="322" y="491"/>
                  <a:pt x="322" y="492"/>
                  <a:pt x="323" y="492"/>
                </a:cubicBezTo>
                <a:cubicBezTo>
                  <a:pt x="323" y="492"/>
                  <a:pt x="323" y="492"/>
                  <a:pt x="323" y="492"/>
                </a:cubicBezTo>
                <a:cubicBezTo>
                  <a:pt x="324" y="493"/>
                  <a:pt x="324" y="494"/>
                  <a:pt x="324" y="495"/>
                </a:cubicBezTo>
                <a:cubicBezTo>
                  <a:pt x="324" y="496"/>
                  <a:pt x="324" y="497"/>
                  <a:pt x="323" y="498"/>
                </a:cubicBezTo>
                <a:cubicBezTo>
                  <a:pt x="323" y="498"/>
                  <a:pt x="323" y="499"/>
                  <a:pt x="323" y="499"/>
                </a:cubicBezTo>
                <a:cubicBezTo>
                  <a:pt x="323" y="500"/>
                  <a:pt x="323" y="500"/>
                  <a:pt x="323" y="501"/>
                </a:cubicBezTo>
                <a:cubicBezTo>
                  <a:pt x="323" y="502"/>
                  <a:pt x="323" y="502"/>
                  <a:pt x="323" y="503"/>
                </a:cubicBezTo>
                <a:cubicBezTo>
                  <a:pt x="323" y="503"/>
                  <a:pt x="323" y="503"/>
                  <a:pt x="323" y="503"/>
                </a:cubicBezTo>
                <a:cubicBezTo>
                  <a:pt x="322" y="504"/>
                  <a:pt x="322" y="504"/>
                  <a:pt x="322" y="504"/>
                </a:cubicBezTo>
                <a:cubicBezTo>
                  <a:pt x="322" y="504"/>
                  <a:pt x="322" y="505"/>
                  <a:pt x="322" y="505"/>
                </a:cubicBezTo>
                <a:cubicBezTo>
                  <a:pt x="322" y="505"/>
                  <a:pt x="322" y="505"/>
                  <a:pt x="321" y="506"/>
                </a:cubicBezTo>
                <a:cubicBezTo>
                  <a:pt x="321" y="506"/>
                  <a:pt x="321" y="506"/>
                  <a:pt x="321" y="506"/>
                </a:cubicBezTo>
                <a:cubicBezTo>
                  <a:pt x="321" y="507"/>
                  <a:pt x="320" y="507"/>
                  <a:pt x="320" y="507"/>
                </a:cubicBezTo>
                <a:cubicBezTo>
                  <a:pt x="320" y="507"/>
                  <a:pt x="320" y="507"/>
                  <a:pt x="320" y="507"/>
                </a:cubicBezTo>
                <a:cubicBezTo>
                  <a:pt x="320" y="509"/>
                  <a:pt x="320" y="509"/>
                  <a:pt x="320" y="509"/>
                </a:cubicBezTo>
                <a:cubicBezTo>
                  <a:pt x="320" y="509"/>
                  <a:pt x="320" y="509"/>
                  <a:pt x="320" y="510"/>
                </a:cubicBezTo>
                <a:cubicBezTo>
                  <a:pt x="320" y="510"/>
                  <a:pt x="320" y="510"/>
                  <a:pt x="320" y="511"/>
                </a:cubicBezTo>
                <a:cubicBezTo>
                  <a:pt x="320" y="511"/>
                  <a:pt x="320" y="511"/>
                  <a:pt x="320" y="511"/>
                </a:cubicBezTo>
                <a:cubicBezTo>
                  <a:pt x="320" y="512"/>
                  <a:pt x="320" y="512"/>
                  <a:pt x="320" y="512"/>
                </a:cubicBezTo>
                <a:cubicBezTo>
                  <a:pt x="320" y="512"/>
                  <a:pt x="320" y="512"/>
                  <a:pt x="319" y="513"/>
                </a:cubicBezTo>
                <a:cubicBezTo>
                  <a:pt x="319" y="513"/>
                  <a:pt x="319" y="513"/>
                  <a:pt x="319" y="513"/>
                </a:cubicBezTo>
                <a:cubicBezTo>
                  <a:pt x="319" y="514"/>
                  <a:pt x="318" y="514"/>
                  <a:pt x="318" y="514"/>
                </a:cubicBezTo>
                <a:cubicBezTo>
                  <a:pt x="318" y="514"/>
                  <a:pt x="318" y="515"/>
                  <a:pt x="318" y="515"/>
                </a:cubicBezTo>
                <a:cubicBezTo>
                  <a:pt x="318" y="515"/>
                  <a:pt x="317" y="516"/>
                  <a:pt x="317" y="516"/>
                </a:cubicBezTo>
                <a:cubicBezTo>
                  <a:pt x="317" y="516"/>
                  <a:pt x="317" y="516"/>
                  <a:pt x="316" y="516"/>
                </a:cubicBezTo>
                <a:cubicBezTo>
                  <a:pt x="316" y="517"/>
                  <a:pt x="316" y="517"/>
                  <a:pt x="316" y="517"/>
                </a:cubicBezTo>
                <a:cubicBezTo>
                  <a:pt x="316" y="517"/>
                  <a:pt x="316" y="518"/>
                  <a:pt x="316" y="518"/>
                </a:cubicBezTo>
                <a:cubicBezTo>
                  <a:pt x="316" y="518"/>
                  <a:pt x="316" y="518"/>
                  <a:pt x="317" y="519"/>
                </a:cubicBezTo>
                <a:cubicBezTo>
                  <a:pt x="317" y="519"/>
                  <a:pt x="317" y="519"/>
                  <a:pt x="317" y="519"/>
                </a:cubicBezTo>
                <a:cubicBezTo>
                  <a:pt x="317" y="520"/>
                  <a:pt x="317" y="520"/>
                  <a:pt x="317" y="521"/>
                </a:cubicBezTo>
                <a:cubicBezTo>
                  <a:pt x="317" y="521"/>
                  <a:pt x="317" y="521"/>
                  <a:pt x="317" y="521"/>
                </a:cubicBezTo>
                <a:cubicBezTo>
                  <a:pt x="317" y="522"/>
                  <a:pt x="317" y="522"/>
                  <a:pt x="317" y="522"/>
                </a:cubicBezTo>
                <a:cubicBezTo>
                  <a:pt x="317" y="523"/>
                  <a:pt x="317" y="523"/>
                  <a:pt x="317" y="524"/>
                </a:cubicBezTo>
                <a:cubicBezTo>
                  <a:pt x="317" y="525"/>
                  <a:pt x="317" y="526"/>
                  <a:pt x="317" y="527"/>
                </a:cubicBezTo>
                <a:cubicBezTo>
                  <a:pt x="317" y="527"/>
                  <a:pt x="316" y="527"/>
                  <a:pt x="316" y="527"/>
                </a:cubicBezTo>
                <a:cubicBezTo>
                  <a:pt x="316" y="527"/>
                  <a:pt x="316" y="527"/>
                  <a:pt x="315" y="528"/>
                </a:cubicBezTo>
                <a:cubicBezTo>
                  <a:pt x="315" y="528"/>
                  <a:pt x="315" y="529"/>
                  <a:pt x="315" y="529"/>
                </a:cubicBezTo>
                <a:cubicBezTo>
                  <a:pt x="315" y="529"/>
                  <a:pt x="315" y="530"/>
                  <a:pt x="315" y="530"/>
                </a:cubicBezTo>
                <a:cubicBezTo>
                  <a:pt x="315" y="530"/>
                  <a:pt x="316" y="530"/>
                  <a:pt x="316" y="531"/>
                </a:cubicBezTo>
                <a:cubicBezTo>
                  <a:pt x="316" y="531"/>
                  <a:pt x="316" y="531"/>
                  <a:pt x="316" y="531"/>
                </a:cubicBezTo>
                <a:cubicBezTo>
                  <a:pt x="316" y="532"/>
                  <a:pt x="317" y="532"/>
                  <a:pt x="317" y="533"/>
                </a:cubicBezTo>
                <a:cubicBezTo>
                  <a:pt x="317" y="533"/>
                  <a:pt x="317" y="533"/>
                  <a:pt x="317" y="533"/>
                </a:cubicBezTo>
                <a:cubicBezTo>
                  <a:pt x="316" y="533"/>
                  <a:pt x="316" y="533"/>
                  <a:pt x="315" y="534"/>
                </a:cubicBezTo>
                <a:cubicBezTo>
                  <a:pt x="315" y="534"/>
                  <a:pt x="315" y="534"/>
                  <a:pt x="315" y="534"/>
                </a:cubicBezTo>
                <a:cubicBezTo>
                  <a:pt x="314" y="534"/>
                  <a:pt x="315" y="535"/>
                  <a:pt x="314" y="535"/>
                </a:cubicBezTo>
                <a:cubicBezTo>
                  <a:pt x="314" y="535"/>
                  <a:pt x="314" y="535"/>
                  <a:pt x="314" y="536"/>
                </a:cubicBezTo>
                <a:cubicBezTo>
                  <a:pt x="314" y="536"/>
                  <a:pt x="314" y="536"/>
                  <a:pt x="314" y="536"/>
                </a:cubicBezTo>
                <a:cubicBezTo>
                  <a:pt x="314" y="536"/>
                  <a:pt x="314" y="537"/>
                  <a:pt x="314" y="537"/>
                </a:cubicBezTo>
                <a:cubicBezTo>
                  <a:pt x="313" y="537"/>
                  <a:pt x="313" y="538"/>
                  <a:pt x="313" y="538"/>
                </a:cubicBezTo>
                <a:cubicBezTo>
                  <a:pt x="313" y="538"/>
                  <a:pt x="313" y="539"/>
                  <a:pt x="314" y="539"/>
                </a:cubicBezTo>
                <a:cubicBezTo>
                  <a:pt x="314" y="539"/>
                  <a:pt x="314" y="539"/>
                  <a:pt x="314" y="539"/>
                </a:cubicBezTo>
                <a:cubicBezTo>
                  <a:pt x="315" y="540"/>
                  <a:pt x="315" y="540"/>
                  <a:pt x="315" y="540"/>
                </a:cubicBezTo>
                <a:cubicBezTo>
                  <a:pt x="317" y="540"/>
                  <a:pt x="317" y="540"/>
                  <a:pt x="317" y="540"/>
                </a:cubicBezTo>
                <a:cubicBezTo>
                  <a:pt x="318" y="534"/>
                  <a:pt x="318" y="534"/>
                  <a:pt x="318" y="534"/>
                </a:cubicBezTo>
                <a:cubicBezTo>
                  <a:pt x="321" y="534"/>
                  <a:pt x="321" y="534"/>
                  <a:pt x="321" y="534"/>
                </a:cubicBezTo>
                <a:cubicBezTo>
                  <a:pt x="321" y="536"/>
                  <a:pt x="321" y="536"/>
                  <a:pt x="321" y="536"/>
                </a:cubicBezTo>
                <a:cubicBezTo>
                  <a:pt x="320" y="536"/>
                  <a:pt x="320" y="536"/>
                  <a:pt x="320" y="536"/>
                </a:cubicBezTo>
                <a:cubicBezTo>
                  <a:pt x="320" y="537"/>
                  <a:pt x="320" y="537"/>
                  <a:pt x="319" y="537"/>
                </a:cubicBezTo>
                <a:cubicBezTo>
                  <a:pt x="319" y="537"/>
                  <a:pt x="319" y="537"/>
                  <a:pt x="319" y="537"/>
                </a:cubicBezTo>
                <a:cubicBezTo>
                  <a:pt x="319" y="541"/>
                  <a:pt x="319" y="541"/>
                  <a:pt x="319" y="541"/>
                </a:cubicBezTo>
                <a:cubicBezTo>
                  <a:pt x="319" y="541"/>
                  <a:pt x="319" y="542"/>
                  <a:pt x="318" y="542"/>
                </a:cubicBezTo>
                <a:cubicBezTo>
                  <a:pt x="318" y="542"/>
                  <a:pt x="318" y="542"/>
                  <a:pt x="318" y="542"/>
                </a:cubicBezTo>
                <a:cubicBezTo>
                  <a:pt x="317" y="543"/>
                  <a:pt x="317" y="543"/>
                  <a:pt x="317" y="543"/>
                </a:cubicBezTo>
                <a:cubicBezTo>
                  <a:pt x="317" y="543"/>
                  <a:pt x="317" y="544"/>
                  <a:pt x="317" y="544"/>
                </a:cubicBezTo>
                <a:cubicBezTo>
                  <a:pt x="317" y="545"/>
                  <a:pt x="318" y="545"/>
                  <a:pt x="318" y="546"/>
                </a:cubicBezTo>
                <a:cubicBezTo>
                  <a:pt x="318" y="547"/>
                  <a:pt x="318" y="547"/>
                  <a:pt x="318" y="548"/>
                </a:cubicBezTo>
                <a:cubicBezTo>
                  <a:pt x="318" y="549"/>
                  <a:pt x="317" y="549"/>
                  <a:pt x="317" y="549"/>
                </a:cubicBezTo>
                <a:cubicBezTo>
                  <a:pt x="317" y="548"/>
                  <a:pt x="317" y="548"/>
                  <a:pt x="317" y="548"/>
                </a:cubicBezTo>
                <a:cubicBezTo>
                  <a:pt x="316" y="548"/>
                  <a:pt x="316" y="548"/>
                  <a:pt x="316" y="548"/>
                </a:cubicBezTo>
                <a:cubicBezTo>
                  <a:pt x="316" y="548"/>
                  <a:pt x="315" y="548"/>
                  <a:pt x="315" y="547"/>
                </a:cubicBezTo>
                <a:cubicBezTo>
                  <a:pt x="315" y="547"/>
                  <a:pt x="315" y="547"/>
                  <a:pt x="315" y="547"/>
                </a:cubicBezTo>
                <a:cubicBezTo>
                  <a:pt x="315" y="546"/>
                  <a:pt x="315" y="546"/>
                  <a:pt x="315" y="546"/>
                </a:cubicBezTo>
                <a:cubicBezTo>
                  <a:pt x="315" y="546"/>
                  <a:pt x="315" y="545"/>
                  <a:pt x="315" y="545"/>
                </a:cubicBezTo>
                <a:cubicBezTo>
                  <a:pt x="315" y="545"/>
                  <a:pt x="315" y="545"/>
                  <a:pt x="315" y="545"/>
                </a:cubicBezTo>
                <a:cubicBezTo>
                  <a:pt x="315" y="545"/>
                  <a:pt x="314" y="545"/>
                  <a:pt x="314" y="545"/>
                </a:cubicBezTo>
                <a:cubicBezTo>
                  <a:pt x="314" y="547"/>
                  <a:pt x="314" y="547"/>
                  <a:pt x="314" y="547"/>
                </a:cubicBezTo>
                <a:cubicBezTo>
                  <a:pt x="314" y="547"/>
                  <a:pt x="315" y="547"/>
                  <a:pt x="315" y="547"/>
                </a:cubicBezTo>
                <a:cubicBezTo>
                  <a:pt x="315" y="548"/>
                  <a:pt x="315" y="548"/>
                  <a:pt x="315" y="548"/>
                </a:cubicBezTo>
                <a:cubicBezTo>
                  <a:pt x="315" y="548"/>
                  <a:pt x="316" y="548"/>
                  <a:pt x="316" y="549"/>
                </a:cubicBezTo>
                <a:cubicBezTo>
                  <a:pt x="316" y="549"/>
                  <a:pt x="316" y="549"/>
                  <a:pt x="316" y="549"/>
                </a:cubicBezTo>
                <a:cubicBezTo>
                  <a:pt x="316" y="549"/>
                  <a:pt x="316" y="550"/>
                  <a:pt x="316" y="550"/>
                </a:cubicBezTo>
                <a:cubicBezTo>
                  <a:pt x="316" y="550"/>
                  <a:pt x="316" y="550"/>
                  <a:pt x="316" y="551"/>
                </a:cubicBezTo>
                <a:cubicBezTo>
                  <a:pt x="316" y="551"/>
                  <a:pt x="316" y="552"/>
                  <a:pt x="316" y="552"/>
                </a:cubicBezTo>
                <a:close/>
                <a:moveTo>
                  <a:pt x="325" y="324"/>
                </a:moveTo>
                <a:cubicBezTo>
                  <a:pt x="325" y="324"/>
                  <a:pt x="325" y="323"/>
                  <a:pt x="326" y="323"/>
                </a:cubicBezTo>
                <a:cubicBezTo>
                  <a:pt x="327" y="323"/>
                  <a:pt x="327" y="322"/>
                  <a:pt x="327" y="322"/>
                </a:cubicBezTo>
                <a:cubicBezTo>
                  <a:pt x="328" y="322"/>
                  <a:pt x="328" y="322"/>
                  <a:pt x="329" y="322"/>
                </a:cubicBezTo>
                <a:cubicBezTo>
                  <a:pt x="329" y="322"/>
                  <a:pt x="330" y="323"/>
                  <a:pt x="330" y="323"/>
                </a:cubicBezTo>
                <a:cubicBezTo>
                  <a:pt x="331" y="323"/>
                  <a:pt x="331" y="322"/>
                  <a:pt x="332" y="322"/>
                </a:cubicBezTo>
                <a:cubicBezTo>
                  <a:pt x="333" y="322"/>
                  <a:pt x="333" y="322"/>
                  <a:pt x="335" y="322"/>
                </a:cubicBezTo>
                <a:cubicBezTo>
                  <a:pt x="336" y="322"/>
                  <a:pt x="336" y="322"/>
                  <a:pt x="337" y="322"/>
                </a:cubicBezTo>
                <a:cubicBezTo>
                  <a:pt x="338" y="322"/>
                  <a:pt x="338" y="322"/>
                  <a:pt x="339" y="322"/>
                </a:cubicBezTo>
                <a:cubicBezTo>
                  <a:pt x="339" y="322"/>
                  <a:pt x="340" y="322"/>
                  <a:pt x="340" y="322"/>
                </a:cubicBezTo>
                <a:cubicBezTo>
                  <a:pt x="341" y="322"/>
                  <a:pt x="342" y="322"/>
                  <a:pt x="343" y="322"/>
                </a:cubicBezTo>
                <a:cubicBezTo>
                  <a:pt x="344" y="322"/>
                  <a:pt x="344" y="322"/>
                  <a:pt x="344" y="322"/>
                </a:cubicBezTo>
                <a:cubicBezTo>
                  <a:pt x="345" y="322"/>
                  <a:pt x="345" y="322"/>
                  <a:pt x="346" y="322"/>
                </a:cubicBezTo>
                <a:cubicBezTo>
                  <a:pt x="345" y="321"/>
                  <a:pt x="345" y="321"/>
                  <a:pt x="344" y="321"/>
                </a:cubicBezTo>
                <a:cubicBezTo>
                  <a:pt x="344" y="320"/>
                  <a:pt x="345" y="320"/>
                  <a:pt x="344" y="319"/>
                </a:cubicBezTo>
                <a:cubicBezTo>
                  <a:pt x="343" y="319"/>
                  <a:pt x="342" y="319"/>
                  <a:pt x="340" y="319"/>
                </a:cubicBezTo>
                <a:cubicBezTo>
                  <a:pt x="339" y="319"/>
                  <a:pt x="339" y="319"/>
                  <a:pt x="339" y="319"/>
                </a:cubicBezTo>
                <a:cubicBezTo>
                  <a:pt x="338" y="319"/>
                  <a:pt x="338" y="319"/>
                  <a:pt x="337" y="319"/>
                </a:cubicBezTo>
                <a:cubicBezTo>
                  <a:pt x="336" y="319"/>
                  <a:pt x="336" y="319"/>
                  <a:pt x="336" y="319"/>
                </a:cubicBezTo>
                <a:cubicBezTo>
                  <a:pt x="335" y="319"/>
                  <a:pt x="335" y="320"/>
                  <a:pt x="335" y="320"/>
                </a:cubicBezTo>
                <a:cubicBezTo>
                  <a:pt x="334" y="320"/>
                  <a:pt x="334" y="320"/>
                  <a:pt x="333" y="320"/>
                </a:cubicBezTo>
                <a:cubicBezTo>
                  <a:pt x="333" y="320"/>
                  <a:pt x="332" y="320"/>
                  <a:pt x="332" y="320"/>
                </a:cubicBezTo>
                <a:cubicBezTo>
                  <a:pt x="331" y="320"/>
                  <a:pt x="331" y="319"/>
                  <a:pt x="330" y="319"/>
                </a:cubicBezTo>
                <a:cubicBezTo>
                  <a:pt x="330" y="319"/>
                  <a:pt x="329" y="319"/>
                  <a:pt x="329" y="318"/>
                </a:cubicBezTo>
                <a:cubicBezTo>
                  <a:pt x="328" y="318"/>
                  <a:pt x="328" y="318"/>
                  <a:pt x="327" y="317"/>
                </a:cubicBezTo>
                <a:cubicBezTo>
                  <a:pt x="327" y="317"/>
                  <a:pt x="326" y="317"/>
                  <a:pt x="325" y="317"/>
                </a:cubicBezTo>
                <a:cubicBezTo>
                  <a:pt x="324" y="317"/>
                  <a:pt x="323" y="317"/>
                  <a:pt x="322" y="317"/>
                </a:cubicBezTo>
                <a:cubicBezTo>
                  <a:pt x="321" y="317"/>
                  <a:pt x="320" y="317"/>
                  <a:pt x="319" y="317"/>
                </a:cubicBezTo>
                <a:cubicBezTo>
                  <a:pt x="319" y="322"/>
                  <a:pt x="319" y="322"/>
                  <a:pt x="319" y="322"/>
                </a:cubicBezTo>
                <a:cubicBezTo>
                  <a:pt x="320" y="322"/>
                  <a:pt x="320" y="323"/>
                  <a:pt x="320" y="323"/>
                </a:cubicBezTo>
                <a:cubicBezTo>
                  <a:pt x="321" y="323"/>
                  <a:pt x="321" y="324"/>
                  <a:pt x="322" y="324"/>
                </a:cubicBezTo>
                <a:cubicBezTo>
                  <a:pt x="323" y="324"/>
                  <a:pt x="323" y="324"/>
                  <a:pt x="323" y="324"/>
                </a:cubicBezTo>
                <a:cubicBezTo>
                  <a:pt x="324" y="324"/>
                  <a:pt x="324" y="324"/>
                  <a:pt x="325" y="324"/>
                </a:cubicBezTo>
                <a:close/>
                <a:moveTo>
                  <a:pt x="308" y="323"/>
                </a:moveTo>
                <a:cubicBezTo>
                  <a:pt x="308" y="323"/>
                  <a:pt x="308" y="322"/>
                  <a:pt x="308" y="322"/>
                </a:cubicBezTo>
                <a:cubicBezTo>
                  <a:pt x="307" y="321"/>
                  <a:pt x="307" y="321"/>
                  <a:pt x="306" y="321"/>
                </a:cubicBezTo>
                <a:cubicBezTo>
                  <a:pt x="306" y="321"/>
                  <a:pt x="305" y="321"/>
                  <a:pt x="305" y="321"/>
                </a:cubicBezTo>
                <a:cubicBezTo>
                  <a:pt x="301" y="321"/>
                  <a:pt x="301" y="321"/>
                  <a:pt x="301" y="321"/>
                </a:cubicBezTo>
                <a:cubicBezTo>
                  <a:pt x="301" y="321"/>
                  <a:pt x="301" y="322"/>
                  <a:pt x="302" y="322"/>
                </a:cubicBezTo>
                <a:cubicBezTo>
                  <a:pt x="303" y="322"/>
                  <a:pt x="303" y="322"/>
                  <a:pt x="304" y="322"/>
                </a:cubicBezTo>
                <a:cubicBezTo>
                  <a:pt x="304" y="323"/>
                  <a:pt x="304" y="323"/>
                  <a:pt x="305" y="323"/>
                </a:cubicBezTo>
                <a:cubicBezTo>
                  <a:pt x="305" y="323"/>
                  <a:pt x="305" y="324"/>
                  <a:pt x="305" y="324"/>
                </a:cubicBezTo>
                <a:cubicBezTo>
                  <a:pt x="306" y="324"/>
                  <a:pt x="306" y="325"/>
                  <a:pt x="307" y="324"/>
                </a:cubicBezTo>
                <a:cubicBezTo>
                  <a:pt x="307" y="324"/>
                  <a:pt x="308" y="324"/>
                  <a:pt x="308" y="323"/>
                </a:cubicBezTo>
                <a:close/>
                <a:moveTo>
                  <a:pt x="314" y="315"/>
                </a:moveTo>
                <a:cubicBezTo>
                  <a:pt x="314" y="314"/>
                  <a:pt x="313" y="313"/>
                  <a:pt x="312" y="312"/>
                </a:cubicBezTo>
                <a:cubicBezTo>
                  <a:pt x="311" y="312"/>
                  <a:pt x="310" y="311"/>
                  <a:pt x="309" y="311"/>
                </a:cubicBezTo>
                <a:cubicBezTo>
                  <a:pt x="307" y="311"/>
                  <a:pt x="307" y="311"/>
                  <a:pt x="307" y="311"/>
                </a:cubicBezTo>
                <a:cubicBezTo>
                  <a:pt x="306" y="311"/>
                  <a:pt x="305" y="311"/>
                  <a:pt x="304" y="311"/>
                </a:cubicBezTo>
                <a:cubicBezTo>
                  <a:pt x="304" y="311"/>
                  <a:pt x="303" y="311"/>
                  <a:pt x="303" y="311"/>
                </a:cubicBezTo>
                <a:cubicBezTo>
                  <a:pt x="302" y="310"/>
                  <a:pt x="302" y="310"/>
                  <a:pt x="301" y="310"/>
                </a:cubicBezTo>
                <a:cubicBezTo>
                  <a:pt x="301" y="310"/>
                  <a:pt x="301" y="309"/>
                  <a:pt x="300" y="309"/>
                </a:cubicBezTo>
                <a:cubicBezTo>
                  <a:pt x="300" y="308"/>
                  <a:pt x="299" y="308"/>
                  <a:pt x="299" y="308"/>
                </a:cubicBezTo>
                <a:cubicBezTo>
                  <a:pt x="298" y="307"/>
                  <a:pt x="297" y="307"/>
                  <a:pt x="296" y="306"/>
                </a:cubicBezTo>
                <a:cubicBezTo>
                  <a:pt x="295" y="306"/>
                  <a:pt x="295" y="306"/>
                  <a:pt x="295" y="306"/>
                </a:cubicBezTo>
                <a:cubicBezTo>
                  <a:pt x="294" y="305"/>
                  <a:pt x="294" y="305"/>
                  <a:pt x="294" y="304"/>
                </a:cubicBezTo>
                <a:cubicBezTo>
                  <a:pt x="293" y="304"/>
                  <a:pt x="292" y="304"/>
                  <a:pt x="291" y="304"/>
                </a:cubicBezTo>
                <a:cubicBezTo>
                  <a:pt x="290" y="304"/>
                  <a:pt x="290" y="304"/>
                  <a:pt x="289" y="304"/>
                </a:cubicBezTo>
                <a:cubicBezTo>
                  <a:pt x="288" y="304"/>
                  <a:pt x="288" y="305"/>
                  <a:pt x="288" y="305"/>
                </a:cubicBezTo>
                <a:cubicBezTo>
                  <a:pt x="287" y="305"/>
                  <a:pt x="287" y="305"/>
                  <a:pt x="286" y="305"/>
                </a:cubicBezTo>
                <a:cubicBezTo>
                  <a:pt x="283" y="305"/>
                  <a:pt x="283" y="305"/>
                  <a:pt x="283" y="305"/>
                </a:cubicBezTo>
                <a:cubicBezTo>
                  <a:pt x="283" y="305"/>
                  <a:pt x="282" y="305"/>
                  <a:pt x="282" y="305"/>
                </a:cubicBezTo>
                <a:cubicBezTo>
                  <a:pt x="281" y="305"/>
                  <a:pt x="281" y="304"/>
                  <a:pt x="280" y="305"/>
                </a:cubicBezTo>
                <a:cubicBezTo>
                  <a:pt x="280" y="305"/>
                  <a:pt x="279" y="306"/>
                  <a:pt x="279" y="307"/>
                </a:cubicBezTo>
                <a:cubicBezTo>
                  <a:pt x="279" y="308"/>
                  <a:pt x="280" y="308"/>
                  <a:pt x="281" y="309"/>
                </a:cubicBezTo>
                <a:cubicBezTo>
                  <a:pt x="281" y="310"/>
                  <a:pt x="283" y="310"/>
                  <a:pt x="284" y="310"/>
                </a:cubicBezTo>
                <a:cubicBezTo>
                  <a:pt x="284" y="310"/>
                  <a:pt x="285" y="310"/>
                  <a:pt x="285" y="310"/>
                </a:cubicBezTo>
                <a:cubicBezTo>
                  <a:pt x="286" y="309"/>
                  <a:pt x="287" y="308"/>
                  <a:pt x="288" y="308"/>
                </a:cubicBezTo>
                <a:cubicBezTo>
                  <a:pt x="288" y="308"/>
                  <a:pt x="289" y="308"/>
                  <a:pt x="289" y="308"/>
                </a:cubicBezTo>
                <a:cubicBezTo>
                  <a:pt x="291" y="308"/>
                  <a:pt x="292" y="309"/>
                  <a:pt x="294" y="310"/>
                </a:cubicBezTo>
                <a:cubicBezTo>
                  <a:pt x="294" y="310"/>
                  <a:pt x="294" y="311"/>
                  <a:pt x="294" y="311"/>
                </a:cubicBezTo>
                <a:cubicBezTo>
                  <a:pt x="295" y="311"/>
                  <a:pt x="295" y="311"/>
                  <a:pt x="296" y="311"/>
                </a:cubicBezTo>
                <a:cubicBezTo>
                  <a:pt x="296" y="312"/>
                  <a:pt x="297" y="312"/>
                  <a:pt x="297" y="312"/>
                </a:cubicBezTo>
                <a:cubicBezTo>
                  <a:pt x="298" y="312"/>
                  <a:pt x="298" y="312"/>
                  <a:pt x="299" y="312"/>
                </a:cubicBezTo>
                <a:cubicBezTo>
                  <a:pt x="300" y="312"/>
                  <a:pt x="300" y="313"/>
                  <a:pt x="300" y="313"/>
                </a:cubicBezTo>
                <a:cubicBezTo>
                  <a:pt x="301" y="314"/>
                  <a:pt x="302" y="315"/>
                  <a:pt x="304" y="315"/>
                </a:cubicBezTo>
                <a:lnTo>
                  <a:pt x="314" y="315"/>
                </a:lnTo>
                <a:close/>
                <a:moveTo>
                  <a:pt x="485" y="124"/>
                </a:moveTo>
                <a:cubicBezTo>
                  <a:pt x="485" y="124"/>
                  <a:pt x="486" y="123"/>
                  <a:pt x="486" y="123"/>
                </a:cubicBezTo>
                <a:cubicBezTo>
                  <a:pt x="487" y="123"/>
                  <a:pt x="487" y="123"/>
                  <a:pt x="488" y="123"/>
                </a:cubicBezTo>
                <a:cubicBezTo>
                  <a:pt x="488" y="123"/>
                  <a:pt x="488" y="124"/>
                  <a:pt x="489" y="124"/>
                </a:cubicBezTo>
                <a:cubicBezTo>
                  <a:pt x="489" y="124"/>
                  <a:pt x="490" y="124"/>
                  <a:pt x="490" y="125"/>
                </a:cubicBezTo>
                <a:cubicBezTo>
                  <a:pt x="490" y="125"/>
                  <a:pt x="490" y="126"/>
                  <a:pt x="490" y="127"/>
                </a:cubicBezTo>
                <a:cubicBezTo>
                  <a:pt x="490" y="126"/>
                  <a:pt x="489" y="126"/>
                  <a:pt x="489" y="126"/>
                </a:cubicBezTo>
                <a:cubicBezTo>
                  <a:pt x="487" y="126"/>
                  <a:pt x="486" y="126"/>
                  <a:pt x="484" y="126"/>
                </a:cubicBezTo>
                <a:cubicBezTo>
                  <a:pt x="484" y="126"/>
                  <a:pt x="484" y="126"/>
                  <a:pt x="483" y="127"/>
                </a:cubicBezTo>
                <a:cubicBezTo>
                  <a:pt x="483" y="129"/>
                  <a:pt x="483" y="129"/>
                  <a:pt x="483" y="129"/>
                </a:cubicBezTo>
                <a:cubicBezTo>
                  <a:pt x="484" y="129"/>
                  <a:pt x="484" y="128"/>
                  <a:pt x="485" y="128"/>
                </a:cubicBezTo>
                <a:cubicBezTo>
                  <a:pt x="488" y="128"/>
                  <a:pt x="488" y="128"/>
                  <a:pt x="488" y="128"/>
                </a:cubicBezTo>
                <a:cubicBezTo>
                  <a:pt x="488" y="128"/>
                  <a:pt x="488" y="129"/>
                  <a:pt x="488" y="129"/>
                </a:cubicBezTo>
                <a:cubicBezTo>
                  <a:pt x="488" y="131"/>
                  <a:pt x="488" y="131"/>
                  <a:pt x="488" y="131"/>
                </a:cubicBezTo>
                <a:cubicBezTo>
                  <a:pt x="489" y="133"/>
                  <a:pt x="489" y="133"/>
                  <a:pt x="489" y="133"/>
                </a:cubicBezTo>
                <a:cubicBezTo>
                  <a:pt x="490" y="133"/>
                  <a:pt x="490" y="133"/>
                  <a:pt x="490" y="133"/>
                </a:cubicBezTo>
                <a:cubicBezTo>
                  <a:pt x="491" y="133"/>
                  <a:pt x="491" y="133"/>
                  <a:pt x="491" y="133"/>
                </a:cubicBezTo>
                <a:cubicBezTo>
                  <a:pt x="493" y="132"/>
                  <a:pt x="493" y="133"/>
                  <a:pt x="494" y="133"/>
                </a:cubicBezTo>
                <a:cubicBezTo>
                  <a:pt x="496" y="133"/>
                  <a:pt x="496" y="133"/>
                  <a:pt x="496" y="133"/>
                </a:cubicBezTo>
                <a:cubicBezTo>
                  <a:pt x="496" y="133"/>
                  <a:pt x="497" y="132"/>
                  <a:pt x="497" y="133"/>
                </a:cubicBezTo>
                <a:cubicBezTo>
                  <a:pt x="498" y="133"/>
                  <a:pt x="498" y="134"/>
                  <a:pt x="498" y="134"/>
                </a:cubicBezTo>
                <a:cubicBezTo>
                  <a:pt x="499" y="134"/>
                  <a:pt x="499" y="134"/>
                  <a:pt x="500" y="135"/>
                </a:cubicBezTo>
                <a:cubicBezTo>
                  <a:pt x="500" y="135"/>
                  <a:pt x="501" y="135"/>
                  <a:pt x="502" y="135"/>
                </a:cubicBezTo>
                <a:cubicBezTo>
                  <a:pt x="503" y="135"/>
                  <a:pt x="503" y="135"/>
                  <a:pt x="504" y="135"/>
                </a:cubicBezTo>
                <a:cubicBezTo>
                  <a:pt x="504" y="135"/>
                  <a:pt x="505" y="134"/>
                  <a:pt x="505" y="134"/>
                </a:cubicBezTo>
                <a:cubicBezTo>
                  <a:pt x="506" y="133"/>
                  <a:pt x="506" y="132"/>
                  <a:pt x="506" y="132"/>
                </a:cubicBezTo>
                <a:cubicBezTo>
                  <a:pt x="507" y="131"/>
                  <a:pt x="507" y="131"/>
                  <a:pt x="508" y="131"/>
                </a:cubicBezTo>
                <a:cubicBezTo>
                  <a:pt x="508" y="131"/>
                  <a:pt x="509" y="131"/>
                  <a:pt x="509" y="131"/>
                </a:cubicBezTo>
                <a:cubicBezTo>
                  <a:pt x="510" y="130"/>
                  <a:pt x="510" y="130"/>
                  <a:pt x="511" y="129"/>
                </a:cubicBezTo>
                <a:cubicBezTo>
                  <a:pt x="512" y="129"/>
                  <a:pt x="512" y="128"/>
                  <a:pt x="513" y="128"/>
                </a:cubicBezTo>
                <a:cubicBezTo>
                  <a:pt x="515" y="128"/>
                  <a:pt x="517" y="128"/>
                  <a:pt x="519" y="128"/>
                </a:cubicBezTo>
                <a:cubicBezTo>
                  <a:pt x="519" y="125"/>
                  <a:pt x="519" y="125"/>
                  <a:pt x="519" y="125"/>
                </a:cubicBezTo>
                <a:cubicBezTo>
                  <a:pt x="518" y="125"/>
                  <a:pt x="518" y="124"/>
                  <a:pt x="518" y="124"/>
                </a:cubicBezTo>
                <a:cubicBezTo>
                  <a:pt x="517" y="123"/>
                  <a:pt x="517" y="123"/>
                  <a:pt x="517" y="123"/>
                </a:cubicBezTo>
                <a:cubicBezTo>
                  <a:pt x="516" y="123"/>
                  <a:pt x="516" y="123"/>
                  <a:pt x="515" y="123"/>
                </a:cubicBezTo>
                <a:cubicBezTo>
                  <a:pt x="515" y="123"/>
                  <a:pt x="515" y="122"/>
                  <a:pt x="515" y="122"/>
                </a:cubicBezTo>
                <a:cubicBezTo>
                  <a:pt x="515" y="121"/>
                  <a:pt x="516" y="121"/>
                  <a:pt x="516" y="121"/>
                </a:cubicBezTo>
                <a:cubicBezTo>
                  <a:pt x="516" y="120"/>
                  <a:pt x="515" y="119"/>
                  <a:pt x="515" y="119"/>
                </a:cubicBezTo>
                <a:cubicBezTo>
                  <a:pt x="512" y="119"/>
                  <a:pt x="512" y="119"/>
                  <a:pt x="512" y="119"/>
                </a:cubicBezTo>
                <a:cubicBezTo>
                  <a:pt x="511" y="119"/>
                  <a:pt x="511" y="119"/>
                  <a:pt x="511" y="119"/>
                </a:cubicBezTo>
                <a:cubicBezTo>
                  <a:pt x="510" y="119"/>
                  <a:pt x="510" y="120"/>
                  <a:pt x="509" y="120"/>
                </a:cubicBezTo>
                <a:cubicBezTo>
                  <a:pt x="509" y="120"/>
                  <a:pt x="508" y="121"/>
                  <a:pt x="507" y="121"/>
                </a:cubicBezTo>
                <a:cubicBezTo>
                  <a:pt x="507" y="121"/>
                  <a:pt x="507" y="122"/>
                  <a:pt x="507" y="122"/>
                </a:cubicBezTo>
                <a:cubicBezTo>
                  <a:pt x="506" y="122"/>
                  <a:pt x="506" y="121"/>
                  <a:pt x="505" y="121"/>
                </a:cubicBezTo>
                <a:cubicBezTo>
                  <a:pt x="504" y="121"/>
                  <a:pt x="503" y="121"/>
                  <a:pt x="502" y="121"/>
                </a:cubicBezTo>
                <a:cubicBezTo>
                  <a:pt x="501" y="121"/>
                  <a:pt x="501" y="121"/>
                  <a:pt x="500" y="121"/>
                </a:cubicBezTo>
                <a:cubicBezTo>
                  <a:pt x="498" y="122"/>
                  <a:pt x="498" y="123"/>
                  <a:pt x="496" y="123"/>
                </a:cubicBezTo>
                <a:cubicBezTo>
                  <a:pt x="494" y="123"/>
                  <a:pt x="494" y="123"/>
                  <a:pt x="494" y="123"/>
                </a:cubicBezTo>
                <a:cubicBezTo>
                  <a:pt x="494" y="121"/>
                  <a:pt x="494" y="121"/>
                  <a:pt x="494" y="121"/>
                </a:cubicBezTo>
                <a:cubicBezTo>
                  <a:pt x="494" y="120"/>
                  <a:pt x="494" y="120"/>
                  <a:pt x="494" y="120"/>
                </a:cubicBezTo>
                <a:cubicBezTo>
                  <a:pt x="494" y="119"/>
                  <a:pt x="493" y="119"/>
                  <a:pt x="493" y="118"/>
                </a:cubicBezTo>
                <a:cubicBezTo>
                  <a:pt x="491" y="119"/>
                  <a:pt x="491" y="119"/>
                  <a:pt x="491" y="119"/>
                </a:cubicBezTo>
                <a:cubicBezTo>
                  <a:pt x="491" y="120"/>
                  <a:pt x="491" y="120"/>
                  <a:pt x="491" y="120"/>
                </a:cubicBezTo>
                <a:cubicBezTo>
                  <a:pt x="490" y="120"/>
                  <a:pt x="490" y="119"/>
                  <a:pt x="489" y="119"/>
                </a:cubicBezTo>
                <a:cubicBezTo>
                  <a:pt x="488" y="119"/>
                  <a:pt x="488" y="120"/>
                  <a:pt x="487" y="120"/>
                </a:cubicBezTo>
                <a:cubicBezTo>
                  <a:pt x="486" y="120"/>
                  <a:pt x="486" y="120"/>
                  <a:pt x="486" y="120"/>
                </a:cubicBezTo>
                <a:cubicBezTo>
                  <a:pt x="485" y="120"/>
                  <a:pt x="484" y="120"/>
                  <a:pt x="484" y="121"/>
                </a:cubicBezTo>
                <a:cubicBezTo>
                  <a:pt x="484" y="121"/>
                  <a:pt x="483" y="121"/>
                  <a:pt x="483" y="122"/>
                </a:cubicBezTo>
                <a:cubicBezTo>
                  <a:pt x="483" y="123"/>
                  <a:pt x="483" y="123"/>
                  <a:pt x="483" y="124"/>
                </a:cubicBezTo>
                <a:cubicBezTo>
                  <a:pt x="484" y="124"/>
                  <a:pt x="484" y="124"/>
                  <a:pt x="485" y="124"/>
                </a:cubicBezTo>
                <a:close/>
                <a:moveTo>
                  <a:pt x="376" y="194"/>
                </a:moveTo>
                <a:cubicBezTo>
                  <a:pt x="376" y="195"/>
                  <a:pt x="375" y="195"/>
                  <a:pt x="375" y="195"/>
                </a:cubicBezTo>
                <a:cubicBezTo>
                  <a:pt x="374" y="195"/>
                  <a:pt x="375" y="196"/>
                  <a:pt x="375" y="196"/>
                </a:cubicBezTo>
                <a:cubicBezTo>
                  <a:pt x="375" y="197"/>
                  <a:pt x="374" y="198"/>
                  <a:pt x="374" y="198"/>
                </a:cubicBezTo>
                <a:cubicBezTo>
                  <a:pt x="374" y="199"/>
                  <a:pt x="374" y="199"/>
                  <a:pt x="373" y="200"/>
                </a:cubicBezTo>
                <a:cubicBezTo>
                  <a:pt x="373" y="200"/>
                  <a:pt x="373" y="200"/>
                  <a:pt x="372" y="201"/>
                </a:cubicBezTo>
                <a:cubicBezTo>
                  <a:pt x="371" y="202"/>
                  <a:pt x="371" y="203"/>
                  <a:pt x="370" y="204"/>
                </a:cubicBezTo>
                <a:cubicBezTo>
                  <a:pt x="368" y="205"/>
                  <a:pt x="367" y="206"/>
                  <a:pt x="367" y="208"/>
                </a:cubicBezTo>
                <a:cubicBezTo>
                  <a:pt x="367" y="209"/>
                  <a:pt x="367" y="210"/>
                  <a:pt x="367" y="210"/>
                </a:cubicBezTo>
                <a:cubicBezTo>
                  <a:pt x="377" y="210"/>
                  <a:pt x="377" y="210"/>
                  <a:pt x="377" y="210"/>
                </a:cubicBezTo>
                <a:cubicBezTo>
                  <a:pt x="379" y="210"/>
                  <a:pt x="379" y="211"/>
                  <a:pt x="380" y="212"/>
                </a:cubicBezTo>
                <a:cubicBezTo>
                  <a:pt x="381" y="213"/>
                  <a:pt x="382" y="214"/>
                  <a:pt x="383" y="214"/>
                </a:cubicBezTo>
                <a:cubicBezTo>
                  <a:pt x="384" y="214"/>
                  <a:pt x="385" y="214"/>
                  <a:pt x="385" y="213"/>
                </a:cubicBezTo>
                <a:cubicBezTo>
                  <a:pt x="385" y="212"/>
                  <a:pt x="385" y="212"/>
                  <a:pt x="385" y="210"/>
                </a:cubicBezTo>
                <a:cubicBezTo>
                  <a:pt x="385" y="210"/>
                  <a:pt x="384" y="210"/>
                  <a:pt x="384" y="209"/>
                </a:cubicBezTo>
                <a:cubicBezTo>
                  <a:pt x="384" y="208"/>
                  <a:pt x="385" y="207"/>
                  <a:pt x="386" y="206"/>
                </a:cubicBezTo>
                <a:cubicBezTo>
                  <a:pt x="385" y="205"/>
                  <a:pt x="385" y="205"/>
                  <a:pt x="385" y="205"/>
                </a:cubicBezTo>
                <a:cubicBezTo>
                  <a:pt x="385" y="205"/>
                  <a:pt x="384" y="205"/>
                  <a:pt x="384" y="205"/>
                </a:cubicBezTo>
                <a:cubicBezTo>
                  <a:pt x="383" y="204"/>
                  <a:pt x="382" y="204"/>
                  <a:pt x="381" y="203"/>
                </a:cubicBezTo>
                <a:cubicBezTo>
                  <a:pt x="380" y="203"/>
                  <a:pt x="380" y="202"/>
                  <a:pt x="380" y="202"/>
                </a:cubicBezTo>
                <a:cubicBezTo>
                  <a:pt x="379" y="202"/>
                  <a:pt x="379" y="201"/>
                  <a:pt x="378" y="201"/>
                </a:cubicBezTo>
                <a:cubicBezTo>
                  <a:pt x="378" y="201"/>
                  <a:pt x="377" y="201"/>
                  <a:pt x="377" y="201"/>
                </a:cubicBezTo>
                <a:cubicBezTo>
                  <a:pt x="376" y="201"/>
                  <a:pt x="376" y="201"/>
                  <a:pt x="375" y="201"/>
                </a:cubicBezTo>
                <a:cubicBezTo>
                  <a:pt x="376" y="200"/>
                  <a:pt x="376" y="199"/>
                  <a:pt x="377" y="198"/>
                </a:cubicBezTo>
                <a:cubicBezTo>
                  <a:pt x="377" y="197"/>
                  <a:pt x="378" y="198"/>
                  <a:pt x="378" y="197"/>
                </a:cubicBezTo>
                <a:cubicBezTo>
                  <a:pt x="378" y="197"/>
                  <a:pt x="378" y="196"/>
                  <a:pt x="378" y="196"/>
                </a:cubicBezTo>
                <a:cubicBezTo>
                  <a:pt x="378" y="195"/>
                  <a:pt x="378" y="195"/>
                  <a:pt x="378" y="194"/>
                </a:cubicBezTo>
                <a:cubicBezTo>
                  <a:pt x="377" y="194"/>
                  <a:pt x="377" y="194"/>
                  <a:pt x="376" y="194"/>
                </a:cubicBezTo>
                <a:close/>
                <a:moveTo>
                  <a:pt x="357" y="202"/>
                </a:moveTo>
                <a:cubicBezTo>
                  <a:pt x="357" y="202"/>
                  <a:pt x="356" y="201"/>
                  <a:pt x="356" y="201"/>
                </a:cubicBezTo>
                <a:cubicBezTo>
                  <a:pt x="355" y="201"/>
                  <a:pt x="355" y="201"/>
                  <a:pt x="354" y="201"/>
                </a:cubicBezTo>
                <a:cubicBezTo>
                  <a:pt x="354" y="201"/>
                  <a:pt x="353" y="201"/>
                  <a:pt x="353" y="201"/>
                </a:cubicBezTo>
                <a:cubicBezTo>
                  <a:pt x="352" y="200"/>
                  <a:pt x="352" y="200"/>
                  <a:pt x="351" y="199"/>
                </a:cubicBezTo>
                <a:cubicBezTo>
                  <a:pt x="351" y="199"/>
                  <a:pt x="351" y="199"/>
                  <a:pt x="350" y="199"/>
                </a:cubicBezTo>
                <a:cubicBezTo>
                  <a:pt x="349" y="200"/>
                  <a:pt x="349" y="200"/>
                  <a:pt x="349" y="200"/>
                </a:cubicBezTo>
                <a:cubicBezTo>
                  <a:pt x="349" y="200"/>
                  <a:pt x="350" y="200"/>
                  <a:pt x="350" y="201"/>
                </a:cubicBezTo>
                <a:cubicBezTo>
                  <a:pt x="351" y="201"/>
                  <a:pt x="351" y="202"/>
                  <a:pt x="351" y="202"/>
                </a:cubicBezTo>
                <a:cubicBezTo>
                  <a:pt x="352" y="202"/>
                  <a:pt x="352" y="203"/>
                  <a:pt x="353" y="203"/>
                </a:cubicBezTo>
                <a:cubicBezTo>
                  <a:pt x="353" y="204"/>
                  <a:pt x="354" y="204"/>
                  <a:pt x="355" y="204"/>
                </a:cubicBezTo>
                <a:cubicBezTo>
                  <a:pt x="356" y="204"/>
                  <a:pt x="356" y="204"/>
                  <a:pt x="356" y="203"/>
                </a:cubicBezTo>
                <a:cubicBezTo>
                  <a:pt x="357" y="203"/>
                  <a:pt x="357" y="202"/>
                  <a:pt x="357" y="202"/>
                </a:cubicBezTo>
                <a:close/>
                <a:moveTo>
                  <a:pt x="457" y="107"/>
                </a:moveTo>
                <a:cubicBezTo>
                  <a:pt x="457" y="107"/>
                  <a:pt x="457" y="107"/>
                  <a:pt x="457" y="107"/>
                </a:cubicBezTo>
                <a:cubicBezTo>
                  <a:pt x="457" y="107"/>
                  <a:pt x="457" y="107"/>
                  <a:pt x="458" y="107"/>
                </a:cubicBezTo>
                <a:cubicBezTo>
                  <a:pt x="458" y="107"/>
                  <a:pt x="458" y="107"/>
                  <a:pt x="458" y="107"/>
                </a:cubicBezTo>
                <a:cubicBezTo>
                  <a:pt x="458" y="107"/>
                  <a:pt x="458" y="107"/>
                  <a:pt x="458" y="107"/>
                </a:cubicBezTo>
                <a:cubicBezTo>
                  <a:pt x="458" y="107"/>
                  <a:pt x="458" y="107"/>
                  <a:pt x="458" y="107"/>
                </a:cubicBezTo>
                <a:cubicBezTo>
                  <a:pt x="458" y="108"/>
                  <a:pt x="458" y="108"/>
                  <a:pt x="458" y="108"/>
                </a:cubicBezTo>
                <a:cubicBezTo>
                  <a:pt x="458" y="108"/>
                  <a:pt x="459" y="108"/>
                  <a:pt x="459" y="108"/>
                </a:cubicBezTo>
                <a:cubicBezTo>
                  <a:pt x="459" y="108"/>
                  <a:pt x="459" y="108"/>
                  <a:pt x="459" y="108"/>
                </a:cubicBezTo>
                <a:cubicBezTo>
                  <a:pt x="459" y="108"/>
                  <a:pt x="459" y="108"/>
                  <a:pt x="459" y="108"/>
                </a:cubicBezTo>
                <a:cubicBezTo>
                  <a:pt x="459" y="108"/>
                  <a:pt x="460" y="109"/>
                  <a:pt x="460" y="109"/>
                </a:cubicBezTo>
                <a:cubicBezTo>
                  <a:pt x="460" y="109"/>
                  <a:pt x="461" y="108"/>
                  <a:pt x="461" y="109"/>
                </a:cubicBezTo>
                <a:cubicBezTo>
                  <a:pt x="462" y="109"/>
                  <a:pt x="462" y="109"/>
                  <a:pt x="463" y="109"/>
                </a:cubicBezTo>
                <a:cubicBezTo>
                  <a:pt x="463" y="110"/>
                  <a:pt x="464" y="110"/>
                  <a:pt x="465" y="110"/>
                </a:cubicBezTo>
                <a:cubicBezTo>
                  <a:pt x="465" y="110"/>
                  <a:pt x="465" y="110"/>
                  <a:pt x="466" y="110"/>
                </a:cubicBezTo>
                <a:cubicBezTo>
                  <a:pt x="466" y="110"/>
                  <a:pt x="466" y="109"/>
                  <a:pt x="466" y="109"/>
                </a:cubicBezTo>
                <a:cubicBezTo>
                  <a:pt x="467" y="109"/>
                  <a:pt x="468" y="109"/>
                  <a:pt x="468" y="108"/>
                </a:cubicBezTo>
                <a:cubicBezTo>
                  <a:pt x="468" y="108"/>
                  <a:pt x="469" y="108"/>
                  <a:pt x="469" y="108"/>
                </a:cubicBezTo>
                <a:cubicBezTo>
                  <a:pt x="469" y="107"/>
                  <a:pt x="469" y="107"/>
                  <a:pt x="469" y="107"/>
                </a:cubicBezTo>
                <a:cubicBezTo>
                  <a:pt x="470" y="106"/>
                  <a:pt x="470" y="106"/>
                  <a:pt x="471" y="106"/>
                </a:cubicBezTo>
                <a:cubicBezTo>
                  <a:pt x="471" y="106"/>
                  <a:pt x="472" y="106"/>
                  <a:pt x="472" y="106"/>
                </a:cubicBezTo>
                <a:cubicBezTo>
                  <a:pt x="472" y="106"/>
                  <a:pt x="473" y="106"/>
                  <a:pt x="473" y="106"/>
                </a:cubicBezTo>
                <a:cubicBezTo>
                  <a:pt x="473" y="106"/>
                  <a:pt x="474" y="106"/>
                  <a:pt x="474" y="106"/>
                </a:cubicBezTo>
                <a:cubicBezTo>
                  <a:pt x="474" y="105"/>
                  <a:pt x="474" y="106"/>
                  <a:pt x="475" y="106"/>
                </a:cubicBezTo>
                <a:cubicBezTo>
                  <a:pt x="475" y="105"/>
                  <a:pt x="475" y="105"/>
                  <a:pt x="475" y="105"/>
                </a:cubicBezTo>
                <a:cubicBezTo>
                  <a:pt x="476" y="105"/>
                  <a:pt x="476" y="105"/>
                  <a:pt x="476" y="105"/>
                </a:cubicBezTo>
                <a:cubicBezTo>
                  <a:pt x="476" y="105"/>
                  <a:pt x="477" y="105"/>
                  <a:pt x="477" y="105"/>
                </a:cubicBezTo>
                <a:cubicBezTo>
                  <a:pt x="477" y="105"/>
                  <a:pt x="477" y="104"/>
                  <a:pt x="478" y="104"/>
                </a:cubicBezTo>
                <a:cubicBezTo>
                  <a:pt x="478" y="104"/>
                  <a:pt x="478" y="104"/>
                  <a:pt x="478" y="104"/>
                </a:cubicBezTo>
                <a:cubicBezTo>
                  <a:pt x="479" y="104"/>
                  <a:pt x="479" y="103"/>
                  <a:pt x="479" y="103"/>
                </a:cubicBezTo>
                <a:cubicBezTo>
                  <a:pt x="479" y="103"/>
                  <a:pt x="479" y="103"/>
                  <a:pt x="480" y="102"/>
                </a:cubicBezTo>
                <a:cubicBezTo>
                  <a:pt x="480" y="102"/>
                  <a:pt x="480" y="102"/>
                  <a:pt x="480" y="101"/>
                </a:cubicBezTo>
                <a:cubicBezTo>
                  <a:pt x="481" y="101"/>
                  <a:pt x="481" y="100"/>
                  <a:pt x="482" y="100"/>
                </a:cubicBezTo>
                <a:cubicBezTo>
                  <a:pt x="485" y="100"/>
                  <a:pt x="485" y="100"/>
                  <a:pt x="485" y="100"/>
                </a:cubicBezTo>
                <a:cubicBezTo>
                  <a:pt x="486" y="100"/>
                  <a:pt x="486" y="100"/>
                  <a:pt x="487" y="100"/>
                </a:cubicBezTo>
                <a:cubicBezTo>
                  <a:pt x="487" y="100"/>
                  <a:pt x="487" y="99"/>
                  <a:pt x="487" y="99"/>
                </a:cubicBezTo>
                <a:cubicBezTo>
                  <a:pt x="488" y="99"/>
                  <a:pt x="488" y="99"/>
                  <a:pt x="488" y="98"/>
                </a:cubicBezTo>
                <a:cubicBezTo>
                  <a:pt x="488" y="98"/>
                  <a:pt x="488" y="98"/>
                  <a:pt x="488" y="98"/>
                </a:cubicBezTo>
                <a:cubicBezTo>
                  <a:pt x="488" y="97"/>
                  <a:pt x="488" y="97"/>
                  <a:pt x="488" y="97"/>
                </a:cubicBezTo>
                <a:cubicBezTo>
                  <a:pt x="487" y="98"/>
                  <a:pt x="487" y="98"/>
                  <a:pt x="486" y="98"/>
                </a:cubicBezTo>
                <a:cubicBezTo>
                  <a:pt x="486" y="98"/>
                  <a:pt x="486" y="99"/>
                  <a:pt x="486" y="99"/>
                </a:cubicBezTo>
                <a:cubicBezTo>
                  <a:pt x="486" y="99"/>
                  <a:pt x="485" y="99"/>
                  <a:pt x="485" y="99"/>
                </a:cubicBezTo>
                <a:cubicBezTo>
                  <a:pt x="484" y="99"/>
                  <a:pt x="484" y="99"/>
                  <a:pt x="484" y="99"/>
                </a:cubicBezTo>
                <a:cubicBezTo>
                  <a:pt x="484" y="99"/>
                  <a:pt x="483" y="99"/>
                  <a:pt x="483" y="99"/>
                </a:cubicBezTo>
                <a:cubicBezTo>
                  <a:pt x="482" y="98"/>
                  <a:pt x="483" y="98"/>
                  <a:pt x="482" y="97"/>
                </a:cubicBezTo>
                <a:cubicBezTo>
                  <a:pt x="482" y="97"/>
                  <a:pt x="481" y="97"/>
                  <a:pt x="481" y="97"/>
                </a:cubicBezTo>
                <a:cubicBezTo>
                  <a:pt x="481" y="97"/>
                  <a:pt x="481" y="97"/>
                  <a:pt x="481" y="97"/>
                </a:cubicBezTo>
                <a:cubicBezTo>
                  <a:pt x="479" y="97"/>
                  <a:pt x="479" y="97"/>
                  <a:pt x="478" y="97"/>
                </a:cubicBezTo>
                <a:cubicBezTo>
                  <a:pt x="477" y="97"/>
                  <a:pt x="477" y="97"/>
                  <a:pt x="477" y="97"/>
                </a:cubicBezTo>
                <a:cubicBezTo>
                  <a:pt x="477" y="97"/>
                  <a:pt x="476" y="96"/>
                  <a:pt x="476" y="96"/>
                </a:cubicBezTo>
                <a:cubicBezTo>
                  <a:pt x="476" y="96"/>
                  <a:pt x="476" y="96"/>
                  <a:pt x="475" y="96"/>
                </a:cubicBezTo>
                <a:cubicBezTo>
                  <a:pt x="475" y="95"/>
                  <a:pt x="475" y="95"/>
                  <a:pt x="475" y="95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6" y="93"/>
                  <a:pt x="476" y="93"/>
                  <a:pt x="477" y="93"/>
                </a:cubicBezTo>
                <a:cubicBezTo>
                  <a:pt x="477" y="93"/>
                  <a:pt x="478" y="93"/>
                  <a:pt x="479" y="93"/>
                </a:cubicBezTo>
                <a:cubicBezTo>
                  <a:pt x="479" y="93"/>
                  <a:pt x="479" y="93"/>
                  <a:pt x="479" y="93"/>
                </a:cubicBezTo>
                <a:cubicBezTo>
                  <a:pt x="480" y="93"/>
                  <a:pt x="480" y="93"/>
                  <a:pt x="481" y="93"/>
                </a:cubicBezTo>
                <a:cubicBezTo>
                  <a:pt x="482" y="92"/>
                  <a:pt x="482" y="92"/>
                  <a:pt x="482" y="91"/>
                </a:cubicBezTo>
                <a:cubicBezTo>
                  <a:pt x="482" y="91"/>
                  <a:pt x="483" y="91"/>
                  <a:pt x="483" y="91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4" y="93"/>
                  <a:pt x="483" y="93"/>
                  <a:pt x="483" y="94"/>
                </a:cubicBezTo>
                <a:cubicBezTo>
                  <a:pt x="483" y="94"/>
                  <a:pt x="484" y="94"/>
                  <a:pt x="484" y="95"/>
                </a:cubicBezTo>
                <a:cubicBezTo>
                  <a:pt x="484" y="95"/>
                  <a:pt x="484" y="95"/>
                  <a:pt x="484" y="95"/>
                </a:cubicBezTo>
                <a:cubicBezTo>
                  <a:pt x="484" y="96"/>
                  <a:pt x="485" y="96"/>
                  <a:pt x="486" y="96"/>
                </a:cubicBezTo>
                <a:cubicBezTo>
                  <a:pt x="486" y="96"/>
                  <a:pt x="486" y="96"/>
                  <a:pt x="487" y="95"/>
                </a:cubicBezTo>
                <a:cubicBezTo>
                  <a:pt x="487" y="95"/>
                  <a:pt x="487" y="95"/>
                  <a:pt x="487" y="95"/>
                </a:cubicBezTo>
                <a:cubicBezTo>
                  <a:pt x="487" y="94"/>
                  <a:pt x="488" y="94"/>
                  <a:pt x="488" y="94"/>
                </a:cubicBezTo>
                <a:cubicBezTo>
                  <a:pt x="489" y="94"/>
                  <a:pt x="489" y="94"/>
                  <a:pt x="490" y="94"/>
                </a:cubicBezTo>
                <a:cubicBezTo>
                  <a:pt x="490" y="94"/>
                  <a:pt x="491" y="94"/>
                  <a:pt x="491" y="94"/>
                </a:cubicBezTo>
                <a:cubicBezTo>
                  <a:pt x="491" y="94"/>
                  <a:pt x="492" y="94"/>
                  <a:pt x="492" y="94"/>
                </a:cubicBezTo>
                <a:cubicBezTo>
                  <a:pt x="492" y="93"/>
                  <a:pt x="492" y="93"/>
                  <a:pt x="492" y="92"/>
                </a:cubicBezTo>
                <a:cubicBezTo>
                  <a:pt x="492" y="92"/>
                  <a:pt x="491" y="91"/>
                  <a:pt x="491" y="91"/>
                </a:cubicBezTo>
                <a:cubicBezTo>
                  <a:pt x="491" y="90"/>
                  <a:pt x="491" y="90"/>
                  <a:pt x="490" y="90"/>
                </a:cubicBezTo>
                <a:cubicBezTo>
                  <a:pt x="490" y="89"/>
                  <a:pt x="490" y="89"/>
                  <a:pt x="489" y="89"/>
                </a:cubicBezTo>
                <a:cubicBezTo>
                  <a:pt x="489" y="89"/>
                  <a:pt x="488" y="88"/>
                  <a:pt x="488" y="88"/>
                </a:cubicBezTo>
                <a:cubicBezTo>
                  <a:pt x="488" y="87"/>
                  <a:pt x="488" y="87"/>
                  <a:pt x="488" y="86"/>
                </a:cubicBezTo>
                <a:cubicBezTo>
                  <a:pt x="488" y="86"/>
                  <a:pt x="487" y="86"/>
                  <a:pt x="487" y="86"/>
                </a:cubicBezTo>
                <a:cubicBezTo>
                  <a:pt x="487" y="86"/>
                  <a:pt x="487" y="85"/>
                  <a:pt x="487" y="85"/>
                </a:cubicBezTo>
                <a:cubicBezTo>
                  <a:pt x="487" y="85"/>
                  <a:pt x="487" y="85"/>
                  <a:pt x="487" y="85"/>
                </a:cubicBezTo>
                <a:cubicBezTo>
                  <a:pt x="487" y="84"/>
                  <a:pt x="486" y="84"/>
                  <a:pt x="486" y="84"/>
                </a:cubicBezTo>
                <a:cubicBezTo>
                  <a:pt x="486" y="84"/>
                  <a:pt x="485" y="84"/>
                  <a:pt x="485" y="84"/>
                </a:cubicBezTo>
                <a:cubicBezTo>
                  <a:pt x="484" y="84"/>
                  <a:pt x="484" y="83"/>
                  <a:pt x="484" y="83"/>
                </a:cubicBezTo>
                <a:cubicBezTo>
                  <a:pt x="484" y="83"/>
                  <a:pt x="484" y="83"/>
                  <a:pt x="485" y="82"/>
                </a:cubicBezTo>
                <a:cubicBezTo>
                  <a:pt x="485" y="82"/>
                  <a:pt x="485" y="82"/>
                  <a:pt x="485" y="82"/>
                </a:cubicBezTo>
                <a:cubicBezTo>
                  <a:pt x="486" y="83"/>
                  <a:pt x="486" y="83"/>
                  <a:pt x="487" y="83"/>
                </a:cubicBezTo>
                <a:cubicBezTo>
                  <a:pt x="487" y="84"/>
                  <a:pt x="487" y="84"/>
                  <a:pt x="487" y="84"/>
                </a:cubicBezTo>
                <a:cubicBezTo>
                  <a:pt x="487" y="84"/>
                  <a:pt x="487" y="84"/>
                  <a:pt x="488" y="84"/>
                </a:cubicBezTo>
                <a:cubicBezTo>
                  <a:pt x="489" y="84"/>
                  <a:pt x="489" y="84"/>
                  <a:pt x="489" y="84"/>
                </a:cubicBezTo>
                <a:cubicBezTo>
                  <a:pt x="489" y="84"/>
                  <a:pt x="489" y="84"/>
                  <a:pt x="489" y="84"/>
                </a:cubicBezTo>
                <a:cubicBezTo>
                  <a:pt x="489" y="84"/>
                  <a:pt x="490" y="84"/>
                  <a:pt x="490" y="84"/>
                </a:cubicBezTo>
                <a:cubicBezTo>
                  <a:pt x="490" y="83"/>
                  <a:pt x="490" y="82"/>
                  <a:pt x="490" y="81"/>
                </a:cubicBezTo>
                <a:cubicBezTo>
                  <a:pt x="490" y="81"/>
                  <a:pt x="490" y="81"/>
                  <a:pt x="490" y="81"/>
                </a:cubicBezTo>
                <a:cubicBezTo>
                  <a:pt x="490" y="80"/>
                  <a:pt x="490" y="80"/>
                  <a:pt x="490" y="80"/>
                </a:cubicBezTo>
                <a:cubicBezTo>
                  <a:pt x="490" y="80"/>
                  <a:pt x="491" y="80"/>
                  <a:pt x="491" y="79"/>
                </a:cubicBezTo>
                <a:cubicBezTo>
                  <a:pt x="491" y="79"/>
                  <a:pt x="491" y="79"/>
                  <a:pt x="490" y="79"/>
                </a:cubicBezTo>
                <a:cubicBezTo>
                  <a:pt x="490" y="78"/>
                  <a:pt x="490" y="78"/>
                  <a:pt x="490" y="78"/>
                </a:cubicBezTo>
                <a:cubicBezTo>
                  <a:pt x="489" y="78"/>
                  <a:pt x="489" y="78"/>
                  <a:pt x="488" y="78"/>
                </a:cubicBezTo>
                <a:cubicBezTo>
                  <a:pt x="488" y="78"/>
                  <a:pt x="487" y="78"/>
                  <a:pt x="487" y="78"/>
                </a:cubicBezTo>
                <a:cubicBezTo>
                  <a:pt x="486" y="78"/>
                  <a:pt x="487" y="79"/>
                  <a:pt x="486" y="79"/>
                </a:cubicBezTo>
                <a:cubicBezTo>
                  <a:pt x="486" y="79"/>
                  <a:pt x="486" y="79"/>
                  <a:pt x="486" y="79"/>
                </a:cubicBezTo>
                <a:cubicBezTo>
                  <a:pt x="483" y="79"/>
                  <a:pt x="483" y="79"/>
                  <a:pt x="483" y="79"/>
                </a:cubicBezTo>
                <a:cubicBezTo>
                  <a:pt x="483" y="79"/>
                  <a:pt x="484" y="78"/>
                  <a:pt x="484" y="78"/>
                </a:cubicBezTo>
                <a:cubicBezTo>
                  <a:pt x="484" y="78"/>
                  <a:pt x="484" y="78"/>
                  <a:pt x="485" y="78"/>
                </a:cubicBezTo>
                <a:cubicBezTo>
                  <a:pt x="485" y="78"/>
                  <a:pt x="485" y="77"/>
                  <a:pt x="485" y="77"/>
                </a:cubicBezTo>
                <a:cubicBezTo>
                  <a:pt x="486" y="77"/>
                  <a:pt x="485" y="77"/>
                  <a:pt x="485" y="77"/>
                </a:cubicBezTo>
                <a:cubicBezTo>
                  <a:pt x="485" y="76"/>
                  <a:pt x="484" y="76"/>
                  <a:pt x="484" y="76"/>
                </a:cubicBezTo>
                <a:cubicBezTo>
                  <a:pt x="484" y="76"/>
                  <a:pt x="483" y="76"/>
                  <a:pt x="483" y="76"/>
                </a:cubicBezTo>
                <a:cubicBezTo>
                  <a:pt x="484" y="75"/>
                  <a:pt x="484" y="75"/>
                  <a:pt x="484" y="75"/>
                </a:cubicBezTo>
                <a:cubicBezTo>
                  <a:pt x="487" y="75"/>
                  <a:pt x="487" y="75"/>
                  <a:pt x="487" y="75"/>
                </a:cubicBezTo>
                <a:cubicBezTo>
                  <a:pt x="487" y="77"/>
                  <a:pt x="487" y="77"/>
                  <a:pt x="487" y="77"/>
                </a:cubicBezTo>
                <a:cubicBezTo>
                  <a:pt x="490" y="77"/>
                  <a:pt x="490" y="77"/>
                  <a:pt x="490" y="77"/>
                </a:cubicBezTo>
                <a:cubicBezTo>
                  <a:pt x="490" y="77"/>
                  <a:pt x="490" y="77"/>
                  <a:pt x="490" y="77"/>
                </a:cubicBezTo>
                <a:cubicBezTo>
                  <a:pt x="490" y="77"/>
                  <a:pt x="490" y="76"/>
                  <a:pt x="491" y="76"/>
                </a:cubicBezTo>
                <a:cubicBezTo>
                  <a:pt x="491" y="76"/>
                  <a:pt x="492" y="76"/>
                  <a:pt x="492" y="76"/>
                </a:cubicBezTo>
                <a:cubicBezTo>
                  <a:pt x="493" y="76"/>
                  <a:pt x="493" y="76"/>
                  <a:pt x="493" y="76"/>
                </a:cubicBezTo>
                <a:cubicBezTo>
                  <a:pt x="494" y="76"/>
                  <a:pt x="494" y="77"/>
                  <a:pt x="495" y="77"/>
                </a:cubicBezTo>
                <a:cubicBezTo>
                  <a:pt x="495" y="77"/>
                  <a:pt x="496" y="77"/>
                  <a:pt x="496" y="76"/>
                </a:cubicBezTo>
                <a:cubicBezTo>
                  <a:pt x="496" y="76"/>
                  <a:pt x="496" y="76"/>
                  <a:pt x="496" y="76"/>
                </a:cubicBezTo>
                <a:cubicBezTo>
                  <a:pt x="497" y="75"/>
                  <a:pt x="497" y="75"/>
                  <a:pt x="497" y="75"/>
                </a:cubicBezTo>
                <a:cubicBezTo>
                  <a:pt x="497" y="75"/>
                  <a:pt x="497" y="74"/>
                  <a:pt x="497" y="74"/>
                </a:cubicBezTo>
                <a:cubicBezTo>
                  <a:pt x="496" y="74"/>
                  <a:pt x="496" y="73"/>
                  <a:pt x="496" y="73"/>
                </a:cubicBezTo>
                <a:cubicBezTo>
                  <a:pt x="496" y="73"/>
                  <a:pt x="495" y="72"/>
                  <a:pt x="495" y="72"/>
                </a:cubicBezTo>
                <a:cubicBezTo>
                  <a:pt x="494" y="72"/>
                  <a:pt x="494" y="72"/>
                  <a:pt x="494" y="73"/>
                </a:cubicBezTo>
                <a:cubicBezTo>
                  <a:pt x="494" y="73"/>
                  <a:pt x="493" y="73"/>
                  <a:pt x="493" y="73"/>
                </a:cubicBezTo>
                <a:cubicBezTo>
                  <a:pt x="493" y="73"/>
                  <a:pt x="493" y="73"/>
                  <a:pt x="492" y="73"/>
                </a:cubicBezTo>
                <a:cubicBezTo>
                  <a:pt x="492" y="73"/>
                  <a:pt x="492" y="73"/>
                  <a:pt x="492" y="73"/>
                </a:cubicBezTo>
                <a:cubicBezTo>
                  <a:pt x="491" y="73"/>
                  <a:pt x="491" y="73"/>
                  <a:pt x="491" y="72"/>
                </a:cubicBezTo>
                <a:cubicBezTo>
                  <a:pt x="491" y="72"/>
                  <a:pt x="491" y="72"/>
                  <a:pt x="491" y="72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2" y="71"/>
                  <a:pt x="492" y="71"/>
                  <a:pt x="492" y="71"/>
                </a:cubicBezTo>
                <a:cubicBezTo>
                  <a:pt x="492" y="71"/>
                  <a:pt x="493" y="71"/>
                  <a:pt x="493" y="71"/>
                </a:cubicBezTo>
                <a:cubicBezTo>
                  <a:pt x="493" y="71"/>
                  <a:pt x="494" y="71"/>
                  <a:pt x="494" y="71"/>
                </a:cubicBezTo>
                <a:cubicBezTo>
                  <a:pt x="495" y="71"/>
                  <a:pt x="495" y="71"/>
                  <a:pt x="496" y="71"/>
                </a:cubicBezTo>
                <a:cubicBezTo>
                  <a:pt x="496" y="71"/>
                  <a:pt x="496" y="71"/>
                  <a:pt x="497" y="71"/>
                </a:cubicBezTo>
                <a:cubicBezTo>
                  <a:pt x="497" y="71"/>
                  <a:pt x="497" y="71"/>
                  <a:pt x="497" y="71"/>
                </a:cubicBezTo>
                <a:cubicBezTo>
                  <a:pt x="498" y="70"/>
                  <a:pt x="497" y="70"/>
                  <a:pt x="498" y="70"/>
                </a:cubicBezTo>
                <a:cubicBezTo>
                  <a:pt x="498" y="70"/>
                  <a:pt x="498" y="70"/>
                  <a:pt x="499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0"/>
                  <a:pt x="500" y="70"/>
                  <a:pt x="501" y="70"/>
                </a:cubicBezTo>
                <a:cubicBezTo>
                  <a:pt x="501" y="70"/>
                  <a:pt x="501" y="70"/>
                  <a:pt x="502" y="70"/>
                </a:cubicBezTo>
                <a:cubicBezTo>
                  <a:pt x="502" y="70"/>
                  <a:pt x="502" y="70"/>
                  <a:pt x="502" y="69"/>
                </a:cubicBezTo>
                <a:cubicBezTo>
                  <a:pt x="501" y="69"/>
                  <a:pt x="501" y="69"/>
                  <a:pt x="500" y="68"/>
                </a:cubicBezTo>
                <a:cubicBezTo>
                  <a:pt x="500" y="68"/>
                  <a:pt x="500" y="68"/>
                  <a:pt x="500" y="68"/>
                </a:cubicBezTo>
                <a:cubicBezTo>
                  <a:pt x="499" y="68"/>
                  <a:pt x="499" y="68"/>
                  <a:pt x="499" y="68"/>
                </a:cubicBezTo>
                <a:cubicBezTo>
                  <a:pt x="498" y="68"/>
                  <a:pt x="498" y="67"/>
                  <a:pt x="498" y="67"/>
                </a:cubicBezTo>
                <a:cubicBezTo>
                  <a:pt x="498" y="67"/>
                  <a:pt x="498" y="66"/>
                  <a:pt x="498" y="66"/>
                </a:cubicBezTo>
                <a:cubicBezTo>
                  <a:pt x="498" y="66"/>
                  <a:pt x="498" y="66"/>
                  <a:pt x="498" y="65"/>
                </a:cubicBezTo>
                <a:cubicBezTo>
                  <a:pt x="498" y="65"/>
                  <a:pt x="498" y="65"/>
                  <a:pt x="498" y="64"/>
                </a:cubicBezTo>
                <a:cubicBezTo>
                  <a:pt x="498" y="64"/>
                  <a:pt x="498" y="64"/>
                  <a:pt x="498" y="63"/>
                </a:cubicBezTo>
                <a:cubicBezTo>
                  <a:pt x="498" y="63"/>
                  <a:pt x="498" y="63"/>
                  <a:pt x="498" y="63"/>
                </a:cubicBezTo>
                <a:cubicBezTo>
                  <a:pt x="499" y="63"/>
                  <a:pt x="500" y="63"/>
                  <a:pt x="501" y="63"/>
                </a:cubicBezTo>
                <a:cubicBezTo>
                  <a:pt x="501" y="61"/>
                  <a:pt x="501" y="61"/>
                  <a:pt x="501" y="61"/>
                </a:cubicBezTo>
                <a:cubicBezTo>
                  <a:pt x="501" y="60"/>
                  <a:pt x="500" y="60"/>
                  <a:pt x="499" y="59"/>
                </a:cubicBezTo>
                <a:cubicBezTo>
                  <a:pt x="499" y="59"/>
                  <a:pt x="499" y="58"/>
                  <a:pt x="499" y="58"/>
                </a:cubicBezTo>
                <a:cubicBezTo>
                  <a:pt x="499" y="58"/>
                  <a:pt x="499" y="58"/>
                  <a:pt x="499" y="57"/>
                </a:cubicBezTo>
                <a:cubicBezTo>
                  <a:pt x="498" y="57"/>
                  <a:pt x="498" y="57"/>
                  <a:pt x="497" y="57"/>
                </a:cubicBezTo>
                <a:cubicBezTo>
                  <a:pt x="497" y="57"/>
                  <a:pt x="496" y="57"/>
                  <a:pt x="496" y="57"/>
                </a:cubicBezTo>
                <a:cubicBezTo>
                  <a:pt x="496" y="57"/>
                  <a:pt x="496" y="57"/>
                  <a:pt x="495" y="57"/>
                </a:cubicBezTo>
                <a:cubicBezTo>
                  <a:pt x="495" y="57"/>
                  <a:pt x="495" y="57"/>
                  <a:pt x="495" y="57"/>
                </a:cubicBezTo>
                <a:cubicBezTo>
                  <a:pt x="494" y="56"/>
                  <a:pt x="494" y="56"/>
                  <a:pt x="494" y="56"/>
                </a:cubicBezTo>
                <a:cubicBezTo>
                  <a:pt x="494" y="56"/>
                  <a:pt x="494" y="56"/>
                  <a:pt x="493" y="55"/>
                </a:cubicBezTo>
                <a:cubicBezTo>
                  <a:pt x="493" y="55"/>
                  <a:pt x="493" y="55"/>
                  <a:pt x="493" y="54"/>
                </a:cubicBezTo>
                <a:cubicBezTo>
                  <a:pt x="493" y="54"/>
                  <a:pt x="493" y="54"/>
                  <a:pt x="493" y="54"/>
                </a:cubicBezTo>
                <a:cubicBezTo>
                  <a:pt x="493" y="54"/>
                  <a:pt x="494" y="54"/>
                  <a:pt x="494" y="54"/>
                </a:cubicBezTo>
                <a:cubicBezTo>
                  <a:pt x="494" y="54"/>
                  <a:pt x="494" y="53"/>
                  <a:pt x="494" y="53"/>
                </a:cubicBezTo>
                <a:cubicBezTo>
                  <a:pt x="495" y="53"/>
                  <a:pt x="495" y="53"/>
                  <a:pt x="495" y="53"/>
                </a:cubicBezTo>
                <a:cubicBezTo>
                  <a:pt x="496" y="53"/>
                  <a:pt x="496" y="53"/>
                  <a:pt x="497" y="5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9" y="53"/>
                  <a:pt x="499" y="53"/>
                  <a:pt x="499" y="53"/>
                </a:cubicBezTo>
                <a:cubicBezTo>
                  <a:pt x="499" y="53"/>
                  <a:pt x="500" y="53"/>
                  <a:pt x="500" y="53"/>
                </a:cubicBezTo>
                <a:cubicBezTo>
                  <a:pt x="501" y="53"/>
                  <a:pt x="501" y="53"/>
                  <a:pt x="501" y="53"/>
                </a:cubicBezTo>
                <a:cubicBezTo>
                  <a:pt x="501" y="53"/>
                  <a:pt x="502" y="54"/>
                  <a:pt x="502" y="54"/>
                </a:cubicBezTo>
                <a:cubicBezTo>
                  <a:pt x="502" y="54"/>
                  <a:pt x="502" y="54"/>
                  <a:pt x="502" y="54"/>
                </a:cubicBezTo>
                <a:cubicBezTo>
                  <a:pt x="502" y="55"/>
                  <a:pt x="501" y="55"/>
                  <a:pt x="501" y="55"/>
                </a:cubicBezTo>
                <a:cubicBezTo>
                  <a:pt x="501" y="55"/>
                  <a:pt x="501" y="56"/>
                  <a:pt x="501" y="56"/>
                </a:cubicBezTo>
                <a:cubicBezTo>
                  <a:pt x="501" y="57"/>
                  <a:pt x="501" y="58"/>
                  <a:pt x="502" y="59"/>
                </a:cubicBezTo>
                <a:cubicBezTo>
                  <a:pt x="503" y="58"/>
                  <a:pt x="503" y="58"/>
                  <a:pt x="503" y="58"/>
                </a:cubicBezTo>
                <a:cubicBezTo>
                  <a:pt x="503" y="53"/>
                  <a:pt x="503" y="53"/>
                  <a:pt x="503" y="53"/>
                </a:cubicBezTo>
                <a:cubicBezTo>
                  <a:pt x="503" y="53"/>
                  <a:pt x="503" y="52"/>
                  <a:pt x="503" y="52"/>
                </a:cubicBezTo>
                <a:cubicBezTo>
                  <a:pt x="503" y="52"/>
                  <a:pt x="504" y="52"/>
                  <a:pt x="504" y="51"/>
                </a:cubicBezTo>
                <a:cubicBezTo>
                  <a:pt x="504" y="51"/>
                  <a:pt x="504" y="51"/>
                  <a:pt x="504" y="51"/>
                </a:cubicBezTo>
                <a:cubicBezTo>
                  <a:pt x="504" y="51"/>
                  <a:pt x="504" y="50"/>
                  <a:pt x="503" y="50"/>
                </a:cubicBezTo>
                <a:cubicBezTo>
                  <a:pt x="503" y="50"/>
                  <a:pt x="503" y="49"/>
                  <a:pt x="502" y="49"/>
                </a:cubicBezTo>
                <a:cubicBezTo>
                  <a:pt x="502" y="49"/>
                  <a:pt x="502" y="49"/>
                  <a:pt x="501" y="49"/>
                </a:cubicBezTo>
                <a:cubicBezTo>
                  <a:pt x="501" y="50"/>
                  <a:pt x="501" y="50"/>
                  <a:pt x="501" y="50"/>
                </a:cubicBezTo>
                <a:cubicBezTo>
                  <a:pt x="500" y="50"/>
                  <a:pt x="500" y="50"/>
                  <a:pt x="499" y="50"/>
                </a:cubicBezTo>
                <a:cubicBezTo>
                  <a:pt x="498" y="50"/>
                  <a:pt x="498" y="50"/>
                  <a:pt x="498" y="50"/>
                </a:cubicBezTo>
                <a:cubicBezTo>
                  <a:pt x="498" y="50"/>
                  <a:pt x="498" y="50"/>
                  <a:pt x="497" y="50"/>
                </a:cubicBezTo>
                <a:cubicBezTo>
                  <a:pt x="497" y="50"/>
                  <a:pt x="497" y="50"/>
                  <a:pt x="497" y="50"/>
                </a:cubicBezTo>
                <a:cubicBezTo>
                  <a:pt x="497" y="48"/>
                  <a:pt x="497" y="48"/>
                  <a:pt x="497" y="48"/>
                </a:cubicBezTo>
                <a:cubicBezTo>
                  <a:pt x="497" y="48"/>
                  <a:pt x="497" y="47"/>
                  <a:pt x="498" y="47"/>
                </a:cubicBezTo>
                <a:cubicBezTo>
                  <a:pt x="498" y="47"/>
                  <a:pt x="498" y="48"/>
                  <a:pt x="498" y="48"/>
                </a:cubicBezTo>
                <a:cubicBezTo>
                  <a:pt x="499" y="48"/>
                  <a:pt x="499" y="48"/>
                  <a:pt x="499" y="48"/>
                </a:cubicBezTo>
                <a:cubicBezTo>
                  <a:pt x="500" y="48"/>
                  <a:pt x="500" y="48"/>
                  <a:pt x="500" y="48"/>
                </a:cubicBezTo>
                <a:cubicBezTo>
                  <a:pt x="501" y="47"/>
                  <a:pt x="501" y="47"/>
                  <a:pt x="501" y="47"/>
                </a:cubicBezTo>
                <a:cubicBezTo>
                  <a:pt x="501" y="47"/>
                  <a:pt x="501" y="47"/>
                  <a:pt x="501" y="46"/>
                </a:cubicBezTo>
                <a:cubicBezTo>
                  <a:pt x="500" y="46"/>
                  <a:pt x="500" y="46"/>
                  <a:pt x="500" y="46"/>
                </a:cubicBezTo>
                <a:cubicBezTo>
                  <a:pt x="499" y="46"/>
                  <a:pt x="499" y="46"/>
                  <a:pt x="499" y="46"/>
                </a:cubicBezTo>
                <a:cubicBezTo>
                  <a:pt x="498" y="46"/>
                  <a:pt x="498" y="45"/>
                  <a:pt x="498" y="45"/>
                </a:cubicBezTo>
                <a:cubicBezTo>
                  <a:pt x="498" y="45"/>
                  <a:pt x="497" y="45"/>
                  <a:pt x="497" y="45"/>
                </a:cubicBezTo>
                <a:cubicBezTo>
                  <a:pt x="497" y="45"/>
                  <a:pt x="497" y="45"/>
                  <a:pt x="496" y="45"/>
                </a:cubicBezTo>
                <a:cubicBezTo>
                  <a:pt x="496" y="45"/>
                  <a:pt x="496" y="45"/>
                  <a:pt x="495" y="45"/>
                </a:cubicBezTo>
                <a:cubicBezTo>
                  <a:pt x="495" y="45"/>
                  <a:pt x="494" y="45"/>
                  <a:pt x="494" y="45"/>
                </a:cubicBezTo>
                <a:cubicBezTo>
                  <a:pt x="494" y="45"/>
                  <a:pt x="494" y="46"/>
                  <a:pt x="494" y="46"/>
                </a:cubicBezTo>
                <a:cubicBezTo>
                  <a:pt x="494" y="46"/>
                  <a:pt x="493" y="47"/>
                  <a:pt x="493" y="47"/>
                </a:cubicBezTo>
                <a:cubicBezTo>
                  <a:pt x="493" y="47"/>
                  <a:pt x="493" y="47"/>
                  <a:pt x="493" y="47"/>
                </a:cubicBezTo>
                <a:cubicBezTo>
                  <a:pt x="492" y="47"/>
                  <a:pt x="492" y="47"/>
                  <a:pt x="492" y="46"/>
                </a:cubicBezTo>
                <a:cubicBezTo>
                  <a:pt x="492" y="46"/>
                  <a:pt x="492" y="46"/>
                  <a:pt x="492" y="46"/>
                </a:cubicBezTo>
                <a:cubicBezTo>
                  <a:pt x="492" y="45"/>
                  <a:pt x="492" y="45"/>
                  <a:pt x="492" y="44"/>
                </a:cubicBezTo>
                <a:cubicBezTo>
                  <a:pt x="492" y="44"/>
                  <a:pt x="492" y="44"/>
                  <a:pt x="492" y="43"/>
                </a:cubicBezTo>
                <a:cubicBezTo>
                  <a:pt x="493" y="43"/>
                  <a:pt x="493" y="43"/>
                  <a:pt x="493" y="43"/>
                </a:cubicBezTo>
                <a:cubicBezTo>
                  <a:pt x="493" y="43"/>
                  <a:pt x="493" y="43"/>
                  <a:pt x="494" y="43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4" y="41"/>
                  <a:pt x="494" y="41"/>
                  <a:pt x="494" y="40"/>
                </a:cubicBezTo>
                <a:cubicBezTo>
                  <a:pt x="494" y="40"/>
                  <a:pt x="494" y="39"/>
                  <a:pt x="494" y="39"/>
                </a:cubicBezTo>
                <a:cubicBezTo>
                  <a:pt x="496" y="39"/>
                  <a:pt x="496" y="39"/>
                  <a:pt x="496" y="39"/>
                </a:cubicBezTo>
                <a:cubicBezTo>
                  <a:pt x="496" y="38"/>
                  <a:pt x="496" y="37"/>
                  <a:pt x="496" y="37"/>
                </a:cubicBezTo>
                <a:cubicBezTo>
                  <a:pt x="497" y="37"/>
                  <a:pt x="497" y="36"/>
                  <a:pt x="497" y="36"/>
                </a:cubicBezTo>
                <a:cubicBezTo>
                  <a:pt x="497" y="36"/>
                  <a:pt x="498" y="36"/>
                  <a:pt x="498" y="36"/>
                </a:cubicBezTo>
                <a:cubicBezTo>
                  <a:pt x="499" y="36"/>
                  <a:pt x="499" y="36"/>
                  <a:pt x="499" y="36"/>
                </a:cubicBezTo>
                <a:cubicBezTo>
                  <a:pt x="499" y="36"/>
                  <a:pt x="499" y="35"/>
                  <a:pt x="500" y="35"/>
                </a:cubicBezTo>
                <a:cubicBezTo>
                  <a:pt x="500" y="35"/>
                  <a:pt x="500" y="35"/>
                  <a:pt x="500" y="35"/>
                </a:cubicBezTo>
                <a:cubicBezTo>
                  <a:pt x="500" y="34"/>
                  <a:pt x="499" y="34"/>
                  <a:pt x="499" y="34"/>
                </a:cubicBezTo>
                <a:cubicBezTo>
                  <a:pt x="499" y="33"/>
                  <a:pt x="500" y="33"/>
                  <a:pt x="500" y="33"/>
                </a:cubicBezTo>
                <a:cubicBezTo>
                  <a:pt x="500" y="32"/>
                  <a:pt x="500" y="32"/>
                  <a:pt x="500" y="32"/>
                </a:cubicBezTo>
                <a:cubicBezTo>
                  <a:pt x="501" y="32"/>
                  <a:pt x="501" y="31"/>
                  <a:pt x="501" y="31"/>
                </a:cubicBezTo>
                <a:cubicBezTo>
                  <a:pt x="501" y="31"/>
                  <a:pt x="501" y="31"/>
                  <a:pt x="502" y="31"/>
                </a:cubicBezTo>
                <a:cubicBezTo>
                  <a:pt x="502" y="30"/>
                  <a:pt x="502" y="30"/>
                  <a:pt x="503" y="30"/>
                </a:cubicBezTo>
                <a:cubicBezTo>
                  <a:pt x="504" y="30"/>
                  <a:pt x="504" y="30"/>
                  <a:pt x="505" y="30"/>
                </a:cubicBezTo>
                <a:cubicBezTo>
                  <a:pt x="505" y="30"/>
                  <a:pt x="506" y="30"/>
                  <a:pt x="506" y="30"/>
                </a:cubicBezTo>
                <a:cubicBezTo>
                  <a:pt x="506" y="30"/>
                  <a:pt x="506" y="29"/>
                  <a:pt x="506" y="29"/>
                </a:cubicBezTo>
                <a:cubicBezTo>
                  <a:pt x="506" y="29"/>
                  <a:pt x="506" y="29"/>
                  <a:pt x="506" y="28"/>
                </a:cubicBezTo>
                <a:cubicBezTo>
                  <a:pt x="506" y="28"/>
                  <a:pt x="506" y="28"/>
                  <a:pt x="507" y="28"/>
                </a:cubicBezTo>
                <a:cubicBezTo>
                  <a:pt x="507" y="28"/>
                  <a:pt x="507" y="28"/>
                  <a:pt x="507" y="27"/>
                </a:cubicBezTo>
                <a:cubicBezTo>
                  <a:pt x="508" y="27"/>
                  <a:pt x="508" y="27"/>
                  <a:pt x="508" y="27"/>
                </a:cubicBezTo>
                <a:cubicBezTo>
                  <a:pt x="508" y="27"/>
                  <a:pt x="509" y="27"/>
                  <a:pt x="509" y="27"/>
                </a:cubicBezTo>
                <a:cubicBezTo>
                  <a:pt x="509" y="27"/>
                  <a:pt x="509" y="27"/>
                  <a:pt x="509" y="27"/>
                </a:cubicBezTo>
                <a:cubicBezTo>
                  <a:pt x="510" y="27"/>
                  <a:pt x="510" y="27"/>
                  <a:pt x="510" y="27"/>
                </a:cubicBezTo>
                <a:cubicBezTo>
                  <a:pt x="511" y="27"/>
                  <a:pt x="510" y="26"/>
                  <a:pt x="511" y="26"/>
                </a:cubicBezTo>
                <a:cubicBezTo>
                  <a:pt x="511" y="25"/>
                  <a:pt x="511" y="25"/>
                  <a:pt x="511" y="25"/>
                </a:cubicBezTo>
                <a:cubicBezTo>
                  <a:pt x="504" y="25"/>
                  <a:pt x="504" y="25"/>
                  <a:pt x="504" y="25"/>
                </a:cubicBezTo>
                <a:cubicBezTo>
                  <a:pt x="502" y="25"/>
                  <a:pt x="502" y="25"/>
                  <a:pt x="502" y="25"/>
                </a:cubicBezTo>
                <a:cubicBezTo>
                  <a:pt x="503" y="25"/>
                  <a:pt x="503" y="25"/>
                  <a:pt x="504" y="25"/>
                </a:cubicBezTo>
                <a:cubicBezTo>
                  <a:pt x="505" y="24"/>
                  <a:pt x="505" y="23"/>
                  <a:pt x="506" y="23"/>
                </a:cubicBezTo>
                <a:cubicBezTo>
                  <a:pt x="506" y="23"/>
                  <a:pt x="506" y="24"/>
                  <a:pt x="507" y="24"/>
                </a:cubicBezTo>
                <a:cubicBezTo>
                  <a:pt x="507" y="24"/>
                  <a:pt x="507" y="24"/>
                  <a:pt x="508" y="24"/>
                </a:cubicBezTo>
                <a:cubicBezTo>
                  <a:pt x="508" y="24"/>
                  <a:pt x="508" y="24"/>
                  <a:pt x="509" y="24"/>
                </a:cubicBezTo>
                <a:cubicBezTo>
                  <a:pt x="509" y="24"/>
                  <a:pt x="509" y="24"/>
                  <a:pt x="509" y="24"/>
                </a:cubicBezTo>
                <a:cubicBezTo>
                  <a:pt x="510" y="24"/>
                  <a:pt x="510" y="24"/>
                  <a:pt x="510" y="24"/>
                </a:cubicBezTo>
                <a:cubicBezTo>
                  <a:pt x="510" y="24"/>
                  <a:pt x="511" y="24"/>
                  <a:pt x="511" y="24"/>
                </a:cubicBezTo>
                <a:cubicBezTo>
                  <a:pt x="511" y="24"/>
                  <a:pt x="511" y="24"/>
                  <a:pt x="512" y="24"/>
                </a:cubicBezTo>
                <a:cubicBezTo>
                  <a:pt x="512" y="24"/>
                  <a:pt x="512" y="23"/>
                  <a:pt x="512" y="23"/>
                </a:cubicBezTo>
                <a:cubicBezTo>
                  <a:pt x="512" y="23"/>
                  <a:pt x="512" y="23"/>
                  <a:pt x="513" y="22"/>
                </a:cubicBezTo>
                <a:cubicBezTo>
                  <a:pt x="513" y="22"/>
                  <a:pt x="513" y="22"/>
                  <a:pt x="514" y="22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6" y="21"/>
                  <a:pt x="516" y="21"/>
                  <a:pt x="516" y="21"/>
                </a:cubicBezTo>
                <a:cubicBezTo>
                  <a:pt x="517" y="21"/>
                  <a:pt x="518" y="21"/>
                  <a:pt x="519" y="21"/>
                </a:cubicBezTo>
                <a:cubicBezTo>
                  <a:pt x="519" y="21"/>
                  <a:pt x="520" y="20"/>
                  <a:pt x="520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21" y="20"/>
                  <a:pt x="521" y="20"/>
                  <a:pt x="521" y="19"/>
                </a:cubicBezTo>
                <a:cubicBezTo>
                  <a:pt x="521" y="19"/>
                  <a:pt x="522" y="19"/>
                  <a:pt x="522" y="19"/>
                </a:cubicBezTo>
                <a:cubicBezTo>
                  <a:pt x="522" y="18"/>
                  <a:pt x="522" y="18"/>
                  <a:pt x="522" y="17"/>
                </a:cubicBezTo>
                <a:cubicBezTo>
                  <a:pt x="522" y="17"/>
                  <a:pt x="522" y="16"/>
                  <a:pt x="521" y="16"/>
                </a:cubicBezTo>
                <a:cubicBezTo>
                  <a:pt x="521" y="16"/>
                  <a:pt x="521" y="16"/>
                  <a:pt x="521" y="16"/>
                </a:cubicBezTo>
                <a:cubicBezTo>
                  <a:pt x="520" y="15"/>
                  <a:pt x="520" y="15"/>
                  <a:pt x="519" y="15"/>
                </a:cubicBezTo>
                <a:cubicBezTo>
                  <a:pt x="519" y="15"/>
                  <a:pt x="518" y="15"/>
                  <a:pt x="518" y="16"/>
                </a:cubicBezTo>
                <a:cubicBezTo>
                  <a:pt x="517" y="16"/>
                  <a:pt x="517" y="16"/>
                  <a:pt x="517" y="16"/>
                </a:cubicBezTo>
                <a:cubicBezTo>
                  <a:pt x="516" y="16"/>
                  <a:pt x="516" y="16"/>
                  <a:pt x="515" y="16"/>
                </a:cubicBezTo>
                <a:cubicBezTo>
                  <a:pt x="515" y="16"/>
                  <a:pt x="514" y="16"/>
                  <a:pt x="514" y="16"/>
                </a:cubicBezTo>
                <a:cubicBezTo>
                  <a:pt x="513" y="16"/>
                  <a:pt x="513" y="16"/>
                  <a:pt x="513" y="16"/>
                </a:cubicBezTo>
                <a:cubicBezTo>
                  <a:pt x="512" y="15"/>
                  <a:pt x="512" y="15"/>
                  <a:pt x="512" y="15"/>
                </a:cubicBezTo>
                <a:cubicBezTo>
                  <a:pt x="511" y="15"/>
                  <a:pt x="511" y="15"/>
                  <a:pt x="511" y="15"/>
                </a:cubicBezTo>
                <a:cubicBezTo>
                  <a:pt x="510" y="15"/>
                  <a:pt x="510" y="15"/>
                  <a:pt x="509" y="15"/>
                </a:cubicBezTo>
                <a:cubicBezTo>
                  <a:pt x="509" y="15"/>
                  <a:pt x="509" y="15"/>
                  <a:pt x="508" y="15"/>
                </a:cubicBezTo>
                <a:cubicBezTo>
                  <a:pt x="508" y="15"/>
                  <a:pt x="507" y="15"/>
                  <a:pt x="507" y="16"/>
                </a:cubicBezTo>
                <a:cubicBezTo>
                  <a:pt x="507" y="16"/>
                  <a:pt x="506" y="16"/>
                  <a:pt x="506" y="16"/>
                </a:cubicBezTo>
                <a:cubicBezTo>
                  <a:pt x="506" y="16"/>
                  <a:pt x="506" y="16"/>
                  <a:pt x="505" y="17"/>
                </a:cubicBezTo>
                <a:cubicBezTo>
                  <a:pt x="505" y="17"/>
                  <a:pt x="505" y="18"/>
                  <a:pt x="505" y="18"/>
                </a:cubicBezTo>
                <a:cubicBezTo>
                  <a:pt x="505" y="18"/>
                  <a:pt x="505" y="19"/>
                  <a:pt x="505" y="19"/>
                </a:cubicBezTo>
                <a:cubicBezTo>
                  <a:pt x="504" y="19"/>
                  <a:pt x="504" y="19"/>
                  <a:pt x="504" y="19"/>
                </a:cubicBezTo>
                <a:cubicBezTo>
                  <a:pt x="503" y="19"/>
                  <a:pt x="503" y="19"/>
                  <a:pt x="502" y="19"/>
                </a:cubicBezTo>
                <a:cubicBezTo>
                  <a:pt x="502" y="19"/>
                  <a:pt x="501" y="19"/>
                  <a:pt x="501" y="19"/>
                </a:cubicBezTo>
                <a:cubicBezTo>
                  <a:pt x="500" y="19"/>
                  <a:pt x="500" y="19"/>
                  <a:pt x="499" y="19"/>
                </a:cubicBezTo>
                <a:cubicBezTo>
                  <a:pt x="499" y="19"/>
                  <a:pt x="499" y="18"/>
                  <a:pt x="499" y="18"/>
                </a:cubicBezTo>
                <a:cubicBezTo>
                  <a:pt x="498" y="18"/>
                  <a:pt x="498" y="18"/>
                  <a:pt x="497" y="18"/>
                </a:cubicBezTo>
                <a:cubicBezTo>
                  <a:pt x="496" y="18"/>
                  <a:pt x="496" y="18"/>
                  <a:pt x="496" y="18"/>
                </a:cubicBezTo>
                <a:cubicBezTo>
                  <a:pt x="495" y="18"/>
                  <a:pt x="495" y="19"/>
                  <a:pt x="494" y="19"/>
                </a:cubicBezTo>
                <a:cubicBezTo>
                  <a:pt x="494" y="20"/>
                  <a:pt x="494" y="20"/>
                  <a:pt x="494" y="20"/>
                </a:cubicBezTo>
                <a:cubicBezTo>
                  <a:pt x="494" y="20"/>
                  <a:pt x="494" y="20"/>
                  <a:pt x="493" y="20"/>
                </a:cubicBezTo>
                <a:cubicBezTo>
                  <a:pt x="493" y="20"/>
                  <a:pt x="493" y="20"/>
                  <a:pt x="493" y="20"/>
                </a:cubicBezTo>
                <a:cubicBezTo>
                  <a:pt x="492" y="20"/>
                  <a:pt x="492" y="20"/>
                  <a:pt x="491" y="20"/>
                </a:cubicBezTo>
                <a:cubicBezTo>
                  <a:pt x="491" y="20"/>
                  <a:pt x="490" y="21"/>
                  <a:pt x="490" y="21"/>
                </a:cubicBezTo>
                <a:cubicBezTo>
                  <a:pt x="489" y="21"/>
                  <a:pt x="489" y="21"/>
                  <a:pt x="489" y="21"/>
                </a:cubicBezTo>
                <a:cubicBezTo>
                  <a:pt x="488" y="21"/>
                  <a:pt x="488" y="21"/>
                  <a:pt x="487" y="22"/>
                </a:cubicBezTo>
                <a:cubicBezTo>
                  <a:pt x="487" y="22"/>
                  <a:pt x="487" y="22"/>
                  <a:pt x="487" y="22"/>
                </a:cubicBezTo>
                <a:cubicBezTo>
                  <a:pt x="486" y="22"/>
                  <a:pt x="486" y="23"/>
                  <a:pt x="486" y="23"/>
                </a:cubicBezTo>
                <a:cubicBezTo>
                  <a:pt x="485" y="23"/>
                  <a:pt x="486" y="24"/>
                  <a:pt x="485" y="25"/>
                </a:cubicBezTo>
                <a:cubicBezTo>
                  <a:pt x="485" y="25"/>
                  <a:pt x="484" y="25"/>
                  <a:pt x="484" y="25"/>
                </a:cubicBezTo>
                <a:cubicBezTo>
                  <a:pt x="484" y="25"/>
                  <a:pt x="484" y="25"/>
                  <a:pt x="483" y="25"/>
                </a:cubicBezTo>
                <a:cubicBezTo>
                  <a:pt x="484" y="24"/>
                  <a:pt x="484" y="24"/>
                  <a:pt x="484" y="24"/>
                </a:cubicBezTo>
                <a:cubicBezTo>
                  <a:pt x="484" y="24"/>
                  <a:pt x="484" y="24"/>
                  <a:pt x="484" y="24"/>
                </a:cubicBezTo>
                <a:cubicBezTo>
                  <a:pt x="485" y="23"/>
                  <a:pt x="485" y="23"/>
                  <a:pt x="485" y="23"/>
                </a:cubicBezTo>
                <a:cubicBezTo>
                  <a:pt x="485" y="23"/>
                  <a:pt x="485" y="22"/>
                  <a:pt x="485" y="22"/>
                </a:cubicBezTo>
                <a:cubicBezTo>
                  <a:pt x="486" y="22"/>
                  <a:pt x="486" y="21"/>
                  <a:pt x="486" y="21"/>
                </a:cubicBezTo>
                <a:cubicBezTo>
                  <a:pt x="486" y="21"/>
                  <a:pt x="487" y="21"/>
                  <a:pt x="487" y="21"/>
                </a:cubicBezTo>
                <a:cubicBezTo>
                  <a:pt x="487" y="21"/>
                  <a:pt x="488" y="20"/>
                  <a:pt x="488" y="20"/>
                </a:cubicBezTo>
                <a:cubicBezTo>
                  <a:pt x="488" y="20"/>
                  <a:pt x="488" y="20"/>
                  <a:pt x="488" y="19"/>
                </a:cubicBezTo>
                <a:cubicBezTo>
                  <a:pt x="488" y="18"/>
                  <a:pt x="488" y="18"/>
                  <a:pt x="488" y="18"/>
                </a:cubicBezTo>
                <a:cubicBezTo>
                  <a:pt x="488" y="18"/>
                  <a:pt x="489" y="17"/>
                  <a:pt x="489" y="17"/>
                </a:cubicBezTo>
                <a:cubicBezTo>
                  <a:pt x="489" y="17"/>
                  <a:pt x="489" y="17"/>
                  <a:pt x="490" y="17"/>
                </a:cubicBezTo>
                <a:cubicBezTo>
                  <a:pt x="490" y="17"/>
                  <a:pt x="490" y="17"/>
                  <a:pt x="490" y="16"/>
                </a:cubicBezTo>
                <a:cubicBezTo>
                  <a:pt x="490" y="16"/>
                  <a:pt x="490" y="16"/>
                  <a:pt x="490" y="16"/>
                </a:cubicBezTo>
                <a:cubicBezTo>
                  <a:pt x="490" y="16"/>
                  <a:pt x="490" y="15"/>
                  <a:pt x="490" y="15"/>
                </a:cubicBezTo>
                <a:cubicBezTo>
                  <a:pt x="490" y="15"/>
                  <a:pt x="490" y="15"/>
                  <a:pt x="490" y="14"/>
                </a:cubicBezTo>
                <a:cubicBezTo>
                  <a:pt x="490" y="14"/>
                  <a:pt x="490" y="14"/>
                  <a:pt x="489" y="14"/>
                </a:cubicBezTo>
                <a:cubicBezTo>
                  <a:pt x="489" y="14"/>
                  <a:pt x="489" y="14"/>
                  <a:pt x="489" y="14"/>
                </a:cubicBezTo>
                <a:cubicBezTo>
                  <a:pt x="488" y="14"/>
                  <a:pt x="488" y="14"/>
                  <a:pt x="488" y="14"/>
                </a:cubicBezTo>
                <a:cubicBezTo>
                  <a:pt x="488" y="14"/>
                  <a:pt x="488" y="14"/>
                  <a:pt x="487" y="14"/>
                </a:cubicBezTo>
                <a:cubicBezTo>
                  <a:pt x="487" y="14"/>
                  <a:pt x="486" y="14"/>
                  <a:pt x="486" y="14"/>
                </a:cubicBezTo>
                <a:cubicBezTo>
                  <a:pt x="485" y="14"/>
                  <a:pt x="485" y="14"/>
                  <a:pt x="485" y="14"/>
                </a:cubicBezTo>
                <a:cubicBezTo>
                  <a:pt x="484" y="14"/>
                  <a:pt x="483" y="14"/>
                  <a:pt x="483" y="14"/>
                </a:cubicBezTo>
                <a:cubicBezTo>
                  <a:pt x="482" y="14"/>
                  <a:pt x="482" y="14"/>
                  <a:pt x="482" y="14"/>
                </a:cubicBezTo>
                <a:cubicBezTo>
                  <a:pt x="482" y="15"/>
                  <a:pt x="482" y="15"/>
                  <a:pt x="482" y="16"/>
                </a:cubicBezTo>
                <a:cubicBezTo>
                  <a:pt x="482" y="16"/>
                  <a:pt x="481" y="16"/>
                  <a:pt x="481" y="17"/>
                </a:cubicBezTo>
                <a:cubicBezTo>
                  <a:pt x="481" y="17"/>
                  <a:pt x="482" y="17"/>
                  <a:pt x="482" y="17"/>
                </a:cubicBezTo>
                <a:cubicBezTo>
                  <a:pt x="481" y="17"/>
                  <a:pt x="481" y="18"/>
                  <a:pt x="481" y="18"/>
                </a:cubicBezTo>
                <a:cubicBezTo>
                  <a:pt x="480" y="18"/>
                  <a:pt x="480" y="17"/>
                  <a:pt x="480" y="17"/>
                </a:cubicBezTo>
                <a:cubicBezTo>
                  <a:pt x="479" y="17"/>
                  <a:pt x="479" y="17"/>
                  <a:pt x="479" y="17"/>
                </a:cubicBezTo>
                <a:cubicBezTo>
                  <a:pt x="478" y="17"/>
                  <a:pt x="478" y="17"/>
                  <a:pt x="477" y="17"/>
                </a:cubicBezTo>
                <a:cubicBezTo>
                  <a:pt x="477" y="17"/>
                  <a:pt x="477" y="18"/>
                  <a:pt x="476" y="18"/>
                </a:cubicBezTo>
                <a:cubicBezTo>
                  <a:pt x="476" y="18"/>
                  <a:pt x="475" y="18"/>
                  <a:pt x="475" y="18"/>
                </a:cubicBezTo>
                <a:cubicBezTo>
                  <a:pt x="475" y="18"/>
                  <a:pt x="475" y="18"/>
                  <a:pt x="475" y="19"/>
                </a:cubicBezTo>
                <a:cubicBezTo>
                  <a:pt x="474" y="19"/>
                  <a:pt x="474" y="19"/>
                  <a:pt x="474" y="19"/>
                </a:cubicBezTo>
                <a:cubicBezTo>
                  <a:pt x="474" y="18"/>
                  <a:pt x="474" y="18"/>
                  <a:pt x="474" y="18"/>
                </a:cubicBezTo>
                <a:cubicBezTo>
                  <a:pt x="474" y="18"/>
                  <a:pt x="474" y="17"/>
                  <a:pt x="474" y="17"/>
                </a:cubicBezTo>
                <a:cubicBezTo>
                  <a:pt x="474" y="17"/>
                  <a:pt x="474" y="16"/>
                  <a:pt x="475" y="16"/>
                </a:cubicBezTo>
                <a:cubicBezTo>
                  <a:pt x="475" y="16"/>
                  <a:pt x="475" y="16"/>
                  <a:pt x="475" y="16"/>
                </a:cubicBezTo>
                <a:cubicBezTo>
                  <a:pt x="476" y="16"/>
                  <a:pt x="476" y="16"/>
                  <a:pt x="476" y="16"/>
                </a:cubicBezTo>
                <a:cubicBezTo>
                  <a:pt x="477" y="16"/>
                  <a:pt x="477" y="16"/>
                  <a:pt x="478" y="16"/>
                </a:cubicBezTo>
                <a:cubicBezTo>
                  <a:pt x="478" y="16"/>
                  <a:pt x="479" y="16"/>
                  <a:pt x="479" y="16"/>
                </a:cubicBezTo>
                <a:cubicBezTo>
                  <a:pt x="479" y="16"/>
                  <a:pt x="480" y="15"/>
                  <a:pt x="480" y="15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9" y="14"/>
                  <a:pt x="478" y="14"/>
                  <a:pt x="478" y="14"/>
                </a:cubicBezTo>
                <a:cubicBezTo>
                  <a:pt x="478" y="14"/>
                  <a:pt x="477" y="14"/>
                  <a:pt x="477" y="14"/>
                </a:cubicBezTo>
                <a:cubicBezTo>
                  <a:pt x="476" y="14"/>
                  <a:pt x="475" y="14"/>
                  <a:pt x="474" y="14"/>
                </a:cubicBezTo>
                <a:cubicBezTo>
                  <a:pt x="474" y="14"/>
                  <a:pt x="473" y="14"/>
                  <a:pt x="473" y="14"/>
                </a:cubicBezTo>
                <a:cubicBezTo>
                  <a:pt x="472" y="14"/>
                  <a:pt x="472" y="15"/>
                  <a:pt x="472" y="15"/>
                </a:cubicBezTo>
                <a:cubicBezTo>
                  <a:pt x="467" y="15"/>
                  <a:pt x="467" y="15"/>
                  <a:pt x="467" y="15"/>
                </a:cubicBezTo>
                <a:cubicBezTo>
                  <a:pt x="466" y="15"/>
                  <a:pt x="466" y="14"/>
                  <a:pt x="465" y="14"/>
                </a:cubicBezTo>
                <a:cubicBezTo>
                  <a:pt x="465" y="14"/>
                  <a:pt x="464" y="14"/>
                  <a:pt x="463" y="15"/>
                </a:cubicBezTo>
                <a:cubicBezTo>
                  <a:pt x="463" y="15"/>
                  <a:pt x="463" y="15"/>
                  <a:pt x="463" y="15"/>
                </a:cubicBezTo>
                <a:cubicBezTo>
                  <a:pt x="462" y="15"/>
                  <a:pt x="462" y="15"/>
                  <a:pt x="462" y="15"/>
                </a:cubicBezTo>
                <a:cubicBezTo>
                  <a:pt x="462" y="15"/>
                  <a:pt x="461" y="15"/>
                  <a:pt x="461" y="15"/>
                </a:cubicBezTo>
                <a:cubicBezTo>
                  <a:pt x="461" y="15"/>
                  <a:pt x="461" y="16"/>
                  <a:pt x="460" y="16"/>
                </a:cubicBezTo>
                <a:cubicBezTo>
                  <a:pt x="460" y="16"/>
                  <a:pt x="460" y="16"/>
                  <a:pt x="459" y="16"/>
                </a:cubicBezTo>
                <a:cubicBezTo>
                  <a:pt x="459" y="16"/>
                  <a:pt x="459" y="16"/>
                  <a:pt x="458" y="16"/>
                </a:cubicBezTo>
                <a:cubicBezTo>
                  <a:pt x="458" y="16"/>
                  <a:pt x="458" y="16"/>
                  <a:pt x="457" y="16"/>
                </a:cubicBezTo>
                <a:cubicBezTo>
                  <a:pt x="457" y="16"/>
                  <a:pt x="457" y="16"/>
                  <a:pt x="456" y="16"/>
                </a:cubicBezTo>
                <a:cubicBezTo>
                  <a:pt x="456" y="17"/>
                  <a:pt x="456" y="17"/>
                  <a:pt x="456" y="17"/>
                </a:cubicBezTo>
                <a:cubicBezTo>
                  <a:pt x="455" y="17"/>
                  <a:pt x="455" y="17"/>
                  <a:pt x="455" y="17"/>
                </a:cubicBezTo>
                <a:cubicBezTo>
                  <a:pt x="455" y="17"/>
                  <a:pt x="454" y="17"/>
                  <a:pt x="454" y="17"/>
                </a:cubicBezTo>
                <a:cubicBezTo>
                  <a:pt x="454" y="16"/>
                  <a:pt x="454" y="16"/>
                  <a:pt x="454" y="16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56" y="13"/>
                  <a:pt x="457" y="13"/>
                  <a:pt x="457" y="13"/>
                </a:cubicBezTo>
                <a:cubicBezTo>
                  <a:pt x="458" y="13"/>
                  <a:pt x="458" y="13"/>
                  <a:pt x="458" y="13"/>
                </a:cubicBezTo>
                <a:cubicBezTo>
                  <a:pt x="470" y="13"/>
                  <a:pt x="470" y="13"/>
                  <a:pt x="470" y="13"/>
                </a:cubicBezTo>
                <a:cubicBezTo>
                  <a:pt x="471" y="13"/>
                  <a:pt x="471" y="13"/>
                  <a:pt x="471" y="13"/>
                </a:cubicBezTo>
                <a:cubicBezTo>
                  <a:pt x="471" y="13"/>
                  <a:pt x="471" y="12"/>
                  <a:pt x="472" y="12"/>
                </a:cubicBezTo>
                <a:cubicBezTo>
                  <a:pt x="472" y="12"/>
                  <a:pt x="472" y="12"/>
                  <a:pt x="472" y="12"/>
                </a:cubicBezTo>
                <a:cubicBezTo>
                  <a:pt x="482" y="12"/>
                  <a:pt x="482" y="12"/>
                  <a:pt x="482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5" y="12"/>
                  <a:pt x="485" y="11"/>
                  <a:pt x="485" y="11"/>
                </a:cubicBezTo>
                <a:cubicBezTo>
                  <a:pt x="485" y="11"/>
                  <a:pt x="485" y="11"/>
                  <a:pt x="486" y="11"/>
                </a:cubicBezTo>
                <a:cubicBezTo>
                  <a:pt x="486" y="11"/>
                  <a:pt x="486" y="11"/>
                  <a:pt x="486" y="11"/>
                </a:cubicBezTo>
                <a:cubicBezTo>
                  <a:pt x="486" y="11"/>
                  <a:pt x="487" y="10"/>
                  <a:pt x="487" y="10"/>
                </a:cubicBezTo>
                <a:cubicBezTo>
                  <a:pt x="487" y="10"/>
                  <a:pt x="487" y="10"/>
                  <a:pt x="488" y="10"/>
                </a:cubicBezTo>
                <a:cubicBezTo>
                  <a:pt x="488" y="10"/>
                  <a:pt x="488" y="10"/>
                  <a:pt x="488" y="10"/>
                </a:cubicBezTo>
                <a:cubicBezTo>
                  <a:pt x="489" y="10"/>
                  <a:pt x="489" y="10"/>
                  <a:pt x="489" y="10"/>
                </a:cubicBezTo>
                <a:cubicBezTo>
                  <a:pt x="490" y="10"/>
                  <a:pt x="490" y="10"/>
                  <a:pt x="491" y="10"/>
                </a:cubicBezTo>
                <a:cubicBezTo>
                  <a:pt x="492" y="10"/>
                  <a:pt x="492" y="10"/>
                  <a:pt x="492" y="10"/>
                </a:cubicBezTo>
                <a:cubicBezTo>
                  <a:pt x="492" y="8"/>
                  <a:pt x="492" y="8"/>
                  <a:pt x="492" y="8"/>
                </a:cubicBezTo>
                <a:cubicBezTo>
                  <a:pt x="490" y="8"/>
                  <a:pt x="490" y="8"/>
                  <a:pt x="490" y="8"/>
                </a:cubicBezTo>
                <a:cubicBezTo>
                  <a:pt x="490" y="8"/>
                  <a:pt x="489" y="8"/>
                  <a:pt x="489" y="8"/>
                </a:cubicBezTo>
                <a:cubicBezTo>
                  <a:pt x="489" y="8"/>
                  <a:pt x="489" y="8"/>
                  <a:pt x="489" y="8"/>
                </a:cubicBezTo>
                <a:cubicBezTo>
                  <a:pt x="488" y="8"/>
                  <a:pt x="488" y="8"/>
                  <a:pt x="488" y="8"/>
                </a:cubicBezTo>
                <a:cubicBezTo>
                  <a:pt x="487" y="8"/>
                  <a:pt x="487" y="7"/>
                  <a:pt x="486" y="7"/>
                </a:cubicBezTo>
                <a:cubicBezTo>
                  <a:pt x="485" y="7"/>
                  <a:pt x="485" y="8"/>
                  <a:pt x="484" y="8"/>
                </a:cubicBezTo>
                <a:cubicBezTo>
                  <a:pt x="484" y="8"/>
                  <a:pt x="483" y="8"/>
                  <a:pt x="483" y="7"/>
                </a:cubicBezTo>
                <a:cubicBezTo>
                  <a:pt x="482" y="7"/>
                  <a:pt x="482" y="7"/>
                  <a:pt x="482" y="7"/>
                </a:cubicBezTo>
                <a:cubicBezTo>
                  <a:pt x="482" y="7"/>
                  <a:pt x="483" y="7"/>
                  <a:pt x="483" y="7"/>
                </a:cubicBezTo>
                <a:cubicBezTo>
                  <a:pt x="483" y="6"/>
                  <a:pt x="482" y="6"/>
                  <a:pt x="482" y="6"/>
                </a:cubicBezTo>
                <a:cubicBezTo>
                  <a:pt x="482" y="6"/>
                  <a:pt x="482" y="6"/>
                  <a:pt x="481" y="6"/>
                </a:cubicBezTo>
                <a:cubicBezTo>
                  <a:pt x="481" y="6"/>
                  <a:pt x="481" y="6"/>
                  <a:pt x="480" y="6"/>
                </a:cubicBezTo>
                <a:cubicBezTo>
                  <a:pt x="480" y="6"/>
                  <a:pt x="480" y="5"/>
                  <a:pt x="480" y="6"/>
                </a:cubicBezTo>
                <a:cubicBezTo>
                  <a:pt x="479" y="6"/>
                  <a:pt x="479" y="6"/>
                  <a:pt x="479" y="6"/>
                </a:cubicBezTo>
                <a:cubicBezTo>
                  <a:pt x="475" y="6"/>
                  <a:pt x="475" y="6"/>
                  <a:pt x="475" y="6"/>
                </a:cubicBezTo>
                <a:cubicBezTo>
                  <a:pt x="475" y="6"/>
                  <a:pt x="475" y="5"/>
                  <a:pt x="474" y="5"/>
                </a:cubicBezTo>
                <a:cubicBezTo>
                  <a:pt x="474" y="5"/>
                  <a:pt x="474" y="5"/>
                  <a:pt x="473" y="5"/>
                </a:cubicBezTo>
                <a:cubicBezTo>
                  <a:pt x="473" y="5"/>
                  <a:pt x="472" y="5"/>
                  <a:pt x="472" y="5"/>
                </a:cubicBezTo>
                <a:cubicBezTo>
                  <a:pt x="468" y="5"/>
                  <a:pt x="468" y="5"/>
                  <a:pt x="468" y="5"/>
                </a:cubicBezTo>
                <a:cubicBezTo>
                  <a:pt x="466" y="5"/>
                  <a:pt x="466" y="5"/>
                  <a:pt x="466" y="5"/>
                </a:cubicBezTo>
                <a:cubicBezTo>
                  <a:pt x="464" y="5"/>
                  <a:pt x="464" y="5"/>
                  <a:pt x="464" y="5"/>
                </a:cubicBezTo>
                <a:cubicBezTo>
                  <a:pt x="462" y="5"/>
                  <a:pt x="462" y="5"/>
                  <a:pt x="462" y="5"/>
                </a:cubicBezTo>
                <a:cubicBezTo>
                  <a:pt x="462" y="5"/>
                  <a:pt x="461" y="5"/>
                  <a:pt x="461" y="5"/>
                </a:cubicBezTo>
                <a:cubicBezTo>
                  <a:pt x="461" y="5"/>
                  <a:pt x="461" y="6"/>
                  <a:pt x="460" y="6"/>
                </a:cubicBezTo>
                <a:cubicBezTo>
                  <a:pt x="454" y="6"/>
                  <a:pt x="454" y="6"/>
                  <a:pt x="454" y="6"/>
                </a:cubicBezTo>
                <a:cubicBezTo>
                  <a:pt x="454" y="5"/>
                  <a:pt x="454" y="5"/>
                  <a:pt x="454" y="5"/>
                </a:cubicBezTo>
                <a:cubicBezTo>
                  <a:pt x="456" y="5"/>
                  <a:pt x="456" y="5"/>
                  <a:pt x="456" y="5"/>
                </a:cubicBezTo>
                <a:cubicBezTo>
                  <a:pt x="456" y="5"/>
                  <a:pt x="457" y="5"/>
                  <a:pt x="457" y="5"/>
                </a:cubicBezTo>
                <a:cubicBezTo>
                  <a:pt x="457" y="5"/>
                  <a:pt x="457" y="5"/>
                  <a:pt x="458" y="4"/>
                </a:cubicBezTo>
                <a:cubicBezTo>
                  <a:pt x="458" y="4"/>
                  <a:pt x="458" y="4"/>
                  <a:pt x="458" y="4"/>
                </a:cubicBezTo>
                <a:cubicBezTo>
                  <a:pt x="479" y="4"/>
                  <a:pt x="479" y="4"/>
                  <a:pt x="479" y="4"/>
                </a:cubicBezTo>
                <a:cubicBezTo>
                  <a:pt x="479" y="3"/>
                  <a:pt x="479" y="3"/>
                  <a:pt x="479" y="3"/>
                </a:cubicBezTo>
                <a:cubicBezTo>
                  <a:pt x="479" y="3"/>
                  <a:pt x="479" y="2"/>
                  <a:pt x="478" y="2"/>
                </a:cubicBezTo>
                <a:cubicBezTo>
                  <a:pt x="478" y="2"/>
                  <a:pt x="478" y="2"/>
                  <a:pt x="478" y="2"/>
                </a:cubicBezTo>
                <a:cubicBezTo>
                  <a:pt x="477" y="2"/>
                  <a:pt x="477" y="2"/>
                  <a:pt x="476" y="1"/>
                </a:cubicBezTo>
                <a:cubicBezTo>
                  <a:pt x="475" y="1"/>
                  <a:pt x="475" y="1"/>
                  <a:pt x="475" y="1"/>
                </a:cubicBezTo>
                <a:cubicBezTo>
                  <a:pt x="475" y="1"/>
                  <a:pt x="474" y="1"/>
                  <a:pt x="474" y="1"/>
                </a:cubicBezTo>
                <a:cubicBezTo>
                  <a:pt x="473" y="1"/>
                  <a:pt x="473" y="1"/>
                  <a:pt x="472" y="1"/>
                </a:cubicBezTo>
                <a:cubicBezTo>
                  <a:pt x="472" y="1"/>
                  <a:pt x="472" y="1"/>
                  <a:pt x="472" y="1"/>
                </a:cubicBezTo>
                <a:cubicBezTo>
                  <a:pt x="471" y="1"/>
                  <a:pt x="471" y="1"/>
                  <a:pt x="471" y="1"/>
                </a:cubicBezTo>
                <a:cubicBezTo>
                  <a:pt x="470" y="1"/>
                  <a:pt x="470" y="1"/>
                  <a:pt x="469" y="1"/>
                </a:cubicBezTo>
                <a:cubicBezTo>
                  <a:pt x="469" y="1"/>
                  <a:pt x="468" y="1"/>
                  <a:pt x="468" y="1"/>
                </a:cubicBezTo>
                <a:cubicBezTo>
                  <a:pt x="467" y="1"/>
                  <a:pt x="467" y="1"/>
                  <a:pt x="467" y="1"/>
                </a:cubicBezTo>
                <a:cubicBezTo>
                  <a:pt x="466" y="1"/>
                  <a:pt x="466" y="1"/>
                  <a:pt x="465" y="1"/>
                </a:cubicBezTo>
                <a:cubicBezTo>
                  <a:pt x="465" y="1"/>
                  <a:pt x="465" y="1"/>
                  <a:pt x="465" y="1"/>
                </a:cubicBezTo>
                <a:cubicBezTo>
                  <a:pt x="464" y="1"/>
                  <a:pt x="464" y="0"/>
                  <a:pt x="463" y="0"/>
                </a:cubicBezTo>
                <a:cubicBezTo>
                  <a:pt x="457" y="0"/>
                  <a:pt x="454" y="0"/>
                  <a:pt x="448" y="0"/>
                </a:cubicBezTo>
                <a:cubicBezTo>
                  <a:pt x="447" y="0"/>
                  <a:pt x="447" y="1"/>
                  <a:pt x="447" y="1"/>
                </a:cubicBezTo>
                <a:cubicBezTo>
                  <a:pt x="446" y="1"/>
                  <a:pt x="446" y="1"/>
                  <a:pt x="446" y="1"/>
                </a:cubicBezTo>
                <a:cubicBezTo>
                  <a:pt x="445" y="1"/>
                  <a:pt x="445" y="1"/>
                  <a:pt x="445" y="1"/>
                </a:cubicBezTo>
                <a:cubicBezTo>
                  <a:pt x="445" y="1"/>
                  <a:pt x="445" y="2"/>
                  <a:pt x="444" y="2"/>
                </a:cubicBezTo>
                <a:cubicBezTo>
                  <a:pt x="444" y="2"/>
                  <a:pt x="444" y="2"/>
                  <a:pt x="443" y="2"/>
                </a:cubicBezTo>
                <a:cubicBezTo>
                  <a:pt x="443" y="2"/>
                  <a:pt x="443" y="2"/>
                  <a:pt x="443" y="2"/>
                </a:cubicBezTo>
                <a:cubicBezTo>
                  <a:pt x="442" y="2"/>
                  <a:pt x="442" y="2"/>
                  <a:pt x="442" y="2"/>
                </a:cubicBezTo>
                <a:cubicBezTo>
                  <a:pt x="441" y="2"/>
                  <a:pt x="441" y="2"/>
                  <a:pt x="441" y="2"/>
                </a:cubicBezTo>
                <a:cubicBezTo>
                  <a:pt x="441" y="2"/>
                  <a:pt x="440" y="1"/>
                  <a:pt x="440" y="1"/>
                </a:cubicBezTo>
                <a:cubicBezTo>
                  <a:pt x="440" y="1"/>
                  <a:pt x="439" y="1"/>
                  <a:pt x="439" y="1"/>
                </a:cubicBezTo>
                <a:cubicBezTo>
                  <a:pt x="439" y="1"/>
                  <a:pt x="438" y="1"/>
                  <a:pt x="438" y="1"/>
                </a:cubicBezTo>
                <a:cubicBezTo>
                  <a:pt x="437" y="2"/>
                  <a:pt x="436" y="2"/>
                  <a:pt x="436" y="3"/>
                </a:cubicBezTo>
                <a:cubicBezTo>
                  <a:pt x="436" y="3"/>
                  <a:pt x="436" y="4"/>
                  <a:pt x="436" y="4"/>
                </a:cubicBezTo>
                <a:cubicBezTo>
                  <a:pt x="436" y="4"/>
                  <a:pt x="436" y="4"/>
                  <a:pt x="436" y="5"/>
                </a:cubicBezTo>
                <a:cubicBezTo>
                  <a:pt x="436" y="5"/>
                  <a:pt x="436" y="6"/>
                  <a:pt x="435" y="6"/>
                </a:cubicBezTo>
                <a:cubicBezTo>
                  <a:pt x="435" y="6"/>
                  <a:pt x="434" y="6"/>
                  <a:pt x="434" y="6"/>
                </a:cubicBezTo>
                <a:cubicBezTo>
                  <a:pt x="433" y="6"/>
                  <a:pt x="433" y="6"/>
                  <a:pt x="432" y="6"/>
                </a:cubicBezTo>
                <a:cubicBezTo>
                  <a:pt x="432" y="5"/>
                  <a:pt x="432" y="5"/>
                  <a:pt x="431" y="5"/>
                </a:cubicBezTo>
                <a:cubicBezTo>
                  <a:pt x="428" y="5"/>
                  <a:pt x="428" y="5"/>
                  <a:pt x="428" y="5"/>
                </a:cubicBezTo>
                <a:cubicBezTo>
                  <a:pt x="427" y="5"/>
                  <a:pt x="426" y="4"/>
                  <a:pt x="426" y="4"/>
                </a:cubicBezTo>
                <a:cubicBezTo>
                  <a:pt x="425" y="4"/>
                  <a:pt x="425" y="4"/>
                  <a:pt x="425" y="4"/>
                </a:cubicBezTo>
                <a:cubicBezTo>
                  <a:pt x="424" y="3"/>
                  <a:pt x="424" y="3"/>
                  <a:pt x="423" y="3"/>
                </a:cubicBezTo>
                <a:cubicBezTo>
                  <a:pt x="423" y="3"/>
                  <a:pt x="422" y="3"/>
                  <a:pt x="422" y="3"/>
                </a:cubicBezTo>
                <a:cubicBezTo>
                  <a:pt x="422" y="3"/>
                  <a:pt x="422" y="4"/>
                  <a:pt x="421" y="4"/>
                </a:cubicBezTo>
                <a:cubicBezTo>
                  <a:pt x="421" y="4"/>
                  <a:pt x="421" y="4"/>
                  <a:pt x="421" y="4"/>
                </a:cubicBezTo>
                <a:cubicBezTo>
                  <a:pt x="421" y="4"/>
                  <a:pt x="420" y="5"/>
                  <a:pt x="420" y="5"/>
                </a:cubicBezTo>
                <a:cubicBezTo>
                  <a:pt x="419" y="5"/>
                  <a:pt x="419" y="5"/>
                  <a:pt x="418" y="5"/>
                </a:cubicBezTo>
                <a:cubicBezTo>
                  <a:pt x="418" y="5"/>
                  <a:pt x="418" y="5"/>
                  <a:pt x="418" y="5"/>
                </a:cubicBezTo>
                <a:cubicBezTo>
                  <a:pt x="417" y="5"/>
                  <a:pt x="417" y="5"/>
                  <a:pt x="417" y="5"/>
                </a:cubicBezTo>
                <a:cubicBezTo>
                  <a:pt x="416" y="5"/>
                  <a:pt x="416" y="4"/>
                  <a:pt x="416" y="4"/>
                </a:cubicBezTo>
                <a:cubicBezTo>
                  <a:pt x="415" y="4"/>
                  <a:pt x="415" y="4"/>
                  <a:pt x="414" y="5"/>
                </a:cubicBezTo>
                <a:cubicBezTo>
                  <a:pt x="413" y="5"/>
                  <a:pt x="412" y="4"/>
                  <a:pt x="411" y="4"/>
                </a:cubicBezTo>
                <a:cubicBezTo>
                  <a:pt x="411" y="4"/>
                  <a:pt x="411" y="4"/>
                  <a:pt x="411" y="4"/>
                </a:cubicBezTo>
                <a:cubicBezTo>
                  <a:pt x="411" y="5"/>
                  <a:pt x="411" y="5"/>
                  <a:pt x="410" y="5"/>
                </a:cubicBezTo>
                <a:cubicBezTo>
                  <a:pt x="410" y="5"/>
                  <a:pt x="410" y="5"/>
                  <a:pt x="410" y="5"/>
                </a:cubicBezTo>
                <a:cubicBezTo>
                  <a:pt x="410" y="5"/>
                  <a:pt x="410" y="5"/>
                  <a:pt x="409" y="5"/>
                </a:cubicBezTo>
                <a:cubicBezTo>
                  <a:pt x="409" y="5"/>
                  <a:pt x="409" y="5"/>
                  <a:pt x="409" y="5"/>
                </a:cubicBezTo>
                <a:cubicBezTo>
                  <a:pt x="408" y="5"/>
                  <a:pt x="408" y="5"/>
                  <a:pt x="408" y="5"/>
                </a:cubicBezTo>
                <a:cubicBezTo>
                  <a:pt x="408" y="6"/>
                  <a:pt x="408" y="6"/>
                  <a:pt x="408" y="6"/>
                </a:cubicBezTo>
                <a:cubicBezTo>
                  <a:pt x="408" y="6"/>
                  <a:pt x="409" y="7"/>
                  <a:pt x="409" y="7"/>
                </a:cubicBezTo>
                <a:cubicBezTo>
                  <a:pt x="409" y="7"/>
                  <a:pt x="409" y="7"/>
                  <a:pt x="409" y="7"/>
                </a:cubicBezTo>
                <a:cubicBezTo>
                  <a:pt x="409" y="7"/>
                  <a:pt x="409" y="7"/>
                  <a:pt x="409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1" y="7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2" y="9"/>
                  <a:pt x="412" y="9"/>
                  <a:pt x="412" y="9"/>
                </a:cubicBezTo>
                <a:cubicBezTo>
                  <a:pt x="412" y="9"/>
                  <a:pt x="412" y="10"/>
                  <a:pt x="412" y="10"/>
                </a:cubicBezTo>
                <a:cubicBezTo>
                  <a:pt x="411" y="10"/>
                  <a:pt x="411" y="10"/>
                  <a:pt x="411" y="10"/>
                </a:cubicBezTo>
                <a:cubicBezTo>
                  <a:pt x="411" y="10"/>
                  <a:pt x="411" y="9"/>
                  <a:pt x="411" y="9"/>
                </a:cubicBezTo>
                <a:cubicBezTo>
                  <a:pt x="411" y="9"/>
                  <a:pt x="411" y="9"/>
                  <a:pt x="411" y="9"/>
                </a:cubicBezTo>
                <a:cubicBezTo>
                  <a:pt x="411" y="9"/>
                  <a:pt x="410" y="9"/>
                  <a:pt x="410" y="9"/>
                </a:cubicBezTo>
                <a:cubicBezTo>
                  <a:pt x="410" y="9"/>
                  <a:pt x="410" y="9"/>
                  <a:pt x="410" y="9"/>
                </a:cubicBezTo>
                <a:cubicBezTo>
                  <a:pt x="410" y="9"/>
                  <a:pt x="410" y="9"/>
                  <a:pt x="409" y="9"/>
                </a:cubicBezTo>
                <a:cubicBezTo>
                  <a:pt x="409" y="9"/>
                  <a:pt x="409" y="9"/>
                  <a:pt x="409" y="9"/>
                </a:cubicBezTo>
                <a:cubicBezTo>
                  <a:pt x="409" y="9"/>
                  <a:pt x="409" y="9"/>
                  <a:pt x="409" y="9"/>
                </a:cubicBezTo>
                <a:cubicBezTo>
                  <a:pt x="409" y="8"/>
                  <a:pt x="409" y="8"/>
                  <a:pt x="408" y="8"/>
                </a:cubicBezTo>
                <a:cubicBezTo>
                  <a:pt x="408" y="8"/>
                  <a:pt x="408" y="8"/>
                  <a:pt x="408" y="8"/>
                </a:cubicBezTo>
                <a:cubicBezTo>
                  <a:pt x="408" y="8"/>
                  <a:pt x="408" y="8"/>
                  <a:pt x="408" y="8"/>
                </a:cubicBezTo>
                <a:cubicBezTo>
                  <a:pt x="407" y="8"/>
                  <a:pt x="407" y="8"/>
                  <a:pt x="407" y="8"/>
                </a:cubicBezTo>
                <a:cubicBezTo>
                  <a:pt x="407" y="8"/>
                  <a:pt x="407" y="8"/>
                  <a:pt x="406" y="8"/>
                </a:cubicBezTo>
                <a:cubicBezTo>
                  <a:pt x="406" y="8"/>
                  <a:pt x="406" y="8"/>
                  <a:pt x="406" y="8"/>
                </a:cubicBezTo>
                <a:cubicBezTo>
                  <a:pt x="405" y="8"/>
                  <a:pt x="405" y="8"/>
                  <a:pt x="405" y="8"/>
                </a:cubicBezTo>
                <a:cubicBezTo>
                  <a:pt x="405" y="8"/>
                  <a:pt x="405" y="9"/>
                  <a:pt x="405" y="9"/>
                </a:cubicBezTo>
                <a:cubicBezTo>
                  <a:pt x="405" y="9"/>
                  <a:pt x="405" y="9"/>
                  <a:pt x="405" y="9"/>
                </a:cubicBezTo>
                <a:cubicBezTo>
                  <a:pt x="405" y="9"/>
                  <a:pt x="405" y="10"/>
                  <a:pt x="406" y="10"/>
                </a:cubicBezTo>
                <a:cubicBezTo>
                  <a:pt x="406" y="10"/>
                  <a:pt x="406" y="10"/>
                  <a:pt x="406" y="10"/>
                </a:cubicBezTo>
                <a:cubicBezTo>
                  <a:pt x="406" y="10"/>
                  <a:pt x="406" y="10"/>
                  <a:pt x="406" y="10"/>
                </a:cubicBezTo>
                <a:cubicBezTo>
                  <a:pt x="407" y="11"/>
                  <a:pt x="407" y="11"/>
                  <a:pt x="407" y="11"/>
                </a:cubicBezTo>
                <a:cubicBezTo>
                  <a:pt x="407" y="11"/>
                  <a:pt x="408" y="11"/>
                  <a:pt x="408" y="11"/>
                </a:cubicBezTo>
                <a:cubicBezTo>
                  <a:pt x="408" y="11"/>
                  <a:pt x="408" y="11"/>
                  <a:pt x="408" y="11"/>
                </a:cubicBezTo>
                <a:cubicBezTo>
                  <a:pt x="408" y="11"/>
                  <a:pt x="408" y="11"/>
                  <a:pt x="409" y="11"/>
                </a:cubicBezTo>
                <a:cubicBezTo>
                  <a:pt x="409" y="11"/>
                  <a:pt x="409" y="12"/>
                  <a:pt x="409" y="12"/>
                </a:cubicBezTo>
                <a:cubicBezTo>
                  <a:pt x="409" y="12"/>
                  <a:pt x="410" y="12"/>
                  <a:pt x="410" y="12"/>
                </a:cubicBezTo>
                <a:cubicBezTo>
                  <a:pt x="411" y="12"/>
                  <a:pt x="411" y="12"/>
                  <a:pt x="411" y="12"/>
                </a:cubicBezTo>
                <a:cubicBezTo>
                  <a:pt x="411" y="12"/>
                  <a:pt x="411" y="12"/>
                  <a:pt x="411" y="12"/>
                </a:cubicBezTo>
                <a:cubicBezTo>
                  <a:pt x="411" y="12"/>
                  <a:pt x="411" y="12"/>
                  <a:pt x="411" y="12"/>
                </a:cubicBezTo>
                <a:cubicBezTo>
                  <a:pt x="412" y="12"/>
                  <a:pt x="412" y="12"/>
                  <a:pt x="412" y="12"/>
                </a:cubicBezTo>
                <a:cubicBezTo>
                  <a:pt x="412" y="12"/>
                  <a:pt x="412" y="12"/>
                  <a:pt x="413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3" y="13"/>
                  <a:pt x="413" y="13"/>
                  <a:pt x="413" y="14"/>
                </a:cubicBezTo>
                <a:cubicBezTo>
                  <a:pt x="414" y="14"/>
                  <a:pt x="414" y="14"/>
                  <a:pt x="414" y="14"/>
                </a:cubicBezTo>
                <a:cubicBezTo>
                  <a:pt x="414" y="14"/>
                  <a:pt x="414" y="14"/>
                  <a:pt x="414" y="15"/>
                </a:cubicBezTo>
                <a:cubicBezTo>
                  <a:pt x="414" y="15"/>
                  <a:pt x="414" y="15"/>
                  <a:pt x="414" y="15"/>
                </a:cubicBezTo>
                <a:cubicBezTo>
                  <a:pt x="414" y="15"/>
                  <a:pt x="414" y="15"/>
                  <a:pt x="414" y="15"/>
                </a:cubicBezTo>
                <a:cubicBezTo>
                  <a:pt x="414" y="16"/>
                  <a:pt x="414" y="16"/>
                  <a:pt x="414" y="16"/>
                </a:cubicBezTo>
                <a:cubicBezTo>
                  <a:pt x="414" y="16"/>
                  <a:pt x="414" y="16"/>
                  <a:pt x="413" y="16"/>
                </a:cubicBezTo>
                <a:cubicBezTo>
                  <a:pt x="413" y="16"/>
                  <a:pt x="413" y="16"/>
                  <a:pt x="413" y="16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1" y="16"/>
                  <a:pt x="411" y="15"/>
                  <a:pt x="411" y="15"/>
                </a:cubicBezTo>
                <a:cubicBezTo>
                  <a:pt x="411" y="15"/>
                  <a:pt x="411" y="15"/>
                  <a:pt x="410" y="15"/>
                </a:cubicBezTo>
                <a:cubicBezTo>
                  <a:pt x="410" y="15"/>
                  <a:pt x="410" y="15"/>
                  <a:pt x="410" y="15"/>
                </a:cubicBezTo>
                <a:cubicBezTo>
                  <a:pt x="410" y="15"/>
                  <a:pt x="410" y="15"/>
                  <a:pt x="410" y="15"/>
                </a:cubicBezTo>
                <a:cubicBezTo>
                  <a:pt x="410" y="15"/>
                  <a:pt x="409" y="15"/>
                  <a:pt x="409" y="15"/>
                </a:cubicBezTo>
                <a:cubicBezTo>
                  <a:pt x="409" y="15"/>
                  <a:pt x="409" y="14"/>
                  <a:pt x="409" y="14"/>
                </a:cubicBezTo>
                <a:cubicBezTo>
                  <a:pt x="409" y="14"/>
                  <a:pt x="408" y="14"/>
                  <a:pt x="408" y="14"/>
                </a:cubicBezTo>
                <a:cubicBezTo>
                  <a:pt x="408" y="14"/>
                  <a:pt x="408" y="14"/>
                  <a:pt x="407" y="14"/>
                </a:cubicBezTo>
                <a:cubicBezTo>
                  <a:pt x="407" y="14"/>
                  <a:pt x="407" y="14"/>
                  <a:pt x="406" y="14"/>
                </a:cubicBezTo>
                <a:cubicBezTo>
                  <a:pt x="406" y="14"/>
                  <a:pt x="406" y="13"/>
                  <a:pt x="406" y="13"/>
                </a:cubicBezTo>
                <a:cubicBezTo>
                  <a:pt x="405" y="13"/>
                  <a:pt x="405" y="13"/>
                  <a:pt x="405" y="13"/>
                </a:cubicBezTo>
                <a:cubicBezTo>
                  <a:pt x="405" y="13"/>
                  <a:pt x="405" y="13"/>
                  <a:pt x="405" y="13"/>
                </a:cubicBezTo>
                <a:cubicBezTo>
                  <a:pt x="405" y="13"/>
                  <a:pt x="404" y="13"/>
                  <a:pt x="404" y="13"/>
                </a:cubicBezTo>
                <a:cubicBezTo>
                  <a:pt x="404" y="13"/>
                  <a:pt x="404" y="12"/>
                  <a:pt x="404" y="12"/>
                </a:cubicBezTo>
                <a:cubicBezTo>
                  <a:pt x="404" y="12"/>
                  <a:pt x="404" y="12"/>
                  <a:pt x="403" y="12"/>
                </a:cubicBezTo>
                <a:cubicBezTo>
                  <a:pt x="403" y="12"/>
                  <a:pt x="403" y="12"/>
                  <a:pt x="403" y="12"/>
                </a:cubicBezTo>
                <a:cubicBezTo>
                  <a:pt x="403" y="12"/>
                  <a:pt x="403" y="11"/>
                  <a:pt x="403" y="11"/>
                </a:cubicBezTo>
                <a:cubicBezTo>
                  <a:pt x="402" y="11"/>
                  <a:pt x="402" y="11"/>
                  <a:pt x="402" y="11"/>
                </a:cubicBezTo>
                <a:cubicBezTo>
                  <a:pt x="402" y="11"/>
                  <a:pt x="402" y="11"/>
                  <a:pt x="402" y="11"/>
                </a:cubicBezTo>
                <a:cubicBezTo>
                  <a:pt x="402" y="11"/>
                  <a:pt x="402" y="11"/>
                  <a:pt x="401" y="11"/>
                </a:cubicBezTo>
                <a:cubicBezTo>
                  <a:pt x="401" y="11"/>
                  <a:pt x="401" y="11"/>
                  <a:pt x="401" y="11"/>
                </a:cubicBezTo>
                <a:cubicBezTo>
                  <a:pt x="399" y="11"/>
                  <a:pt x="399" y="11"/>
                  <a:pt x="399" y="11"/>
                </a:cubicBezTo>
                <a:cubicBezTo>
                  <a:pt x="399" y="11"/>
                  <a:pt x="399" y="11"/>
                  <a:pt x="399" y="11"/>
                </a:cubicBezTo>
                <a:cubicBezTo>
                  <a:pt x="399" y="11"/>
                  <a:pt x="398" y="11"/>
                  <a:pt x="398" y="11"/>
                </a:cubicBezTo>
                <a:cubicBezTo>
                  <a:pt x="398" y="11"/>
                  <a:pt x="398" y="11"/>
                  <a:pt x="397" y="10"/>
                </a:cubicBezTo>
                <a:cubicBezTo>
                  <a:pt x="397" y="10"/>
                  <a:pt x="397" y="10"/>
                  <a:pt x="396" y="10"/>
                </a:cubicBezTo>
                <a:cubicBezTo>
                  <a:pt x="395" y="10"/>
                  <a:pt x="394" y="10"/>
                  <a:pt x="393" y="10"/>
                </a:cubicBezTo>
                <a:cubicBezTo>
                  <a:pt x="393" y="10"/>
                  <a:pt x="393" y="10"/>
                  <a:pt x="393" y="11"/>
                </a:cubicBezTo>
                <a:cubicBezTo>
                  <a:pt x="393" y="11"/>
                  <a:pt x="393" y="11"/>
                  <a:pt x="393" y="11"/>
                </a:cubicBezTo>
                <a:cubicBezTo>
                  <a:pt x="393" y="11"/>
                  <a:pt x="394" y="11"/>
                  <a:pt x="394" y="12"/>
                </a:cubicBezTo>
                <a:cubicBezTo>
                  <a:pt x="394" y="12"/>
                  <a:pt x="394" y="12"/>
                  <a:pt x="395" y="12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6" y="12"/>
                  <a:pt x="396" y="13"/>
                  <a:pt x="396" y="13"/>
                </a:cubicBezTo>
                <a:cubicBezTo>
                  <a:pt x="396" y="13"/>
                  <a:pt x="396" y="13"/>
                  <a:pt x="396" y="13"/>
                </a:cubicBezTo>
                <a:cubicBezTo>
                  <a:pt x="396" y="13"/>
                  <a:pt x="397" y="14"/>
                  <a:pt x="397" y="14"/>
                </a:cubicBezTo>
                <a:cubicBezTo>
                  <a:pt x="397" y="14"/>
                  <a:pt x="397" y="14"/>
                  <a:pt x="397" y="14"/>
                </a:cubicBezTo>
                <a:cubicBezTo>
                  <a:pt x="397" y="14"/>
                  <a:pt x="397" y="14"/>
                  <a:pt x="397" y="14"/>
                </a:cubicBezTo>
                <a:cubicBezTo>
                  <a:pt x="398" y="15"/>
                  <a:pt x="398" y="15"/>
                  <a:pt x="398" y="15"/>
                </a:cubicBezTo>
                <a:cubicBezTo>
                  <a:pt x="398" y="15"/>
                  <a:pt x="398" y="15"/>
                  <a:pt x="398" y="16"/>
                </a:cubicBezTo>
                <a:cubicBezTo>
                  <a:pt x="398" y="16"/>
                  <a:pt x="398" y="16"/>
                  <a:pt x="398" y="16"/>
                </a:cubicBezTo>
                <a:cubicBezTo>
                  <a:pt x="398" y="16"/>
                  <a:pt x="398" y="16"/>
                  <a:pt x="398" y="17"/>
                </a:cubicBezTo>
                <a:cubicBezTo>
                  <a:pt x="398" y="17"/>
                  <a:pt x="398" y="17"/>
                  <a:pt x="398" y="17"/>
                </a:cubicBezTo>
                <a:cubicBezTo>
                  <a:pt x="398" y="17"/>
                  <a:pt x="398" y="17"/>
                  <a:pt x="398" y="17"/>
                </a:cubicBezTo>
                <a:cubicBezTo>
                  <a:pt x="397" y="17"/>
                  <a:pt x="397" y="17"/>
                  <a:pt x="397" y="17"/>
                </a:cubicBezTo>
                <a:cubicBezTo>
                  <a:pt x="397" y="17"/>
                  <a:pt x="397" y="17"/>
                  <a:pt x="397" y="17"/>
                </a:cubicBezTo>
                <a:cubicBezTo>
                  <a:pt x="396" y="17"/>
                  <a:pt x="396" y="17"/>
                  <a:pt x="396" y="17"/>
                </a:cubicBezTo>
                <a:cubicBezTo>
                  <a:pt x="396" y="17"/>
                  <a:pt x="396" y="17"/>
                  <a:pt x="396" y="16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395" y="16"/>
                  <a:pt x="395" y="16"/>
                  <a:pt x="395" y="16"/>
                </a:cubicBezTo>
                <a:cubicBezTo>
                  <a:pt x="395" y="16"/>
                  <a:pt x="395" y="16"/>
                  <a:pt x="395" y="16"/>
                </a:cubicBezTo>
                <a:cubicBezTo>
                  <a:pt x="395" y="15"/>
                  <a:pt x="394" y="15"/>
                  <a:pt x="394" y="15"/>
                </a:cubicBezTo>
                <a:cubicBezTo>
                  <a:pt x="394" y="15"/>
                  <a:pt x="394" y="15"/>
                  <a:pt x="394" y="15"/>
                </a:cubicBezTo>
                <a:cubicBezTo>
                  <a:pt x="393" y="15"/>
                  <a:pt x="393" y="14"/>
                  <a:pt x="393" y="14"/>
                </a:cubicBezTo>
                <a:cubicBezTo>
                  <a:pt x="393" y="14"/>
                  <a:pt x="393" y="14"/>
                  <a:pt x="393" y="14"/>
                </a:cubicBezTo>
                <a:cubicBezTo>
                  <a:pt x="392" y="14"/>
                  <a:pt x="392" y="14"/>
                  <a:pt x="392" y="14"/>
                </a:cubicBezTo>
                <a:cubicBezTo>
                  <a:pt x="392" y="14"/>
                  <a:pt x="392" y="14"/>
                  <a:pt x="392" y="13"/>
                </a:cubicBezTo>
                <a:cubicBezTo>
                  <a:pt x="392" y="13"/>
                  <a:pt x="391" y="13"/>
                  <a:pt x="391" y="13"/>
                </a:cubicBezTo>
                <a:cubicBezTo>
                  <a:pt x="391" y="13"/>
                  <a:pt x="391" y="13"/>
                  <a:pt x="391" y="13"/>
                </a:cubicBezTo>
                <a:cubicBezTo>
                  <a:pt x="391" y="13"/>
                  <a:pt x="391" y="13"/>
                  <a:pt x="390" y="13"/>
                </a:cubicBezTo>
                <a:cubicBezTo>
                  <a:pt x="390" y="13"/>
                  <a:pt x="390" y="13"/>
                  <a:pt x="390" y="13"/>
                </a:cubicBezTo>
                <a:cubicBezTo>
                  <a:pt x="389" y="13"/>
                  <a:pt x="389" y="12"/>
                  <a:pt x="389" y="12"/>
                </a:cubicBezTo>
                <a:cubicBezTo>
                  <a:pt x="389" y="12"/>
                  <a:pt x="389" y="12"/>
                  <a:pt x="389" y="12"/>
                </a:cubicBezTo>
                <a:cubicBezTo>
                  <a:pt x="389" y="12"/>
                  <a:pt x="389" y="12"/>
                  <a:pt x="389" y="12"/>
                </a:cubicBezTo>
                <a:cubicBezTo>
                  <a:pt x="389" y="11"/>
                  <a:pt x="388" y="11"/>
                  <a:pt x="388" y="11"/>
                </a:cubicBezTo>
                <a:cubicBezTo>
                  <a:pt x="388" y="11"/>
                  <a:pt x="388" y="11"/>
                  <a:pt x="388" y="11"/>
                </a:cubicBezTo>
                <a:cubicBezTo>
                  <a:pt x="388" y="11"/>
                  <a:pt x="388" y="11"/>
                  <a:pt x="387" y="11"/>
                </a:cubicBezTo>
                <a:cubicBezTo>
                  <a:pt x="387" y="11"/>
                  <a:pt x="387" y="11"/>
                  <a:pt x="387" y="11"/>
                </a:cubicBezTo>
                <a:cubicBezTo>
                  <a:pt x="385" y="11"/>
                  <a:pt x="385" y="11"/>
                  <a:pt x="385" y="11"/>
                </a:cubicBezTo>
                <a:cubicBezTo>
                  <a:pt x="385" y="12"/>
                  <a:pt x="385" y="12"/>
                  <a:pt x="385" y="12"/>
                </a:cubicBezTo>
                <a:cubicBezTo>
                  <a:pt x="385" y="12"/>
                  <a:pt x="386" y="12"/>
                  <a:pt x="386" y="12"/>
                </a:cubicBezTo>
                <a:cubicBezTo>
                  <a:pt x="386" y="13"/>
                  <a:pt x="386" y="13"/>
                  <a:pt x="386" y="13"/>
                </a:cubicBezTo>
                <a:cubicBezTo>
                  <a:pt x="386" y="14"/>
                  <a:pt x="386" y="14"/>
                  <a:pt x="386" y="14"/>
                </a:cubicBezTo>
                <a:cubicBezTo>
                  <a:pt x="386" y="14"/>
                  <a:pt x="386" y="14"/>
                  <a:pt x="386" y="15"/>
                </a:cubicBezTo>
                <a:cubicBezTo>
                  <a:pt x="386" y="15"/>
                  <a:pt x="386" y="15"/>
                  <a:pt x="386" y="15"/>
                </a:cubicBezTo>
                <a:cubicBezTo>
                  <a:pt x="386" y="15"/>
                  <a:pt x="386" y="15"/>
                  <a:pt x="386" y="15"/>
                </a:cubicBezTo>
                <a:cubicBezTo>
                  <a:pt x="386" y="16"/>
                  <a:pt x="386" y="16"/>
                  <a:pt x="386" y="16"/>
                </a:cubicBezTo>
                <a:cubicBezTo>
                  <a:pt x="386" y="16"/>
                  <a:pt x="386" y="16"/>
                  <a:pt x="386" y="16"/>
                </a:cubicBezTo>
                <a:cubicBezTo>
                  <a:pt x="386" y="17"/>
                  <a:pt x="386" y="17"/>
                  <a:pt x="386" y="18"/>
                </a:cubicBezTo>
                <a:cubicBezTo>
                  <a:pt x="386" y="18"/>
                  <a:pt x="386" y="18"/>
                  <a:pt x="385" y="18"/>
                </a:cubicBezTo>
                <a:cubicBezTo>
                  <a:pt x="385" y="18"/>
                  <a:pt x="385" y="18"/>
                  <a:pt x="385" y="18"/>
                </a:cubicBezTo>
                <a:cubicBezTo>
                  <a:pt x="385" y="18"/>
                  <a:pt x="385" y="18"/>
                  <a:pt x="385" y="18"/>
                </a:cubicBezTo>
                <a:cubicBezTo>
                  <a:pt x="384" y="18"/>
                  <a:pt x="384" y="18"/>
                  <a:pt x="384" y="18"/>
                </a:cubicBezTo>
                <a:cubicBezTo>
                  <a:pt x="384" y="18"/>
                  <a:pt x="384" y="18"/>
                  <a:pt x="384" y="18"/>
                </a:cubicBezTo>
                <a:cubicBezTo>
                  <a:pt x="383" y="18"/>
                  <a:pt x="383" y="18"/>
                  <a:pt x="383" y="17"/>
                </a:cubicBezTo>
                <a:cubicBezTo>
                  <a:pt x="383" y="17"/>
                  <a:pt x="383" y="17"/>
                  <a:pt x="383" y="17"/>
                </a:cubicBezTo>
                <a:cubicBezTo>
                  <a:pt x="383" y="17"/>
                  <a:pt x="383" y="17"/>
                  <a:pt x="383" y="16"/>
                </a:cubicBezTo>
                <a:cubicBezTo>
                  <a:pt x="383" y="16"/>
                  <a:pt x="383" y="16"/>
                  <a:pt x="383" y="16"/>
                </a:cubicBezTo>
                <a:cubicBezTo>
                  <a:pt x="384" y="16"/>
                  <a:pt x="384" y="15"/>
                  <a:pt x="384" y="15"/>
                </a:cubicBezTo>
                <a:cubicBezTo>
                  <a:pt x="384" y="15"/>
                  <a:pt x="384" y="15"/>
                  <a:pt x="384" y="15"/>
                </a:cubicBezTo>
                <a:cubicBezTo>
                  <a:pt x="384" y="15"/>
                  <a:pt x="384" y="15"/>
                  <a:pt x="384" y="14"/>
                </a:cubicBezTo>
                <a:cubicBezTo>
                  <a:pt x="384" y="14"/>
                  <a:pt x="384" y="14"/>
                  <a:pt x="384" y="14"/>
                </a:cubicBezTo>
                <a:cubicBezTo>
                  <a:pt x="384" y="14"/>
                  <a:pt x="384" y="14"/>
                  <a:pt x="384" y="14"/>
                </a:cubicBezTo>
                <a:cubicBezTo>
                  <a:pt x="384" y="13"/>
                  <a:pt x="384" y="13"/>
                  <a:pt x="384" y="13"/>
                </a:cubicBezTo>
                <a:cubicBezTo>
                  <a:pt x="384" y="13"/>
                  <a:pt x="383" y="13"/>
                  <a:pt x="383" y="13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2"/>
                  <a:pt x="383" y="12"/>
                  <a:pt x="383" y="11"/>
                </a:cubicBezTo>
                <a:cubicBezTo>
                  <a:pt x="383" y="11"/>
                  <a:pt x="383" y="11"/>
                  <a:pt x="383" y="11"/>
                </a:cubicBezTo>
                <a:cubicBezTo>
                  <a:pt x="382" y="11"/>
                  <a:pt x="382" y="11"/>
                  <a:pt x="382" y="11"/>
                </a:cubicBezTo>
                <a:cubicBezTo>
                  <a:pt x="382" y="11"/>
                  <a:pt x="382" y="11"/>
                  <a:pt x="382" y="10"/>
                </a:cubicBezTo>
                <a:cubicBezTo>
                  <a:pt x="382" y="10"/>
                  <a:pt x="382" y="10"/>
                  <a:pt x="381" y="10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381" y="10"/>
                  <a:pt x="380" y="10"/>
                  <a:pt x="380" y="10"/>
                </a:cubicBezTo>
                <a:cubicBezTo>
                  <a:pt x="380" y="10"/>
                  <a:pt x="380" y="10"/>
                  <a:pt x="380" y="10"/>
                </a:cubicBezTo>
                <a:cubicBezTo>
                  <a:pt x="380" y="10"/>
                  <a:pt x="379" y="10"/>
                  <a:pt x="379" y="10"/>
                </a:cubicBezTo>
                <a:cubicBezTo>
                  <a:pt x="379" y="11"/>
                  <a:pt x="379" y="11"/>
                  <a:pt x="379" y="11"/>
                </a:cubicBezTo>
                <a:cubicBezTo>
                  <a:pt x="378" y="11"/>
                  <a:pt x="378" y="11"/>
                  <a:pt x="378" y="11"/>
                </a:cubicBezTo>
                <a:cubicBezTo>
                  <a:pt x="378" y="11"/>
                  <a:pt x="378" y="11"/>
                  <a:pt x="377" y="11"/>
                </a:cubicBezTo>
                <a:cubicBezTo>
                  <a:pt x="377" y="12"/>
                  <a:pt x="377" y="12"/>
                  <a:pt x="377" y="12"/>
                </a:cubicBezTo>
                <a:cubicBezTo>
                  <a:pt x="377" y="12"/>
                  <a:pt x="377" y="12"/>
                  <a:pt x="377" y="12"/>
                </a:cubicBezTo>
                <a:cubicBezTo>
                  <a:pt x="377" y="12"/>
                  <a:pt x="377" y="12"/>
                  <a:pt x="376" y="12"/>
                </a:cubicBezTo>
                <a:cubicBezTo>
                  <a:pt x="376" y="12"/>
                  <a:pt x="376" y="12"/>
                  <a:pt x="376" y="12"/>
                </a:cubicBezTo>
                <a:cubicBezTo>
                  <a:pt x="376" y="12"/>
                  <a:pt x="376" y="12"/>
                  <a:pt x="376" y="12"/>
                </a:cubicBezTo>
                <a:cubicBezTo>
                  <a:pt x="375" y="12"/>
                  <a:pt x="375" y="12"/>
                  <a:pt x="375" y="12"/>
                </a:cubicBezTo>
                <a:cubicBezTo>
                  <a:pt x="375" y="12"/>
                  <a:pt x="375" y="13"/>
                  <a:pt x="374" y="13"/>
                </a:cubicBezTo>
                <a:cubicBezTo>
                  <a:pt x="374" y="13"/>
                  <a:pt x="374" y="12"/>
                  <a:pt x="374" y="12"/>
                </a:cubicBezTo>
                <a:cubicBezTo>
                  <a:pt x="372" y="12"/>
                  <a:pt x="372" y="12"/>
                  <a:pt x="372" y="12"/>
                </a:cubicBezTo>
                <a:cubicBezTo>
                  <a:pt x="372" y="12"/>
                  <a:pt x="372" y="12"/>
                  <a:pt x="371" y="13"/>
                </a:cubicBezTo>
                <a:cubicBezTo>
                  <a:pt x="371" y="13"/>
                  <a:pt x="371" y="13"/>
                  <a:pt x="371" y="13"/>
                </a:cubicBezTo>
                <a:cubicBezTo>
                  <a:pt x="371" y="13"/>
                  <a:pt x="371" y="13"/>
                  <a:pt x="371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69" y="13"/>
                  <a:pt x="369" y="13"/>
                  <a:pt x="369" y="13"/>
                </a:cubicBezTo>
                <a:cubicBezTo>
                  <a:pt x="368" y="13"/>
                  <a:pt x="368" y="13"/>
                  <a:pt x="367" y="13"/>
                </a:cubicBezTo>
                <a:cubicBezTo>
                  <a:pt x="367" y="13"/>
                  <a:pt x="367" y="13"/>
                  <a:pt x="367" y="13"/>
                </a:cubicBezTo>
                <a:cubicBezTo>
                  <a:pt x="366" y="13"/>
                  <a:pt x="366" y="13"/>
                  <a:pt x="366" y="13"/>
                </a:cubicBezTo>
                <a:cubicBezTo>
                  <a:pt x="366" y="13"/>
                  <a:pt x="366" y="13"/>
                  <a:pt x="366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4"/>
                  <a:pt x="367" y="14"/>
                  <a:pt x="367" y="14"/>
                </a:cubicBezTo>
                <a:cubicBezTo>
                  <a:pt x="367" y="14"/>
                  <a:pt x="367" y="14"/>
                  <a:pt x="368" y="14"/>
                </a:cubicBezTo>
                <a:cubicBezTo>
                  <a:pt x="368" y="14"/>
                  <a:pt x="368" y="15"/>
                  <a:pt x="368" y="15"/>
                </a:cubicBezTo>
                <a:cubicBezTo>
                  <a:pt x="368" y="15"/>
                  <a:pt x="368" y="15"/>
                  <a:pt x="368" y="15"/>
                </a:cubicBezTo>
                <a:cubicBezTo>
                  <a:pt x="369" y="15"/>
                  <a:pt x="369" y="15"/>
                  <a:pt x="369" y="15"/>
                </a:cubicBezTo>
                <a:cubicBezTo>
                  <a:pt x="369" y="15"/>
                  <a:pt x="369" y="15"/>
                  <a:pt x="369" y="16"/>
                </a:cubicBezTo>
                <a:cubicBezTo>
                  <a:pt x="369" y="16"/>
                  <a:pt x="369" y="16"/>
                  <a:pt x="369" y="16"/>
                </a:cubicBezTo>
                <a:cubicBezTo>
                  <a:pt x="369" y="16"/>
                  <a:pt x="369" y="16"/>
                  <a:pt x="370" y="16"/>
                </a:cubicBezTo>
                <a:cubicBezTo>
                  <a:pt x="370" y="16"/>
                  <a:pt x="370" y="16"/>
                  <a:pt x="370" y="16"/>
                </a:cubicBezTo>
                <a:cubicBezTo>
                  <a:pt x="370" y="17"/>
                  <a:pt x="370" y="17"/>
                  <a:pt x="371" y="17"/>
                </a:cubicBezTo>
                <a:cubicBezTo>
                  <a:pt x="371" y="17"/>
                  <a:pt x="371" y="17"/>
                  <a:pt x="371" y="17"/>
                </a:cubicBezTo>
                <a:cubicBezTo>
                  <a:pt x="371" y="17"/>
                  <a:pt x="371" y="17"/>
                  <a:pt x="372" y="17"/>
                </a:cubicBezTo>
                <a:cubicBezTo>
                  <a:pt x="372" y="17"/>
                  <a:pt x="372" y="17"/>
                  <a:pt x="372" y="17"/>
                </a:cubicBezTo>
                <a:cubicBezTo>
                  <a:pt x="372" y="17"/>
                  <a:pt x="372" y="17"/>
                  <a:pt x="372" y="17"/>
                </a:cubicBezTo>
                <a:cubicBezTo>
                  <a:pt x="373" y="17"/>
                  <a:pt x="373" y="18"/>
                  <a:pt x="373" y="18"/>
                </a:cubicBezTo>
                <a:cubicBezTo>
                  <a:pt x="373" y="18"/>
                  <a:pt x="373" y="18"/>
                  <a:pt x="374" y="18"/>
                </a:cubicBezTo>
                <a:cubicBezTo>
                  <a:pt x="374" y="18"/>
                  <a:pt x="374" y="18"/>
                  <a:pt x="374" y="18"/>
                </a:cubicBezTo>
                <a:cubicBezTo>
                  <a:pt x="374" y="18"/>
                  <a:pt x="374" y="18"/>
                  <a:pt x="374" y="19"/>
                </a:cubicBezTo>
                <a:cubicBezTo>
                  <a:pt x="374" y="19"/>
                  <a:pt x="374" y="19"/>
                  <a:pt x="374" y="19"/>
                </a:cubicBezTo>
                <a:cubicBezTo>
                  <a:pt x="373" y="19"/>
                  <a:pt x="373" y="19"/>
                  <a:pt x="373" y="19"/>
                </a:cubicBezTo>
                <a:cubicBezTo>
                  <a:pt x="373" y="19"/>
                  <a:pt x="373" y="19"/>
                  <a:pt x="372" y="19"/>
                </a:cubicBezTo>
                <a:cubicBezTo>
                  <a:pt x="372" y="19"/>
                  <a:pt x="372" y="19"/>
                  <a:pt x="372" y="19"/>
                </a:cubicBezTo>
                <a:cubicBezTo>
                  <a:pt x="372" y="19"/>
                  <a:pt x="372" y="19"/>
                  <a:pt x="372" y="19"/>
                </a:cubicBezTo>
                <a:cubicBezTo>
                  <a:pt x="371" y="18"/>
                  <a:pt x="371" y="18"/>
                  <a:pt x="371" y="18"/>
                </a:cubicBezTo>
                <a:cubicBezTo>
                  <a:pt x="371" y="18"/>
                  <a:pt x="371" y="18"/>
                  <a:pt x="370" y="18"/>
                </a:cubicBezTo>
                <a:cubicBezTo>
                  <a:pt x="370" y="18"/>
                  <a:pt x="370" y="18"/>
                  <a:pt x="370" y="18"/>
                </a:cubicBezTo>
                <a:cubicBezTo>
                  <a:pt x="370" y="18"/>
                  <a:pt x="370" y="17"/>
                  <a:pt x="370" y="17"/>
                </a:cubicBezTo>
                <a:cubicBezTo>
                  <a:pt x="369" y="17"/>
                  <a:pt x="369" y="17"/>
                  <a:pt x="369" y="17"/>
                </a:cubicBezTo>
                <a:cubicBezTo>
                  <a:pt x="369" y="17"/>
                  <a:pt x="368" y="17"/>
                  <a:pt x="368" y="17"/>
                </a:cubicBezTo>
                <a:cubicBezTo>
                  <a:pt x="368" y="17"/>
                  <a:pt x="368" y="17"/>
                  <a:pt x="368" y="17"/>
                </a:cubicBezTo>
                <a:cubicBezTo>
                  <a:pt x="367" y="17"/>
                  <a:pt x="367" y="17"/>
                  <a:pt x="367" y="17"/>
                </a:cubicBezTo>
                <a:cubicBezTo>
                  <a:pt x="367" y="17"/>
                  <a:pt x="367" y="17"/>
                  <a:pt x="367" y="17"/>
                </a:cubicBezTo>
                <a:cubicBezTo>
                  <a:pt x="367" y="17"/>
                  <a:pt x="367" y="16"/>
                  <a:pt x="366" y="16"/>
                </a:cubicBezTo>
                <a:cubicBezTo>
                  <a:pt x="366" y="16"/>
                  <a:pt x="366" y="16"/>
                  <a:pt x="366" y="16"/>
                </a:cubicBezTo>
                <a:cubicBezTo>
                  <a:pt x="365" y="16"/>
                  <a:pt x="365" y="16"/>
                  <a:pt x="365" y="16"/>
                </a:cubicBezTo>
                <a:cubicBezTo>
                  <a:pt x="365" y="16"/>
                  <a:pt x="365" y="16"/>
                  <a:pt x="364" y="16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4"/>
                  <a:pt x="363" y="14"/>
                  <a:pt x="363" y="14"/>
                </a:cubicBezTo>
                <a:cubicBezTo>
                  <a:pt x="363" y="14"/>
                  <a:pt x="363" y="14"/>
                  <a:pt x="363" y="14"/>
                </a:cubicBezTo>
                <a:cubicBezTo>
                  <a:pt x="362" y="14"/>
                  <a:pt x="362" y="14"/>
                  <a:pt x="361" y="15"/>
                </a:cubicBezTo>
                <a:cubicBezTo>
                  <a:pt x="361" y="15"/>
                  <a:pt x="361" y="15"/>
                  <a:pt x="361" y="15"/>
                </a:cubicBezTo>
                <a:cubicBezTo>
                  <a:pt x="361" y="15"/>
                  <a:pt x="361" y="15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59" y="15"/>
                  <a:pt x="359" y="15"/>
                  <a:pt x="359" y="16"/>
                </a:cubicBezTo>
                <a:cubicBezTo>
                  <a:pt x="359" y="16"/>
                  <a:pt x="359" y="16"/>
                  <a:pt x="358" y="16"/>
                </a:cubicBezTo>
                <a:cubicBezTo>
                  <a:pt x="358" y="16"/>
                  <a:pt x="358" y="16"/>
                  <a:pt x="358" y="16"/>
                </a:cubicBezTo>
                <a:cubicBezTo>
                  <a:pt x="358" y="16"/>
                  <a:pt x="358" y="16"/>
                  <a:pt x="358" y="16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358" y="18"/>
                  <a:pt x="358" y="18"/>
                  <a:pt x="358" y="18"/>
                </a:cubicBezTo>
                <a:cubicBezTo>
                  <a:pt x="358" y="18"/>
                  <a:pt x="358" y="18"/>
                  <a:pt x="359" y="18"/>
                </a:cubicBezTo>
                <a:cubicBezTo>
                  <a:pt x="359" y="18"/>
                  <a:pt x="359" y="18"/>
                  <a:pt x="359" y="18"/>
                </a:cubicBezTo>
                <a:cubicBezTo>
                  <a:pt x="359" y="21"/>
                  <a:pt x="359" y="21"/>
                  <a:pt x="359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6" y="21"/>
                  <a:pt x="355" y="21"/>
                  <a:pt x="355" y="21"/>
                </a:cubicBezTo>
                <a:cubicBezTo>
                  <a:pt x="355" y="21"/>
                  <a:pt x="355" y="21"/>
                  <a:pt x="355" y="20"/>
                </a:cubicBezTo>
                <a:cubicBezTo>
                  <a:pt x="355" y="20"/>
                  <a:pt x="355" y="20"/>
                  <a:pt x="355" y="20"/>
                </a:cubicBezTo>
                <a:cubicBezTo>
                  <a:pt x="353" y="20"/>
                  <a:pt x="352" y="20"/>
                  <a:pt x="351" y="20"/>
                </a:cubicBezTo>
                <a:cubicBezTo>
                  <a:pt x="350" y="20"/>
                  <a:pt x="350" y="20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8" y="22"/>
                  <a:pt x="348" y="22"/>
                  <a:pt x="348" y="22"/>
                </a:cubicBezTo>
                <a:cubicBezTo>
                  <a:pt x="348" y="22"/>
                  <a:pt x="347" y="22"/>
                  <a:pt x="347" y="22"/>
                </a:cubicBezTo>
                <a:cubicBezTo>
                  <a:pt x="347" y="22"/>
                  <a:pt x="347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6" y="24"/>
                  <a:pt x="346" y="24"/>
                  <a:pt x="345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5" y="24"/>
                  <a:pt x="344" y="24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4"/>
                  <a:pt x="343" y="24"/>
                  <a:pt x="343" y="24"/>
                </a:cubicBezTo>
                <a:cubicBezTo>
                  <a:pt x="343" y="24"/>
                  <a:pt x="343" y="24"/>
                  <a:pt x="343" y="24"/>
                </a:cubicBezTo>
                <a:cubicBezTo>
                  <a:pt x="343" y="24"/>
                  <a:pt x="342" y="24"/>
                  <a:pt x="342" y="24"/>
                </a:cubicBezTo>
                <a:cubicBezTo>
                  <a:pt x="342" y="24"/>
                  <a:pt x="342" y="25"/>
                  <a:pt x="342" y="25"/>
                </a:cubicBezTo>
                <a:cubicBezTo>
                  <a:pt x="342" y="25"/>
                  <a:pt x="342" y="25"/>
                  <a:pt x="341" y="25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41" y="25"/>
                  <a:pt x="341" y="26"/>
                  <a:pt x="341" y="26"/>
                </a:cubicBezTo>
                <a:cubicBezTo>
                  <a:pt x="340" y="26"/>
                  <a:pt x="340" y="26"/>
                  <a:pt x="340" y="26"/>
                </a:cubicBezTo>
                <a:cubicBezTo>
                  <a:pt x="340" y="26"/>
                  <a:pt x="340" y="26"/>
                  <a:pt x="340" y="26"/>
                </a:cubicBezTo>
                <a:cubicBezTo>
                  <a:pt x="340" y="26"/>
                  <a:pt x="340" y="26"/>
                  <a:pt x="340" y="26"/>
                </a:cubicBezTo>
                <a:cubicBezTo>
                  <a:pt x="339" y="26"/>
                  <a:pt x="339" y="26"/>
                  <a:pt x="339" y="26"/>
                </a:cubicBezTo>
                <a:cubicBezTo>
                  <a:pt x="339" y="27"/>
                  <a:pt x="339" y="27"/>
                  <a:pt x="339" y="27"/>
                </a:cubicBezTo>
                <a:cubicBezTo>
                  <a:pt x="339" y="27"/>
                  <a:pt x="339" y="28"/>
                  <a:pt x="339" y="28"/>
                </a:cubicBezTo>
                <a:cubicBezTo>
                  <a:pt x="339" y="28"/>
                  <a:pt x="338" y="28"/>
                  <a:pt x="338" y="28"/>
                </a:cubicBezTo>
                <a:cubicBezTo>
                  <a:pt x="338" y="28"/>
                  <a:pt x="338" y="28"/>
                  <a:pt x="338" y="28"/>
                </a:cubicBezTo>
                <a:cubicBezTo>
                  <a:pt x="338" y="28"/>
                  <a:pt x="338" y="29"/>
                  <a:pt x="338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40" y="29"/>
                  <a:pt x="340" y="29"/>
                  <a:pt x="340" y="29"/>
                </a:cubicBezTo>
                <a:cubicBezTo>
                  <a:pt x="340" y="29"/>
                  <a:pt x="340" y="29"/>
                  <a:pt x="341" y="29"/>
                </a:cubicBezTo>
                <a:cubicBezTo>
                  <a:pt x="341" y="30"/>
                  <a:pt x="341" y="30"/>
                  <a:pt x="341" y="30"/>
                </a:cubicBezTo>
                <a:cubicBezTo>
                  <a:pt x="341" y="30"/>
                  <a:pt x="341" y="30"/>
                  <a:pt x="341" y="30"/>
                </a:cubicBezTo>
                <a:cubicBezTo>
                  <a:pt x="342" y="30"/>
                  <a:pt x="342" y="30"/>
                  <a:pt x="342" y="30"/>
                </a:cubicBezTo>
                <a:cubicBezTo>
                  <a:pt x="343" y="30"/>
                  <a:pt x="343" y="30"/>
                  <a:pt x="343" y="30"/>
                </a:cubicBezTo>
                <a:cubicBezTo>
                  <a:pt x="344" y="30"/>
                  <a:pt x="344" y="30"/>
                  <a:pt x="344" y="30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5" y="29"/>
                  <a:pt x="345" y="29"/>
                  <a:pt x="345" y="29"/>
                </a:cubicBezTo>
                <a:cubicBezTo>
                  <a:pt x="345" y="29"/>
                  <a:pt x="345" y="29"/>
                  <a:pt x="345" y="29"/>
                </a:cubicBezTo>
                <a:cubicBezTo>
                  <a:pt x="346" y="29"/>
                  <a:pt x="346" y="29"/>
                  <a:pt x="346" y="30"/>
                </a:cubicBezTo>
                <a:cubicBezTo>
                  <a:pt x="346" y="30"/>
                  <a:pt x="346" y="30"/>
                  <a:pt x="346" y="30"/>
                </a:cubicBezTo>
                <a:cubicBezTo>
                  <a:pt x="346" y="30"/>
                  <a:pt x="346" y="31"/>
                  <a:pt x="346" y="31"/>
                </a:cubicBezTo>
                <a:cubicBezTo>
                  <a:pt x="346" y="31"/>
                  <a:pt x="346" y="31"/>
                  <a:pt x="346" y="31"/>
                </a:cubicBezTo>
                <a:cubicBezTo>
                  <a:pt x="346" y="31"/>
                  <a:pt x="346" y="32"/>
                  <a:pt x="346" y="32"/>
                </a:cubicBezTo>
                <a:cubicBezTo>
                  <a:pt x="346" y="32"/>
                  <a:pt x="346" y="32"/>
                  <a:pt x="346" y="32"/>
                </a:cubicBezTo>
                <a:cubicBezTo>
                  <a:pt x="346" y="34"/>
                  <a:pt x="346" y="34"/>
                  <a:pt x="346" y="34"/>
                </a:cubicBezTo>
                <a:cubicBezTo>
                  <a:pt x="346" y="34"/>
                  <a:pt x="346" y="35"/>
                  <a:pt x="345" y="35"/>
                </a:cubicBezTo>
                <a:cubicBezTo>
                  <a:pt x="345" y="35"/>
                  <a:pt x="345" y="36"/>
                  <a:pt x="345" y="36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4" y="36"/>
                  <a:pt x="344" y="36"/>
                  <a:pt x="344" y="36"/>
                </a:cubicBezTo>
                <a:cubicBezTo>
                  <a:pt x="343" y="36"/>
                  <a:pt x="343" y="36"/>
                  <a:pt x="343" y="36"/>
                </a:cubicBezTo>
                <a:cubicBezTo>
                  <a:pt x="343" y="36"/>
                  <a:pt x="343" y="36"/>
                  <a:pt x="343" y="36"/>
                </a:cubicBezTo>
                <a:cubicBezTo>
                  <a:pt x="342" y="36"/>
                  <a:pt x="342" y="36"/>
                  <a:pt x="342" y="36"/>
                </a:cubicBezTo>
                <a:cubicBezTo>
                  <a:pt x="342" y="36"/>
                  <a:pt x="341" y="36"/>
                  <a:pt x="341" y="36"/>
                </a:cubicBezTo>
                <a:cubicBezTo>
                  <a:pt x="341" y="36"/>
                  <a:pt x="341" y="36"/>
                  <a:pt x="341" y="36"/>
                </a:cubicBezTo>
                <a:cubicBezTo>
                  <a:pt x="341" y="36"/>
                  <a:pt x="341" y="36"/>
                  <a:pt x="340" y="36"/>
                </a:cubicBezTo>
                <a:cubicBezTo>
                  <a:pt x="340" y="37"/>
                  <a:pt x="340" y="37"/>
                  <a:pt x="340" y="37"/>
                </a:cubicBezTo>
                <a:cubicBezTo>
                  <a:pt x="338" y="37"/>
                  <a:pt x="338" y="37"/>
                  <a:pt x="338" y="37"/>
                </a:cubicBezTo>
                <a:cubicBezTo>
                  <a:pt x="338" y="37"/>
                  <a:pt x="337" y="37"/>
                  <a:pt x="337" y="37"/>
                </a:cubicBezTo>
                <a:cubicBezTo>
                  <a:pt x="337" y="37"/>
                  <a:pt x="337" y="37"/>
                  <a:pt x="336" y="36"/>
                </a:cubicBezTo>
                <a:cubicBezTo>
                  <a:pt x="336" y="36"/>
                  <a:pt x="336" y="36"/>
                  <a:pt x="336" y="36"/>
                </a:cubicBezTo>
                <a:cubicBezTo>
                  <a:pt x="336" y="36"/>
                  <a:pt x="336" y="36"/>
                  <a:pt x="335" y="36"/>
                </a:cubicBezTo>
                <a:cubicBezTo>
                  <a:pt x="335" y="36"/>
                  <a:pt x="335" y="36"/>
                  <a:pt x="334" y="36"/>
                </a:cubicBezTo>
                <a:cubicBezTo>
                  <a:pt x="334" y="36"/>
                  <a:pt x="334" y="37"/>
                  <a:pt x="333" y="37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3" y="37"/>
                  <a:pt x="333" y="38"/>
                  <a:pt x="333" y="38"/>
                </a:cubicBezTo>
                <a:cubicBezTo>
                  <a:pt x="333" y="38"/>
                  <a:pt x="333" y="38"/>
                  <a:pt x="333" y="38"/>
                </a:cubicBezTo>
                <a:cubicBezTo>
                  <a:pt x="332" y="39"/>
                  <a:pt x="332" y="39"/>
                  <a:pt x="332" y="39"/>
                </a:cubicBezTo>
                <a:cubicBezTo>
                  <a:pt x="330" y="39"/>
                  <a:pt x="330" y="39"/>
                  <a:pt x="330" y="39"/>
                </a:cubicBezTo>
                <a:cubicBezTo>
                  <a:pt x="330" y="39"/>
                  <a:pt x="330" y="39"/>
                  <a:pt x="329" y="39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29" y="39"/>
                  <a:pt x="328" y="39"/>
                  <a:pt x="328" y="39"/>
                </a:cubicBezTo>
                <a:cubicBezTo>
                  <a:pt x="328" y="39"/>
                  <a:pt x="328" y="39"/>
                  <a:pt x="327" y="39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6" y="39"/>
                  <a:pt x="326" y="39"/>
                  <a:pt x="326" y="39"/>
                </a:cubicBezTo>
                <a:cubicBezTo>
                  <a:pt x="326" y="39"/>
                  <a:pt x="325" y="39"/>
                  <a:pt x="325" y="39"/>
                </a:cubicBezTo>
                <a:cubicBezTo>
                  <a:pt x="325" y="39"/>
                  <a:pt x="325" y="39"/>
                  <a:pt x="325" y="39"/>
                </a:cubicBezTo>
                <a:cubicBezTo>
                  <a:pt x="324" y="39"/>
                  <a:pt x="324" y="40"/>
                  <a:pt x="324" y="40"/>
                </a:cubicBezTo>
                <a:cubicBezTo>
                  <a:pt x="324" y="40"/>
                  <a:pt x="324" y="40"/>
                  <a:pt x="324" y="40"/>
                </a:cubicBezTo>
                <a:cubicBezTo>
                  <a:pt x="323" y="40"/>
                  <a:pt x="323" y="40"/>
                  <a:pt x="323" y="40"/>
                </a:cubicBezTo>
                <a:cubicBezTo>
                  <a:pt x="323" y="40"/>
                  <a:pt x="323" y="40"/>
                  <a:pt x="323" y="40"/>
                </a:cubicBezTo>
                <a:cubicBezTo>
                  <a:pt x="323" y="40"/>
                  <a:pt x="323" y="40"/>
                  <a:pt x="323" y="41"/>
                </a:cubicBezTo>
                <a:cubicBezTo>
                  <a:pt x="323" y="41"/>
                  <a:pt x="323" y="41"/>
                  <a:pt x="323" y="41"/>
                </a:cubicBezTo>
                <a:cubicBezTo>
                  <a:pt x="323" y="41"/>
                  <a:pt x="323" y="41"/>
                  <a:pt x="323" y="41"/>
                </a:cubicBezTo>
                <a:cubicBezTo>
                  <a:pt x="323" y="41"/>
                  <a:pt x="323" y="41"/>
                  <a:pt x="322" y="41"/>
                </a:cubicBezTo>
                <a:cubicBezTo>
                  <a:pt x="321" y="41"/>
                  <a:pt x="321" y="41"/>
                  <a:pt x="321" y="41"/>
                </a:cubicBezTo>
                <a:cubicBezTo>
                  <a:pt x="320" y="42"/>
                  <a:pt x="320" y="42"/>
                  <a:pt x="320" y="42"/>
                </a:cubicBezTo>
                <a:cubicBezTo>
                  <a:pt x="320" y="42"/>
                  <a:pt x="320" y="42"/>
                  <a:pt x="320" y="42"/>
                </a:cubicBezTo>
                <a:cubicBezTo>
                  <a:pt x="320" y="43"/>
                  <a:pt x="320" y="43"/>
                  <a:pt x="320" y="43"/>
                </a:cubicBezTo>
                <a:cubicBezTo>
                  <a:pt x="320" y="43"/>
                  <a:pt x="320" y="44"/>
                  <a:pt x="320" y="44"/>
                </a:cubicBezTo>
                <a:cubicBezTo>
                  <a:pt x="321" y="44"/>
                  <a:pt x="321" y="44"/>
                  <a:pt x="321" y="44"/>
                </a:cubicBezTo>
                <a:cubicBezTo>
                  <a:pt x="321" y="45"/>
                  <a:pt x="321" y="45"/>
                  <a:pt x="321" y="45"/>
                </a:cubicBezTo>
                <a:cubicBezTo>
                  <a:pt x="322" y="45"/>
                  <a:pt x="322" y="45"/>
                  <a:pt x="322" y="45"/>
                </a:cubicBezTo>
                <a:cubicBezTo>
                  <a:pt x="322" y="45"/>
                  <a:pt x="323" y="45"/>
                  <a:pt x="323" y="45"/>
                </a:cubicBezTo>
                <a:cubicBezTo>
                  <a:pt x="323" y="45"/>
                  <a:pt x="323" y="45"/>
                  <a:pt x="324" y="45"/>
                </a:cubicBezTo>
                <a:cubicBezTo>
                  <a:pt x="324" y="45"/>
                  <a:pt x="325" y="45"/>
                  <a:pt x="325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30" y="47"/>
                  <a:pt x="330" y="47"/>
                  <a:pt x="330" y="47"/>
                </a:cubicBezTo>
                <a:cubicBezTo>
                  <a:pt x="330" y="47"/>
                  <a:pt x="331" y="47"/>
                  <a:pt x="331" y="47"/>
                </a:cubicBezTo>
                <a:cubicBezTo>
                  <a:pt x="331" y="47"/>
                  <a:pt x="331" y="47"/>
                  <a:pt x="331" y="48"/>
                </a:cubicBezTo>
                <a:cubicBezTo>
                  <a:pt x="331" y="48"/>
                  <a:pt x="332" y="48"/>
                  <a:pt x="332" y="48"/>
                </a:cubicBezTo>
                <a:cubicBezTo>
                  <a:pt x="332" y="48"/>
                  <a:pt x="332" y="48"/>
                  <a:pt x="333" y="48"/>
                </a:cubicBezTo>
                <a:cubicBezTo>
                  <a:pt x="333" y="48"/>
                  <a:pt x="333" y="48"/>
                  <a:pt x="333" y="48"/>
                </a:cubicBezTo>
                <a:cubicBezTo>
                  <a:pt x="334" y="48"/>
                  <a:pt x="334" y="48"/>
                  <a:pt x="334" y="48"/>
                </a:cubicBezTo>
                <a:cubicBezTo>
                  <a:pt x="334" y="48"/>
                  <a:pt x="334" y="48"/>
                  <a:pt x="334" y="48"/>
                </a:cubicBezTo>
                <a:cubicBezTo>
                  <a:pt x="335" y="48"/>
                  <a:pt x="335" y="48"/>
                  <a:pt x="335" y="48"/>
                </a:cubicBezTo>
                <a:cubicBezTo>
                  <a:pt x="335" y="48"/>
                  <a:pt x="335" y="48"/>
                  <a:pt x="336" y="48"/>
                </a:cubicBezTo>
                <a:cubicBezTo>
                  <a:pt x="336" y="48"/>
                  <a:pt x="336" y="47"/>
                  <a:pt x="336" y="47"/>
                </a:cubicBezTo>
                <a:cubicBezTo>
                  <a:pt x="338" y="47"/>
                  <a:pt x="338" y="47"/>
                  <a:pt x="338" y="47"/>
                </a:cubicBezTo>
                <a:cubicBezTo>
                  <a:pt x="338" y="47"/>
                  <a:pt x="339" y="47"/>
                  <a:pt x="339" y="47"/>
                </a:cubicBezTo>
                <a:cubicBezTo>
                  <a:pt x="339" y="47"/>
                  <a:pt x="339" y="47"/>
                  <a:pt x="340" y="47"/>
                </a:cubicBezTo>
                <a:cubicBezTo>
                  <a:pt x="340" y="47"/>
                  <a:pt x="340" y="47"/>
                  <a:pt x="340" y="47"/>
                </a:cubicBezTo>
                <a:cubicBezTo>
                  <a:pt x="340" y="47"/>
                  <a:pt x="340" y="47"/>
                  <a:pt x="341" y="4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41" y="49"/>
                  <a:pt x="341" y="49"/>
                  <a:pt x="341" y="49"/>
                </a:cubicBezTo>
                <a:cubicBezTo>
                  <a:pt x="341" y="49"/>
                  <a:pt x="341" y="49"/>
                  <a:pt x="341" y="49"/>
                </a:cubicBezTo>
                <a:cubicBezTo>
                  <a:pt x="341" y="49"/>
                  <a:pt x="340" y="49"/>
                  <a:pt x="340" y="49"/>
                </a:cubicBezTo>
                <a:cubicBezTo>
                  <a:pt x="340" y="50"/>
                  <a:pt x="340" y="50"/>
                  <a:pt x="340" y="50"/>
                </a:cubicBezTo>
                <a:cubicBezTo>
                  <a:pt x="340" y="50"/>
                  <a:pt x="339" y="50"/>
                  <a:pt x="339" y="50"/>
                </a:cubicBezTo>
                <a:cubicBezTo>
                  <a:pt x="339" y="50"/>
                  <a:pt x="339" y="50"/>
                  <a:pt x="339" y="50"/>
                </a:cubicBezTo>
                <a:cubicBezTo>
                  <a:pt x="339" y="50"/>
                  <a:pt x="339" y="50"/>
                  <a:pt x="338" y="50"/>
                </a:cubicBezTo>
                <a:cubicBezTo>
                  <a:pt x="338" y="50"/>
                  <a:pt x="338" y="50"/>
                  <a:pt x="338" y="50"/>
                </a:cubicBezTo>
                <a:cubicBezTo>
                  <a:pt x="338" y="50"/>
                  <a:pt x="338" y="50"/>
                  <a:pt x="338" y="50"/>
                </a:cubicBezTo>
                <a:cubicBezTo>
                  <a:pt x="337" y="50"/>
                  <a:pt x="337" y="50"/>
                  <a:pt x="337" y="50"/>
                </a:cubicBezTo>
                <a:cubicBezTo>
                  <a:pt x="337" y="50"/>
                  <a:pt x="337" y="50"/>
                  <a:pt x="337" y="50"/>
                </a:cubicBezTo>
                <a:cubicBezTo>
                  <a:pt x="337" y="50"/>
                  <a:pt x="337" y="50"/>
                  <a:pt x="336" y="50"/>
                </a:cubicBezTo>
                <a:cubicBezTo>
                  <a:pt x="336" y="50"/>
                  <a:pt x="336" y="50"/>
                  <a:pt x="336" y="50"/>
                </a:cubicBezTo>
                <a:cubicBezTo>
                  <a:pt x="335" y="50"/>
                  <a:pt x="335" y="50"/>
                  <a:pt x="335" y="50"/>
                </a:cubicBezTo>
                <a:cubicBezTo>
                  <a:pt x="334" y="50"/>
                  <a:pt x="334" y="50"/>
                  <a:pt x="334" y="50"/>
                </a:cubicBezTo>
                <a:cubicBezTo>
                  <a:pt x="334" y="50"/>
                  <a:pt x="333" y="50"/>
                  <a:pt x="333" y="50"/>
                </a:cubicBezTo>
                <a:cubicBezTo>
                  <a:pt x="333" y="50"/>
                  <a:pt x="333" y="50"/>
                  <a:pt x="333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31" y="50"/>
                  <a:pt x="331" y="50"/>
                  <a:pt x="331" y="50"/>
                </a:cubicBezTo>
                <a:cubicBezTo>
                  <a:pt x="331" y="50"/>
                  <a:pt x="330" y="50"/>
                  <a:pt x="330" y="50"/>
                </a:cubicBezTo>
                <a:cubicBezTo>
                  <a:pt x="330" y="50"/>
                  <a:pt x="330" y="50"/>
                  <a:pt x="330" y="50"/>
                </a:cubicBezTo>
                <a:cubicBezTo>
                  <a:pt x="329" y="50"/>
                  <a:pt x="329" y="50"/>
                  <a:pt x="329" y="50"/>
                </a:cubicBezTo>
                <a:cubicBezTo>
                  <a:pt x="329" y="50"/>
                  <a:pt x="329" y="51"/>
                  <a:pt x="329" y="51"/>
                </a:cubicBezTo>
                <a:cubicBezTo>
                  <a:pt x="327" y="51"/>
                  <a:pt x="327" y="51"/>
                  <a:pt x="327" y="51"/>
                </a:cubicBezTo>
                <a:cubicBezTo>
                  <a:pt x="327" y="51"/>
                  <a:pt x="327" y="51"/>
                  <a:pt x="327" y="51"/>
                </a:cubicBezTo>
                <a:cubicBezTo>
                  <a:pt x="327" y="51"/>
                  <a:pt x="326" y="51"/>
                  <a:pt x="326" y="52"/>
                </a:cubicBezTo>
                <a:cubicBezTo>
                  <a:pt x="326" y="52"/>
                  <a:pt x="327" y="52"/>
                  <a:pt x="327" y="53"/>
                </a:cubicBezTo>
                <a:cubicBezTo>
                  <a:pt x="327" y="53"/>
                  <a:pt x="327" y="53"/>
                  <a:pt x="328" y="53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9" y="53"/>
                  <a:pt x="329" y="53"/>
                  <a:pt x="329" y="53"/>
                </a:cubicBezTo>
                <a:cubicBezTo>
                  <a:pt x="330" y="53"/>
                  <a:pt x="330" y="53"/>
                  <a:pt x="330" y="54"/>
                </a:cubicBezTo>
                <a:cubicBezTo>
                  <a:pt x="331" y="54"/>
                  <a:pt x="331" y="54"/>
                  <a:pt x="331" y="54"/>
                </a:cubicBezTo>
                <a:cubicBezTo>
                  <a:pt x="331" y="54"/>
                  <a:pt x="332" y="54"/>
                  <a:pt x="332" y="54"/>
                </a:cubicBezTo>
                <a:cubicBezTo>
                  <a:pt x="332" y="54"/>
                  <a:pt x="333" y="55"/>
                  <a:pt x="333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5"/>
                  <a:pt x="333" y="55"/>
                  <a:pt x="332" y="55"/>
                </a:cubicBezTo>
                <a:cubicBezTo>
                  <a:pt x="332" y="55"/>
                  <a:pt x="332" y="55"/>
                  <a:pt x="332" y="55"/>
                </a:cubicBezTo>
                <a:cubicBezTo>
                  <a:pt x="332" y="55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3" y="56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33" y="56"/>
                  <a:pt x="333" y="57"/>
                  <a:pt x="334" y="57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8"/>
                  <a:pt x="334" y="58"/>
                  <a:pt x="334" y="58"/>
                </a:cubicBezTo>
                <a:cubicBezTo>
                  <a:pt x="334" y="58"/>
                  <a:pt x="335" y="58"/>
                  <a:pt x="335" y="58"/>
                </a:cubicBezTo>
                <a:cubicBezTo>
                  <a:pt x="335" y="58"/>
                  <a:pt x="335" y="58"/>
                  <a:pt x="335" y="58"/>
                </a:cubicBezTo>
                <a:cubicBezTo>
                  <a:pt x="335" y="58"/>
                  <a:pt x="335" y="58"/>
                  <a:pt x="336" y="58"/>
                </a:cubicBezTo>
                <a:cubicBezTo>
                  <a:pt x="336" y="58"/>
                  <a:pt x="336" y="58"/>
                  <a:pt x="336" y="59"/>
                </a:cubicBezTo>
                <a:cubicBezTo>
                  <a:pt x="337" y="59"/>
                  <a:pt x="337" y="59"/>
                  <a:pt x="337" y="59"/>
                </a:cubicBezTo>
                <a:cubicBezTo>
                  <a:pt x="337" y="59"/>
                  <a:pt x="337" y="59"/>
                  <a:pt x="337" y="59"/>
                </a:cubicBezTo>
                <a:cubicBezTo>
                  <a:pt x="337" y="59"/>
                  <a:pt x="338" y="59"/>
                  <a:pt x="338" y="59"/>
                </a:cubicBezTo>
                <a:cubicBezTo>
                  <a:pt x="338" y="59"/>
                  <a:pt x="338" y="59"/>
                  <a:pt x="339" y="59"/>
                </a:cubicBezTo>
                <a:cubicBezTo>
                  <a:pt x="339" y="59"/>
                  <a:pt x="339" y="59"/>
                  <a:pt x="339" y="59"/>
                </a:cubicBezTo>
                <a:cubicBezTo>
                  <a:pt x="339" y="59"/>
                  <a:pt x="339" y="59"/>
                  <a:pt x="339" y="59"/>
                </a:cubicBezTo>
                <a:cubicBezTo>
                  <a:pt x="340" y="59"/>
                  <a:pt x="340" y="59"/>
                  <a:pt x="340" y="59"/>
                </a:cubicBezTo>
                <a:cubicBezTo>
                  <a:pt x="340" y="59"/>
                  <a:pt x="340" y="59"/>
                  <a:pt x="340" y="59"/>
                </a:cubicBezTo>
                <a:cubicBezTo>
                  <a:pt x="340" y="59"/>
                  <a:pt x="339" y="59"/>
                  <a:pt x="339" y="58"/>
                </a:cubicBezTo>
                <a:cubicBezTo>
                  <a:pt x="339" y="58"/>
                  <a:pt x="339" y="58"/>
                  <a:pt x="339" y="58"/>
                </a:cubicBezTo>
                <a:cubicBezTo>
                  <a:pt x="339" y="58"/>
                  <a:pt x="339" y="58"/>
                  <a:pt x="339" y="57"/>
                </a:cubicBezTo>
                <a:cubicBezTo>
                  <a:pt x="339" y="57"/>
                  <a:pt x="339" y="57"/>
                  <a:pt x="339" y="57"/>
                </a:cubicBezTo>
                <a:cubicBezTo>
                  <a:pt x="340" y="57"/>
                  <a:pt x="340" y="57"/>
                  <a:pt x="340" y="57"/>
                </a:cubicBezTo>
                <a:cubicBezTo>
                  <a:pt x="341" y="57"/>
                  <a:pt x="341" y="57"/>
                  <a:pt x="342" y="57"/>
                </a:cubicBezTo>
                <a:cubicBezTo>
                  <a:pt x="342" y="57"/>
                  <a:pt x="342" y="58"/>
                  <a:pt x="342" y="58"/>
                </a:cubicBezTo>
                <a:cubicBezTo>
                  <a:pt x="343" y="58"/>
                  <a:pt x="343" y="58"/>
                  <a:pt x="343" y="58"/>
                </a:cubicBezTo>
                <a:cubicBezTo>
                  <a:pt x="343" y="58"/>
                  <a:pt x="343" y="58"/>
                  <a:pt x="343" y="58"/>
                </a:cubicBezTo>
                <a:cubicBezTo>
                  <a:pt x="343" y="58"/>
                  <a:pt x="343" y="58"/>
                  <a:pt x="344" y="58"/>
                </a:cubicBezTo>
                <a:cubicBezTo>
                  <a:pt x="344" y="58"/>
                  <a:pt x="344" y="58"/>
                  <a:pt x="344" y="58"/>
                </a:cubicBezTo>
                <a:cubicBezTo>
                  <a:pt x="344" y="57"/>
                  <a:pt x="344" y="57"/>
                  <a:pt x="344" y="57"/>
                </a:cubicBezTo>
                <a:cubicBezTo>
                  <a:pt x="345" y="57"/>
                  <a:pt x="345" y="57"/>
                  <a:pt x="345" y="57"/>
                </a:cubicBezTo>
                <a:cubicBezTo>
                  <a:pt x="346" y="57"/>
                  <a:pt x="346" y="58"/>
                  <a:pt x="346" y="58"/>
                </a:cubicBezTo>
                <a:cubicBezTo>
                  <a:pt x="346" y="58"/>
                  <a:pt x="346" y="58"/>
                  <a:pt x="346" y="58"/>
                </a:cubicBezTo>
                <a:cubicBezTo>
                  <a:pt x="346" y="58"/>
                  <a:pt x="347" y="58"/>
                  <a:pt x="347" y="58"/>
                </a:cubicBezTo>
                <a:cubicBezTo>
                  <a:pt x="347" y="58"/>
                  <a:pt x="348" y="58"/>
                  <a:pt x="348" y="58"/>
                </a:cubicBezTo>
                <a:cubicBezTo>
                  <a:pt x="348" y="58"/>
                  <a:pt x="348" y="58"/>
                  <a:pt x="348" y="58"/>
                </a:cubicBezTo>
                <a:cubicBezTo>
                  <a:pt x="348" y="58"/>
                  <a:pt x="349" y="57"/>
                  <a:pt x="349" y="57"/>
                </a:cubicBezTo>
                <a:cubicBezTo>
                  <a:pt x="349" y="57"/>
                  <a:pt x="349" y="57"/>
                  <a:pt x="349" y="57"/>
                </a:cubicBezTo>
                <a:cubicBezTo>
                  <a:pt x="349" y="57"/>
                  <a:pt x="349" y="57"/>
                  <a:pt x="349" y="57"/>
                </a:cubicBezTo>
                <a:cubicBezTo>
                  <a:pt x="350" y="57"/>
                  <a:pt x="350" y="57"/>
                  <a:pt x="350" y="57"/>
                </a:cubicBezTo>
                <a:cubicBezTo>
                  <a:pt x="350" y="57"/>
                  <a:pt x="350" y="57"/>
                  <a:pt x="350" y="57"/>
                </a:cubicBezTo>
                <a:cubicBezTo>
                  <a:pt x="350" y="57"/>
                  <a:pt x="351" y="57"/>
                  <a:pt x="351" y="57"/>
                </a:cubicBezTo>
                <a:cubicBezTo>
                  <a:pt x="351" y="56"/>
                  <a:pt x="351" y="56"/>
                  <a:pt x="351" y="56"/>
                </a:cubicBezTo>
                <a:cubicBezTo>
                  <a:pt x="352" y="56"/>
                  <a:pt x="352" y="56"/>
                  <a:pt x="352" y="56"/>
                </a:cubicBezTo>
                <a:cubicBezTo>
                  <a:pt x="352" y="57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55" y="57"/>
                  <a:pt x="355" y="57"/>
                  <a:pt x="355" y="57"/>
                </a:cubicBezTo>
                <a:cubicBezTo>
                  <a:pt x="355" y="57"/>
                  <a:pt x="356" y="57"/>
                  <a:pt x="356" y="57"/>
                </a:cubicBezTo>
                <a:cubicBezTo>
                  <a:pt x="356" y="57"/>
                  <a:pt x="356" y="57"/>
                  <a:pt x="356" y="57"/>
                </a:cubicBezTo>
                <a:cubicBezTo>
                  <a:pt x="357" y="58"/>
                  <a:pt x="357" y="58"/>
                  <a:pt x="357" y="58"/>
                </a:cubicBezTo>
                <a:cubicBezTo>
                  <a:pt x="357" y="58"/>
                  <a:pt x="357" y="58"/>
                  <a:pt x="358" y="58"/>
                </a:cubicBezTo>
                <a:cubicBezTo>
                  <a:pt x="358" y="58"/>
                  <a:pt x="358" y="58"/>
                  <a:pt x="358" y="58"/>
                </a:cubicBezTo>
                <a:cubicBezTo>
                  <a:pt x="358" y="58"/>
                  <a:pt x="358" y="59"/>
                  <a:pt x="358" y="59"/>
                </a:cubicBezTo>
                <a:cubicBezTo>
                  <a:pt x="361" y="59"/>
                  <a:pt x="361" y="59"/>
                  <a:pt x="361" y="59"/>
                </a:cubicBezTo>
                <a:cubicBezTo>
                  <a:pt x="361" y="59"/>
                  <a:pt x="361" y="59"/>
                  <a:pt x="361" y="59"/>
                </a:cubicBezTo>
                <a:cubicBezTo>
                  <a:pt x="361" y="59"/>
                  <a:pt x="361" y="59"/>
                  <a:pt x="362" y="59"/>
                </a:cubicBezTo>
                <a:cubicBezTo>
                  <a:pt x="362" y="59"/>
                  <a:pt x="362" y="59"/>
                  <a:pt x="363" y="59"/>
                </a:cubicBezTo>
                <a:cubicBezTo>
                  <a:pt x="363" y="59"/>
                  <a:pt x="363" y="60"/>
                  <a:pt x="363" y="60"/>
                </a:cubicBezTo>
                <a:cubicBezTo>
                  <a:pt x="363" y="60"/>
                  <a:pt x="364" y="60"/>
                  <a:pt x="364" y="60"/>
                </a:cubicBezTo>
                <a:cubicBezTo>
                  <a:pt x="364" y="60"/>
                  <a:pt x="364" y="60"/>
                  <a:pt x="364" y="60"/>
                </a:cubicBezTo>
                <a:cubicBezTo>
                  <a:pt x="364" y="60"/>
                  <a:pt x="365" y="60"/>
                  <a:pt x="365" y="60"/>
                </a:cubicBezTo>
                <a:cubicBezTo>
                  <a:pt x="365" y="60"/>
                  <a:pt x="365" y="60"/>
                  <a:pt x="365" y="60"/>
                </a:cubicBezTo>
                <a:cubicBezTo>
                  <a:pt x="365" y="60"/>
                  <a:pt x="365" y="61"/>
                  <a:pt x="366" y="61"/>
                </a:cubicBezTo>
                <a:cubicBezTo>
                  <a:pt x="366" y="61"/>
                  <a:pt x="366" y="61"/>
                  <a:pt x="366" y="61"/>
                </a:cubicBezTo>
                <a:cubicBezTo>
                  <a:pt x="366" y="61"/>
                  <a:pt x="366" y="61"/>
                  <a:pt x="367" y="61"/>
                </a:cubicBezTo>
                <a:cubicBezTo>
                  <a:pt x="367" y="61"/>
                  <a:pt x="367" y="61"/>
                  <a:pt x="367" y="61"/>
                </a:cubicBezTo>
                <a:cubicBezTo>
                  <a:pt x="367" y="61"/>
                  <a:pt x="368" y="61"/>
                  <a:pt x="368" y="61"/>
                </a:cubicBezTo>
                <a:cubicBezTo>
                  <a:pt x="368" y="61"/>
                  <a:pt x="368" y="61"/>
                  <a:pt x="368" y="62"/>
                </a:cubicBezTo>
                <a:cubicBezTo>
                  <a:pt x="368" y="62"/>
                  <a:pt x="369" y="62"/>
                  <a:pt x="369" y="62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5"/>
                  <a:pt x="369" y="66"/>
                  <a:pt x="369" y="66"/>
                </a:cubicBezTo>
                <a:cubicBezTo>
                  <a:pt x="369" y="66"/>
                  <a:pt x="370" y="66"/>
                  <a:pt x="370" y="66"/>
                </a:cubicBezTo>
                <a:cubicBezTo>
                  <a:pt x="370" y="66"/>
                  <a:pt x="370" y="66"/>
                  <a:pt x="370" y="66"/>
                </a:cubicBezTo>
                <a:cubicBezTo>
                  <a:pt x="370" y="66"/>
                  <a:pt x="370" y="66"/>
                  <a:pt x="371" y="66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1" y="66"/>
                  <a:pt x="371" y="66"/>
                  <a:pt x="371" y="67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2" y="68"/>
                  <a:pt x="372" y="68"/>
                </a:cubicBezTo>
                <a:cubicBezTo>
                  <a:pt x="373" y="68"/>
                  <a:pt x="372" y="68"/>
                  <a:pt x="373" y="68"/>
                </a:cubicBezTo>
                <a:cubicBezTo>
                  <a:pt x="373" y="68"/>
                  <a:pt x="373" y="68"/>
                  <a:pt x="373" y="68"/>
                </a:cubicBezTo>
                <a:cubicBezTo>
                  <a:pt x="373" y="69"/>
                  <a:pt x="373" y="69"/>
                  <a:pt x="373" y="69"/>
                </a:cubicBezTo>
                <a:cubicBezTo>
                  <a:pt x="374" y="69"/>
                  <a:pt x="374" y="69"/>
                  <a:pt x="374" y="70"/>
                </a:cubicBezTo>
                <a:cubicBezTo>
                  <a:pt x="374" y="70"/>
                  <a:pt x="374" y="70"/>
                  <a:pt x="374" y="70"/>
                </a:cubicBezTo>
                <a:cubicBezTo>
                  <a:pt x="374" y="70"/>
                  <a:pt x="374" y="70"/>
                  <a:pt x="374" y="70"/>
                </a:cubicBezTo>
                <a:cubicBezTo>
                  <a:pt x="374" y="71"/>
                  <a:pt x="375" y="71"/>
                  <a:pt x="375" y="71"/>
                </a:cubicBezTo>
                <a:cubicBezTo>
                  <a:pt x="375" y="71"/>
                  <a:pt x="375" y="71"/>
                  <a:pt x="375" y="71"/>
                </a:cubicBezTo>
                <a:cubicBezTo>
                  <a:pt x="375" y="72"/>
                  <a:pt x="375" y="72"/>
                  <a:pt x="375" y="72"/>
                </a:cubicBezTo>
                <a:cubicBezTo>
                  <a:pt x="375" y="72"/>
                  <a:pt x="375" y="72"/>
                  <a:pt x="376" y="72"/>
                </a:cubicBezTo>
                <a:cubicBezTo>
                  <a:pt x="376" y="73"/>
                  <a:pt x="376" y="73"/>
                  <a:pt x="376" y="74"/>
                </a:cubicBezTo>
                <a:cubicBezTo>
                  <a:pt x="376" y="74"/>
                  <a:pt x="376" y="74"/>
                  <a:pt x="377" y="74"/>
                </a:cubicBezTo>
                <a:cubicBezTo>
                  <a:pt x="377" y="74"/>
                  <a:pt x="377" y="74"/>
                  <a:pt x="377" y="74"/>
                </a:cubicBezTo>
                <a:cubicBezTo>
                  <a:pt x="377" y="74"/>
                  <a:pt x="377" y="75"/>
                  <a:pt x="377" y="75"/>
                </a:cubicBezTo>
                <a:cubicBezTo>
                  <a:pt x="377" y="75"/>
                  <a:pt x="377" y="75"/>
                  <a:pt x="377" y="75"/>
                </a:cubicBezTo>
                <a:cubicBezTo>
                  <a:pt x="378" y="75"/>
                  <a:pt x="377" y="75"/>
                  <a:pt x="377" y="76"/>
                </a:cubicBezTo>
                <a:cubicBezTo>
                  <a:pt x="377" y="76"/>
                  <a:pt x="377" y="76"/>
                  <a:pt x="377" y="76"/>
                </a:cubicBezTo>
                <a:cubicBezTo>
                  <a:pt x="377" y="76"/>
                  <a:pt x="377" y="77"/>
                  <a:pt x="377" y="77"/>
                </a:cubicBezTo>
                <a:cubicBezTo>
                  <a:pt x="378" y="77"/>
                  <a:pt x="378" y="77"/>
                  <a:pt x="378" y="78"/>
                </a:cubicBezTo>
                <a:cubicBezTo>
                  <a:pt x="378" y="80"/>
                  <a:pt x="378" y="80"/>
                  <a:pt x="378" y="80"/>
                </a:cubicBezTo>
                <a:cubicBezTo>
                  <a:pt x="378" y="80"/>
                  <a:pt x="378" y="80"/>
                  <a:pt x="378" y="80"/>
                </a:cubicBezTo>
                <a:cubicBezTo>
                  <a:pt x="378" y="80"/>
                  <a:pt x="377" y="80"/>
                  <a:pt x="377" y="81"/>
                </a:cubicBezTo>
                <a:cubicBezTo>
                  <a:pt x="377" y="81"/>
                  <a:pt x="377" y="81"/>
                  <a:pt x="377" y="81"/>
                </a:cubicBezTo>
                <a:cubicBezTo>
                  <a:pt x="379" y="81"/>
                  <a:pt x="379" y="81"/>
                  <a:pt x="379" y="81"/>
                </a:cubicBezTo>
                <a:cubicBezTo>
                  <a:pt x="379" y="83"/>
                  <a:pt x="379" y="83"/>
                  <a:pt x="379" y="83"/>
                </a:cubicBezTo>
                <a:cubicBezTo>
                  <a:pt x="379" y="83"/>
                  <a:pt x="379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7" y="83"/>
                  <a:pt x="378" y="83"/>
                  <a:pt x="377" y="84"/>
                </a:cubicBezTo>
                <a:cubicBezTo>
                  <a:pt x="378" y="84"/>
                  <a:pt x="378" y="84"/>
                  <a:pt x="378" y="85"/>
                </a:cubicBezTo>
                <a:cubicBezTo>
                  <a:pt x="378" y="85"/>
                  <a:pt x="378" y="86"/>
                  <a:pt x="378" y="86"/>
                </a:cubicBezTo>
                <a:cubicBezTo>
                  <a:pt x="376" y="86"/>
                  <a:pt x="376" y="86"/>
                  <a:pt x="376" y="86"/>
                </a:cubicBezTo>
                <a:cubicBezTo>
                  <a:pt x="376" y="87"/>
                  <a:pt x="376" y="87"/>
                  <a:pt x="376" y="87"/>
                </a:cubicBezTo>
                <a:cubicBezTo>
                  <a:pt x="377" y="88"/>
                  <a:pt x="377" y="88"/>
                  <a:pt x="377" y="88"/>
                </a:cubicBezTo>
                <a:cubicBezTo>
                  <a:pt x="377" y="88"/>
                  <a:pt x="378" y="89"/>
                  <a:pt x="378" y="89"/>
                </a:cubicBezTo>
                <a:cubicBezTo>
                  <a:pt x="379" y="89"/>
                  <a:pt x="379" y="89"/>
                  <a:pt x="379" y="89"/>
                </a:cubicBezTo>
                <a:cubicBezTo>
                  <a:pt x="379" y="89"/>
                  <a:pt x="379" y="89"/>
                  <a:pt x="380" y="89"/>
                </a:cubicBezTo>
                <a:cubicBezTo>
                  <a:pt x="380" y="89"/>
                  <a:pt x="380" y="89"/>
                  <a:pt x="380" y="89"/>
                </a:cubicBezTo>
                <a:cubicBezTo>
                  <a:pt x="384" y="89"/>
                  <a:pt x="384" y="89"/>
                  <a:pt x="384" y="89"/>
                </a:cubicBezTo>
                <a:cubicBezTo>
                  <a:pt x="384" y="89"/>
                  <a:pt x="384" y="88"/>
                  <a:pt x="384" y="88"/>
                </a:cubicBezTo>
                <a:cubicBezTo>
                  <a:pt x="384" y="88"/>
                  <a:pt x="384" y="88"/>
                  <a:pt x="384" y="87"/>
                </a:cubicBezTo>
                <a:cubicBezTo>
                  <a:pt x="385" y="87"/>
                  <a:pt x="385" y="87"/>
                  <a:pt x="386" y="87"/>
                </a:cubicBezTo>
                <a:cubicBezTo>
                  <a:pt x="386" y="87"/>
                  <a:pt x="386" y="88"/>
                  <a:pt x="386" y="88"/>
                </a:cubicBezTo>
                <a:cubicBezTo>
                  <a:pt x="387" y="88"/>
                  <a:pt x="387" y="87"/>
                  <a:pt x="387" y="87"/>
                </a:cubicBezTo>
                <a:cubicBezTo>
                  <a:pt x="387" y="88"/>
                  <a:pt x="387" y="88"/>
                  <a:pt x="387" y="88"/>
                </a:cubicBezTo>
                <a:cubicBezTo>
                  <a:pt x="387" y="89"/>
                  <a:pt x="387" y="89"/>
                  <a:pt x="387" y="89"/>
                </a:cubicBezTo>
                <a:cubicBezTo>
                  <a:pt x="387" y="89"/>
                  <a:pt x="388" y="90"/>
                  <a:pt x="388" y="90"/>
                </a:cubicBezTo>
                <a:cubicBezTo>
                  <a:pt x="388" y="90"/>
                  <a:pt x="388" y="90"/>
                  <a:pt x="389" y="91"/>
                </a:cubicBezTo>
                <a:cubicBezTo>
                  <a:pt x="389" y="91"/>
                  <a:pt x="389" y="91"/>
                  <a:pt x="389" y="91"/>
                </a:cubicBezTo>
                <a:cubicBezTo>
                  <a:pt x="389" y="91"/>
                  <a:pt x="390" y="91"/>
                  <a:pt x="390" y="91"/>
                </a:cubicBezTo>
                <a:cubicBezTo>
                  <a:pt x="390" y="91"/>
                  <a:pt x="390" y="91"/>
                  <a:pt x="391" y="91"/>
                </a:cubicBezTo>
                <a:cubicBezTo>
                  <a:pt x="391" y="91"/>
                  <a:pt x="391" y="91"/>
                  <a:pt x="391" y="91"/>
                </a:cubicBezTo>
                <a:cubicBezTo>
                  <a:pt x="392" y="92"/>
                  <a:pt x="392" y="92"/>
                  <a:pt x="392" y="92"/>
                </a:cubicBezTo>
                <a:cubicBezTo>
                  <a:pt x="392" y="92"/>
                  <a:pt x="392" y="92"/>
                  <a:pt x="393" y="92"/>
                </a:cubicBezTo>
                <a:cubicBezTo>
                  <a:pt x="393" y="93"/>
                  <a:pt x="393" y="93"/>
                  <a:pt x="393" y="93"/>
                </a:cubicBezTo>
                <a:cubicBezTo>
                  <a:pt x="393" y="93"/>
                  <a:pt x="393" y="94"/>
                  <a:pt x="393" y="94"/>
                </a:cubicBezTo>
                <a:cubicBezTo>
                  <a:pt x="393" y="94"/>
                  <a:pt x="393" y="94"/>
                  <a:pt x="393" y="94"/>
                </a:cubicBezTo>
                <a:cubicBezTo>
                  <a:pt x="392" y="94"/>
                  <a:pt x="392" y="94"/>
                  <a:pt x="392" y="94"/>
                </a:cubicBezTo>
                <a:cubicBezTo>
                  <a:pt x="392" y="94"/>
                  <a:pt x="391" y="94"/>
                  <a:pt x="391" y="94"/>
                </a:cubicBezTo>
                <a:cubicBezTo>
                  <a:pt x="390" y="94"/>
                  <a:pt x="390" y="94"/>
                  <a:pt x="390" y="94"/>
                </a:cubicBezTo>
                <a:cubicBezTo>
                  <a:pt x="389" y="94"/>
                  <a:pt x="388" y="94"/>
                  <a:pt x="387" y="94"/>
                </a:cubicBezTo>
                <a:cubicBezTo>
                  <a:pt x="387" y="94"/>
                  <a:pt x="387" y="94"/>
                  <a:pt x="387" y="94"/>
                </a:cubicBezTo>
                <a:cubicBezTo>
                  <a:pt x="387" y="94"/>
                  <a:pt x="387" y="93"/>
                  <a:pt x="387" y="93"/>
                </a:cubicBezTo>
                <a:cubicBezTo>
                  <a:pt x="386" y="93"/>
                  <a:pt x="386" y="93"/>
                  <a:pt x="386" y="93"/>
                </a:cubicBezTo>
                <a:cubicBezTo>
                  <a:pt x="385" y="93"/>
                  <a:pt x="385" y="93"/>
                  <a:pt x="384" y="93"/>
                </a:cubicBezTo>
                <a:cubicBezTo>
                  <a:pt x="384" y="93"/>
                  <a:pt x="383" y="93"/>
                  <a:pt x="383" y="93"/>
                </a:cubicBezTo>
                <a:cubicBezTo>
                  <a:pt x="382" y="93"/>
                  <a:pt x="381" y="93"/>
                  <a:pt x="381" y="93"/>
                </a:cubicBezTo>
                <a:cubicBezTo>
                  <a:pt x="381" y="94"/>
                  <a:pt x="381" y="94"/>
                  <a:pt x="381" y="95"/>
                </a:cubicBezTo>
                <a:cubicBezTo>
                  <a:pt x="381" y="95"/>
                  <a:pt x="382" y="95"/>
                  <a:pt x="382" y="95"/>
                </a:cubicBezTo>
                <a:cubicBezTo>
                  <a:pt x="382" y="95"/>
                  <a:pt x="383" y="95"/>
                  <a:pt x="383" y="96"/>
                </a:cubicBezTo>
                <a:cubicBezTo>
                  <a:pt x="383" y="96"/>
                  <a:pt x="382" y="96"/>
                  <a:pt x="382" y="97"/>
                </a:cubicBezTo>
                <a:cubicBezTo>
                  <a:pt x="382" y="97"/>
                  <a:pt x="381" y="97"/>
                  <a:pt x="381" y="97"/>
                </a:cubicBezTo>
                <a:cubicBezTo>
                  <a:pt x="381" y="97"/>
                  <a:pt x="380" y="97"/>
                  <a:pt x="380" y="97"/>
                </a:cubicBezTo>
                <a:cubicBezTo>
                  <a:pt x="380" y="98"/>
                  <a:pt x="380" y="98"/>
                  <a:pt x="380" y="98"/>
                </a:cubicBezTo>
                <a:cubicBezTo>
                  <a:pt x="380" y="99"/>
                  <a:pt x="380" y="99"/>
                  <a:pt x="380" y="99"/>
                </a:cubicBezTo>
                <a:cubicBezTo>
                  <a:pt x="381" y="100"/>
                  <a:pt x="381" y="99"/>
                  <a:pt x="382" y="100"/>
                </a:cubicBezTo>
                <a:cubicBezTo>
                  <a:pt x="383" y="100"/>
                  <a:pt x="383" y="100"/>
                  <a:pt x="383" y="100"/>
                </a:cubicBezTo>
                <a:cubicBezTo>
                  <a:pt x="384" y="101"/>
                  <a:pt x="384" y="102"/>
                  <a:pt x="385" y="102"/>
                </a:cubicBezTo>
                <a:cubicBezTo>
                  <a:pt x="386" y="102"/>
                  <a:pt x="386" y="101"/>
                  <a:pt x="386" y="101"/>
                </a:cubicBezTo>
                <a:cubicBezTo>
                  <a:pt x="387" y="101"/>
                  <a:pt x="387" y="100"/>
                  <a:pt x="387" y="100"/>
                </a:cubicBezTo>
                <a:cubicBezTo>
                  <a:pt x="388" y="100"/>
                  <a:pt x="389" y="100"/>
                  <a:pt x="390" y="100"/>
                </a:cubicBezTo>
                <a:cubicBezTo>
                  <a:pt x="390" y="98"/>
                  <a:pt x="390" y="98"/>
                  <a:pt x="390" y="98"/>
                </a:cubicBezTo>
                <a:cubicBezTo>
                  <a:pt x="389" y="98"/>
                  <a:pt x="388" y="98"/>
                  <a:pt x="388" y="97"/>
                </a:cubicBezTo>
                <a:cubicBezTo>
                  <a:pt x="387" y="97"/>
                  <a:pt x="387" y="98"/>
                  <a:pt x="387" y="97"/>
                </a:cubicBezTo>
                <a:cubicBezTo>
                  <a:pt x="387" y="97"/>
                  <a:pt x="387" y="97"/>
                  <a:pt x="387" y="97"/>
                </a:cubicBezTo>
                <a:cubicBezTo>
                  <a:pt x="386" y="97"/>
                  <a:pt x="386" y="97"/>
                  <a:pt x="386" y="97"/>
                </a:cubicBezTo>
                <a:cubicBezTo>
                  <a:pt x="386" y="97"/>
                  <a:pt x="385" y="97"/>
                  <a:pt x="385" y="97"/>
                </a:cubicBezTo>
                <a:cubicBezTo>
                  <a:pt x="386" y="96"/>
                  <a:pt x="386" y="96"/>
                  <a:pt x="386" y="96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87" y="96"/>
                  <a:pt x="387" y="96"/>
                  <a:pt x="388" y="96"/>
                </a:cubicBezTo>
                <a:cubicBezTo>
                  <a:pt x="388" y="96"/>
                  <a:pt x="388" y="96"/>
                  <a:pt x="388" y="97"/>
                </a:cubicBezTo>
                <a:cubicBezTo>
                  <a:pt x="389" y="97"/>
                  <a:pt x="389" y="97"/>
                  <a:pt x="389" y="97"/>
                </a:cubicBezTo>
                <a:cubicBezTo>
                  <a:pt x="389" y="97"/>
                  <a:pt x="390" y="97"/>
                  <a:pt x="390" y="97"/>
                </a:cubicBezTo>
                <a:cubicBezTo>
                  <a:pt x="390" y="97"/>
                  <a:pt x="390" y="97"/>
                  <a:pt x="391" y="97"/>
                </a:cubicBezTo>
                <a:cubicBezTo>
                  <a:pt x="392" y="97"/>
                  <a:pt x="392" y="97"/>
                  <a:pt x="392" y="97"/>
                </a:cubicBezTo>
                <a:cubicBezTo>
                  <a:pt x="393" y="97"/>
                  <a:pt x="393" y="97"/>
                  <a:pt x="393" y="97"/>
                </a:cubicBezTo>
                <a:cubicBezTo>
                  <a:pt x="394" y="97"/>
                  <a:pt x="394" y="98"/>
                  <a:pt x="394" y="98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94" y="99"/>
                  <a:pt x="394" y="99"/>
                  <a:pt x="393" y="99"/>
                </a:cubicBezTo>
                <a:cubicBezTo>
                  <a:pt x="393" y="99"/>
                  <a:pt x="394" y="100"/>
                  <a:pt x="393" y="100"/>
                </a:cubicBezTo>
                <a:cubicBezTo>
                  <a:pt x="393" y="100"/>
                  <a:pt x="393" y="100"/>
                  <a:pt x="393" y="101"/>
                </a:cubicBezTo>
                <a:cubicBezTo>
                  <a:pt x="393" y="101"/>
                  <a:pt x="393" y="101"/>
                  <a:pt x="393" y="101"/>
                </a:cubicBezTo>
                <a:cubicBezTo>
                  <a:pt x="393" y="101"/>
                  <a:pt x="393" y="101"/>
                  <a:pt x="393" y="102"/>
                </a:cubicBezTo>
                <a:cubicBezTo>
                  <a:pt x="393" y="102"/>
                  <a:pt x="394" y="102"/>
                  <a:pt x="394" y="102"/>
                </a:cubicBezTo>
                <a:cubicBezTo>
                  <a:pt x="394" y="103"/>
                  <a:pt x="394" y="103"/>
                  <a:pt x="394" y="103"/>
                </a:cubicBezTo>
                <a:cubicBezTo>
                  <a:pt x="394" y="105"/>
                  <a:pt x="394" y="105"/>
                  <a:pt x="394" y="105"/>
                </a:cubicBezTo>
                <a:cubicBezTo>
                  <a:pt x="392" y="105"/>
                  <a:pt x="392" y="105"/>
                  <a:pt x="392" y="105"/>
                </a:cubicBezTo>
                <a:cubicBezTo>
                  <a:pt x="392" y="105"/>
                  <a:pt x="392" y="105"/>
                  <a:pt x="392" y="105"/>
                </a:cubicBezTo>
                <a:cubicBezTo>
                  <a:pt x="391" y="105"/>
                  <a:pt x="391" y="105"/>
                  <a:pt x="391" y="106"/>
                </a:cubicBezTo>
                <a:cubicBezTo>
                  <a:pt x="391" y="106"/>
                  <a:pt x="391" y="106"/>
                  <a:pt x="390" y="106"/>
                </a:cubicBezTo>
                <a:cubicBezTo>
                  <a:pt x="390" y="106"/>
                  <a:pt x="390" y="106"/>
                  <a:pt x="390" y="106"/>
                </a:cubicBezTo>
                <a:cubicBezTo>
                  <a:pt x="389" y="106"/>
                  <a:pt x="389" y="106"/>
                  <a:pt x="389" y="106"/>
                </a:cubicBezTo>
                <a:cubicBezTo>
                  <a:pt x="389" y="106"/>
                  <a:pt x="388" y="106"/>
                  <a:pt x="388" y="106"/>
                </a:cubicBezTo>
                <a:cubicBezTo>
                  <a:pt x="388" y="106"/>
                  <a:pt x="388" y="106"/>
                  <a:pt x="387" y="106"/>
                </a:cubicBezTo>
                <a:cubicBezTo>
                  <a:pt x="387" y="110"/>
                  <a:pt x="387" y="110"/>
                  <a:pt x="387" y="110"/>
                </a:cubicBezTo>
                <a:cubicBezTo>
                  <a:pt x="387" y="110"/>
                  <a:pt x="387" y="110"/>
                  <a:pt x="386" y="109"/>
                </a:cubicBezTo>
                <a:cubicBezTo>
                  <a:pt x="386" y="109"/>
                  <a:pt x="386" y="109"/>
                  <a:pt x="386" y="109"/>
                </a:cubicBezTo>
                <a:cubicBezTo>
                  <a:pt x="385" y="109"/>
                  <a:pt x="385" y="110"/>
                  <a:pt x="385" y="110"/>
                </a:cubicBezTo>
                <a:cubicBezTo>
                  <a:pt x="385" y="110"/>
                  <a:pt x="385" y="110"/>
                  <a:pt x="384" y="110"/>
                </a:cubicBezTo>
                <a:cubicBezTo>
                  <a:pt x="384" y="110"/>
                  <a:pt x="384" y="110"/>
                  <a:pt x="384" y="110"/>
                </a:cubicBezTo>
                <a:cubicBezTo>
                  <a:pt x="383" y="110"/>
                  <a:pt x="383" y="110"/>
                  <a:pt x="383" y="110"/>
                </a:cubicBezTo>
                <a:cubicBezTo>
                  <a:pt x="383" y="111"/>
                  <a:pt x="383" y="111"/>
                  <a:pt x="383" y="112"/>
                </a:cubicBezTo>
                <a:cubicBezTo>
                  <a:pt x="383" y="112"/>
                  <a:pt x="383" y="112"/>
                  <a:pt x="383" y="112"/>
                </a:cubicBezTo>
                <a:cubicBezTo>
                  <a:pt x="383" y="112"/>
                  <a:pt x="383" y="113"/>
                  <a:pt x="383" y="113"/>
                </a:cubicBezTo>
                <a:cubicBezTo>
                  <a:pt x="383" y="113"/>
                  <a:pt x="383" y="114"/>
                  <a:pt x="384" y="114"/>
                </a:cubicBezTo>
                <a:cubicBezTo>
                  <a:pt x="384" y="114"/>
                  <a:pt x="384" y="114"/>
                  <a:pt x="384" y="114"/>
                </a:cubicBezTo>
                <a:cubicBezTo>
                  <a:pt x="384" y="114"/>
                  <a:pt x="385" y="114"/>
                  <a:pt x="385" y="114"/>
                </a:cubicBezTo>
                <a:cubicBezTo>
                  <a:pt x="385" y="114"/>
                  <a:pt x="385" y="115"/>
                  <a:pt x="386" y="115"/>
                </a:cubicBezTo>
                <a:cubicBezTo>
                  <a:pt x="386" y="115"/>
                  <a:pt x="386" y="115"/>
                  <a:pt x="386" y="115"/>
                </a:cubicBezTo>
                <a:cubicBezTo>
                  <a:pt x="387" y="115"/>
                  <a:pt x="387" y="116"/>
                  <a:pt x="387" y="116"/>
                </a:cubicBezTo>
                <a:cubicBezTo>
                  <a:pt x="386" y="117"/>
                  <a:pt x="386" y="117"/>
                  <a:pt x="385" y="117"/>
                </a:cubicBezTo>
                <a:cubicBezTo>
                  <a:pt x="385" y="117"/>
                  <a:pt x="385" y="117"/>
                  <a:pt x="385" y="118"/>
                </a:cubicBezTo>
                <a:cubicBezTo>
                  <a:pt x="385" y="119"/>
                  <a:pt x="385" y="119"/>
                  <a:pt x="386" y="120"/>
                </a:cubicBezTo>
                <a:cubicBezTo>
                  <a:pt x="386" y="120"/>
                  <a:pt x="386" y="121"/>
                  <a:pt x="386" y="121"/>
                </a:cubicBezTo>
                <a:cubicBezTo>
                  <a:pt x="387" y="121"/>
                  <a:pt x="387" y="122"/>
                  <a:pt x="387" y="122"/>
                </a:cubicBezTo>
                <a:cubicBezTo>
                  <a:pt x="387" y="122"/>
                  <a:pt x="387" y="122"/>
                  <a:pt x="388" y="122"/>
                </a:cubicBezTo>
                <a:cubicBezTo>
                  <a:pt x="388" y="122"/>
                  <a:pt x="389" y="122"/>
                  <a:pt x="389" y="122"/>
                </a:cubicBezTo>
                <a:cubicBezTo>
                  <a:pt x="389" y="122"/>
                  <a:pt x="389" y="121"/>
                  <a:pt x="389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2" y="121"/>
                </a:cubicBezTo>
                <a:cubicBezTo>
                  <a:pt x="392" y="122"/>
                  <a:pt x="392" y="122"/>
                  <a:pt x="392" y="122"/>
                </a:cubicBezTo>
                <a:cubicBezTo>
                  <a:pt x="391" y="122"/>
                  <a:pt x="392" y="123"/>
                  <a:pt x="391" y="123"/>
                </a:cubicBezTo>
                <a:cubicBezTo>
                  <a:pt x="391" y="123"/>
                  <a:pt x="391" y="123"/>
                  <a:pt x="391" y="123"/>
                </a:cubicBezTo>
                <a:cubicBezTo>
                  <a:pt x="390" y="123"/>
                  <a:pt x="390" y="123"/>
                  <a:pt x="390" y="123"/>
                </a:cubicBezTo>
                <a:cubicBezTo>
                  <a:pt x="390" y="123"/>
                  <a:pt x="390" y="124"/>
                  <a:pt x="390" y="124"/>
                </a:cubicBezTo>
                <a:cubicBezTo>
                  <a:pt x="390" y="124"/>
                  <a:pt x="390" y="124"/>
                  <a:pt x="390" y="125"/>
                </a:cubicBezTo>
                <a:cubicBezTo>
                  <a:pt x="389" y="125"/>
                  <a:pt x="389" y="125"/>
                  <a:pt x="389" y="125"/>
                </a:cubicBezTo>
                <a:cubicBezTo>
                  <a:pt x="389" y="126"/>
                  <a:pt x="389" y="126"/>
                  <a:pt x="389" y="127"/>
                </a:cubicBezTo>
                <a:cubicBezTo>
                  <a:pt x="389" y="127"/>
                  <a:pt x="389" y="128"/>
                  <a:pt x="390" y="128"/>
                </a:cubicBezTo>
                <a:cubicBezTo>
                  <a:pt x="390" y="128"/>
                  <a:pt x="390" y="129"/>
                  <a:pt x="390" y="129"/>
                </a:cubicBezTo>
                <a:cubicBezTo>
                  <a:pt x="390" y="129"/>
                  <a:pt x="391" y="129"/>
                  <a:pt x="391" y="129"/>
                </a:cubicBezTo>
                <a:cubicBezTo>
                  <a:pt x="391" y="129"/>
                  <a:pt x="391" y="129"/>
                  <a:pt x="392" y="129"/>
                </a:cubicBezTo>
                <a:cubicBezTo>
                  <a:pt x="392" y="129"/>
                  <a:pt x="392" y="128"/>
                  <a:pt x="392" y="128"/>
                </a:cubicBezTo>
                <a:cubicBezTo>
                  <a:pt x="392" y="128"/>
                  <a:pt x="393" y="128"/>
                  <a:pt x="393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93" y="127"/>
                  <a:pt x="394" y="127"/>
                  <a:pt x="394" y="127"/>
                </a:cubicBezTo>
                <a:cubicBezTo>
                  <a:pt x="394" y="127"/>
                  <a:pt x="394" y="127"/>
                  <a:pt x="395" y="127"/>
                </a:cubicBezTo>
                <a:cubicBezTo>
                  <a:pt x="395" y="130"/>
                  <a:pt x="395" y="130"/>
                  <a:pt x="395" y="130"/>
                </a:cubicBezTo>
                <a:cubicBezTo>
                  <a:pt x="395" y="130"/>
                  <a:pt x="395" y="130"/>
                  <a:pt x="394" y="130"/>
                </a:cubicBezTo>
                <a:cubicBezTo>
                  <a:pt x="394" y="130"/>
                  <a:pt x="394" y="130"/>
                  <a:pt x="394" y="130"/>
                </a:cubicBezTo>
                <a:cubicBezTo>
                  <a:pt x="393" y="131"/>
                  <a:pt x="393" y="131"/>
                  <a:pt x="393" y="131"/>
                </a:cubicBezTo>
                <a:cubicBezTo>
                  <a:pt x="393" y="131"/>
                  <a:pt x="392" y="131"/>
                  <a:pt x="392" y="131"/>
                </a:cubicBezTo>
                <a:cubicBezTo>
                  <a:pt x="392" y="132"/>
                  <a:pt x="392" y="132"/>
                  <a:pt x="392" y="133"/>
                </a:cubicBezTo>
                <a:cubicBezTo>
                  <a:pt x="392" y="133"/>
                  <a:pt x="392" y="133"/>
                  <a:pt x="392" y="134"/>
                </a:cubicBezTo>
                <a:cubicBezTo>
                  <a:pt x="393" y="134"/>
                  <a:pt x="393" y="134"/>
                  <a:pt x="393" y="134"/>
                </a:cubicBezTo>
                <a:cubicBezTo>
                  <a:pt x="393" y="134"/>
                  <a:pt x="394" y="135"/>
                  <a:pt x="394" y="135"/>
                </a:cubicBezTo>
                <a:cubicBezTo>
                  <a:pt x="394" y="136"/>
                  <a:pt x="395" y="136"/>
                  <a:pt x="395" y="137"/>
                </a:cubicBezTo>
                <a:cubicBezTo>
                  <a:pt x="396" y="137"/>
                  <a:pt x="396" y="137"/>
                  <a:pt x="396" y="137"/>
                </a:cubicBezTo>
                <a:cubicBezTo>
                  <a:pt x="396" y="138"/>
                  <a:pt x="396" y="138"/>
                  <a:pt x="396" y="138"/>
                </a:cubicBezTo>
                <a:cubicBezTo>
                  <a:pt x="397" y="138"/>
                  <a:pt x="396" y="139"/>
                  <a:pt x="396" y="139"/>
                </a:cubicBezTo>
                <a:cubicBezTo>
                  <a:pt x="397" y="139"/>
                  <a:pt x="397" y="140"/>
                  <a:pt x="397" y="140"/>
                </a:cubicBezTo>
                <a:cubicBezTo>
                  <a:pt x="397" y="141"/>
                  <a:pt x="397" y="141"/>
                  <a:pt x="398" y="142"/>
                </a:cubicBezTo>
                <a:cubicBezTo>
                  <a:pt x="398" y="142"/>
                  <a:pt x="399" y="143"/>
                  <a:pt x="399" y="143"/>
                </a:cubicBezTo>
                <a:cubicBezTo>
                  <a:pt x="399" y="143"/>
                  <a:pt x="400" y="143"/>
                  <a:pt x="400" y="143"/>
                </a:cubicBezTo>
                <a:cubicBezTo>
                  <a:pt x="400" y="143"/>
                  <a:pt x="400" y="144"/>
                  <a:pt x="400" y="144"/>
                </a:cubicBezTo>
                <a:cubicBezTo>
                  <a:pt x="401" y="144"/>
                  <a:pt x="400" y="145"/>
                  <a:pt x="400" y="145"/>
                </a:cubicBezTo>
                <a:cubicBezTo>
                  <a:pt x="400" y="146"/>
                  <a:pt x="401" y="146"/>
                  <a:pt x="401" y="146"/>
                </a:cubicBezTo>
                <a:cubicBezTo>
                  <a:pt x="401" y="147"/>
                  <a:pt x="402" y="147"/>
                  <a:pt x="403" y="147"/>
                </a:cubicBezTo>
                <a:cubicBezTo>
                  <a:pt x="404" y="147"/>
                  <a:pt x="404" y="147"/>
                  <a:pt x="404" y="148"/>
                </a:cubicBezTo>
                <a:cubicBezTo>
                  <a:pt x="405" y="148"/>
                  <a:pt x="405" y="148"/>
                  <a:pt x="405" y="149"/>
                </a:cubicBezTo>
                <a:cubicBezTo>
                  <a:pt x="405" y="149"/>
                  <a:pt x="405" y="149"/>
                  <a:pt x="406" y="149"/>
                </a:cubicBezTo>
                <a:cubicBezTo>
                  <a:pt x="406" y="149"/>
                  <a:pt x="406" y="149"/>
                  <a:pt x="406" y="149"/>
                </a:cubicBezTo>
                <a:cubicBezTo>
                  <a:pt x="407" y="149"/>
                  <a:pt x="407" y="148"/>
                  <a:pt x="407" y="148"/>
                </a:cubicBezTo>
                <a:cubicBezTo>
                  <a:pt x="407" y="148"/>
                  <a:pt x="408" y="148"/>
                  <a:pt x="408" y="148"/>
                </a:cubicBezTo>
                <a:cubicBezTo>
                  <a:pt x="408" y="148"/>
                  <a:pt x="408" y="148"/>
                  <a:pt x="408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8"/>
                  <a:pt x="410" y="148"/>
                  <a:pt x="410" y="148"/>
                </a:cubicBezTo>
                <a:cubicBezTo>
                  <a:pt x="410" y="148"/>
                  <a:pt x="410" y="149"/>
                  <a:pt x="410" y="149"/>
                </a:cubicBezTo>
                <a:cubicBezTo>
                  <a:pt x="410" y="149"/>
                  <a:pt x="410" y="149"/>
                  <a:pt x="410" y="150"/>
                </a:cubicBezTo>
                <a:cubicBezTo>
                  <a:pt x="410" y="150"/>
                  <a:pt x="411" y="150"/>
                  <a:pt x="411" y="150"/>
                </a:cubicBezTo>
                <a:cubicBezTo>
                  <a:pt x="411" y="150"/>
                  <a:pt x="412" y="151"/>
                  <a:pt x="412" y="151"/>
                </a:cubicBezTo>
                <a:cubicBezTo>
                  <a:pt x="412" y="151"/>
                  <a:pt x="413" y="151"/>
                  <a:pt x="413" y="151"/>
                </a:cubicBezTo>
                <a:cubicBezTo>
                  <a:pt x="414" y="151"/>
                  <a:pt x="414" y="151"/>
                  <a:pt x="414" y="151"/>
                </a:cubicBezTo>
                <a:cubicBezTo>
                  <a:pt x="414" y="152"/>
                  <a:pt x="414" y="152"/>
                  <a:pt x="414" y="152"/>
                </a:cubicBezTo>
                <a:cubicBezTo>
                  <a:pt x="414" y="152"/>
                  <a:pt x="415" y="153"/>
                  <a:pt x="415" y="153"/>
                </a:cubicBezTo>
                <a:cubicBezTo>
                  <a:pt x="415" y="153"/>
                  <a:pt x="416" y="153"/>
                  <a:pt x="416" y="153"/>
                </a:cubicBezTo>
                <a:cubicBezTo>
                  <a:pt x="417" y="153"/>
                  <a:pt x="417" y="153"/>
                  <a:pt x="418" y="153"/>
                </a:cubicBezTo>
                <a:cubicBezTo>
                  <a:pt x="418" y="153"/>
                  <a:pt x="418" y="152"/>
                  <a:pt x="418" y="152"/>
                </a:cubicBezTo>
                <a:cubicBezTo>
                  <a:pt x="419" y="152"/>
                  <a:pt x="419" y="152"/>
                  <a:pt x="419" y="152"/>
                </a:cubicBezTo>
                <a:cubicBezTo>
                  <a:pt x="419" y="152"/>
                  <a:pt x="420" y="152"/>
                  <a:pt x="420" y="151"/>
                </a:cubicBezTo>
                <a:cubicBezTo>
                  <a:pt x="420" y="151"/>
                  <a:pt x="420" y="151"/>
                  <a:pt x="420" y="151"/>
                </a:cubicBezTo>
                <a:cubicBezTo>
                  <a:pt x="420" y="150"/>
                  <a:pt x="420" y="150"/>
                  <a:pt x="420" y="150"/>
                </a:cubicBezTo>
                <a:cubicBezTo>
                  <a:pt x="420" y="149"/>
                  <a:pt x="420" y="148"/>
                  <a:pt x="420" y="147"/>
                </a:cubicBezTo>
                <a:cubicBezTo>
                  <a:pt x="421" y="147"/>
                  <a:pt x="421" y="146"/>
                  <a:pt x="422" y="146"/>
                </a:cubicBezTo>
                <a:cubicBezTo>
                  <a:pt x="422" y="146"/>
                  <a:pt x="422" y="145"/>
                  <a:pt x="422" y="145"/>
                </a:cubicBezTo>
                <a:cubicBezTo>
                  <a:pt x="422" y="145"/>
                  <a:pt x="422" y="145"/>
                  <a:pt x="422" y="144"/>
                </a:cubicBezTo>
                <a:cubicBezTo>
                  <a:pt x="422" y="144"/>
                  <a:pt x="422" y="143"/>
                  <a:pt x="422" y="143"/>
                </a:cubicBezTo>
                <a:cubicBezTo>
                  <a:pt x="422" y="143"/>
                  <a:pt x="422" y="143"/>
                  <a:pt x="422" y="142"/>
                </a:cubicBezTo>
                <a:cubicBezTo>
                  <a:pt x="422" y="142"/>
                  <a:pt x="422" y="142"/>
                  <a:pt x="422" y="142"/>
                </a:cubicBezTo>
                <a:cubicBezTo>
                  <a:pt x="422" y="141"/>
                  <a:pt x="422" y="141"/>
                  <a:pt x="422" y="140"/>
                </a:cubicBezTo>
                <a:cubicBezTo>
                  <a:pt x="422" y="140"/>
                  <a:pt x="421" y="140"/>
                  <a:pt x="421" y="140"/>
                </a:cubicBezTo>
                <a:cubicBezTo>
                  <a:pt x="421" y="140"/>
                  <a:pt x="421" y="139"/>
                  <a:pt x="421" y="139"/>
                </a:cubicBezTo>
                <a:cubicBezTo>
                  <a:pt x="421" y="139"/>
                  <a:pt x="421" y="139"/>
                  <a:pt x="421" y="138"/>
                </a:cubicBezTo>
                <a:cubicBezTo>
                  <a:pt x="421" y="138"/>
                  <a:pt x="422" y="138"/>
                  <a:pt x="423" y="137"/>
                </a:cubicBezTo>
                <a:cubicBezTo>
                  <a:pt x="423" y="137"/>
                  <a:pt x="423" y="137"/>
                  <a:pt x="423" y="137"/>
                </a:cubicBezTo>
                <a:cubicBezTo>
                  <a:pt x="424" y="137"/>
                  <a:pt x="424" y="137"/>
                  <a:pt x="424" y="137"/>
                </a:cubicBezTo>
                <a:cubicBezTo>
                  <a:pt x="424" y="137"/>
                  <a:pt x="425" y="137"/>
                  <a:pt x="425" y="137"/>
                </a:cubicBezTo>
                <a:cubicBezTo>
                  <a:pt x="425" y="137"/>
                  <a:pt x="425" y="137"/>
                  <a:pt x="425" y="136"/>
                </a:cubicBezTo>
                <a:cubicBezTo>
                  <a:pt x="425" y="136"/>
                  <a:pt x="425" y="136"/>
                  <a:pt x="425" y="135"/>
                </a:cubicBezTo>
                <a:cubicBezTo>
                  <a:pt x="426" y="135"/>
                  <a:pt x="426" y="135"/>
                  <a:pt x="426" y="135"/>
                </a:cubicBezTo>
                <a:cubicBezTo>
                  <a:pt x="426" y="134"/>
                  <a:pt x="426" y="134"/>
                  <a:pt x="427" y="134"/>
                </a:cubicBezTo>
                <a:cubicBezTo>
                  <a:pt x="427" y="134"/>
                  <a:pt x="427" y="134"/>
                  <a:pt x="427" y="134"/>
                </a:cubicBezTo>
                <a:cubicBezTo>
                  <a:pt x="428" y="134"/>
                  <a:pt x="428" y="134"/>
                  <a:pt x="428" y="134"/>
                </a:cubicBezTo>
                <a:cubicBezTo>
                  <a:pt x="428" y="130"/>
                  <a:pt x="428" y="130"/>
                  <a:pt x="428" y="130"/>
                </a:cubicBezTo>
                <a:cubicBezTo>
                  <a:pt x="428" y="130"/>
                  <a:pt x="429" y="130"/>
                  <a:pt x="429" y="129"/>
                </a:cubicBezTo>
                <a:cubicBezTo>
                  <a:pt x="429" y="129"/>
                  <a:pt x="429" y="128"/>
                  <a:pt x="429" y="128"/>
                </a:cubicBezTo>
                <a:cubicBezTo>
                  <a:pt x="428" y="128"/>
                  <a:pt x="428" y="128"/>
                  <a:pt x="428" y="127"/>
                </a:cubicBezTo>
                <a:cubicBezTo>
                  <a:pt x="428" y="127"/>
                  <a:pt x="428" y="127"/>
                  <a:pt x="428" y="127"/>
                </a:cubicBezTo>
                <a:cubicBezTo>
                  <a:pt x="428" y="126"/>
                  <a:pt x="427" y="127"/>
                  <a:pt x="427" y="126"/>
                </a:cubicBezTo>
                <a:cubicBezTo>
                  <a:pt x="427" y="126"/>
                  <a:pt x="427" y="126"/>
                  <a:pt x="428" y="125"/>
                </a:cubicBezTo>
                <a:cubicBezTo>
                  <a:pt x="428" y="125"/>
                  <a:pt x="428" y="125"/>
                  <a:pt x="428" y="125"/>
                </a:cubicBezTo>
                <a:cubicBezTo>
                  <a:pt x="429" y="125"/>
                  <a:pt x="429" y="125"/>
                  <a:pt x="430" y="125"/>
                </a:cubicBezTo>
                <a:cubicBezTo>
                  <a:pt x="430" y="125"/>
                  <a:pt x="430" y="125"/>
                  <a:pt x="430" y="125"/>
                </a:cubicBezTo>
                <a:cubicBezTo>
                  <a:pt x="431" y="125"/>
                  <a:pt x="431" y="124"/>
                  <a:pt x="431" y="124"/>
                </a:cubicBezTo>
                <a:cubicBezTo>
                  <a:pt x="431" y="124"/>
                  <a:pt x="431" y="124"/>
                  <a:pt x="431" y="124"/>
                </a:cubicBezTo>
                <a:cubicBezTo>
                  <a:pt x="431" y="123"/>
                  <a:pt x="431" y="123"/>
                  <a:pt x="431" y="123"/>
                </a:cubicBezTo>
                <a:cubicBezTo>
                  <a:pt x="431" y="123"/>
                  <a:pt x="431" y="122"/>
                  <a:pt x="431" y="122"/>
                </a:cubicBezTo>
                <a:cubicBezTo>
                  <a:pt x="436" y="122"/>
                  <a:pt x="436" y="122"/>
                  <a:pt x="436" y="122"/>
                </a:cubicBezTo>
                <a:cubicBezTo>
                  <a:pt x="436" y="121"/>
                  <a:pt x="436" y="121"/>
                  <a:pt x="436" y="120"/>
                </a:cubicBezTo>
                <a:cubicBezTo>
                  <a:pt x="436" y="120"/>
                  <a:pt x="436" y="120"/>
                  <a:pt x="436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20"/>
                  <a:pt x="438" y="121"/>
                  <a:pt x="438" y="122"/>
                </a:cubicBezTo>
                <a:cubicBezTo>
                  <a:pt x="438" y="122"/>
                  <a:pt x="438" y="122"/>
                  <a:pt x="438" y="122"/>
                </a:cubicBezTo>
                <a:cubicBezTo>
                  <a:pt x="439" y="122"/>
                  <a:pt x="439" y="122"/>
                  <a:pt x="440" y="122"/>
                </a:cubicBezTo>
                <a:cubicBezTo>
                  <a:pt x="440" y="122"/>
                  <a:pt x="440" y="122"/>
                  <a:pt x="440" y="122"/>
                </a:cubicBezTo>
                <a:cubicBezTo>
                  <a:pt x="441" y="122"/>
                  <a:pt x="442" y="122"/>
                  <a:pt x="442" y="121"/>
                </a:cubicBezTo>
                <a:cubicBezTo>
                  <a:pt x="443" y="121"/>
                  <a:pt x="443" y="121"/>
                  <a:pt x="443" y="120"/>
                </a:cubicBezTo>
                <a:cubicBezTo>
                  <a:pt x="443" y="120"/>
                  <a:pt x="443" y="120"/>
                  <a:pt x="444" y="120"/>
                </a:cubicBezTo>
                <a:cubicBezTo>
                  <a:pt x="444" y="120"/>
                  <a:pt x="444" y="119"/>
                  <a:pt x="444" y="119"/>
                </a:cubicBezTo>
                <a:cubicBezTo>
                  <a:pt x="445" y="119"/>
                  <a:pt x="445" y="119"/>
                  <a:pt x="445" y="119"/>
                </a:cubicBezTo>
                <a:cubicBezTo>
                  <a:pt x="446" y="119"/>
                  <a:pt x="446" y="119"/>
                  <a:pt x="447" y="119"/>
                </a:cubicBezTo>
                <a:cubicBezTo>
                  <a:pt x="447" y="119"/>
                  <a:pt x="447" y="119"/>
                  <a:pt x="447" y="119"/>
                </a:cubicBezTo>
                <a:cubicBezTo>
                  <a:pt x="447" y="119"/>
                  <a:pt x="448" y="119"/>
                  <a:pt x="448" y="119"/>
                </a:cubicBezTo>
                <a:cubicBezTo>
                  <a:pt x="448" y="119"/>
                  <a:pt x="448" y="118"/>
                  <a:pt x="448" y="118"/>
                </a:cubicBezTo>
                <a:cubicBezTo>
                  <a:pt x="448" y="117"/>
                  <a:pt x="448" y="117"/>
                  <a:pt x="448" y="117"/>
                </a:cubicBezTo>
                <a:cubicBezTo>
                  <a:pt x="448" y="117"/>
                  <a:pt x="449" y="117"/>
                  <a:pt x="449" y="117"/>
                </a:cubicBezTo>
                <a:cubicBezTo>
                  <a:pt x="449" y="117"/>
                  <a:pt x="449" y="116"/>
                  <a:pt x="450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1" y="116"/>
                  <a:pt x="451" y="115"/>
                  <a:pt x="451" y="115"/>
                </a:cubicBezTo>
                <a:cubicBezTo>
                  <a:pt x="451" y="115"/>
                  <a:pt x="451" y="115"/>
                  <a:pt x="451" y="115"/>
                </a:cubicBezTo>
                <a:cubicBezTo>
                  <a:pt x="451" y="114"/>
                  <a:pt x="452" y="114"/>
                  <a:pt x="452" y="114"/>
                </a:cubicBezTo>
                <a:cubicBezTo>
                  <a:pt x="452" y="114"/>
                  <a:pt x="453" y="113"/>
                  <a:pt x="453" y="113"/>
                </a:cubicBezTo>
                <a:cubicBezTo>
                  <a:pt x="453" y="113"/>
                  <a:pt x="453" y="112"/>
                  <a:pt x="453" y="112"/>
                </a:cubicBezTo>
                <a:cubicBezTo>
                  <a:pt x="453" y="112"/>
                  <a:pt x="454" y="112"/>
                  <a:pt x="454" y="112"/>
                </a:cubicBezTo>
                <a:cubicBezTo>
                  <a:pt x="454" y="112"/>
                  <a:pt x="454" y="112"/>
                  <a:pt x="455" y="112"/>
                </a:cubicBezTo>
                <a:cubicBezTo>
                  <a:pt x="455" y="112"/>
                  <a:pt x="455" y="111"/>
                  <a:pt x="455" y="111"/>
                </a:cubicBezTo>
                <a:cubicBezTo>
                  <a:pt x="455" y="111"/>
                  <a:pt x="455" y="111"/>
                  <a:pt x="455" y="110"/>
                </a:cubicBezTo>
                <a:cubicBezTo>
                  <a:pt x="455" y="110"/>
                  <a:pt x="456" y="110"/>
                  <a:pt x="456" y="110"/>
                </a:cubicBezTo>
                <a:cubicBezTo>
                  <a:pt x="456" y="110"/>
                  <a:pt x="456" y="110"/>
                  <a:pt x="457" y="109"/>
                </a:cubicBezTo>
                <a:cubicBezTo>
                  <a:pt x="457" y="109"/>
                  <a:pt x="457" y="108"/>
                  <a:pt x="457" y="107"/>
                </a:cubicBezTo>
                <a:cubicBezTo>
                  <a:pt x="457" y="107"/>
                  <a:pt x="457" y="107"/>
                  <a:pt x="457" y="107"/>
                </a:cubicBezTo>
                <a:close/>
                <a:moveTo>
                  <a:pt x="264" y="53"/>
                </a:moveTo>
                <a:cubicBezTo>
                  <a:pt x="267" y="55"/>
                  <a:pt x="267" y="55"/>
                  <a:pt x="267" y="55"/>
                </a:cubicBezTo>
                <a:cubicBezTo>
                  <a:pt x="270" y="57"/>
                  <a:pt x="270" y="57"/>
                  <a:pt x="270" y="57"/>
                </a:cubicBezTo>
                <a:cubicBezTo>
                  <a:pt x="273" y="55"/>
                  <a:pt x="273" y="55"/>
                  <a:pt x="273" y="55"/>
                </a:cubicBezTo>
                <a:cubicBezTo>
                  <a:pt x="273" y="55"/>
                  <a:pt x="273" y="55"/>
                  <a:pt x="274" y="55"/>
                </a:cubicBezTo>
                <a:cubicBezTo>
                  <a:pt x="276" y="56"/>
                  <a:pt x="277" y="56"/>
                  <a:pt x="278" y="56"/>
                </a:cubicBezTo>
                <a:cubicBezTo>
                  <a:pt x="278" y="56"/>
                  <a:pt x="280" y="57"/>
                  <a:pt x="280" y="56"/>
                </a:cubicBezTo>
                <a:cubicBezTo>
                  <a:pt x="280" y="55"/>
                  <a:pt x="282" y="55"/>
                  <a:pt x="282" y="55"/>
                </a:cubicBezTo>
                <a:cubicBezTo>
                  <a:pt x="282" y="55"/>
                  <a:pt x="284" y="56"/>
                  <a:pt x="284" y="56"/>
                </a:cubicBezTo>
                <a:cubicBezTo>
                  <a:pt x="285" y="56"/>
                  <a:pt x="286" y="56"/>
                  <a:pt x="287" y="56"/>
                </a:cubicBezTo>
                <a:cubicBezTo>
                  <a:pt x="288" y="55"/>
                  <a:pt x="287" y="55"/>
                  <a:pt x="288" y="55"/>
                </a:cubicBezTo>
                <a:cubicBezTo>
                  <a:pt x="291" y="55"/>
                  <a:pt x="291" y="55"/>
                  <a:pt x="291" y="55"/>
                </a:cubicBezTo>
                <a:cubicBezTo>
                  <a:pt x="292" y="56"/>
                  <a:pt x="290" y="57"/>
                  <a:pt x="291" y="57"/>
                </a:cubicBezTo>
                <a:cubicBezTo>
                  <a:pt x="293" y="58"/>
                  <a:pt x="295" y="57"/>
                  <a:pt x="295" y="57"/>
                </a:cubicBezTo>
                <a:cubicBezTo>
                  <a:pt x="297" y="57"/>
                  <a:pt x="297" y="57"/>
                  <a:pt x="297" y="57"/>
                </a:cubicBezTo>
                <a:cubicBezTo>
                  <a:pt x="300" y="56"/>
                  <a:pt x="300" y="56"/>
                  <a:pt x="300" y="56"/>
                </a:cubicBezTo>
                <a:cubicBezTo>
                  <a:pt x="300" y="56"/>
                  <a:pt x="300" y="55"/>
                  <a:pt x="301" y="55"/>
                </a:cubicBezTo>
                <a:cubicBezTo>
                  <a:pt x="302" y="55"/>
                  <a:pt x="303" y="53"/>
                  <a:pt x="303" y="53"/>
                </a:cubicBezTo>
                <a:cubicBezTo>
                  <a:pt x="302" y="51"/>
                  <a:pt x="302" y="51"/>
                  <a:pt x="302" y="51"/>
                </a:cubicBezTo>
                <a:cubicBezTo>
                  <a:pt x="300" y="53"/>
                  <a:pt x="300" y="53"/>
                  <a:pt x="300" y="53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302" y="49"/>
                  <a:pt x="302" y="49"/>
                  <a:pt x="302" y="49"/>
                </a:cubicBezTo>
                <a:cubicBezTo>
                  <a:pt x="303" y="47"/>
                  <a:pt x="303" y="47"/>
                  <a:pt x="303" y="47"/>
                </a:cubicBezTo>
                <a:cubicBezTo>
                  <a:pt x="302" y="45"/>
                  <a:pt x="302" y="45"/>
                  <a:pt x="302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308" y="45"/>
                  <a:pt x="308" y="45"/>
                  <a:pt x="308" y="45"/>
                </a:cubicBezTo>
                <a:cubicBezTo>
                  <a:pt x="308" y="45"/>
                  <a:pt x="309" y="45"/>
                  <a:pt x="309" y="45"/>
                </a:cubicBezTo>
                <a:cubicBezTo>
                  <a:pt x="310" y="44"/>
                  <a:pt x="309" y="42"/>
                  <a:pt x="309" y="42"/>
                </a:cubicBezTo>
                <a:cubicBezTo>
                  <a:pt x="309" y="42"/>
                  <a:pt x="306" y="40"/>
                  <a:pt x="308" y="40"/>
                </a:cubicBezTo>
                <a:cubicBezTo>
                  <a:pt x="311" y="40"/>
                  <a:pt x="311" y="40"/>
                  <a:pt x="311" y="40"/>
                </a:cubicBezTo>
                <a:cubicBezTo>
                  <a:pt x="312" y="40"/>
                  <a:pt x="313" y="41"/>
                  <a:pt x="313" y="40"/>
                </a:cubicBezTo>
                <a:cubicBezTo>
                  <a:pt x="313" y="39"/>
                  <a:pt x="311" y="37"/>
                  <a:pt x="311" y="37"/>
                </a:cubicBezTo>
                <a:cubicBezTo>
                  <a:pt x="311" y="37"/>
                  <a:pt x="309" y="37"/>
                  <a:pt x="308" y="37"/>
                </a:cubicBezTo>
                <a:cubicBezTo>
                  <a:pt x="307" y="36"/>
                  <a:pt x="305" y="36"/>
                  <a:pt x="305" y="36"/>
                </a:cubicBezTo>
                <a:cubicBezTo>
                  <a:pt x="303" y="37"/>
                  <a:pt x="303" y="37"/>
                  <a:pt x="303" y="37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4" y="36"/>
                  <a:pt x="304" y="36"/>
                  <a:pt x="304" y="36"/>
                </a:cubicBezTo>
                <a:cubicBezTo>
                  <a:pt x="304" y="36"/>
                  <a:pt x="303" y="35"/>
                  <a:pt x="304" y="35"/>
                </a:cubicBezTo>
                <a:cubicBezTo>
                  <a:pt x="304" y="35"/>
                  <a:pt x="306" y="34"/>
                  <a:pt x="306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10" y="35"/>
                  <a:pt x="310" y="35"/>
                  <a:pt x="310" y="35"/>
                </a:cubicBezTo>
                <a:cubicBezTo>
                  <a:pt x="313" y="36"/>
                  <a:pt x="313" y="36"/>
                  <a:pt x="313" y="36"/>
                </a:cubicBezTo>
                <a:cubicBezTo>
                  <a:pt x="313" y="36"/>
                  <a:pt x="315" y="36"/>
                  <a:pt x="315" y="35"/>
                </a:cubicBezTo>
                <a:cubicBezTo>
                  <a:pt x="316" y="34"/>
                  <a:pt x="318" y="33"/>
                  <a:pt x="318" y="33"/>
                </a:cubicBezTo>
                <a:cubicBezTo>
                  <a:pt x="315" y="31"/>
                  <a:pt x="315" y="31"/>
                  <a:pt x="315" y="31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20" y="33"/>
                  <a:pt x="320" y="33"/>
                  <a:pt x="320" y="33"/>
                </a:cubicBezTo>
                <a:cubicBezTo>
                  <a:pt x="323" y="32"/>
                  <a:pt x="323" y="32"/>
                  <a:pt x="323" y="32"/>
                </a:cubicBezTo>
                <a:cubicBezTo>
                  <a:pt x="326" y="31"/>
                  <a:pt x="326" y="31"/>
                  <a:pt x="326" y="31"/>
                </a:cubicBezTo>
                <a:cubicBezTo>
                  <a:pt x="325" y="29"/>
                  <a:pt x="325" y="29"/>
                  <a:pt x="325" y="29"/>
                </a:cubicBezTo>
                <a:cubicBezTo>
                  <a:pt x="322" y="28"/>
                  <a:pt x="322" y="28"/>
                  <a:pt x="322" y="28"/>
                </a:cubicBezTo>
                <a:cubicBezTo>
                  <a:pt x="326" y="28"/>
                  <a:pt x="326" y="28"/>
                  <a:pt x="326" y="28"/>
                </a:cubicBezTo>
                <a:cubicBezTo>
                  <a:pt x="329" y="28"/>
                  <a:pt x="329" y="28"/>
                  <a:pt x="329" y="28"/>
                </a:cubicBezTo>
                <a:cubicBezTo>
                  <a:pt x="330" y="26"/>
                  <a:pt x="330" y="26"/>
                  <a:pt x="330" y="26"/>
                </a:cubicBezTo>
                <a:cubicBezTo>
                  <a:pt x="333" y="25"/>
                  <a:pt x="333" y="25"/>
                  <a:pt x="333" y="25"/>
                </a:cubicBezTo>
                <a:cubicBezTo>
                  <a:pt x="336" y="24"/>
                  <a:pt x="336" y="24"/>
                  <a:pt x="336" y="24"/>
                </a:cubicBezTo>
                <a:cubicBezTo>
                  <a:pt x="336" y="24"/>
                  <a:pt x="339" y="22"/>
                  <a:pt x="340" y="22"/>
                </a:cubicBezTo>
                <a:cubicBezTo>
                  <a:pt x="341" y="22"/>
                  <a:pt x="343" y="20"/>
                  <a:pt x="343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7" y="17"/>
                  <a:pt x="347" y="17"/>
                  <a:pt x="347" y="17"/>
                </a:cubicBezTo>
                <a:cubicBezTo>
                  <a:pt x="347" y="17"/>
                  <a:pt x="345" y="18"/>
                  <a:pt x="345" y="18"/>
                </a:cubicBezTo>
                <a:cubicBezTo>
                  <a:pt x="344" y="18"/>
                  <a:pt x="342" y="19"/>
                  <a:pt x="341" y="19"/>
                </a:cubicBezTo>
                <a:cubicBezTo>
                  <a:pt x="340" y="18"/>
                  <a:pt x="341" y="18"/>
                  <a:pt x="339" y="18"/>
                </a:cubicBezTo>
                <a:cubicBezTo>
                  <a:pt x="338" y="18"/>
                  <a:pt x="335" y="18"/>
                  <a:pt x="335" y="18"/>
                </a:cubicBezTo>
                <a:cubicBezTo>
                  <a:pt x="336" y="17"/>
                  <a:pt x="336" y="17"/>
                  <a:pt x="336" y="17"/>
                </a:cubicBezTo>
                <a:cubicBezTo>
                  <a:pt x="339" y="16"/>
                  <a:pt x="339" y="16"/>
                  <a:pt x="339" y="16"/>
                </a:cubicBezTo>
                <a:cubicBezTo>
                  <a:pt x="343" y="16"/>
                  <a:pt x="343" y="16"/>
                  <a:pt x="343" y="16"/>
                </a:cubicBezTo>
                <a:cubicBezTo>
                  <a:pt x="347" y="16"/>
                  <a:pt x="347" y="16"/>
                  <a:pt x="347" y="16"/>
                </a:cubicBezTo>
                <a:cubicBezTo>
                  <a:pt x="347" y="16"/>
                  <a:pt x="349" y="15"/>
                  <a:pt x="350" y="15"/>
                </a:cubicBezTo>
                <a:cubicBezTo>
                  <a:pt x="352" y="15"/>
                  <a:pt x="354" y="14"/>
                  <a:pt x="354" y="14"/>
                </a:cubicBezTo>
                <a:cubicBezTo>
                  <a:pt x="358" y="14"/>
                  <a:pt x="358" y="14"/>
                  <a:pt x="358" y="14"/>
                </a:cubicBezTo>
                <a:cubicBezTo>
                  <a:pt x="358" y="14"/>
                  <a:pt x="359" y="13"/>
                  <a:pt x="359" y="12"/>
                </a:cubicBezTo>
                <a:cubicBezTo>
                  <a:pt x="360" y="11"/>
                  <a:pt x="358" y="9"/>
                  <a:pt x="358" y="9"/>
                </a:cubicBezTo>
                <a:cubicBezTo>
                  <a:pt x="355" y="10"/>
                  <a:pt x="355" y="10"/>
                  <a:pt x="355" y="10"/>
                </a:cubicBezTo>
                <a:cubicBezTo>
                  <a:pt x="353" y="10"/>
                  <a:pt x="353" y="10"/>
                  <a:pt x="353" y="10"/>
                </a:cubicBezTo>
                <a:cubicBezTo>
                  <a:pt x="352" y="8"/>
                  <a:pt x="352" y="8"/>
                  <a:pt x="352" y="8"/>
                </a:cubicBezTo>
                <a:cubicBezTo>
                  <a:pt x="348" y="6"/>
                  <a:pt x="348" y="6"/>
                  <a:pt x="348" y="6"/>
                </a:cubicBezTo>
                <a:cubicBezTo>
                  <a:pt x="346" y="7"/>
                  <a:pt x="346" y="7"/>
                  <a:pt x="346" y="7"/>
                </a:cubicBezTo>
                <a:cubicBezTo>
                  <a:pt x="342" y="7"/>
                  <a:pt x="342" y="7"/>
                  <a:pt x="342" y="7"/>
                </a:cubicBezTo>
                <a:cubicBezTo>
                  <a:pt x="338" y="8"/>
                  <a:pt x="338" y="8"/>
                  <a:pt x="338" y="8"/>
                </a:cubicBezTo>
                <a:cubicBezTo>
                  <a:pt x="338" y="6"/>
                  <a:pt x="338" y="6"/>
                  <a:pt x="338" y="6"/>
                </a:cubicBezTo>
                <a:cubicBezTo>
                  <a:pt x="335" y="6"/>
                  <a:pt x="335" y="6"/>
                  <a:pt x="335" y="6"/>
                </a:cubicBezTo>
                <a:cubicBezTo>
                  <a:pt x="335" y="6"/>
                  <a:pt x="333" y="7"/>
                  <a:pt x="332" y="6"/>
                </a:cubicBezTo>
                <a:cubicBezTo>
                  <a:pt x="332" y="6"/>
                  <a:pt x="332" y="5"/>
                  <a:pt x="332" y="5"/>
                </a:cubicBezTo>
                <a:cubicBezTo>
                  <a:pt x="329" y="5"/>
                  <a:pt x="329" y="5"/>
                  <a:pt x="329" y="5"/>
                </a:cubicBezTo>
                <a:cubicBezTo>
                  <a:pt x="327" y="4"/>
                  <a:pt x="325" y="4"/>
                  <a:pt x="325" y="4"/>
                </a:cubicBezTo>
                <a:cubicBezTo>
                  <a:pt x="325" y="4"/>
                  <a:pt x="326" y="7"/>
                  <a:pt x="325" y="7"/>
                </a:cubicBezTo>
                <a:cubicBezTo>
                  <a:pt x="324" y="6"/>
                  <a:pt x="324" y="7"/>
                  <a:pt x="323" y="6"/>
                </a:cubicBezTo>
                <a:cubicBezTo>
                  <a:pt x="322" y="6"/>
                  <a:pt x="323" y="5"/>
                  <a:pt x="321" y="5"/>
                </a:cubicBezTo>
                <a:cubicBezTo>
                  <a:pt x="320" y="5"/>
                  <a:pt x="320" y="5"/>
                  <a:pt x="319" y="5"/>
                </a:cubicBezTo>
                <a:cubicBezTo>
                  <a:pt x="318" y="5"/>
                  <a:pt x="318" y="7"/>
                  <a:pt x="318" y="7"/>
                </a:cubicBezTo>
                <a:cubicBezTo>
                  <a:pt x="317" y="8"/>
                  <a:pt x="315" y="7"/>
                  <a:pt x="315" y="7"/>
                </a:cubicBezTo>
                <a:cubicBezTo>
                  <a:pt x="313" y="5"/>
                  <a:pt x="312" y="5"/>
                  <a:pt x="312" y="5"/>
                </a:cubicBezTo>
                <a:cubicBezTo>
                  <a:pt x="309" y="5"/>
                  <a:pt x="309" y="5"/>
                  <a:pt x="309" y="5"/>
                </a:cubicBezTo>
                <a:cubicBezTo>
                  <a:pt x="309" y="5"/>
                  <a:pt x="306" y="4"/>
                  <a:pt x="306" y="5"/>
                </a:cubicBezTo>
                <a:cubicBezTo>
                  <a:pt x="305" y="6"/>
                  <a:pt x="306" y="8"/>
                  <a:pt x="306" y="8"/>
                </a:cubicBezTo>
                <a:cubicBezTo>
                  <a:pt x="305" y="8"/>
                  <a:pt x="305" y="8"/>
                  <a:pt x="305" y="8"/>
                </a:cubicBezTo>
                <a:cubicBezTo>
                  <a:pt x="302" y="7"/>
                  <a:pt x="302" y="7"/>
                  <a:pt x="302" y="7"/>
                </a:cubicBezTo>
                <a:cubicBezTo>
                  <a:pt x="302" y="7"/>
                  <a:pt x="302" y="6"/>
                  <a:pt x="301" y="6"/>
                </a:cubicBezTo>
                <a:cubicBezTo>
                  <a:pt x="298" y="6"/>
                  <a:pt x="298" y="6"/>
                  <a:pt x="298" y="6"/>
                </a:cubicBezTo>
                <a:cubicBezTo>
                  <a:pt x="298" y="8"/>
                  <a:pt x="298" y="8"/>
                  <a:pt x="298" y="8"/>
                </a:cubicBezTo>
                <a:cubicBezTo>
                  <a:pt x="295" y="8"/>
                  <a:pt x="295" y="8"/>
                  <a:pt x="295" y="8"/>
                </a:cubicBezTo>
                <a:cubicBezTo>
                  <a:pt x="293" y="7"/>
                  <a:pt x="290" y="7"/>
                  <a:pt x="290" y="7"/>
                </a:cubicBezTo>
                <a:cubicBezTo>
                  <a:pt x="289" y="9"/>
                  <a:pt x="287" y="9"/>
                  <a:pt x="287" y="9"/>
                </a:cubicBezTo>
                <a:cubicBezTo>
                  <a:pt x="285" y="11"/>
                  <a:pt x="285" y="11"/>
                  <a:pt x="285" y="11"/>
                </a:cubicBezTo>
                <a:cubicBezTo>
                  <a:pt x="289" y="11"/>
                  <a:pt x="289" y="11"/>
                  <a:pt x="289" y="11"/>
                </a:cubicBezTo>
                <a:cubicBezTo>
                  <a:pt x="290" y="12"/>
                  <a:pt x="294" y="13"/>
                  <a:pt x="294" y="13"/>
                </a:cubicBezTo>
                <a:cubicBezTo>
                  <a:pt x="294" y="13"/>
                  <a:pt x="295" y="12"/>
                  <a:pt x="296" y="13"/>
                </a:cubicBezTo>
                <a:cubicBezTo>
                  <a:pt x="296" y="14"/>
                  <a:pt x="297" y="15"/>
                  <a:pt x="297" y="15"/>
                </a:cubicBezTo>
                <a:cubicBezTo>
                  <a:pt x="297" y="15"/>
                  <a:pt x="294" y="15"/>
                  <a:pt x="293" y="15"/>
                </a:cubicBezTo>
                <a:cubicBezTo>
                  <a:pt x="292" y="14"/>
                  <a:pt x="292" y="13"/>
                  <a:pt x="291" y="13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287" y="13"/>
                  <a:pt x="285" y="13"/>
                  <a:pt x="284" y="12"/>
                </a:cubicBezTo>
                <a:cubicBezTo>
                  <a:pt x="284" y="12"/>
                  <a:pt x="283" y="10"/>
                  <a:pt x="282" y="10"/>
                </a:cubicBezTo>
                <a:cubicBezTo>
                  <a:pt x="281" y="10"/>
                  <a:pt x="280" y="11"/>
                  <a:pt x="280" y="11"/>
                </a:cubicBezTo>
                <a:cubicBezTo>
                  <a:pt x="277" y="9"/>
                  <a:pt x="277" y="9"/>
                  <a:pt x="277" y="9"/>
                </a:cubicBezTo>
                <a:cubicBezTo>
                  <a:pt x="277" y="9"/>
                  <a:pt x="277" y="9"/>
                  <a:pt x="276" y="9"/>
                </a:cubicBezTo>
                <a:cubicBezTo>
                  <a:pt x="274" y="10"/>
                  <a:pt x="274" y="10"/>
                  <a:pt x="274" y="10"/>
                </a:cubicBezTo>
                <a:cubicBezTo>
                  <a:pt x="274" y="11"/>
                  <a:pt x="274" y="11"/>
                  <a:pt x="274" y="11"/>
                </a:cubicBezTo>
                <a:cubicBezTo>
                  <a:pt x="274" y="11"/>
                  <a:pt x="274" y="13"/>
                  <a:pt x="274" y="13"/>
                </a:cubicBezTo>
                <a:cubicBezTo>
                  <a:pt x="271" y="13"/>
                  <a:pt x="271" y="13"/>
                  <a:pt x="271" y="13"/>
                </a:cubicBezTo>
                <a:cubicBezTo>
                  <a:pt x="268" y="12"/>
                  <a:pt x="268" y="12"/>
                  <a:pt x="268" y="12"/>
                </a:cubicBezTo>
                <a:cubicBezTo>
                  <a:pt x="267" y="12"/>
                  <a:pt x="267" y="12"/>
                  <a:pt x="267" y="12"/>
                </a:cubicBezTo>
                <a:cubicBezTo>
                  <a:pt x="265" y="14"/>
                  <a:pt x="265" y="14"/>
                  <a:pt x="265" y="14"/>
                </a:cubicBezTo>
                <a:cubicBezTo>
                  <a:pt x="265" y="14"/>
                  <a:pt x="264" y="15"/>
                  <a:pt x="263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0" y="15"/>
                  <a:pt x="260" y="15"/>
                  <a:pt x="260" y="15"/>
                </a:cubicBezTo>
                <a:cubicBezTo>
                  <a:pt x="259" y="16"/>
                  <a:pt x="259" y="16"/>
                  <a:pt x="259" y="16"/>
                </a:cubicBezTo>
                <a:cubicBezTo>
                  <a:pt x="256" y="16"/>
                  <a:pt x="256" y="16"/>
                  <a:pt x="256" y="16"/>
                </a:cubicBezTo>
                <a:cubicBezTo>
                  <a:pt x="256" y="17"/>
                  <a:pt x="256" y="17"/>
                  <a:pt x="256" y="17"/>
                </a:cubicBezTo>
                <a:cubicBezTo>
                  <a:pt x="258" y="18"/>
                  <a:pt x="258" y="18"/>
                  <a:pt x="258" y="18"/>
                </a:cubicBezTo>
                <a:cubicBezTo>
                  <a:pt x="259" y="18"/>
                  <a:pt x="259" y="18"/>
                  <a:pt x="259" y="18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62" y="21"/>
                  <a:pt x="262" y="21"/>
                  <a:pt x="262" y="21"/>
                </a:cubicBezTo>
                <a:cubicBezTo>
                  <a:pt x="262" y="21"/>
                  <a:pt x="263" y="23"/>
                  <a:pt x="263" y="23"/>
                </a:cubicBezTo>
                <a:cubicBezTo>
                  <a:pt x="264" y="23"/>
                  <a:pt x="266" y="23"/>
                  <a:pt x="266" y="23"/>
                </a:cubicBezTo>
                <a:cubicBezTo>
                  <a:pt x="266" y="23"/>
                  <a:pt x="268" y="23"/>
                  <a:pt x="269" y="24"/>
                </a:cubicBezTo>
                <a:cubicBezTo>
                  <a:pt x="270" y="24"/>
                  <a:pt x="272" y="24"/>
                  <a:pt x="272" y="24"/>
                </a:cubicBezTo>
                <a:cubicBezTo>
                  <a:pt x="274" y="22"/>
                  <a:pt x="274" y="22"/>
                  <a:pt x="274" y="22"/>
                </a:cubicBezTo>
                <a:cubicBezTo>
                  <a:pt x="275" y="21"/>
                  <a:pt x="275" y="21"/>
                  <a:pt x="275" y="21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6" y="22"/>
                  <a:pt x="276" y="22"/>
                  <a:pt x="276" y="22"/>
                </a:cubicBezTo>
                <a:cubicBezTo>
                  <a:pt x="275" y="24"/>
                  <a:pt x="275" y="24"/>
                  <a:pt x="275" y="24"/>
                </a:cubicBezTo>
                <a:cubicBezTo>
                  <a:pt x="275" y="26"/>
                  <a:pt x="275" y="26"/>
                  <a:pt x="275" y="26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280" y="26"/>
                  <a:pt x="284" y="27"/>
                  <a:pt x="284" y="26"/>
                </a:cubicBezTo>
                <a:cubicBezTo>
                  <a:pt x="285" y="25"/>
                  <a:pt x="286" y="24"/>
                  <a:pt x="286" y="24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94" y="24"/>
                  <a:pt x="294" y="24"/>
                  <a:pt x="294" y="24"/>
                </a:cubicBezTo>
                <a:cubicBezTo>
                  <a:pt x="296" y="22"/>
                  <a:pt x="296" y="22"/>
                  <a:pt x="296" y="22"/>
                </a:cubicBezTo>
                <a:cubicBezTo>
                  <a:pt x="298" y="21"/>
                  <a:pt x="298" y="21"/>
                  <a:pt x="298" y="21"/>
                </a:cubicBezTo>
                <a:cubicBezTo>
                  <a:pt x="298" y="20"/>
                  <a:pt x="298" y="20"/>
                  <a:pt x="298" y="20"/>
                </a:cubicBezTo>
                <a:cubicBezTo>
                  <a:pt x="298" y="20"/>
                  <a:pt x="300" y="20"/>
                  <a:pt x="301" y="20"/>
                </a:cubicBezTo>
                <a:cubicBezTo>
                  <a:pt x="302" y="19"/>
                  <a:pt x="304" y="18"/>
                  <a:pt x="304" y="18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5" y="19"/>
                  <a:pt x="305" y="19"/>
                  <a:pt x="305" y="19"/>
                </a:cubicBezTo>
                <a:cubicBezTo>
                  <a:pt x="302" y="20"/>
                  <a:pt x="302" y="20"/>
                  <a:pt x="302" y="20"/>
                </a:cubicBezTo>
                <a:cubicBezTo>
                  <a:pt x="300" y="21"/>
                  <a:pt x="299" y="22"/>
                  <a:pt x="299" y="22"/>
                </a:cubicBezTo>
                <a:cubicBezTo>
                  <a:pt x="303" y="22"/>
                  <a:pt x="303" y="22"/>
                  <a:pt x="303" y="22"/>
                </a:cubicBezTo>
                <a:cubicBezTo>
                  <a:pt x="305" y="22"/>
                  <a:pt x="305" y="22"/>
                  <a:pt x="305" y="22"/>
                </a:cubicBezTo>
                <a:cubicBezTo>
                  <a:pt x="306" y="23"/>
                  <a:pt x="306" y="23"/>
                  <a:pt x="306" y="23"/>
                </a:cubicBezTo>
                <a:cubicBezTo>
                  <a:pt x="305" y="24"/>
                  <a:pt x="305" y="24"/>
                  <a:pt x="305" y="24"/>
                </a:cubicBezTo>
                <a:cubicBezTo>
                  <a:pt x="301" y="24"/>
                  <a:pt x="301" y="24"/>
                  <a:pt x="301" y="24"/>
                </a:cubicBezTo>
                <a:cubicBezTo>
                  <a:pt x="298" y="24"/>
                  <a:pt x="298" y="24"/>
                  <a:pt x="298" y="24"/>
                </a:cubicBezTo>
                <a:cubicBezTo>
                  <a:pt x="296" y="25"/>
                  <a:pt x="296" y="25"/>
                  <a:pt x="296" y="25"/>
                </a:cubicBezTo>
                <a:cubicBezTo>
                  <a:pt x="295" y="25"/>
                  <a:pt x="295" y="25"/>
                  <a:pt x="295" y="25"/>
                </a:cubicBezTo>
                <a:cubicBezTo>
                  <a:pt x="293" y="26"/>
                  <a:pt x="290" y="26"/>
                  <a:pt x="290" y="26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6" y="28"/>
                  <a:pt x="286" y="28"/>
                  <a:pt x="286" y="28"/>
                </a:cubicBezTo>
                <a:cubicBezTo>
                  <a:pt x="289" y="29"/>
                  <a:pt x="289" y="29"/>
                  <a:pt x="289" y="29"/>
                </a:cubicBezTo>
                <a:cubicBezTo>
                  <a:pt x="290" y="30"/>
                  <a:pt x="290" y="30"/>
                  <a:pt x="290" y="30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296" y="32"/>
                  <a:pt x="296" y="32"/>
                  <a:pt x="296" y="32"/>
                </a:cubicBezTo>
                <a:cubicBezTo>
                  <a:pt x="294" y="33"/>
                  <a:pt x="294" y="33"/>
                  <a:pt x="294" y="33"/>
                </a:cubicBezTo>
                <a:cubicBezTo>
                  <a:pt x="291" y="32"/>
                  <a:pt x="291" y="32"/>
                  <a:pt x="291" y="32"/>
                </a:cubicBezTo>
                <a:cubicBezTo>
                  <a:pt x="291" y="32"/>
                  <a:pt x="288" y="31"/>
                  <a:pt x="287" y="30"/>
                </a:cubicBezTo>
                <a:cubicBezTo>
                  <a:pt x="287" y="30"/>
                  <a:pt x="284" y="28"/>
                  <a:pt x="283" y="28"/>
                </a:cubicBezTo>
                <a:cubicBezTo>
                  <a:pt x="282" y="28"/>
                  <a:pt x="279" y="28"/>
                  <a:pt x="279" y="28"/>
                </a:cubicBezTo>
                <a:cubicBezTo>
                  <a:pt x="274" y="27"/>
                  <a:pt x="274" y="27"/>
                  <a:pt x="274" y="27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8" y="33"/>
                  <a:pt x="278" y="33"/>
                  <a:pt x="278" y="33"/>
                </a:cubicBezTo>
                <a:cubicBezTo>
                  <a:pt x="283" y="36"/>
                  <a:pt x="283" y="36"/>
                  <a:pt x="283" y="36"/>
                </a:cubicBezTo>
                <a:cubicBezTo>
                  <a:pt x="286" y="37"/>
                  <a:pt x="286" y="37"/>
                  <a:pt x="286" y="37"/>
                </a:cubicBezTo>
                <a:cubicBezTo>
                  <a:pt x="291" y="37"/>
                  <a:pt x="291" y="37"/>
                  <a:pt x="291" y="37"/>
                </a:cubicBezTo>
                <a:cubicBezTo>
                  <a:pt x="291" y="37"/>
                  <a:pt x="290" y="38"/>
                  <a:pt x="289" y="38"/>
                </a:cubicBezTo>
                <a:cubicBezTo>
                  <a:pt x="289" y="38"/>
                  <a:pt x="288" y="38"/>
                  <a:pt x="288" y="39"/>
                </a:cubicBezTo>
                <a:cubicBezTo>
                  <a:pt x="288" y="41"/>
                  <a:pt x="288" y="41"/>
                  <a:pt x="288" y="41"/>
                </a:cubicBezTo>
                <a:cubicBezTo>
                  <a:pt x="283" y="38"/>
                  <a:pt x="283" y="38"/>
                  <a:pt x="283" y="38"/>
                </a:cubicBezTo>
                <a:cubicBezTo>
                  <a:pt x="280" y="38"/>
                  <a:pt x="280" y="38"/>
                  <a:pt x="280" y="38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74" y="39"/>
                  <a:pt x="274" y="39"/>
                  <a:pt x="274" y="39"/>
                </a:cubicBezTo>
                <a:cubicBezTo>
                  <a:pt x="271" y="40"/>
                  <a:pt x="271" y="40"/>
                  <a:pt x="271" y="40"/>
                </a:cubicBezTo>
                <a:cubicBezTo>
                  <a:pt x="271" y="42"/>
                  <a:pt x="271" y="42"/>
                  <a:pt x="271" y="42"/>
                </a:cubicBezTo>
                <a:cubicBezTo>
                  <a:pt x="271" y="43"/>
                  <a:pt x="271" y="43"/>
                  <a:pt x="271" y="43"/>
                </a:cubicBezTo>
                <a:cubicBezTo>
                  <a:pt x="274" y="44"/>
                  <a:pt x="274" y="44"/>
                  <a:pt x="274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81" y="43"/>
                  <a:pt x="281" y="43"/>
                  <a:pt x="281" y="43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82" y="47"/>
                  <a:pt x="282" y="47"/>
                  <a:pt x="282" y="47"/>
                </a:cubicBezTo>
                <a:cubicBezTo>
                  <a:pt x="282" y="47"/>
                  <a:pt x="283" y="47"/>
                  <a:pt x="284" y="47"/>
                </a:cubicBezTo>
                <a:cubicBezTo>
                  <a:pt x="284" y="46"/>
                  <a:pt x="287" y="44"/>
                  <a:pt x="287" y="44"/>
                </a:cubicBezTo>
                <a:cubicBezTo>
                  <a:pt x="286" y="46"/>
                  <a:pt x="286" y="46"/>
                  <a:pt x="286" y="46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7"/>
                  <a:pt x="273" y="45"/>
                  <a:pt x="272" y="45"/>
                </a:cubicBezTo>
                <a:cubicBezTo>
                  <a:pt x="270" y="45"/>
                  <a:pt x="268" y="45"/>
                  <a:pt x="268" y="45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68" y="47"/>
                  <a:pt x="270" y="50"/>
                  <a:pt x="269" y="50"/>
                </a:cubicBezTo>
                <a:cubicBezTo>
                  <a:pt x="268" y="50"/>
                  <a:pt x="266" y="51"/>
                  <a:pt x="266" y="51"/>
                </a:cubicBezTo>
                <a:lnTo>
                  <a:pt x="264" y="53"/>
                </a:lnTo>
                <a:close/>
                <a:moveTo>
                  <a:pt x="266" y="41"/>
                </a:moveTo>
                <a:cubicBezTo>
                  <a:pt x="267" y="41"/>
                  <a:pt x="267" y="41"/>
                  <a:pt x="267" y="41"/>
                </a:cubicBezTo>
                <a:cubicBezTo>
                  <a:pt x="268" y="41"/>
                  <a:pt x="268" y="39"/>
                  <a:pt x="268" y="39"/>
                </a:cubicBezTo>
                <a:cubicBezTo>
                  <a:pt x="268" y="37"/>
                  <a:pt x="268" y="37"/>
                  <a:pt x="268" y="37"/>
                </a:cubicBezTo>
                <a:cubicBezTo>
                  <a:pt x="271" y="39"/>
                  <a:pt x="271" y="39"/>
                  <a:pt x="271" y="39"/>
                </a:cubicBezTo>
                <a:cubicBezTo>
                  <a:pt x="271" y="39"/>
                  <a:pt x="272" y="38"/>
                  <a:pt x="272" y="37"/>
                </a:cubicBezTo>
                <a:cubicBezTo>
                  <a:pt x="272" y="36"/>
                  <a:pt x="274" y="37"/>
                  <a:pt x="275" y="37"/>
                </a:cubicBezTo>
                <a:cubicBezTo>
                  <a:pt x="276" y="38"/>
                  <a:pt x="277" y="36"/>
                  <a:pt x="277" y="36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4" y="32"/>
                  <a:pt x="274" y="32"/>
                  <a:pt x="274" y="32"/>
                </a:cubicBezTo>
                <a:cubicBezTo>
                  <a:pt x="274" y="32"/>
                  <a:pt x="273" y="32"/>
                  <a:pt x="271" y="31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70" y="28"/>
                  <a:pt x="270" y="28"/>
                  <a:pt x="270" y="28"/>
                </a:cubicBezTo>
                <a:cubicBezTo>
                  <a:pt x="268" y="27"/>
                  <a:pt x="268" y="27"/>
                  <a:pt x="268" y="27"/>
                </a:cubicBezTo>
                <a:cubicBezTo>
                  <a:pt x="268" y="27"/>
                  <a:pt x="267" y="28"/>
                  <a:pt x="266" y="28"/>
                </a:cubicBezTo>
                <a:cubicBezTo>
                  <a:pt x="266" y="28"/>
                  <a:pt x="265" y="27"/>
                  <a:pt x="265" y="26"/>
                </a:cubicBezTo>
                <a:cubicBezTo>
                  <a:pt x="265" y="26"/>
                  <a:pt x="264" y="25"/>
                  <a:pt x="263" y="25"/>
                </a:cubicBezTo>
                <a:cubicBezTo>
                  <a:pt x="263" y="24"/>
                  <a:pt x="261" y="24"/>
                  <a:pt x="260" y="24"/>
                </a:cubicBezTo>
                <a:cubicBezTo>
                  <a:pt x="258" y="23"/>
                  <a:pt x="258" y="22"/>
                  <a:pt x="258" y="22"/>
                </a:cubicBezTo>
                <a:cubicBezTo>
                  <a:pt x="256" y="21"/>
                  <a:pt x="256" y="21"/>
                  <a:pt x="256" y="21"/>
                </a:cubicBezTo>
                <a:cubicBezTo>
                  <a:pt x="256" y="21"/>
                  <a:pt x="254" y="19"/>
                  <a:pt x="253" y="18"/>
                </a:cubicBezTo>
                <a:cubicBezTo>
                  <a:pt x="252" y="18"/>
                  <a:pt x="251" y="18"/>
                  <a:pt x="251" y="18"/>
                </a:cubicBezTo>
                <a:cubicBezTo>
                  <a:pt x="251" y="18"/>
                  <a:pt x="247" y="19"/>
                  <a:pt x="247" y="20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51" y="20"/>
                  <a:pt x="251" y="20"/>
                  <a:pt x="251" y="21"/>
                </a:cubicBezTo>
                <a:cubicBezTo>
                  <a:pt x="251" y="22"/>
                  <a:pt x="249" y="22"/>
                  <a:pt x="249" y="22"/>
                </a:cubicBezTo>
                <a:cubicBezTo>
                  <a:pt x="245" y="22"/>
                  <a:pt x="245" y="22"/>
                  <a:pt x="245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44" y="22"/>
                  <a:pt x="245" y="23"/>
                  <a:pt x="246" y="24"/>
                </a:cubicBezTo>
                <a:cubicBezTo>
                  <a:pt x="247" y="24"/>
                  <a:pt x="247" y="25"/>
                  <a:pt x="247" y="25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5"/>
                  <a:pt x="242" y="25"/>
                  <a:pt x="242" y="25"/>
                </a:cubicBezTo>
                <a:cubicBezTo>
                  <a:pt x="242" y="28"/>
                  <a:pt x="242" y="28"/>
                  <a:pt x="242" y="28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31"/>
                  <a:pt x="241" y="31"/>
                  <a:pt x="241" y="31"/>
                </a:cubicBezTo>
                <a:cubicBezTo>
                  <a:pt x="243" y="31"/>
                  <a:pt x="243" y="31"/>
                  <a:pt x="243" y="31"/>
                </a:cubicBezTo>
                <a:cubicBezTo>
                  <a:pt x="243" y="33"/>
                  <a:pt x="243" y="33"/>
                  <a:pt x="243" y="33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8" y="34"/>
                  <a:pt x="248" y="34"/>
                  <a:pt x="248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4" y="33"/>
                  <a:pt x="254" y="33"/>
                  <a:pt x="254" y="33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6" y="35"/>
                  <a:pt x="253" y="36"/>
                  <a:pt x="253" y="36"/>
                </a:cubicBezTo>
                <a:cubicBezTo>
                  <a:pt x="250" y="36"/>
                  <a:pt x="250" y="36"/>
                  <a:pt x="250" y="36"/>
                </a:cubicBezTo>
                <a:cubicBezTo>
                  <a:pt x="247" y="37"/>
                  <a:pt x="247" y="37"/>
                  <a:pt x="247" y="37"/>
                </a:cubicBezTo>
                <a:cubicBezTo>
                  <a:pt x="250" y="39"/>
                  <a:pt x="250" y="39"/>
                  <a:pt x="250" y="39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61" y="42"/>
                  <a:pt x="261" y="42"/>
                  <a:pt x="261" y="42"/>
                </a:cubicBezTo>
                <a:cubicBezTo>
                  <a:pt x="265" y="43"/>
                  <a:pt x="265" y="43"/>
                  <a:pt x="265" y="43"/>
                </a:cubicBezTo>
                <a:lnTo>
                  <a:pt x="266" y="41"/>
                </a:lnTo>
                <a:close/>
                <a:moveTo>
                  <a:pt x="257" y="47"/>
                </a:moveTo>
                <a:cubicBezTo>
                  <a:pt x="255" y="50"/>
                  <a:pt x="255" y="50"/>
                  <a:pt x="255" y="50"/>
                </a:cubicBezTo>
                <a:cubicBezTo>
                  <a:pt x="260" y="50"/>
                  <a:pt x="260" y="50"/>
                  <a:pt x="260" y="50"/>
                </a:cubicBezTo>
                <a:cubicBezTo>
                  <a:pt x="263" y="49"/>
                  <a:pt x="263" y="49"/>
                  <a:pt x="263" y="49"/>
                </a:cubicBezTo>
                <a:cubicBezTo>
                  <a:pt x="263" y="49"/>
                  <a:pt x="261" y="47"/>
                  <a:pt x="261" y="46"/>
                </a:cubicBezTo>
                <a:lnTo>
                  <a:pt x="257" y="47"/>
                </a:lnTo>
                <a:close/>
                <a:moveTo>
                  <a:pt x="259" y="69"/>
                </a:moveTo>
                <a:cubicBezTo>
                  <a:pt x="264" y="68"/>
                  <a:pt x="264" y="68"/>
                  <a:pt x="264" y="68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6" y="67"/>
                  <a:pt x="269" y="68"/>
                  <a:pt x="270" y="69"/>
                </a:cubicBezTo>
                <a:cubicBezTo>
                  <a:pt x="271" y="70"/>
                  <a:pt x="275" y="69"/>
                  <a:pt x="275" y="69"/>
                </a:cubicBezTo>
                <a:cubicBezTo>
                  <a:pt x="281" y="69"/>
                  <a:pt x="281" y="69"/>
                  <a:pt x="281" y="69"/>
                </a:cubicBezTo>
                <a:cubicBezTo>
                  <a:pt x="283" y="69"/>
                  <a:pt x="283" y="69"/>
                  <a:pt x="283" y="69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6" y="69"/>
                  <a:pt x="286" y="69"/>
                  <a:pt x="286" y="69"/>
                </a:cubicBezTo>
                <a:cubicBezTo>
                  <a:pt x="289" y="69"/>
                  <a:pt x="289" y="69"/>
                  <a:pt x="289" y="69"/>
                </a:cubicBezTo>
                <a:cubicBezTo>
                  <a:pt x="289" y="69"/>
                  <a:pt x="293" y="68"/>
                  <a:pt x="294" y="68"/>
                </a:cubicBezTo>
                <a:cubicBezTo>
                  <a:pt x="295" y="68"/>
                  <a:pt x="295" y="67"/>
                  <a:pt x="295" y="66"/>
                </a:cubicBezTo>
                <a:cubicBezTo>
                  <a:pt x="295" y="65"/>
                  <a:pt x="297" y="65"/>
                  <a:pt x="297" y="65"/>
                </a:cubicBezTo>
                <a:cubicBezTo>
                  <a:pt x="296" y="62"/>
                  <a:pt x="296" y="62"/>
                  <a:pt x="296" y="62"/>
                </a:cubicBezTo>
                <a:cubicBezTo>
                  <a:pt x="292" y="61"/>
                  <a:pt x="292" y="61"/>
                  <a:pt x="292" y="61"/>
                </a:cubicBezTo>
                <a:cubicBezTo>
                  <a:pt x="287" y="60"/>
                  <a:pt x="287" y="60"/>
                  <a:pt x="287" y="60"/>
                </a:cubicBezTo>
                <a:cubicBezTo>
                  <a:pt x="283" y="61"/>
                  <a:pt x="283" y="61"/>
                  <a:pt x="283" y="61"/>
                </a:cubicBezTo>
                <a:cubicBezTo>
                  <a:pt x="277" y="62"/>
                  <a:pt x="277" y="62"/>
                  <a:pt x="277" y="62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69" y="62"/>
                  <a:pt x="269" y="62"/>
                  <a:pt x="269" y="62"/>
                </a:cubicBezTo>
                <a:cubicBezTo>
                  <a:pt x="265" y="62"/>
                  <a:pt x="265" y="62"/>
                  <a:pt x="265" y="62"/>
                </a:cubicBezTo>
                <a:cubicBezTo>
                  <a:pt x="262" y="59"/>
                  <a:pt x="262" y="59"/>
                  <a:pt x="262" y="59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0" y="54"/>
                  <a:pt x="260" y="54"/>
                  <a:pt x="260" y="54"/>
                </a:cubicBezTo>
                <a:cubicBezTo>
                  <a:pt x="256" y="54"/>
                  <a:pt x="256" y="54"/>
                  <a:pt x="256" y="54"/>
                </a:cubicBezTo>
                <a:cubicBezTo>
                  <a:pt x="253" y="54"/>
                  <a:pt x="253" y="54"/>
                  <a:pt x="253" y="54"/>
                </a:cubicBezTo>
                <a:cubicBezTo>
                  <a:pt x="253" y="54"/>
                  <a:pt x="253" y="57"/>
                  <a:pt x="254" y="58"/>
                </a:cubicBezTo>
                <a:cubicBezTo>
                  <a:pt x="254" y="59"/>
                  <a:pt x="256" y="61"/>
                  <a:pt x="256" y="61"/>
                </a:cubicBezTo>
                <a:cubicBezTo>
                  <a:pt x="254" y="64"/>
                  <a:pt x="254" y="64"/>
                  <a:pt x="254" y="64"/>
                </a:cubicBezTo>
                <a:cubicBezTo>
                  <a:pt x="256" y="66"/>
                  <a:pt x="256" y="66"/>
                  <a:pt x="256" y="66"/>
                </a:cubicBezTo>
                <a:lnTo>
                  <a:pt x="259" y="69"/>
                </a:lnTo>
                <a:close/>
                <a:moveTo>
                  <a:pt x="235" y="69"/>
                </a:moveTo>
                <a:cubicBezTo>
                  <a:pt x="237" y="69"/>
                  <a:pt x="237" y="69"/>
                  <a:pt x="237" y="69"/>
                </a:cubicBezTo>
                <a:cubicBezTo>
                  <a:pt x="236" y="68"/>
                  <a:pt x="236" y="68"/>
                  <a:pt x="236" y="68"/>
                </a:cubicBezTo>
                <a:lnTo>
                  <a:pt x="235" y="69"/>
                </a:lnTo>
                <a:close/>
                <a:moveTo>
                  <a:pt x="240" y="65"/>
                </a:moveTo>
                <a:cubicBezTo>
                  <a:pt x="243" y="67"/>
                  <a:pt x="243" y="67"/>
                  <a:pt x="243" y="6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248" y="68"/>
                  <a:pt x="248" y="68"/>
                  <a:pt x="248" y="68"/>
                </a:cubicBezTo>
                <a:cubicBezTo>
                  <a:pt x="250" y="67"/>
                  <a:pt x="250" y="67"/>
                  <a:pt x="250" y="67"/>
                </a:cubicBezTo>
                <a:cubicBezTo>
                  <a:pt x="251" y="65"/>
                  <a:pt x="251" y="65"/>
                  <a:pt x="251" y="65"/>
                </a:cubicBezTo>
                <a:cubicBezTo>
                  <a:pt x="248" y="63"/>
                  <a:pt x="248" y="63"/>
                  <a:pt x="248" y="63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45" y="62"/>
                  <a:pt x="245" y="62"/>
                  <a:pt x="245" y="62"/>
                </a:cubicBezTo>
                <a:cubicBezTo>
                  <a:pt x="241" y="63"/>
                  <a:pt x="241" y="63"/>
                  <a:pt x="241" y="63"/>
                </a:cubicBezTo>
                <a:lnTo>
                  <a:pt x="240" y="65"/>
                </a:lnTo>
                <a:close/>
                <a:moveTo>
                  <a:pt x="249" y="57"/>
                </a:moveTo>
                <a:cubicBezTo>
                  <a:pt x="251" y="55"/>
                  <a:pt x="251" y="55"/>
                  <a:pt x="251" y="55"/>
                </a:cubicBezTo>
                <a:cubicBezTo>
                  <a:pt x="251" y="54"/>
                  <a:pt x="251" y="54"/>
                  <a:pt x="251" y="54"/>
                </a:cubicBezTo>
                <a:cubicBezTo>
                  <a:pt x="248" y="52"/>
                  <a:pt x="248" y="52"/>
                  <a:pt x="248" y="52"/>
                </a:cubicBezTo>
                <a:cubicBezTo>
                  <a:pt x="245" y="52"/>
                  <a:pt x="245" y="52"/>
                  <a:pt x="245" y="52"/>
                </a:cubicBezTo>
                <a:cubicBezTo>
                  <a:pt x="243" y="51"/>
                  <a:pt x="243" y="51"/>
                  <a:pt x="243" y="51"/>
                </a:cubicBezTo>
                <a:cubicBezTo>
                  <a:pt x="240" y="51"/>
                  <a:pt x="240" y="51"/>
                  <a:pt x="240" y="51"/>
                </a:cubicBezTo>
                <a:cubicBezTo>
                  <a:pt x="239" y="54"/>
                  <a:pt x="239" y="54"/>
                  <a:pt x="239" y="54"/>
                </a:cubicBezTo>
                <a:cubicBezTo>
                  <a:pt x="243" y="55"/>
                  <a:pt x="243" y="55"/>
                  <a:pt x="243" y="55"/>
                </a:cubicBezTo>
                <a:cubicBezTo>
                  <a:pt x="246" y="57"/>
                  <a:pt x="246" y="57"/>
                  <a:pt x="246" y="57"/>
                </a:cubicBezTo>
                <a:lnTo>
                  <a:pt x="249" y="57"/>
                </a:lnTo>
                <a:close/>
                <a:moveTo>
                  <a:pt x="242" y="49"/>
                </a:moveTo>
                <a:cubicBezTo>
                  <a:pt x="246" y="49"/>
                  <a:pt x="246" y="49"/>
                  <a:pt x="246" y="49"/>
                </a:cubicBezTo>
                <a:cubicBezTo>
                  <a:pt x="248" y="48"/>
                  <a:pt x="248" y="48"/>
                  <a:pt x="248" y="48"/>
                </a:cubicBezTo>
                <a:cubicBezTo>
                  <a:pt x="251" y="48"/>
                  <a:pt x="251" y="48"/>
                  <a:pt x="251" y="48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42" y="47"/>
                  <a:pt x="242" y="47"/>
                  <a:pt x="242" y="47"/>
                </a:cubicBezTo>
                <a:lnTo>
                  <a:pt x="242" y="49"/>
                </a:lnTo>
                <a:close/>
                <a:moveTo>
                  <a:pt x="242" y="44"/>
                </a:moveTo>
                <a:cubicBezTo>
                  <a:pt x="245" y="44"/>
                  <a:pt x="245" y="44"/>
                  <a:pt x="245" y="44"/>
                </a:cubicBezTo>
                <a:cubicBezTo>
                  <a:pt x="246" y="42"/>
                  <a:pt x="246" y="42"/>
                  <a:pt x="246" y="42"/>
                </a:cubicBezTo>
                <a:cubicBezTo>
                  <a:pt x="243" y="40"/>
                  <a:pt x="243" y="40"/>
                  <a:pt x="243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4" y="39"/>
                  <a:pt x="234" y="39"/>
                  <a:pt x="234" y="39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239" y="45"/>
                  <a:pt x="239" y="45"/>
                  <a:pt x="239" y="45"/>
                </a:cubicBezTo>
                <a:lnTo>
                  <a:pt x="242" y="44"/>
                </a:lnTo>
                <a:close/>
                <a:moveTo>
                  <a:pt x="233" y="31"/>
                </a:moveTo>
                <a:cubicBezTo>
                  <a:pt x="232" y="29"/>
                  <a:pt x="232" y="29"/>
                  <a:pt x="232" y="29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30"/>
                  <a:pt x="227" y="30"/>
                  <a:pt x="227" y="30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0" y="32"/>
                  <a:pt x="230" y="32"/>
                  <a:pt x="230" y="32"/>
                </a:cubicBezTo>
                <a:lnTo>
                  <a:pt x="233" y="31"/>
                </a:lnTo>
                <a:close/>
                <a:moveTo>
                  <a:pt x="230" y="46"/>
                </a:moveTo>
                <a:cubicBezTo>
                  <a:pt x="231" y="45"/>
                  <a:pt x="231" y="45"/>
                  <a:pt x="231" y="45"/>
                </a:cubicBezTo>
                <a:cubicBezTo>
                  <a:pt x="231" y="43"/>
                  <a:pt x="231" y="43"/>
                  <a:pt x="231" y="43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28" y="39"/>
                  <a:pt x="228" y="39"/>
                  <a:pt x="228" y="39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23" y="37"/>
                  <a:pt x="223" y="37"/>
                  <a:pt x="223" y="37"/>
                </a:cubicBezTo>
                <a:cubicBezTo>
                  <a:pt x="221" y="37"/>
                  <a:pt x="221" y="37"/>
                  <a:pt x="221" y="37"/>
                </a:cubicBezTo>
                <a:cubicBezTo>
                  <a:pt x="219" y="36"/>
                  <a:pt x="219" y="36"/>
                  <a:pt x="219" y="36"/>
                </a:cubicBezTo>
                <a:cubicBezTo>
                  <a:pt x="216" y="34"/>
                  <a:pt x="216" y="34"/>
                  <a:pt x="216" y="34"/>
                </a:cubicBezTo>
                <a:cubicBezTo>
                  <a:pt x="214" y="35"/>
                  <a:pt x="214" y="35"/>
                  <a:pt x="214" y="35"/>
                </a:cubicBezTo>
                <a:cubicBezTo>
                  <a:pt x="209" y="36"/>
                  <a:pt x="209" y="36"/>
                  <a:pt x="209" y="36"/>
                </a:cubicBezTo>
                <a:cubicBezTo>
                  <a:pt x="210" y="37"/>
                  <a:pt x="210" y="37"/>
                  <a:pt x="210" y="37"/>
                </a:cubicBezTo>
                <a:cubicBezTo>
                  <a:pt x="212" y="37"/>
                  <a:pt x="212" y="37"/>
                  <a:pt x="212" y="37"/>
                </a:cubicBezTo>
                <a:cubicBezTo>
                  <a:pt x="214" y="38"/>
                  <a:pt x="214" y="38"/>
                  <a:pt x="214" y="38"/>
                </a:cubicBezTo>
                <a:cubicBezTo>
                  <a:pt x="215" y="40"/>
                  <a:pt x="215" y="40"/>
                  <a:pt x="215" y="40"/>
                </a:cubicBezTo>
                <a:cubicBezTo>
                  <a:pt x="212" y="40"/>
                  <a:pt x="212" y="40"/>
                  <a:pt x="212" y="40"/>
                </a:cubicBezTo>
                <a:cubicBezTo>
                  <a:pt x="213" y="42"/>
                  <a:pt x="213" y="42"/>
                  <a:pt x="213" y="42"/>
                </a:cubicBezTo>
                <a:cubicBezTo>
                  <a:pt x="215" y="42"/>
                  <a:pt x="215" y="42"/>
                  <a:pt x="215" y="42"/>
                </a:cubicBezTo>
                <a:cubicBezTo>
                  <a:pt x="216" y="43"/>
                  <a:pt x="216" y="43"/>
                  <a:pt x="216" y="43"/>
                </a:cubicBezTo>
                <a:cubicBezTo>
                  <a:pt x="218" y="42"/>
                  <a:pt x="218" y="42"/>
                  <a:pt x="218" y="42"/>
                </a:cubicBezTo>
                <a:cubicBezTo>
                  <a:pt x="220" y="43"/>
                  <a:pt x="220" y="43"/>
                  <a:pt x="220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7" y="46"/>
                  <a:pt x="227" y="46"/>
                  <a:pt x="227" y="46"/>
                </a:cubicBezTo>
                <a:lnTo>
                  <a:pt x="230" y="46"/>
                </a:lnTo>
                <a:close/>
                <a:moveTo>
                  <a:pt x="224" y="47"/>
                </a:moveTo>
                <a:cubicBezTo>
                  <a:pt x="221" y="45"/>
                  <a:pt x="221" y="45"/>
                  <a:pt x="221" y="45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18" y="47"/>
                  <a:pt x="218" y="47"/>
                  <a:pt x="218" y="47"/>
                </a:cubicBezTo>
                <a:cubicBezTo>
                  <a:pt x="221" y="47"/>
                  <a:pt x="221" y="47"/>
                  <a:pt x="221" y="47"/>
                </a:cubicBezTo>
                <a:lnTo>
                  <a:pt x="224" y="47"/>
                </a:lnTo>
                <a:close/>
                <a:moveTo>
                  <a:pt x="222" y="62"/>
                </a:moveTo>
                <a:cubicBezTo>
                  <a:pt x="224" y="61"/>
                  <a:pt x="224" y="61"/>
                  <a:pt x="224" y="61"/>
                </a:cubicBezTo>
                <a:cubicBezTo>
                  <a:pt x="226" y="61"/>
                  <a:pt x="226" y="61"/>
                  <a:pt x="226" y="61"/>
                </a:cubicBezTo>
                <a:cubicBezTo>
                  <a:pt x="227" y="63"/>
                  <a:pt x="227" y="63"/>
                  <a:pt x="227" y="63"/>
                </a:cubicBezTo>
                <a:cubicBezTo>
                  <a:pt x="229" y="66"/>
                  <a:pt x="229" y="66"/>
                  <a:pt x="229" y="66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3" y="65"/>
                  <a:pt x="233" y="65"/>
                  <a:pt x="233" y="65"/>
                </a:cubicBezTo>
                <a:cubicBezTo>
                  <a:pt x="235" y="64"/>
                  <a:pt x="235" y="64"/>
                  <a:pt x="235" y="64"/>
                </a:cubicBezTo>
                <a:cubicBezTo>
                  <a:pt x="236" y="62"/>
                  <a:pt x="236" y="62"/>
                  <a:pt x="236" y="62"/>
                </a:cubicBezTo>
                <a:cubicBezTo>
                  <a:pt x="236" y="60"/>
                  <a:pt x="236" y="60"/>
                  <a:pt x="236" y="60"/>
                </a:cubicBezTo>
                <a:cubicBezTo>
                  <a:pt x="236" y="60"/>
                  <a:pt x="236" y="59"/>
                  <a:pt x="237" y="58"/>
                </a:cubicBezTo>
                <a:cubicBezTo>
                  <a:pt x="238" y="58"/>
                  <a:pt x="236" y="56"/>
                  <a:pt x="236" y="56"/>
                </a:cubicBezTo>
                <a:cubicBezTo>
                  <a:pt x="236" y="56"/>
                  <a:pt x="234" y="55"/>
                  <a:pt x="233" y="55"/>
                </a:cubicBezTo>
                <a:cubicBezTo>
                  <a:pt x="232" y="55"/>
                  <a:pt x="231" y="56"/>
                  <a:pt x="231" y="56"/>
                </a:cubicBezTo>
                <a:cubicBezTo>
                  <a:pt x="228" y="54"/>
                  <a:pt x="228" y="54"/>
                  <a:pt x="228" y="54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27" y="55"/>
                  <a:pt x="229" y="58"/>
                  <a:pt x="230" y="59"/>
                </a:cubicBezTo>
                <a:cubicBezTo>
                  <a:pt x="230" y="60"/>
                  <a:pt x="227" y="59"/>
                  <a:pt x="227" y="59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21" y="55"/>
                  <a:pt x="221" y="55"/>
                  <a:pt x="221" y="55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2" y="60"/>
                  <a:pt x="222" y="60"/>
                  <a:pt x="222" y="60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3" y="53"/>
                  <a:pt x="213" y="53"/>
                  <a:pt x="213" y="53"/>
                </a:cubicBezTo>
                <a:cubicBezTo>
                  <a:pt x="213" y="56"/>
                  <a:pt x="213" y="56"/>
                  <a:pt x="213" y="56"/>
                </a:cubicBezTo>
                <a:cubicBezTo>
                  <a:pt x="214" y="58"/>
                  <a:pt x="214" y="58"/>
                  <a:pt x="214" y="58"/>
                </a:cubicBezTo>
                <a:cubicBezTo>
                  <a:pt x="214" y="58"/>
                  <a:pt x="218" y="60"/>
                  <a:pt x="218" y="61"/>
                </a:cubicBezTo>
                <a:lnTo>
                  <a:pt x="222" y="62"/>
                </a:lnTo>
                <a:close/>
                <a:moveTo>
                  <a:pt x="212" y="63"/>
                </a:moveTo>
                <a:cubicBezTo>
                  <a:pt x="212" y="65"/>
                  <a:pt x="212" y="65"/>
                  <a:pt x="212" y="65"/>
                </a:cubicBezTo>
                <a:cubicBezTo>
                  <a:pt x="215" y="65"/>
                  <a:pt x="215" y="65"/>
                  <a:pt x="215" y="65"/>
                </a:cubicBezTo>
                <a:cubicBezTo>
                  <a:pt x="215" y="65"/>
                  <a:pt x="216" y="64"/>
                  <a:pt x="216" y="64"/>
                </a:cubicBezTo>
                <a:cubicBezTo>
                  <a:pt x="216" y="63"/>
                  <a:pt x="213" y="62"/>
                  <a:pt x="213" y="63"/>
                </a:cubicBezTo>
                <a:cubicBezTo>
                  <a:pt x="213" y="63"/>
                  <a:pt x="212" y="63"/>
                  <a:pt x="212" y="63"/>
                </a:cubicBezTo>
                <a:close/>
                <a:moveTo>
                  <a:pt x="213" y="50"/>
                </a:moveTo>
                <a:cubicBezTo>
                  <a:pt x="211" y="47"/>
                  <a:pt x="211" y="47"/>
                  <a:pt x="211" y="47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6"/>
                  <a:pt x="208" y="47"/>
                  <a:pt x="208" y="48"/>
                </a:cubicBezTo>
                <a:cubicBezTo>
                  <a:pt x="209" y="49"/>
                  <a:pt x="211" y="51"/>
                  <a:pt x="211" y="51"/>
                </a:cubicBezTo>
                <a:lnTo>
                  <a:pt x="213" y="50"/>
                </a:lnTo>
                <a:close/>
                <a:moveTo>
                  <a:pt x="305" y="113"/>
                </a:moveTo>
                <a:cubicBezTo>
                  <a:pt x="308" y="114"/>
                  <a:pt x="308" y="114"/>
                  <a:pt x="308" y="114"/>
                </a:cubicBezTo>
                <a:cubicBezTo>
                  <a:pt x="311" y="113"/>
                  <a:pt x="311" y="113"/>
                  <a:pt x="311" y="113"/>
                </a:cubicBezTo>
                <a:cubicBezTo>
                  <a:pt x="313" y="111"/>
                  <a:pt x="313" y="111"/>
                  <a:pt x="313" y="111"/>
                </a:cubicBezTo>
                <a:cubicBezTo>
                  <a:pt x="311" y="108"/>
                  <a:pt x="311" y="108"/>
                  <a:pt x="311" y="108"/>
                </a:cubicBezTo>
                <a:cubicBezTo>
                  <a:pt x="311" y="108"/>
                  <a:pt x="307" y="108"/>
                  <a:pt x="306" y="108"/>
                </a:cubicBezTo>
                <a:cubicBezTo>
                  <a:pt x="305" y="108"/>
                  <a:pt x="303" y="111"/>
                  <a:pt x="303" y="111"/>
                </a:cubicBezTo>
                <a:lnTo>
                  <a:pt x="305" y="113"/>
                </a:lnTo>
                <a:close/>
                <a:moveTo>
                  <a:pt x="248" y="84"/>
                </a:moveTo>
                <a:cubicBezTo>
                  <a:pt x="250" y="82"/>
                  <a:pt x="250" y="82"/>
                  <a:pt x="250" y="82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4" y="80"/>
                  <a:pt x="254" y="80"/>
                  <a:pt x="254" y="80"/>
                </a:cubicBezTo>
                <a:cubicBezTo>
                  <a:pt x="256" y="79"/>
                  <a:pt x="256" y="79"/>
                  <a:pt x="256" y="79"/>
                </a:cubicBezTo>
                <a:cubicBezTo>
                  <a:pt x="258" y="76"/>
                  <a:pt x="258" y="76"/>
                  <a:pt x="258" y="76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0" y="73"/>
                  <a:pt x="258" y="72"/>
                  <a:pt x="257" y="72"/>
                </a:cubicBezTo>
                <a:cubicBezTo>
                  <a:pt x="254" y="72"/>
                  <a:pt x="254" y="72"/>
                  <a:pt x="254" y="72"/>
                </a:cubicBezTo>
                <a:cubicBezTo>
                  <a:pt x="251" y="71"/>
                  <a:pt x="251" y="71"/>
                  <a:pt x="251" y="71"/>
                </a:cubicBezTo>
                <a:cubicBezTo>
                  <a:pt x="251" y="71"/>
                  <a:pt x="247" y="71"/>
                  <a:pt x="246" y="71"/>
                </a:cubicBezTo>
                <a:cubicBezTo>
                  <a:pt x="245" y="71"/>
                  <a:pt x="246" y="72"/>
                  <a:pt x="246" y="73"/>
                </a:cubicBezTo>
                <a:cubicBezTo>
                  <a:pt x="246" y="75"/>
                  <a:pt x="244" y="75"/>
                  <a:pt x="244" y="75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5" y="83"/>
                  <a:pt x="245" y="84"/>
                </a:cubicBezTo>
                <a:lnTo>
                  <a:pt x="248" y="84"/>
                </a:lnTo>
                <a:close/>
                <a:moveTo>
                  <a:pt x="232" y="89"/>
                </a:moveTo>
                <a:cubicBezTo>
                  <a:pt x="233" y="89"/>
                  <a:pt x="235" y="87"/>
                  <a:pt x="235" y="87"/>
                </a:cubicBezTo>
                <a:cubicBezTo>
                  <a:pt x="239" y="87"/>
                  <a:pt x="239" y="87"/>
                  <a:pt x="239" y="87"/>
                </a:cubicBezTo>
                <a:cubicBezTo>
                  <a:pt x="241" y="84"/>
                  <a:pt x="241" y="84"/>
                  <a:pt x="241" y="84"/>
                </a:cubicBezTo>
                <a:cubicBezTo>
                  <a:pt x="239" y="82"/>
                  <a:pt x="239" y="82"/>
                  <a:pt x="239" y="82"/>
                </a:cubicBezTo>
                <a:cubicBezTo>
                  <a:pt x="237" y="80"/>
                  <a:pt x="237" y="80"/>
                  <a:pt x="237" y="80"/>
                </a:cubicBezTo>
                <a:cubicBezTo>
                  <a:pt x="234" y="78"/>
                  <a:pt x="234" y="78"/>
                  <a:pt x="234" y="78"/>
                </a:cubicBezTo>
                <a:cubicBezTo>
                  <a:pt x="238" y="77"/>
                  <a:pt x="238" y="77"/>
                  <a:pt x="238" y="77"/>
                </a:cubicBezTo>
                <a:cubicBezTo>
                  <a:pt x="238" y="77"/>
                  <a:pt x="238" y="76"/>
                  <a:pt x="237" y="75"/>
                </a:cubicBezTo>
                <a:cubicBezTo>
                  <a:pt x="237" y="74"/>
                  <a:pt x="235" y="73"/>
                  <a:pt x="235" y="73"/>
                </a:cubicBezTo>
                <a:cubicBezTo>
                  <a:pt x="234" y="72"/>
                  <a:pt x="234" y="72"/>
                  <a:pt x="234" y="72"/>
                </a:cubicBezTo>
                <a:cubicBezTo>
                  <a:pt x="231" y="72"/>
                  <a:pt x="231" y="72"/>
                  <a:pt x="231" y="72"/>
                </a:cubicBezTo>
                <a:cubicBezTo>
                  <a:pt x="230" y="74"/>
                  <a:pt x="230" y="74"/>
                  <a:pt x="230" y="74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7" y="73"/>
                  <a:pt x="227" y="73"/>
                  <a:pt x="227" y="73"/>
                </a:cubicBezTo>
                <a:cubicBezTo>
                  <a:pt x="224" y="73"/>
                  <a:pt x="224" y="73"/>
                  <a:pt x="224" y="73"/>
                </a:cubicBezTo>
                <a:cubicBezTo>
                  <a:pt x="225" y="75"/>
                  <a:pt x="225" y="75"/>
                  <a:pt x="225" y="75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6" y="80"/>
                  <a:pt x="226" y="80"/>
                  <a:pt x="226" y="80"/>
                </a:cubicBezTo>
                <a:cubicBezTo>
                  <a:pt x="226" y="80"/>
                  <a:pt x="225" y="81"/>
                  <a:pt x="224" y="81"/>
                </a:cubicBezTo>
                <a:cubicBezTo>
                  <a:pt x="224" y="80"/>
                  <a:pt x="222" y="79"/>
                  <a:pt x="222" y="79"/>
                </a:cubicBezTo>
                <a:cubicBezTo>
                  <a:pt x="220" y="79"/>
                  <a:pt x="220" y="79"/>
                  <a:pt x="220" y="79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22" y="82"/>
                  <a:pt x="222" y="82"/>
                  <a:pt x="222" y="82"/>
                </a:cubicBezTo>
                <a:cubicBezTo>
                  <a:pt x="224" y="84"/>
                  <a:pt x="224" y="84"/>
                  <a:pt x="224" y="84"/>
                </a:cubicBezTo>
                <a:cubicBezTo>
                  <a:pt x="227" y="84"/>
                  <a:pt x="227" y="84"/>
                  <a:pt x="227" y="84"/>
                </a:cubicBezTo>
                <a:cubicBezTo>
                  <a:pt x="227" y="84"/>
                  <a:pt x="228" y="86"/>
                  <a:pt x="228" y="87"/>
                </a:cubicBezTo>
                <a:cubicBezTo>
                  <a:pt x="228" y="88"/>
                  <a:pt x="232" y="89"/>
                  <a:pt x="232" y="89"/>
                </a:cubicBezTo>
                <a:close/>
                <a:moveTo>
                  <a:pt x="213" y="78"/>
                </a:moveTo>
                <a:cubicBezTo>
                  <a:pt x="213" y="75"/>
                  <a:pt x="213" y="75"/>
                  <a:pt x="213" y="75"/>
                </a:cubicBezTo>
                <a:cubicBezTo>
                  <a:pt x="212" y="74"/>
                  <a:pt x="212" y="74"/>
                  <a:pt x="212" y="74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205" y="75"/>
                  <a:pt x="207" y="77"/>
                  <a:pt x="208" y="77"/>
                </a:cubicBezTo>
                <a:cubicBezTo>
                  <a:pt x="209" y="77"/>
                  <a:pt x="211" y="79"/>
                  <a:pt x="211" y="79"/>
                </a:cubicBezTo>
                <a:lnTo>
                  <a:pt x="213" y="78"/>
                </a:lnTo>
                <a:close/>
                <a:moveTo>
                  <a:pt x="201" y="74"/>
                </a:moveTo>
                <a:cubicBezTo>
                  <a:pt x="200" y="75"/>
                  <a:pt x="200" y="75"/>
                  <a:pt x="200" y="75"/>
                </a:cubicBezTo>
                <a:cubicBezTo>
                  <a:pt x="202" y="76"/>
                  <a:pt x="202" y="76"/>
                  <a:pt x="202" y="76"/>
                </a:cubicBezTo>
                <a:cubicBezTo>
                  <a:pt x="203" y="74"/>
                  <a:pt x="203" y="74"/>
                  <a:pt x="203" y="74"/>
                </a:cubicBezTo>
                <a:lnTo>
                  <a:pt x="201" y="74"/>
                </a:lnTo>
                <a:close/>
                <a:moveTo>
                  <a:pt x="184" y="42"/>
                </a:moveTo>
                <a:cubicBezTo>
                  <a:pt x="187" y="42"/>
                  <a:pt x="187" y="42"/>
                  <a:pt x="187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6" y="42"/>
                  <a:pt x="196" y="42"/>
                  <a:pt x="196" y="42"/>
                </a:cubicBezTo>
                <a:cubicBezTo>
                  <a:pt x="196" y="42"/>
                  <a:pt x="197" y="40"/>
                  <a:pt x="196" y="40"/>
                </a:cubicBezTo>
                <a:cubicBezTo>
                  <a:pt x="195" y="40"/>
                  <a:pt x="193" y="39"/>
                  <a:pt x="193" y="39"/>
                </a:cubicBezTo>
                <a:cubicBezTo>
                  <a:pt x="189" y="39"/>
                  <a:pt x="189" y="39"/>
                  <a:pt x="189" y="39"/>
                </a:cubicBezTo>
                <a:cubicBezTo>
                  <a:pt x="186" y="40"/>
                  <a:pt x="186" y="40"/>
                  <a:pt x="186" y="40"/>
                </a:cubicBezTo>
                <a:lnTo>
                  <a:pt x="184" y="42"/>
                </a:lnTo>
                <a:close/>
                <a:moveTo>
                  <a:pt x="187" y="50"/>
                </a:moveTo>
                <a:cubicBezTo>
                  <a:pt x="189" y="49"/>
                  <a:pt x="189" y="49"/>
                  <a:pt x="189" y="49"/>
                </a:cubicBezTo>
                <a:cubicBezTo>
                  <a:pt x="193" y="49"/>
                  <a:pt x="193" y="49"/>
                  <a:pt x="193" y="49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2" y="46"/>
                  <a:pt x="192" y="46"/>
                  <a:pt x="192" y="46"/>
                </a:cubicBezTo>
                <a:cubicBezTo>
                  <a:pt x="194" y="46"/>
                  <a:pt x="194" y="46"/>
                  <a:pt x="194" y="4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3" y="44"/>
                  <a:pt x="193" y="44"/>
                  <a:pt x="193" y="44"/>
                </a:cubicBezTo>
                <a:cubicBezTo>
                  <a:pt x="189" y="44"/>
                  <a:pt x="189" y="44"/>
                  <a:pt x="189" y="4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6" y="49"/>
                  <a:pt x="186" y="49"/>
                  <a:pt x="186" y="49"/>
                </a:cubicBezTo>
                <a:lnTo>
                  <a:pt x="187" y="50"/>
                </a:lnTo>
                <a:close/>
                <a:moveTo>
                  <a:pt x="181" y="46"/>
                </a:moveTo>
                <a:cubicBezTo>
                  <a:pt x="181" y="44"/>
                  <a:pt x="181" y="44"/>
                  <a:pt x="181" y="44"/>
                </a:cubicBezTo>
                <a:cubicBezTo>
                  <a:pt x="178" y="43"/>
                  <a:pt x="178" y="43"/>
                  <a:pt x="178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9" y="46"/>
                  <a:pt x="179" y="46"/>
                  <a:pt x="179" y="46"/>
                </a:cubicBezTo>
                <a:lnTo>
                  <a:pt x="181" y="46"/>
                </a:lnTo>
                <a:close/>
                <a:moveTo>
                  <a:pt x="178" y="55"/>
                </a:moveTo>
                <a:cubicBezTo>
                  <a:pt x="174" y="56"/>
                  <a:pt x="174" y="56"/>
                  <a:pt x="174" y="56"/>
                </a:cubicBezTo>
                <a:cubicBezTo>
                  <a:pt x="173" y="59"/>
                  <a:pt x="173" y="59"/>
                  <a:pt x="173" y="59"/>
                </a:cubicBezTo>
                <a:cubicBezTo>
                  <a:pt x="171" y="61"/>
                  <a:pt x="171" y="61"/>
                  <a:pt x="171" y="61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5"/>
                  <a:pt x="169" y="65"/>
                  <a:pt x="169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7" y="66"/>
                  <a:pt x="177" y="66"/>
                  <a:pt x="177" y="66"/>
                </a:cubicBezTo>
                <a:cubicBezTo>
                  <a:pt x="180" y="65"/>
                  <a:pt x="180" y="65"/>
                  <a:pt x="180" y="65"/>
                </a:cubicBezTo>
                <a:cubicBezTo>
                  <a:pt x="182" y="64"/>
                  <a:pt x="182" y="64"/>
                  <a:pt x="182" y="64"/>
                </a:cubicBezTo>
                <a:cubicBezTo>
                  <a:pt x="187" y="65"/>
                  <a:pt x="187" y="65"/>
                  <a:pt x="187" y="65"/>
                </a:cubicBezTo>
                <a:cubicBezTo>
                  <a:pt x="190" y="65"/>
                  <a:pt x="190" y="65"/>
                  <a:pt x="190" y="65"/>
                </a:cubicBezTo>
                <a:cubicBezTo>
                  <a:pt x="189" y="66"/>
                  <a:pt x="186" y="66"/>
                  <a:pt x="186" y="66"/>
                </a:cubicBezTo>
                <a:cubicBezTo>
                  <a:pt x="183" y="66"/>
                  <a:pt x="183" y="66"/>
                  <a:pt x="183" y="66"/>
                </a:cubicBezTo>
                <a:cubicBezTo>
                  <a:pt x="181" y="67"/>
                  <a:pt x="181" y="67"/>
                  <a:pt x="181" y="67"/>
                </a:cubicBezTo>
                <a:cubicBezTo>
                  <a:pt x="181" y="69"/>
                  <a:pt x="181" y="69"/>
                  <a:pt x="181" y="69"/>
                </a:cubicBezTo>
                <a:cubicBezTo>
                  <a:pt x="183" y="70"/>
                  <a:pt x="183" y="70"/>
                  <a:pt x="183" y="70"/>
                </a:cubicBezTo>
                <a:cubicBezTo>
                  <a:pt x="187" y="70"/>
                  <a:pt x="187" y="70"/>
                  <a:pt x="187" y="70"/>
                </a:cubicBezTo>
                <a:cubicBezTo>
                  <a:pt x="192" y="68"/>
                  <a:pt x="192" y="68"/>
                  <a:pt x="192" y="68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6" y="66"/>
                  <a:pt x="206" y="66"/>
                  <a:pt x="206" y="66"/>
                </a:cubicBezTo>
                <a:cubicBezTo>
                  <a:pt x="208" y="64"/>
                  <a:pt x="208" y="64"/>
                  <a:pt x="208" y="64"/>
                </a:cubicBezTo>
                <a:cubicBezTo>
                  <a:pt x="209" y="60"/>
                  <a:pt x="209" y="60"/>
                  <a:pt x="209" y="60"/>
                </a:cubicBezTo>
                <a:cubicBezTo>
                  <a:pt x="208" y="58"/>
                  <a:pt x="208" y="58"/>
                  <a:pt x="208" y="58"/>
                </a:cubicBezTo>
                <a:cubicBezTo>
                  <a:pt x="206" y="58"/>
                  <a:pt x="206" y="58"/>
                  <a:pt x="206" y="58"/>
                </a:cubicBezTo>
                <a:cubicBezTo>
                  <a:pt x="205" y="60"/>
                  <a:pt x="205" y="60"/>
                  <a:pt x="205" y="60"/>
                </a:cubicBezTo>
                <a:cubicBezTo>
                  <a:pt x="203" y="59"/>
                  <a:pt x="203" y="59"/>
                  <a:pt x="203" y="59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99" y="53"/>
                  <a:pt x="199" y="53"/>
                  <a:pt x="199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5" y="54"/>
                  <a:pt x="195" y="54"/>
                  <a:pt x="195" y="54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193" y="56"/>
                  <a:pt x="193" y="56"/>
                  <a:pt x="193" y="56"/>
                </a:cubicBezTo>
                <a:cubicBezTo>
                  <a:pt x="195" y="58"/>
                  <a:pt x="195" y="58"/>
                  <a:pt x="195" y="58"/>
                </a:cubicBezTo>
                <a:cubicBezTo>
                  <a:pt x="195" y="59"/>
                  <a:pt x="195" y="60"/>
                  <a:pt x="195" y="60"/>
                </a:cubicBezTo>
                <a:cubicBezTo>
                  <a:pt x="198" y="61"/>
                  <a:pt x="198" y="61"/>
                  <a:pt x="198" y="61"/>
                </a:cubicBezTo>
                <a:cubicBezTo>
                  <a:pt x="198" y="61"/>
                  <a:pt x="198" y="62"/>
                  <a:pt x="198" y="62"/>
                </a:cubicBezTo>
                <a:cubicBezTo>
                  <a:pt x="197" y="62"/>
                  <a:pt x="195" y="62"/>
                  <a:pt x="195" y="62"/>
                </a:cubicBezTo>
                <a:cubicBezTo>
                  <a:pt x="192" y="62"/>
                  <a:pt x="192" y="62"/>
                  <a:pt x="192" y="62"/>
                </a:cubicBezTo>
                <a:cubicBezTo>
                  <a:pt x="190" y="61"/>
                  <a:pt x="190" y="61"/>
                  <a:pt x="190" y="61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84" y="57"/>
                  <a:pt x="184" y="57"/>
                  <a:pt x="184" y="57"/>
                </a:cubicBezTo>
                <a:cubicBezTo>
                  <a:pt x="182" y="57"/>
                  <a:pt x="182" y="57"/>
                  <a:pt x="182" y="57"/>
                </a:cubicBezTo>
                <a:cubicBezTo>
                  <a:pt x="180" y="56"/>
                  <a:pt x="180" y="56"/>
                  <a:pt x="180" y="56"/>
                </a:cubicBezTo>
                <a:lnTo>
                  <a:pt x="178" y="55"/>
                </a:lnTo>
                <a:close/>
                <a:moveTo>
                  <a:pt x="179" y="52"/>
                </a:moveTo>
                <a:cubicBezTo>
                  <a:pt x="179" y="53"/>
                  <a:pt x="179" y="53"/>
                  <a:pt x="179" y="53"/>
                </a:cubicBezTo>
                <a:cubicBezTo>
                  <a:pt x="183" y="54"/>
                  <a:pt x="183" y="54"/>
                  <a:pt x="183" y="54"/>
                </a:cubicBezTo>
                <a:cubicBezTo>
                  <a:pt x="183" y="52"/>
                  <a:pt x="183" y="52"/>
                  <a:pt x="183" y="52"/>
                </a:cubicBezTo>
                <a:cubicBezTo>
                  <a:pt x="183" y="52"/>
                  <a:pt x="179" y="53"/>
                  <a:pt x="179" y="52"/>
                </a:cubicBezTo>
                <a:close/>
                <a:moveTo>
                  <a:pt x="165" y="60"/>
                </a:moveTo>
                <a:cubicBezTo>
                  <a:pt x="163" y="62"/>
                  <a:pt x="163" y="62"/>
                  <a:pt x="163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8" y="59"/>
                  <a:pt x="168" y="59"/>
                  <a:pt x="168" y="59"/>
                </a:cubicBezTo>
                <a:lnTo>
                  <a:pt x="165" y="60"/>
                </a:lnTo>
                <a:close/>
                <a:moveTo>
                  <a:pt x="170" y="55"/>
                </a:moveTo>
                <a:cubicBezTo>
                  <a:pt x="173" y="54"/>
                  <a:pt x="173" y="54"/>
                  <a:pt x="173" y="54"/>
                </a:cubicBezTo>
                <a:cubicBezTo>
                  <a:pt x="174" y="51"/>
                  <a:pt x="174" y="51"/>
                  <a:pt x="174" y="51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1" y="48"/>
                  <a:pt x="171" y="48"/>
                  <a:pt x="171" y="48"/>
                </a:cubicBezTo>
                <a:cubicBezTo>
                  <a:pt x="169" y="49"/>
                  <a:pt x="169" y="49"/>
                  <a:pt x="169" y="49"/>
                </a:cubicBezTo>
                <a:cubicBezTo>
                  <a:pt x="165" y="49"/>
                  <a:pt x="165" y="49"/>
                  <a:pt x="165" y="49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49"/>
                  <a:pt x="161" y="52"/>
                  <a:pt x="160" y="53"/>
                </a:cubicBezTo>
                <a:cubicBezTo>
                  <a:pt x="160" y="54"/>
                  <a:pt x="158" y="55"/>
                  <a:pt x="158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1" y="57"/>
                  <a:pt x="151" y="57"/>
                  <a:pt x="151" y="57"/>
                </a:cubicBezTo>
                <a:cubicBezTo>
                  <a:pt x="153" y="59"/>
                  <a:pt x="153" y="59"/>
                  <a:pt x="153" y="59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2" y="59"/>
                  <a:pt x="162" y="59"/>
                  <a:pt x="162" y="59"/>
                </a:cubicBezTo>
                <a:cubicBezTo>
                  <a:pt x="162" y="57"/>
                  <a:pt x="162" y="57"/>
                  <a:pt x="162" y="57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67" y="54"/>
                  <a:pt x="167" y="54"/>
                  <a:pt x="167" y="54"/>
                </a:cubicBezTo>
                <a:cubicBezTo>
                  <a:pt x="169" y="56"/>
                  <a:pt x="169" y="56"/>
                  <a:pt x="169" y="56"/>
                </a:cubicBezTo>
                <a:lnTo>
                  <a:pt x="170" y="55"/>
                </a:lnTo>
                <a:close/>
                <a:moveTo>
                  <a:pt x="173" y="101"/>
                </a:moveTo>
                <a:cubicBezTo>
                  <a:pt x="177" y="101"/>
                  <a:pt x="177" y="101"/>
                  <a:pt x="177" y="101"/>
                </a:cubicBezTo>
                <a:cubicBezTo>
                  <a:pt x="181" y="101"/>
                  <a:pt x="181" y="101"/>
                  <a:pt x="181" y="101"/>
                </a:cubicBezTo>
                <a:cubicBezTo>
                  <a:pt x="183" y="105"/>
                  <a:pt x="183" y="105"/>
                  <a:pt x="183" y="105"/>
                </a:cubicBezTo>
                <a:cubicBezTo>
                  <a:pt x="185" y="106"/>
                  <a:pt x="185" y="106"/>
                  <a:pt x="185" y="106"/>
                </a:cubicBezTo>
                <a:cubicBezTo>
                  <a:pt x="190" y="106"/>
                  <a:pt x="190" y="106"/>
                  <a:pt x="190" y="106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198" y="104"/>
                  <a:pt x="198" y="104"/>
                  <a:pt x="198" y="104"/>
                </a:cubicBezTo>
                <a:cubicBezTo>
                  <a:pt x="201" y="103"/>
                  <a:pt x="201" y="103"/>
                  <a:pt x="201" y="103"/>
                </a:cubicBezTo>
                <a:cubicBezTo>
                  <a:pt x="204" y="102"/>
                  <a:pt x="204" y="102"/>
                  <a:pt x="204" y="102"/>
                </a:cubicBezTo>
                <a:cubicBezTo>
                  <a:pt x="206" y="101"/>
                  <a:pt x="206" y="101"/>
                  <a:pt x="206" y="101"/>
                </a:cubicBezTo>
                <a:cubicBezTo>
                  <a:pt x="207" y="102"/>
                  <a:pt x="207" y="102"/>
                  <a:pt x="207" y="102"/>
                </a:cubicBezTo>
                <a:cubicBezTo>
                  <a:pt x="209" y="101"/>
                  <a:pt x="209" y="101"/>
                  <a:pt x="209" y="101"/>
                </a:cubicBezTo>
                <a:cubicBezTo>
                  <a:pt x="214" y="104"/>
                  <a:pt x="214" y="104"/>
                  <a:pt x="214" y="104"/>
                </a:cubicBezTo>
                <a:cubicBezTo>
                  <a:pt x="217" y="104"/>
                  <a:pt x="217" y="104"/>
                  <a:pt x="217" y="104"/>
                </a:cubicBezTo>
                <a:cubicBezTo>
                  <a:pt x="220" y="104"/>
                  <a:pt x="220" y="104"/>
                  <a:pt x="220" y="104"/>
                </a:cubicBezTo>
                <a:cubicBezTo>
                  <a:pt x="221" y="101"/>
                  <a:pt x="221" y="101"/>
                  <a:pt x="221" y="101"/>
                </a:cubicBezTo>
                <a:cubicBezTo>
                  <a:pt x="219" y="100"/>
                  <a:pt x="219" y="100"/>
                  <a:pt x="219" y="100"/>
                </a:cubicBezTo>
                <a:cubicBezTo>
                  <a:pt x="221" y="99"/>
                  <a:pt x="221" y="99"/>
                  <a:pt x="221" y="99"/>
                </a:cubicBezTo>
                <a:cubicBezTo>
                  <a:pt x="224" y="99"/>
                  <a:pt x="224" y="99"/>
                  <a:pt x="224" y="99"/>
                </a:cubicBezTo>
                <a:cubicBezTo>
                  <a:pt x="225" y="97"/>
                  <a:pt x="225" y="97"/>
                  <a:pt x="225" y="97"/>
                </a:cubicBezTo>
                <a:cubicBezTo>
                  <a:pt x="222" y="95"/>
                  <a:pt x="222" y="95"/>
                  <a:pt x="222" y="95"/>
                </a:cubicBezTo>
                <a:cubicBezTo>
                  <a:pt x="216" y="94"/>
                  <a:pt x="216" y="94"/>
                  <a:pt x="216" y="94"/>
                </a:cubicBezTo>
                <a:cubicBezTo>
                  <a:pt x="213" y="91"/>
                  <a:pt x="213" y="91"/>
                  <a:pt x="213" y="91"/>
                </a:cubicBezTo>
                <a:cubicBezTo>
                  <a:pt x="214" y="88"/>
                  <a:pt x="214" y="88"/>
                  <a:pt x="214" y="88"/>
                </a:cubicBezTo>
                <a:cubicBezTo>
                  <a:pt x="211" y="86"/>
                  <a:pt x="211" y="86"/>
                  <a:pt x="211" y="86"/>
                </a:cubicBezTo>
                <a:cubicBezTo>
                  <a:pt x="210" y="82"/>
                  <a:pt x="210" y="82"/>
                  <a:pt x="210" y="82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4" y="77"/>
                  <a:pt x="204" y="77"/>
                  <a:pt x="204" y="77"/>
                </a:cubicBezTo>
                <a:cubicBezTo>
                  <a:pt x="201" y="77"/>
                  <a:pt x="201" y="77"/>
                  <a:pt x="201" y="77"/>
                </a:cubicBezTo>
                <a:cubicBezTo>
                  <a:pt x="201" y="80"/>
                  <a:pt x="201" y="80"/>
                  <a:pt x="201" y="80"/>
                </a:cubicBezTo>
                <a:cubicBezTo>
                  <a:pt x="202" y="82"/>
                  <a:pt x="202" y="82"/>
                  <a:pt x="202" y="82"/>
                </a:cubicBezTo>
                <a:cubicBezTo>
                  <a:pt x="203" y="85"/>
                  <a:pt x="203" y="85"/>
                  <a:pt x="203" y="85"/>
                </a:cubicBezTo>
                <a:cubicBezTo>
                  <a:pt x="202" y="86"/>
                  <a:pt x="202" y="86"/>
                  <a:pt x="202" y="86"/>
                </a:cubicBezTo>
                <a:cubicBezTo>
                  <a:pt x="201" y="86"/>
                  <a:pt x="201" y="86"/>
                  <a:pt x="201" y="86"/>
                </a:cubicBezTo>
                <a:cubicBezTo>
                  <a:pt x="199" y="85"/>
                  <a:pt x="199" y="85"/>
                  <a:pt x="199" y="85"/>
                </a:cubicBezTo>
                <a:cubicBezTo>
                  <a:pt x="199" y="83"/>
                  <a:pt x="199" y="83"/>
                  <a:pt x="199" y="83"/>
                </a:cubicBezTo>
                <a:cubicBezTo>
                  <a:pt x="198" y="81"/>
                  <a:pt x="198" y="81"/>
                  <a:pt x="198" y="81"/>
                </a:cubicBezTo>
                <a:cubicBezTo>
                  <a:pt x="196" y="78"/>
                  <a:pt x="196" y="78"/>
                  <a:pt x="196" y="78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4" y="80"/>
                  <a:pt x="194" y="80"/>
                  <a:pt x="194" y="80"/>
                </a:cubicBezTo>
                <a:cubicBezTo>
                  <a:pt x="195" y="82"/>
                  <a:pt x="195" y="82"/>
                  <a:pt x="195" y="82"/>
                </a:cubicBezTo>
                <a:cubicBezTo>
                  <a:pt x="192" y="82"/>
                  <a:pt x="192" y="82"/>
                  <a:pt x="192" y="82"/>
                </a:cubicBezTo>
                <a:cubicBezTo>
                  <a:pt x="192" y="83"/>
                  <a:pt x="192" y="83"/>
                  <a:pt x="192" y="83"/>
                </a:cubicBezTo>
                <a:cubicBezTo>
                  <a:pt x="189" y="83"/>
                  <a:pt x="189" y="83"/>
                  <a:pt x="189" y="83"/>
                </a:cubicBezTo>
                <a:cubicBezTo>
                  <a:pt x="190" y="82"/>
                  <a:pt x="190" y="82"/>
                  <a:pt x="190" y="82"/>
                </a:cubicBezTo>
                <a:cubicBezTo>
                  <a:pt x="190" y="80"/>
                  <a:pt x="190" y="80"/>
                  <a:pt x="190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3" y="79"/>
                  <a:pt x="183" y="79"/>
                  <a:pt x="183" y="79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0" y="81"/>
                  <a:pt x="180" y="81"/>
                  <a:pt x="180" y="81"/>
                </a:cubicBezTo>
                <a:cubicBezTo>
                  <a:pt x="181" y="79"/>
                  <a:pt x="181" y="79"/>
                  <a:pt x="181" y="79"/>
                </a:cubicBezTo>
                <a:cubicBezTo>
                  <a:pt x="180" y="77"/>
                  <a:pt x="180" y="77"/>
                  <a:pt x="180" y="77"/>
                </a:cubicBezTo>
                <a:cubicBezTo>
                  <a:pt x="179" y="76"/>
                  <a:pt x="179" y="76"/>
                  <a:pt x="179" y="76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4" y="78"/>
                  <a:pt x="174" y="78"/>
                  <a:pt x="174" y="78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69" y="80"/>
                  <a:pt x="169" y="80"/>
                  <a:pt x="169" y="80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4" y="86"/>
                  <a:pt x="164" y="86"/>
                  <a:pt x="164" y="86"/>
                </a:cubicBezTo>
                <a:cubicBezTo>
                  <a:pt x="164" y="87"/>
                  <a:pt x="164" y="87"/>
                  <a:pt x="164" y="87"/>
                </a:cubicBezTo>
                <a:cubicBezTo>
                  <a:pt x="166" y="87"/>
                  <a:pt x="166" y="87"/>
                  <a:pt x="166" y="87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2" y="90"/>
                  <a:pt x="172" y="90"/>
                  <a:pt x="172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76" y="93"/>
                  <a:pt x="176" y="93"/>
                  <a:pt x="176" y="93"/>
                </a:cubicBezTo>
                <a:cubicBezTo>
                  <a:pt x="180" y="93"/>
                  <a:pt x="180" y="93"/>
                  <a:pt x="180" y="93"/>
                </a:cubicBezTo>
                <a:cubicBezTo>
                  <a:pt x="184" y="93"/>
                  <a:pt x="184" y="93"/>
                  <a:pt x="184" y="93"/>
                </a:cubicBezTo>
                <a:cubicBezTo>
                  <a:pt x="184" y="93"/>
                  <a:pt x="186" y="94"/>
                  <a:pt x="187" y="94"/>
                </a:cubicBezTo>
                <a:cubicBezTo>
                  <a:pt x="187" y="94"/>
                  <a:pt x="186" y="96"/>
                  <a:pt x="186" y="96"/>
                </a:cubicBezTo>
                <a:cubicBezTo>
                  <a:pt x="180" y="96"/>
                  <a:pt x="180" y="96"/>
                  <a:pt x="180" y="96"/>
                </a:cubicBezTo>
                <a:cubicBezTo>
                  <a:pt x="174" y="96"/>
                  <a:pt x="174" y="96"/>
                  <a:pt x="174" y="96"/>
                </a:cubicBezTo>
                <a:cubicBezTo>
                  <a:pt x="170" y="98"/>
                  <a:pt x="170" y="98"/>
                  <a:pt x="170" y="98"/>
                </a:cubicBezTo>
                <a:lnTo>
                  <a:pt x="173" y="101"/>
                </a:lnTo>
                <a:close/>
                <a:moveTo>
                  <a:pt x="202" y="108"/>
                </a:moveTo>
                <a:cubicBezTo>
                  <a:pt x="205" y="107"/>
                  <a:pt x="205" y="107"/>
                  <a:pt x="205" y="107"/>
                </a:cubicBezTo>
                <a:cubicBezTo>
                  <a:pt x="208" y="106"/>
                  <a:pt x="208" y="106"/>
                  <a:pt x="208" y="106"/>
                </a:cubicBezTo>
                <a:cubicBezTo>
                  <a:pt x="208" y="104"/>
                  <a:pt x="208" y="104"/>
                  <a:pt x="208" y="104"/>
                </a:cubicBezTo>
                <a:cubicBezTo>
                  <a:pt x="203" y="105"/>
                  <a:pt x="203" y="105"/>
                  <a:pt x="203" y="105"/>
                </a:cubicBezTo>
                <a:cubicBezTo>
                  <a:pt x="199" y="107"/>
                  <a:pt x="199" y="107"/>
                  <a:pt x="199" y="107"/>
                </a:cubicBezTo>
                <a:lnTo>
                  <a:pt x="202" y="108"/>
                </a:lnTo>
                <a:close/>
                <a:moveTo>
                  <a:pt x="153" y="89"/>
                </a:moveTo>
                <a:cubicBezTo>
                  <a:pt x="157" y="89"/>
                  <a:pt x="157" y="89"/>
                  <a:pt x="157" y="89"/>
                </a:cubicBezTo>
                <a:cubicBezTo>
                  <a:pt x="159" y="87"/>
                  <a:pt x="159" y="87"/>
                  <a:pt x="159" y="87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4"/>
                  <a:pt x="163" y="82"/>
                  <a:pt x="163" y="82"/>
                </a:cubicBezTo>
                <a:cubicBezTo>
                  <a:pt x="163" y="81"/>
                  <a:pt x="166" y="79"/>
                  <a:pt x="166" y="79"/>
                </a:cubicBezTo>
                <a:cubicBezTo>
                  <a:pt x="172" y="77"/>
                  <a:pt x="172" y="77"/>
                  <a:pt x="172" y="77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5" y="73"/>
                  <a:pt x="175" y="73"/>
                  <a:pt x="175" y="73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4" y="72"/>
                  <a:pt x="164" y="72"/>
                  <a:pt x="164" y="72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57" y="69"/>
                  <a:pt x="157" y="69"/>
                  <a:pt x="157" y="69"/>
                </a:cubicBezTo>
                <a:cubicBezTo>
                  <a:pt x="152" y="69"/>
                  <a:pt x="152" y="69"/>
                  <a:pt x="152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5" y="79"/>
                  <a:pt x="145" y="79"/>
                  <a:pt x="145" y="7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50" y="91"/>
                  <a:pt x="150" y="91"/>
                  <a:pt x="150" y="91"/>
                </a:cubicBezTo>
                <a:lnTo>
                  <a:pt x="153" y="89"/>
                </a:lnTo>
                <a:close/>
                <a:moveTo>
                  <a:pt x="6" y="153"/>
                </a:moveTo>
                <a:cubicBezTo>
                  <a:pt x="5" y="150"/>
                  <a:pt x="5" y="150"/>
                  <a:pt x="5" y="150"/>
                </a:cubicBezTo>
                <a:cubicBezTo>
                  <a:pt x="2" y="150"/>
                  <a:pt x="2" y="150"/>
                  <a:pt x="2" y="150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3"/>
                  <a:pt x="2" y="153"/>
                  <a:pt x="2" y="153"/>
                </a:cubicBezTo>
                <a:cubicBezTo>
                  <a:pt x="5" y="154"/>
                  <a:pt x="5" y="154"/>
                  <a:pt x="5" y="154"/>
                </a:cubicBezTo>
                <a:lnTo>
                  <a:pt x="6" y="153"/>
                </a:lnTo>
                <a:close/>
                <a:moveTo>
                  <a:pt x="65" y="149"/>
                </a:moveTo>
                <a:cubicBezTo>
                  <a:pt x="65" y="149"/>
                  <a:pt x="65" y="148"/>
                  <a:pt x="65" y="148"/>
                </a:cubicBezTo>
                <a:cubicBezTo>
                  <a:pt x="65" y="147"/>
                  <a:pt x="66" y="147"/>
                  <a:pt x="66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83" y="153"/>
                  <a:pt x="83" y="153"/>
                  <a:pt x="83" y="153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2" y="160"/>
                  <a:pt x="104" y="161"/>
                  <a:pt x="105" y="161"/>
                </a:cubicBezTo>
                <a:cubicBezTo>
                  <a:pt x="106" y="161"/>
                  <a:pt x="107" y="160"/>
                  <a:pt x="107" y="160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5" y="165"/>
                  <a:pt x="115" y="165"/>
                  <a:pt x="115" y="165"/>
                </a:cubicBezTo>
                <a:cubicBezTo>
                  <a:pt x="115" y="168"/>
                  <a:pt x="115" y="168"/>
                  <a:pt x="115" y="168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23" y="173"/>
                  <a:pt x="123" y="173"/>
                  <a:pt x="123" y="173"/>
                </a:cubicBezTo>
                <a:cubicBezTo>
                  <a:pt x="123" y="175"/>
                  <a:pt x="123" y="175"/>
                  <a:pt x="123" y="175"/>
                </a:cubicBezTo>
                <a:cubicBezTo>
                  <a:pt x="125" y="178"/>
                  <a:pt x="125" y="178"/>
                  <a:pt x="125" y="178"/>
                </a:cubicBezTo>
                <a:cubicBezTo>
                  <a:pt x="125" y="181"/>
                  <a:pt x="125" y="181"/>
                  <a:pt x="125" y="181"/>
                </a:cubicBezTo>
                <a:cubicBezTo>
                  <a:pt x="126" y="184"/>
                  <a:pt x="126" y="184"/>
                  <a:pt x="126" y="184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135" y="193"/>
                  <a:pt x="135" y="193"/>
                  <a:pt x="135" y="193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144" y="197"/>
                  <a:pt x="144" y="197"/>
                  <a:pt x="144" y="197"/>
                </a:cubicBezTo>
                <a:cubicBezTo>
                  <a:pt x="145" y="198"/>
                  <a:pt x="145" y="198"/>
                  <a:pt x="145" y="198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51" y="203"/>
                  <a:pt x="151" y="203"/>
                  <a:pt x="151" y="203"/>
                </a:cubicBezTo>
                <a:cubicBezTo>
                  <a:pt x="152" y="207"/>
                  <a:pt x="152" y="207"/>
                  <a:pt x="152" y="207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50" y="208"/>
                  <a:pt x="150" y="208"/>
                  <a:pt x="150" y="208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8" y="204"/>
                  <a:pt x="148" y="204"/>
                  <a:pt x="148" y="204"/>
                </a:cubicBezTo>
                <a:cubicBezTo>
                  <a:pt x="145" y="202"/>
                  <a:pt x="145" y="202"/>
                  <a:pt x="145" y="202"/>
                </a:cubicBezTo>
                <a:cubicBezTo>
                  <a:pt x="143" y="201"/>
                  <a:pt x="143" y="201"/>
                  <a:pt x="143" y="201"/>
                </a:cubicBezTo>
                <a:cubicBezTo>
                  <a:pt x="142" y="198"/>
                  <a:pt x="142" y="198"/>
                  <a:pt x="142" y="198"/>
                </a:cubicBezTo>
                <a:cubicBezTo>
                  <a:pt x="140" y="198"/>
                  <a:pt x="140" y="198"/>
                  <a:pt x="140" y="198"/>
                </a:cubicBezTo>
                <a:cubicBezTo>
                  <a:pt x="138" y="197"/>
                  <a:pt x="138" y="197"/>
                  <a:pt x="138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3" y="196"/>
                  <a:pt x="133" y="196"/>
                  <a:pt x="133" y="196"/>
                </a:cubicBezTo>
                <a:cubicBezTo>
                  <a:pt x="134" y="198"/>
                  <a:pt x="134" y="198"/>
                  <a:pt x="134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9" y="202"/>
                  <a:pt x="139" y="202"/>
                  <a:pt x="139" y="202"/>
                </a:cubicBezTo>
                <a:cubicBezTo>
                  <a:pt x="144" y="205"/>
                  <a:pt x="144" y="205"/>
                  <a:pt x="144" y="205"/>
                </a:cubicBezTo>
                <a:cubicBezTo>
                  <a:pt x="145" y="208"/>
                  <a:pt x="145" y="208"/>
                  <a:pt x="145" y="208"/>
                </a:cubicBezTo>
                <a:cubicBezTo>
                  <a:pt x="147" y="212"/>
                  <a:pt x="147" y="212"/>
                  <a:pt x="147" y="212"/>
                </a:cubicBezTo>
                <a:cubicBezTo>
                  <a:pt x="147" y="216"/>
                  <a:pt x="147" y="216"/>
                  <a:pt x="147" y="216"/>
                </a:cubicBezTo>
                <a:cubicBezTo>
                  <a:pt x="147" y="220"/>
                  <a:pt x="147" y="220"/>
                  <a:pt x="147" y="220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30"/>
                  <a:pt x="145" y="230"/>
                  <a:pt x="145" y="230"/>
                </a:cubicBezTo>
                <a:cubicBezTo>
                  <a:pt x="147" y="234"/>
                  <a:pt x="147" y="234"/>
                  <a:pt x="147" y="234"/>
                </a:cubicBezTo>
                <a:cubicBezTo>
                  <a:pt x="146" y="237"/>
                  <a:pt x="146" y="237"/>
                  <a:pt x="146" y="237"/>
                </a:cubicBezTo>
                <a:cubicBezTo>
                  <a:pt x="147" y="240"/>
                  <a:pt x="147" y="240"/>
                  <a:pt x="147" y="240"/>
                </a:cubicBezTo>
                <a:cubicBezTo>
                  <a:pt x="148" y="242"/>
                  <a:pt x="148" y="242"/>
                  <a:pt x="148" y="242"/>
                </a:cubicBezTo>
                <a:cubicBezTo>
                  <a:pt x="148" y="245"/>
                  <a:pt x="148" y="245"/>
                  <a:pt x="148" y="245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6" y="257"/>
                  <a:pt x="156" y="257"/>
                  <a:pt x="156" y="257"/>
                </a:cubicBezTo>
                <a:cubicBezTo>
                  <a:pt x="157" y="259"/>
                  <a:pt x="157" y="259"/>
                  <a:pt x="157" y="259"/>
                </a:cubicBezTo>
                <a:cubicBezTo>
                  <a:pt x="159" y="262"/>
                  <a:pt x="159" y="262"/>
                  <a:pt x="159" y="262"/>
                </a:cubicBezTo>
                <a:cubicBezTo>
                  <a:pt x="162" y="262"/>
                  <a:pt x="162" y="262"/>
                  <a:pt x="162" y="262"/>
                </a:cubicBezTo>
                <a:cubicBezTo>
                  <a:pt x="165" y="264"/>
                  <a:pt x="165" y="264"/>
                  <a:pt x="165" y="264"/>
                </a:cubicBezTo>
                <a:cubicBezTo>
                  <a:pt x="168" y="266"/>
                  <a:pt x="168" y="266"/>
                  <a:pt x="168" y="266"/>
                </a:cubicBezTo>
                <a:cubicBezTo>
                  <a:pt x="171" y="268"/>
                  <a:pt x="171" y="268"/>
                  <a:pt x="171" y="268"/>
                </a:cubicBezTo>
                <a:cubicBezTo>
                  <a:pt x="171" y="271"/>
                  <a:pt x="171" y="271"/>
                  <a:pt x="171" y="271"/>
                </a:cubicBezTo>
                <a:cubicBezTo>
                  <a:pt x="172" y="274"/>
                  <a:pt x="172" y="274"/>
                  <a:pt x="172" y="274"/>
                </a:cubicBezTo>
                <a:cubicBezTo>
                  <a:pt x="174" y="279"/>
                  <a:pt x="174" y="279"/>
                  <a:pt x="174" y="279"/>
                </a:cubicBezTo>
                <a:cubicBezTo>
                  <a:pt x="176" y="281"/>
                  <a:pt x="176" y="281"/>
                  <a:pt x="176" y="281"/>
                </a:cubicBezTo>
                <a:cubicBezTo>
                  <a:pt x="179" y="284"/>
                  <a:pt x="179" y="284"/>
                  <a:pt x="179" y="284"/>
                </a:cubicBezTo>
                <a:cubicBezTo>
                  <a:pt x="180" y="286"/>
                  <a:pt x="180" y="286"/>
                  <a:pt x="180" y="286"/>
                </a:cubicBezTo>
                <a:cubicBezTo>
                  <a:pt x="177" y="287"/>
                  <a:pt x="177" y="287"/>
                  <a:pt x="177" y="287"/>
                </a:cubicBezTo>
                <a:cubicBezTo>
                  <a:pt x="179" y="289"/>
                  <a:pt x="179" y="289"/>
                  <a:pt x="179" y="289"/>
                </a:cubicBezTo>
                <a:cubicBezTo>
                  <a:pt x="181" y="291"/>
                  <a:pt x="181" y="291"/>
                  <a:pt x="181" y="291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7" y="295"/>
                  <a:pt x="187" y="295"/>
                  <a:pt x="187" y="295"/>
                </a:cubicBezTo>
                <a:cubicBezTo>
                  <a:pt x="186" y="297"/>
                  <a:pt x="186" y="297"/>
                  <a:pt x="186" y="297"/>
                </a:cubicBezTo>
                <a:cubicBezTo>
                  <a:pt x="187" y="299"/>
                  <a:pt x="187" y="299"/>
                  <a:pt x="187" y="299"/>
                </a:cubicBezTo>
                <a:cubicBezTo>
                  <a:pt x="190" y="300"/>
                  <a:pt x="190" y="300"/>
                  <a:pt x="190" y="300"/>
                </a:cubicBezTo>
                <a:cubicBezTo>
                  <a:pt x="192" y="302"/>
                  <a:pt x="192" y="302"/>
                  <a:pt x="192" y="302"/>
                </a:cubicBezTo>
                <a:cubicBezTo>
                  <a:pt x="194" y="304"/>
                  <a:pt x="194" y="304"/>
                  <a:pt x="194" y="304"/>
                </a:cubicBezTo>
                <a:cubicBezTo>
                  <a:pt x="194" y="306"/>
                  <a:pt x="194" y="306"/>
                  <a:pt x="194" y="306"/>
                </a:cubicBezTo>
                <a:cubicBezTo>
                  <a:pt x="196" y="305"/>
                  <a:pt x="196" y="305"/>
                  <a:pt x="196" y="305"/>
                </a:cubicBezTo>
                <a:cubicBezTo>
                  <a:pt x="196" y="303"/>
                  <a:pt x="196" y="303"/>
                  <a:pt x="196" y="303"/>
                </a:cubicBezTo>
                <a:cubicBezTo>
                  <a:pt x="195" y="300"/>
                  <a:pt x="195" y="300"/>
                  <a:pt x="195" y="300"/>
                </a:cubicBezTo>
                <a:cubicBezTo>
                  <a:pt x="193" y="299"/>
                  <a:pt x="193" y="299"/>
                  <a:pt x="193" y="299"/>
                </a:cubicBezTo>
                <a:cubicBezTo>
                  <a:pt x="192" y="297"/>
                  <a:pt x="192" y="297"/>
                  <a:pt x="192" y="297"/>
                </a:cubicBezTo>
                <a:cubicBezTo>
                  <a:pt x="190" y="295"/>
                  <a:pt x="190" y="295"/>
                  <a:pt x="190" y="295"/>
                </a:cubicBezTo>
                <a:cubicBezTo>
                  <a:pt x="189" y="292"/>
                  <a:pt x="189" y="292"/>
                  <a:pt x="189" y="292"/>
                </a:cubicBezTo>
                <a:cubicBezTo>
                  <a:pt x="187" y="289"/>
                  <a:pt x="187" y="289"/>
                  <a:pt x="187" y="289"/>
                </a:cubicBezTo>
                <a:cubicBezTo>
                  <a:pt x="185" y="287"/>
                  <a:pt x="185" y="287"/>
                  <a:pt x="185" y="287"/>
                </a:cubicBezTo>
                <a:cubicBezTo>
                  <a:pt x="184" y="284"/>
                  <a:pt x="184" y="284"/>
                  <a:pt x="184" y="284"/>
                </a:cubicBezTo>
                <a:cubicBezTo>
                  <a:pt x="182" y="283"/>
                  <a:pt x="182" y="283"/>
                  <a:pt x="182" y="283"/>
                </a:cubicBezTo>
                <a:cubicBezTo>
                  <a:pt x="181" y="280"/>
                  <a:pt x="181" y="280"/>
                  <a:pt x="181" y="280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3"/>
                  <a:pt x="178" y="273"/>
                  <a:pt x="178" y="273"/>
                </a:cubicBezTo>
                <a:cubicBezTo>
                  <a:pt x="180" y="273"/>
                  <a:pt x="180" y="273"/>
                  <a:pt x="180" y="273"/>
                </a:cubicBezTo>
                <a:cubicBezTo>
                  <a:pt x="183" y="274"/>
                  <a:pt x="183" y="274"/>
                  <a:pt x="183" y="274"/>
                </a:cubicBezTo>
                <a:cubicBezTo>
                  <a:pt x="185" y="276"/>
                  <a:pt x="185" y="276"/>
                  <a:pt x="185" y="276"/>
                </a:cubicBezTo>
                <a:cubicBezTo>
                  <a:pt x="185" y="280"/>
                  <a:pt x="185" y="280"/>
                  <a:pt x="185" y="280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91" y="288"/>
                  <a:pt x="191" y="288"/>
                  <a:pt x="191" y="288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6" y="292"/>
                  <a:pt x="196" y="292"/>
                  <a:pt x="196" y="292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202" y="300"/>
                  <a:pt x="202" y="300"/>
                  <a:pt x="202" y="300"/>
                </a:cubicBezTo>
                <a:cubicBezTo>
                  <a:pt x="204" y="303"/>
                  <a:pt x="204" y="303"/>
                  <a:pt x="204" y="303"/>
                </a:cubicBezTo>
                <a:cubicBezTo>
                  <a:pt x="208" y="306"/>
                  <a:pt x="208" y="306"/>
                  <a:pt x="208" y="306"/>
                </a:cubicBezTo>
                <a:cubicBezTo>
                  <a:pt x="209" y="310"/>
                  <a:pt x="209" y="310"/>
                  <a:pt x="209" y="310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09" y="313"/>
                  <a:pt x="209" y="313"/>
                  <a:pt x="209" y="313"/>
                </a:cubicBezTo>
                <a:cubicBezTo>
                  <a:pt x="209" y="315"/>
                  <a:pt x="209" y="315"/>
                  <a:pt x="209" y="315"/>
                </a:cubicBezTo>
                <a:cubicBezTo>
                  <a:pt x="213" y="318"/>
                  <a:pt x="213" y="318"/>
                  <a:pt x="213" y="318"/>
                </a:cubicBezTo>
                <a:cubicBezTo>
                  <a:pt x="216" y="321"/>
                  <a:pt x="216" y="321"/>
                  <a:pt x="216" y="321"/>
                </a:cubicBezTo>
                <a:cubicBezTo>
                  <a:pt x="220" y="322"/>
                  <a:pt x="220" y="322"/>
                  <a:pt x="220" y="322"/>
                </a:cubicBezTo>
                <a:cubicBezTo>
                  <a:pt x="224" y="324"/>
                  <a:pt x="224" y="324"/>
                  <a:pt x="224" y="324"/>
                </a:cubicBezTo>
                <a:cubicBezTo>
                  <a:pt x="229" y="326"/>
                  <a:pt x="229" y="326"/>
                  <a:pt x="229" y="326"/>
                </a:cubicBezTo>
                <a:cubicBezTo>
                  <a:pt x="235" y="329"/>
                  <a:pt x="235" y="329"/>
                  <a:pt x="235" y="329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42" y="330"/>
                  <a:pt x="242" y="330"/>
                  <a:pt x="242" y="33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246" y="328"/>
                  <a:pt x="246" y="328"/>
                  <a:pt x="246" y="328"/>
                </a:cubicBezTo>
                <a:cubicBezTo>
                  <a:pt x="250" y="330"/>
                  <a:pt x="250" y="330"/>
                  <a:pt x="250" y="330"/>
                </a:cubicBezTo>
                <a:cubicBezTo>
                  <a:pt x="254" y="333"/>
                  <a:pt x="254" y="333"/>
                  <a:pt x="254" y="333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259" y="336"/>
                  <a:pt x="259" y="336"/>
                  <a:pt x="259" y="336"/>
                </a:cubicBezTo>
                <a:cubicBezTo>
                  <a:pt x="260" y="336"/>
                  <a:pt x="260" y="336"/>
                  <a:pt x="260" y="336"/>
                </a:cubicBezTo>
                <a:cubicBezTo>
                  <a:pt x="262" y="336"/>
                  <a:pt x="262" y="336"/>
                  <a:pt x="262" y="336"/>
                </a:cubicBezTo>
                <a:cubicBezTo>
                  <a:pt x="264" y="339"/>
                  <a:pt x="264" y="339"/>
                  <a:pt x="264" y="339"/>
                </a:cubicBezTo>
                <a:cubicBezTo>
                  <a:pt x="268" y="340"/>
                  <a:pt x="268" y="340"/>
                  <a:pt x="268" y="340"/>
                </a:cubicBezTo>
                <a:cubicBezTo>
                  <a:pt x="268" y="338"/>
                  <a:pt x="268" y="338"/>
                  <a:pt x="268" y="338"/>
                </a:cubicBezTo>
                <a:cubicBezTo>
                  <a:pt x="270" y="339"/>
                  <a:pt x="270" y="339"/>
                  <a:pt x="270" y="339"/>
                </a:cubicBezTo>
                <a:cubicBezTo>
                  <a:pt x="272" y="342"/>
                  <a:pt x="272" y="342"/>
                  <a:pt x="272" y="342"/>
                </a:cubicBezTo>
                <a:cubicBezTo>
                  <a:pt x="272" y="342"/>
                  <a:pt x="275" y="346"/>
                  <a:pt x="276" y="346"/>
                </a:cubicBezTo>
                <a:cubicBezTo>
                  <a:pt x="277" y="347"/>
                  <a:pt x="276" y="350"/>
                  <a:pt x="276" y="350"/>
                </a:cubicBezTo>
                <a:cubicBezTo>
                  <a:pt x="277" y="351"/>
                  <a:pt x="277" y="351"/>
                  <a:pt x="277" y="351"/>
                </a:cubicBezTo>
                <a:cubicBezTo>
                  <a:pt x="278" y="350"/>
                  <a:pt x="278" y="350"/>
                  <a:pt x="278" y="350"/>
                </a:cubicBezTo>
                <a:cubicBezTo>
                  <a:pt x="281" y="351"/>
                  <a:pt x="281" y="351"/>
                  <a:pt x="281" y="351"/>
                </a:cubicBezTo>
                <a:cubicBezTo>
                  <a:pt x="284" y="354"/>
                  <a:pt x="284" y="354"/>
                  <a:pt x="284" y="354"/>
                </a:cubicBezTo>
                <a:cubicBezTo>
                  <a:pt x="284" y="354"/>
                  <a:pt x="286" y="356"/>
                  <a:pt x="287" y="355"/>
                </a:cubicBezTo>
                <a:cubicBezTo>
                  <a:pt x="292" y="358"/>
                  <a:pt x="292" y="358"/>
                  <a:pt x="292" y="358"/>
                </a:cubicBezTo>
                <a:cubicBezTo>
                  <a:pt x="295" y="359"/>
                  <a:pt x="295" y="359"/>
                  <a:pt x="295" y="359"/>
                </a:cubicBezTo>
                <a:cubicBezTo>
                  <a:pt x="295" y="356"/>
                  <a:pt x="295" y="356"/>
                  <a:pt x="295" y="356"/>
                </a:cubicBezTo>
                <a:cubicBezTo>
                  <a:pt x="296" y="354"/>
                  <a:pt x="296" y="354"/>
                  <a:pt x="296" y="354"/>
                </a:cubicBezTo>
                <a:cubicBezTo>
                  <a:pt x="301" y="355"/>
                  <a:pt x="301" y="355"/>
                  <a:pt x="301" y="355"/>
                </a:cubicBezTo>
                <a:cubicBezTo>
                  <a:pt x="302" y="356"/>
                  <a:pt x="302" y="356"/>
                  <a:pt x="302" y="356"/>
                </a:cubicBezTo>
                <a:cubicBezTo>
                  <a:pt x="303" y="356"/>
                  <a:pt x="303" y="356"/>
                  <a:pt x="303" y="356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2" y="352"/>
                  <a:pt x="302" y="352"/>
                  <a:pt x="302" y="352"/>
                </a:cubicBezTo>
                <a:cubicBezTo>
                  <a:pt x="297" y="352"/>
                  <a:pt x="297" y="352"/>
                  <a:pt x="297" y="352"/>
                </a:cubicBezTo>
                <a:cubicBezTo>
                  <a:pt x="294" y="352"/>
                  <a:pt x="294" y="352"/>
                  <a:pt x="294" y="352"/>
                </a:cubicBezTo>
                <a:cubicBezTo>
                  <a:pt x="289" y="351"/>
                  <a:pt x="289" y="351"/>
                  <a:pt x="289" y="351"/>
                </a:cubicBezTo>
                <a:cubicBezTo>
                  <a:pt x="287" y="350"/>
                  <a:pt x="287" y="350"/>
                  <a:pt x="287" y="350"/>
                </a:cubicBezTo>
                <a:cubicBezTo>
                  <a:pt x="283" y="346"/>
                  <a:pt x="283" y="346"/>
                  <a:pt x="283" y="346"/>
                </a:cubicBezTo>
                <a:cubicBezTo>
                  <a:pt x="284" y="344"/>
                  <a:pt x="284" y="344"/>
                  <a:pt x="284" y="344"/>
                </a:cubicBezTo>
                <a:cubicBezTo>
                  <a:pt x="284" y="340"/>
                  <a:pt x="284" y="340"/>
                  <a:pt x="284" y="340"/>
                </a:cubicBezTo>
                <a:cubicBezTo>
                  <a:pt x="285" y="336"/>
                  <a:pt x="285" y="336"/>
                  <a:pt x="285" y="336"/>
                </a:cubicBezTo>
                <a:cubicBezTo>
                  <a:pt x="285" y="333"/>
                  <a:pt x="285" y="333"/>
                  <a:pt x="285" y="333"/>
                </a:cubicBezTo>
                <a:cubicBezTo>
                  <a:pt x="283" y="331"/>
                  <a:pt x="283" y="331"/>
                  <a:pt x="283" y="331"/>
                </a:cubicBezTo>
                <a:cubicBezTo>
                  <a:pt x="280" y="329"/>
                  <a:pt x="280" y="329"/>
                  <a:pt x="280" y="329"/>
                </a:cubicBezTo>
                <a:cubicBezTo>
                  <a:pt x="275" y="329"/>
                  <a:pt x="275" y="329"/>
                  <a:pt x="275" y="329"/>
                </a:cubicBezTo>
                <a:cubicBezTo>
                  <a:pt x="272" y="329"/>
                  <a:pt x="272" y="329"/>
                  <a:pt x="272" y="329"/>
                </a:cubicBezTo>
                <a:cubicBezTo>
                  <a:pt x="268" y="330"/>
                  <a:pt x="268" y="330"/>
                  <a:pt x="268" y="330"/>
                </a:cubicBezTo>
                <a:cubicBezTo>
                  <a:pt x="266" y="328"/>
                  <a:pt x="266" y="328"/>
                  <a:pt x="266" y="328"/>
                </a:cubicBezTo>
                <a:cubicBezTo>
                  <a:pt x="268" y="327"/>
                  <a:pt x="268" y="327"/>
                  <a:pt x="268" y="327"/>
                </a:cubicBezTo>
                <a:cubicBezTo>
                  <a:pt x="268" y="324"/>
                  <a:pt x="268" y="324"/>
                  <a:pt x="268" y="324"/>
                </a:cubicBezTo>
                <a:cubicBezTo>
                  <a:pt x="269" y="322"/>
                  <a:pt x="269" y="322"/>
                  <a:pt x="269" y="322"/>
                </a:cubicBezTo>
                <a:cubicBezTo>
                  <a:pt x="270" y="318"/>
                  <a:pt x="270" y="318"/>
                  <a:pt x="270" y="318"/>
                </a:cubicBezTo>
                <a:cubicBezTo>
                  <a:pt x="270" y="315"/>
                  <a:pt x="270" y="315"/>
                  <a:pt x="270" y="315"/>
                </a:cubicBezTo>
                <a:cubicBezTo>
                  <a:pt x="272" y="313"/>
                  <a:pt x="272" y="313"/>
                  <a:pt x="272" y="313"/>
                </a:cubicBezTo>
                <a:cubicBezTo>
                  <a:pt x="272" y="311"/>
                  <a:pt x="272" y="311"/>
                  <a:pt x="272" y="311"/>
                </a:cubicBezTo>
                <a:cubicBezTo>
                  <a:pt x="271" y="310"/>
                  <a:pt x="271" y="310"/>
                  <a:pt x="271" y="310"/>
                </a:cubicBezTo>
                <a:cubicBezTo>
                  <a:pt x="266" y="310"/>
                  <a:pt x="266" y="310"/>
                  <a:pt x="266" y="310"/>
                </a:cubicBezTo>
                <a:cubicBezTo>
                  <a:pt x="262" y="311"/>
                  <a:pt x="262" y="311"/>
                  <a:pt x="262" y="311"/>
                </a:cubicBezTo>
                <a:cubicBezTo>
                  <a:pt x="261" y="313"/>
                  <a:pt x="261" y="313"/>
                  <a:pt x="261" y="313"/>
                </a:cubicBezTo>
                <a:cubicBezTo>
                  <a:pt x="259" y="317"/>
                  <a:pt x="259" y="317"/>
                  <a:pt x="259" y="317"/>
                </a:cubicBezTo>
                <a:cubicBezTo>
                  <a:pt x="258" y="320"/>
                  <a:pt x="258" y="320"/>
                  <a:pt x="258" y="320"/>
                </a:cubicBezTo>
                <a:cubicBezTo>
                  <a:pt x="255" y="321"/>
                  <a:pt x="255" y="321"/>
                  <a:pt x="255" y="321"/>
                </a:cubicBezTo>
                <a:cubicBezTo>
                  <a:pt x="251" y="322"/>
                  <a:pt x="251" y="322"/>
                  <a:pt x="251" y="322"/>
                </a:cubicBezTo>
                <a:cubicBezTo>
                  <a:pt x="247" y="322"/>
                  <a:pt x="247" y="322"/>
                  <a:pt x="247" y="322"/>
                </a:cubicBezTo>
                <a:cubicBezTo>
                  <a:pt x="245" y="320"/>
                  <a:pt x="245" y="320"/>
                  <a:pt x="245" y="320"/>
                </a:cubicBezTo>
                <a:cubicBezTo>
                  <a:pt x="241" y="318"/>
                  <a:pt x="241" y="318"/>
                  <a:pt x="241" y="318"/>
                </a:cubicBezTo>
                <a:cubicBezTo>
                  <a:pt x="240" y="315"/>
                  <a:pt x="240" y="315"/>
                  <a:pt x="240" y="315"/>
                </a:cubicBezTo>
                <a:cubicBezTo>
                  <a:pt x="238" y="311"/>
                  <a:pt x="238" y="311"/>
                  <a:pt x="238" y="311"/>
                </a:cubicBezTo>
                <a:cubicBezTo>
                  <a:pt x="236" y="305"/>
                  <a:pt x="236" y="305"/>
                  <a:pt x="236" y="305"/>
                </a:cubicBezTo>
                <a:cubicBezTo>
                  <a:pt x="236" y="300"/>
                  <a:pt x="236" y="300"/>
                  <a:pt x="236" y="300"/>
                </a:cubicBezTo>
                <a:cubicBezTo>
                  <a:pt x="237" y="297"/>
                  <a:pt x="237" y="297"/>
                  <a:pt x="237" y="297"/>
                </a:cubicBezTo>
                <a:cubicBezTo>
                  <a:pt x="238" y="293"/>
                  <a:pt x="238" y="293"/>
                  <a:pt x="238" y="293"/>
                </a:cubicBezTo>
                <a:cubicBezTo>
                  <a:pt x="236" y="289"/>
                  <a:pt x="236" y="289"/>
                  <a:pt x="236" y="289"/>
                </a:cubicBezTo>
                <a:cubicBezTo>
                  <a:pt x="240" y="285"/>
                  <a:pt x="240" y="285"/>
                  <a:pt x="240" y="285"/>
                </a:cubicBezTo>
                <a:cubicBezTo>
                  <a:pt x="242" y="284"/>
                  <a:pt x="242" y="284"/>
                  <a:pt x="242" y="284"/>
                </a:cubicBezTo>
                <a:cubicBezTo>
                  <a:pt x="245" y="282"/>
                  <a:pt x="245" y="282"/>
                  <a:pt x="245" y="282"/>
                </a:cubicBezTo>
                <a:cubicBezTo>
                  <a:pt x="248" y="280"/>
                  <a:pt x="248" y="280"/>
                  <a:pt x="248" y="280"/>
                </a:cubicBezTo>
                <a:cubicBezTo>
                  <a:pt x="251" y="280"/>
                  <a:pt x="251" y="280"/>
                  <a:pt x="251" y="280"/>
                </a:cubicBezTo>
                <a:cubicBezTo>
                  <a:pt x="254" y="281"/>
                  <a:pt x="254" y="281"/>
                  <a:pt x="254" y="281"/>
                </a:cubicBezTo>
                <a:cubicBezTo>
                  <a:pt x="256" y="280"/>
                  <a:pt x="256" y="280"/>
                  <a:pt x="256" y="280"/>
                </a:cubicBezTo>
                <a:cubicBezTo>
                  <a:pt x="258" y="283"/>
                  <a:pt x="258" y="283"/>
                  <a:pt x="258" y="283"/>
                </a:cubicBezTo>
                <a:cubicBezTo>
                  <a:pt x="261" y="283"/>
                  <a:pt x="261" y="283"/>
                  <a:pt x="261" y="283"/>
                </a:cubicBezTo>
                <a:cubicBezTo>
                  <a:pt x="263" y="282"/>
                  <a:pt x="263" y="282"/>
                  <a:pt x="263" y="282"/>
                </a:cubicBezTo>
                <a:cubicBezTo>
                  <a:pt x="263" y="281"/>
                  <a:pt x="263" y="281"/>
                  <a:pt x="263" y="281"/>
                </a:cubicBezTo>
                <a:cubicBezTo>
                  <a:pt x="264" y="278"/>
                  <a:pt x="264" y="278"/>
                  <a:pt x="264" y="278"/>
                </a:cubicBezTo>
                <a:cubicBezTo>
                  <a:pt x="268" y="278"/>
                  <a:pt x="268" y="278"/>
                  <a:pt x="268" y="278"/>
                </a:cubicBezTo>
                <a:cubicBezTo>
                  <a:pt x="270" y="277"/>
                  <a:pt x="270" y="277"/>
                  <a:pt x="270" y="277"/>
                </a:cubicBezTo>
                <a:cubicBezTo>
                  <a:pt x="275" y="278"/>
                  <a:pt x="275" y="278"/>
                  <a:pt x="275" y="278"/>
                </a:cubicBezTo>
                <a:cubicBezTo>
                  <a:pt x="277" y="280"/>
                  <a:pt x="277" y="280"/>
                  <a:pt x="277" y="280"/>
                </a:cubicBezTo>
                <a:cubicBezTo>
                  <a:pt x="279" y="280"/>
                  <a:pt x="279" y="280"/>
                  <a:pt x="279" y="280"/>
                </a:cubicBezTo>
                <a:cubicBezTo>
                  <a:pt x="280" y="279"/>
                  <a:pt x="280" y="279"/>
                  <a:pt x="280" y="279"/>
                </a:cubicBezTo>
                <a:cubicBezTo>
                  <a:pt x="281" y="279"/>
                  <a:pt x="281" y="279"/>
                  <a:pt x="281" y="279"/>
                </a:cubicBezTo>
                <a:cubicBezTo>
                  <a:pt x="284" y="281"/>
                  <a:pt x="284" y="281"/>
                  <a:pt x="284" y="281"/>
                </a:cubicBezTo>
                <a:cubicBezTo>
                  <a:pt x="286" y="283"/>
                  <a:pt x="286" y="283"/>
                  <a:pt x="286" y="283"/>
                </a:cubicBezTo>
                <a:cubicBezTo>
                  <a:pt x="286" y="286"/>
                  <a:pt x="286" y="286"/>
                  <a:pt x="286" y="286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9" y="291"/>
                  <a:pt x="289" y="291"/>
                  <a:pt x="289" y="291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2" y="295"/>
                  <a:pt x="292" y="295"/>
                  <a:pt x="292" y="295"/>
                </a:cubicBezTo>
                <a:cubicBezTo>
                  <a:pt x="292" y="297"/>
                  <a:pt x="292" y="297"/>
                  <a:pt x="292" y="297"/>
                </a:cubicBezTo>
                <a:cubicBezTo>
                  <a:pt x="294" y="297"/>
                  <a:pt x="294" y="297"/>
                  <a:pt x="294" y="297"/>
                </a:cubicBezTo>
                <a:cubicBezTo>
                  <a:pt x="295" y="296"/>
                  <a:pt x="295" y="296"/>
                  <a:pt x="295" y="296"/>
                </a:cubicBezTo>
                <a:cubicBezTo>
                  <a:pt x="296" y="293"/>
                  <a:pt x="296" y="293"/>
                  <a:pt x="296" y="293"/>
                </a:cubicBezTo>
                <a:cubicBezTo>
                  <a:pt x="295" y="290"/>
                  <a:pt x="295" y="290"/>
                  <a:pt x="295" y="290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1" y="282"/>
                  <a:pt x="291" y="282"/>
                  <a:pt x="291" y="282"/>
                </a:cubicBezTo>
                <a:cubicBezTo>
                  <a:pt x="291" y="276"/>
                  <a:pt x="291" y="276"/>
                  <a:pt x="291" y="276"/>
                </a:cubicBezTo>
                <a:cubicBezTo>
                  <a:pt x="291" y="276"/>
                  <a:pt x="293" y="273"/>
                  <a:pt x="293" y="273"/>
                </a:cubicBezTo>
                <a:cubicBezTo>
                  <a:pt x="295" y="269"/>
                  <a:pt x="295" y="269"/>
                  <a:pt x="295" y="269"/>
                </a:cubicBezTo>
                <a:cubicBezTo>
                  <a:pt x="298" y="268"/>
                  <a:pt x="298" y="268"/>
                  <a:pt x="298" y="268"/>
                </a:cubicBezTo>
                <a:cubicBezTo>
                  <a:pt x="301" y="265"/>
                  <a:pt x="301" y="265"/>
                  <a:pt x="301" y="265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08" y="261"/>
                  <a:pt x="308" y="261"/>
                  <a:pt x="308" y="261"/>
                </a:cubicBezTo>
                <a:cubicBezTo>
                  <a:pt x="308" y="259"/>
                  <a:pt x="308" y="259"/>
                  <a:pt x="308" y="259"/>
                </a:cubicBezTo>
                <a:cubicBezTo>
                  <a:pt x="311" y="257"/>
                  <a:pt x="311" y="257"/>
                  <a:pt x="311" y="257"/>
                </a:cubicBezTo>
                <a:cubicBezTo>
                  <a:pt x="308" y="254"/>
                  <a:pt x="308" y="254"/>
                  <a:pt x="308" y="254"/>
                </a:cubicBezTo>
                <a:cubicBezTo>
                  <a:pt x="307" y="252"/>
                  <a:pt x="307" y="252"/>
                  <a:pt x="307" y="252"/>
                </a:cubicBezTo>
                <a:cubicBezTo>
                  <a:pt x="308" y="250"/>
                  <a:pt x="308" y="250"/>
                  <a:pt x="308" y="250"/>
                </a:cubicBezTo>
                <a:cubicBezTo>
                  <a:pt x="306" y="248"/>
                  <a:pt x="306" y="248"/>
                  <a:pt x="306" y="248"/>
                </a:cubicBezTo>
                <a:cubicBezTo>
                  <a:pt x="309" y="246"/>
                  <a:pt x="309" y="246"/>
                  <a:pt x="309" y="246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2" y="246"/>
                  <a:pt x="312" y="246"/>
                  <a:pt x="312" y="246"/>
                </a:cubicBezTo>
                <a:cubicBezTo>
                  <a:pt x="313" y="244"/>
                  <a:pt x="313" y="244"/>
                  <a:pt x="313" y="244"/>
                </a:cubicBezTo>
                <a:cubicBezTo>
                  <a:pt x="315" y="242"/>
                  <a:pt x="315" y="242"/>
                  <a:pt x="315" y="242"/>
                </a:cubicBezTo>
                <a:cubicBezTo>
                  <a:pt x="317" y="237"/>
                  <a:pt x="317" y="237"/>
                  <a:pt x="317" y="237"/>
                </a:cubicBezTo>
                <a:cubicBezTo>
                  <a:pt x="321" y="237"/>
                  <a:pt x="321" y="237"/>
                  <a:pt x="321" y="237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8" y="235"/>
                  <a:pt x="328" y="235"/>
                  <a:pt x="328" y="235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9" y="225"/>
                  <a:pt x="329" y="225"/>
                  <a:pt x="329" y="225"/>
                </a:cubicBezTo>
                <a:cubicBezTo>
                  <a:pt x="332" y="225"/>
                  <a:pt x="332" y="225"/>
                  <a:pt x="332" y="225"/>
                </a:cubicBezTo>
                <a:cubicBezTo>
                  <a:pt x="333" y="223"/>
                  <a:pt x="333" y="223"/>
                  <a:pt x="333" y="223"/>
                </a:cubicBezTo>
                <a:cubicBezTo>
                  <a:pt x="337" y="223"/>
                  <a:pt x="337" y="223"/>
                  <a:pt x="337" y="223"/>
                </a:cubicBezTo>
                <a:cubicBezTo>
                  <a:pt x="340" y="221"/>
                  <a:pt x="340" y="221"/>
                  <a:pt x="340" y="221"/>
                </a:cubicBezTo>
                <a:cubicBezTo>
                  <a:pt x="342" y="219"/>
                  <a:pt x="342" y="219"/>
                  <a:pt x="342" y="219"/>
                </a:cubicBezTo>
                <a:cubicBezTo>
                  <a:pt x="346" y="218"/>
                  <a:pt x="346" y="218"/>
                  <a:pt x="346" y="218"/>
                </a:cubicBezTo>
                <a:cubicBezTo>
                  <a:pt x="346" y="218"/>
                  <a:pt x="350" y="219"/>
                  <a:pt x="351" y="219"/>
                </a:cubicBezTo>
                <a:cubicBezTo>
                  <a:pt x="351" y="219"/>
                  <a:pt x="350" y="221"/>
                  <a:pt x="350" y="221"/>
                </a:cubicBezTo>
                <a:cubicBezTo>
                  <a:pt x="345" y="221"/>
                  <a:pt x="345" y="221"/>
                  <a:pt x="345" y="221"/>
                </a:cubicBezTo>
                <a:cubicBezTo>
                  <a:pt x="345" y="221"/>
                  <a:pt x="343" y="222"/>
                  <a:pt x="342" y="222"/>
                </a:cubicBezTo>
                <a:cubicBezTo>
                  <a:pt x="342" y="223"/>
                  <a:pt x="342" y="225"/>
                  <a:pt x="342" y="225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7" y="225"/>
                  <a:pt x="347" y="225"/>
                  <a:pt x="347" y="225"/>
                </a:cubicBezTo>
                <a:cubicBezTo>
                  <a:pt x="348" y="224"/>
                  <a:pt x="348" y="224"/>
                  <a:pt x="348" y="224"/>
                </a:cubicBezTo>
                <a:cubicBezTo>
                  <a:pt x="351" y="223"/>
                  <a:pt x="351" y="223"/>
                  <a:pt x="351" y="223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57" y="220"/>
                  <a:pt x="357" y="220"/>
                  <a:pt x="357" y="220"/>
                </a:cubicBezTo>
                <a:cubicBezTo>
                  <a:pt x="360" y="217"/>
                  <a:pt x="360" y="217"/>
                  <a:pt x="360" y="217"/>
                </a:cubicBezTo>
                <a:cubicBezTo>
                  <a:pt x="362" y="215"/>
                  <a:pt x="362" y="215"/>
                  <a:pt x="362" y="215"/>
                </a:cubicBezTo>
                <a:cubicBezTo>
                  <a:pt x="363" y="213"/>
                  <a:pt x="363" y="213"/>
                  <a:pt x="363" y="213"/>
                </a:cubicBezTo>
                <a:cubicBezTo>
                  <a:pt x="359" y="214"/>
                  <a:pt x="359" y="214"/>
                  <a:pt x="359" y="214"/>
                </a:cubicBezTo>
                <a:cubicBezTo>
                  <a:pt x="357" y="217"/>
                  <a:pt x="357" y="217"/>
                  <a:pt x="357" y="217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0" y="216"/>
                  <a:pt x="350" y="216"/>
                  <a:pt x="350" y="216"/>
                </a:cubicBezTo>
                <a:cubicBezTo>
                  <a:pt x="347" y="213"/>
                  <a:pt x="347" y="213"/>
                  <a:pt x="347" y="213"/>
                </a:cubicBezTo>
                <a:cubicBezTo>
                  <a:pt x="345" y="209"/>
                  <a:pt x="345" y="209"/>
                  <a:pt x="345" y="209"/>
                </a:cubicBezTo>
                <a:cubicBezTo>
                  <a:pt x="348" y="206"/>
                  <a:pt x="348" y="206"/>
                  <a:pt x="348" y="206"/>
                </a:cubicBezTo>
                <a:cubicBezTo>
                  <a:pt x="348" y="203"/>
                  <a:pt x="348" y="203"/>
                  <a:pt x="348" y="203"/>
                </a:cubicBezTo>
                <a:cubicBezTo>
                  <a:pt x="343" y="202"/>
                  <a:pt x="343" y="202"/>
                  <a:pt x="343" y="202"/>
                </a:cubicBezTo>
                <a:cubicBezTo>
                  <a:pt x="339" y="204"/>
                  <a:pt x="339" y="204"/>
                  <a:pt x="339" y="204"/>
                </a:cubicBezTo>
                <a:cubicBezTo>
                  <a:pt x="333" y="207"/>
                  <a:pt x="333" y="207"/>
                  <a:pt x="333" y="207"/>
                </a:cubicBezTo>
                <a:cubicBezTo>
                  <a:pt x="328" y="212"/>
                  <a:pt x="328" y="212"/>
                  <a:pt x="328" y="212"/>
                </a:cubicBezTo>
                <a:cubicBezTo>
                  <a:pt x="324" y="215"/>
                  <a:pt x="324" y="215"/>
                  <a:pt x="324" y="215"/>
                </a:cubicBezTo>
                <a:cubicBezTo>
                  <a:pt x="326" y="212"/>
                  <a:pt x="326" y="212"/>
                  <a:pt x="326" y="212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08"/>
                  <a:pt x="330" y="208"/>
                  <a:pt x="330" y="208"/>
                </a:cubicBezTo>
                <a:cubicBezTo>
                  <a:pt x="326" y="207"/>
                  <a:pt x="326" y="207"/>
                  <a:pt x="326" y="207"/>
                </a:cubicBezTo>
                <a:cubicBezTo>
                  <a:pt x="331" y="207"/>
                  <a:pt x="331" y="207"/>
                  <a:pt x="331" y="207"/>
                </a:cubicBezTo>
                <a:cubicBezTo>
                  <a:pt x="332" y="204"/>
                  <a:pt x="332" y="204"/>
                  <a:pt x="332" y="204"/>
                </a:cubicBezTo>
                <a:cubicBezTo>
                  <a:pt x="335" y="202"/>
                  <a:pt x="335" y="202"/>
                  <a:pt x="335" y="202"/>
                </a:cubicBezTo>
                <a:cubicBezTo>
                  <a:pt x="338" y="202"/>
                  <a:pt x="338" y="202"/>
                  <a:pt x="338" y="202"/>
                </a:cubicBezTo>
                <a:cubicBezTo>
                  <a:pt x="340" y="199"/>
                  <a:pt x="340" y="199"/>
                  <a:pt x="340" y="199"/>
                </a:cubicBezTo>
                <a:cubicBezTo>
                  <a:pt x="342" y="198"/>
                  <a:pt x="342" y="198"/>
                  <a:pt x="342" y="198"/>
                </a:cubicBezTo>
                <a:cubicBezTo>
                  <a:pt x="347" y="198"/>
                  <a:pt x="347" y="198"/>
                  <a:pt x="347" y="198"/>
                </a:cubicBezTo>
                <a:cubicBezTo>
                  <a:pt x="355" y="198"/>
                  <a:pt x="355" y="198"/>
                  <a:pt x="355" y="198"/>
                </a:cubicBezTo>
                <a:cubicBezTo>
                  <a:pt x="359" y="198"/>
                  <a:pt x="359" y="198"/>
                  <a:pt x="359" y="198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5" y="196"/>
                  <a:pt x="365" y="196"/>
                  <a:pt x="365" y="196"/>
                </a:cubicBezTo>
                <a:cubicBezTo>
                  <a:pt x="368" y="193"/>
                  <a:pt x="368" y="193"/>
                  <a:pt x="368" y="193"/>
                </a:cubicBezTo>
                <a:cubicBezTo>
                  <a:pt x="373" y="192"/>
                  <a:pt x="373" y="192"/>
                  <a:pt x="373" y="192"/>
                </a:cubicBezTo>
                <a:cubicBezTo>
                  <a:pt x="376" y="191"/>
                  <a:pt x="376" y="191"/>
                  <a:pt x="376" y="191"/>
                </a:cubicBezTo>
                <a:cubicBezTo>
                  <a:pt x="377" y="190"/>
                  <a:pt x="377" y="190"/>
                  <a:pt x="377" y="190"/>
                </a:cubicBezTo>
                <a:cubicBezTo>
                  <a:pt x="376" y="188"/>
                  <a:pt x="376" y="188"/>
                  <a:pt x="376" y="188"/>
                </a:cubicBezTo>
                <a:cubicBezTo>
                  <a:pt x="377" y="187"/>
                  <a:pt x="377" y="187"/>
                  <a:pt x="377" y="187"/>
                </a:cubicBezTo>
                <a:cubicBezTo>
                  <a:pt x="377" y="184"/>
                  <a:pt x="377" y="184"/>
                  <a:pt x="377" y="184"/>
                </a:cubicBezTo>
                <a:cubicBezTo>
                  <a:pt x="373" y="183"/>
                  <a:pt x="373" y="183"/>
                  <a:pt x="373" y="183"/>
                </a:cubicBezTo>
                <a:cubicBezTo>
                  <a:pt x="372" y="182"/>
                  <a:pt x="372" y="182"/>
                  <a:pt x="372" y="182"/>
                </a:cubicBezTo>
                <a:cubicBezTo>
                  <a:pt x="368" y="182"/>
                  <a:pt x="368" y="182"/>
                  <a:pt x="368" y="182"/>
                </a:cubicBezTo>
                <a:cubicBezTo>
                  <a:pt x="365" y="183"/>
                  <a:pt x="365" y="183"/>
                  <a:pt x="365" y="183"/>
                </a:cubicBezTo>
                <a:cubicBezTo>
                  <a:pt x="363" y="185"/>
                  <a:pt x="363" y="185"/>
                  <a:pt x="363" y="185"/>
                </a:cubicBezTo>
                <a:cubicBezTo>
                  <a:pt x="361" y="184"/>
                  <a:pt x="361" y="184"/>
                  <a:pt x="361" y="184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6" y="181"/>
                  <a:pt x="366" y="181"/>
                  <a:pt x="366" y="181"/>
                </a:cubicBezTo>
                <a:cubicBezTo>
                  <a:pt x="370" y="180"/>
                  <a:pt x="370" y="180"/>
                  <a:pt x="370" y="180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6" y="176"/>
                  <a:pt x="366" y="176"/>
                  <a:pt x="366" y="176"/>
                </a:cubicBezTo>
                <a:cubicBezTo>
                  <a:pt x="363" y="175"/>
                  <a:pt x="363" y="175"/>
                  <a:pt x="363" y="175"/>
                </a:cubicBezTo>
                <a:cubicBezTo>
                  <a:pt x="360" y="173"/>
                  <a:pt x="360" y="173"/>
                  <a:pt x="360" y="173"/>
                </a:cubicBezTo>
                <a:cubicBezTo>
                  <a:pt x="358" y="171"/>
                  <a:pt x="358" y="171"/>
                  <a:pt x="358" y="171"/>
                </a:cubicBezTo>
                <a:cubicBezTo>
                  <a:pt x="357" y="169"/>
                  <a:pt x="357" y="169"/>
                  <a:pt x="357" y="169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59" y="167"/>
                  <a:pt x="359" y="167"/>
                  <a:pt x="359" y="167"/>
                </a:cubicBezTo>
                <a:cubicBezTo>
                  <a:pt x="356" y="164"/>
                  <a:pt x="356" y="164"/>
                  <a:pt x="356" y="164"/>
                </a:cubicBezTo>
                <a:cubicBezTo>
                  <a:pt x="353" y="160"/>
                  <a:pt x="353" y="160"/>
                  <a:pt x="353" y="160"/>
                </a:cubicBezTo>
                <a:cubicBezTo>
                  <a:pt x="349" y="154"/>
                  <a:pt x="349" y="154"/>
                  <a:pt x="349" y="154"/>
                </a:cubicBezTo>
                <a:cubicBezTo>
                  <a:pt x="348" y="151"/>
                  <a:pt x="348" y="151"/>
                  <a:pt x="348" y="151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45" y="158"/>
                  <a:pt x="345" y="158"/>
                  <a:pt x="345" y="158"/>
                </a:cubicBezTo>
                <a:cubicBezTo>
                  <a:pt x="341" y="159"/>
                  <a:pt x="341" y="159"/>
                  <a:pt x="341" y="159"/>
                </a:cubicBezTo>
                <a:cubicBezTo>
                  <a:pt x="339" y="161"/>
                  <a:pt x="339" y="161"/>
                  <a:pt x="339" y="161"/>
                </a:cubicBezTo>
                <a:cubicBezTo>
                  <a:pt x="336" y="161"/>
                  <a:pt x="336" y="161"/>
                  <a:pt x="336" y="161"/>
                </a:cubicBezTo>
                <a:cubicBezTo>
                  <a:pt x="335" y="159"/>
                  <a:pt x="335" y="159"/>
                  <a:pt x="335" y="159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0" y="158"/>
                  <a:pt x="330" y="158"/>
                  <a:pt x="330" y="158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0"/>
                  <a:pt x="331" y="150"/>
                  <a:pt x="331" y="150"/>
                </a:cubicBezTo>
                <a:cubicBezTo>
                  <a:pt x="331" y="147"/>
                  <a:pt x="331" y="147"/>
                  <a:pt x="331" y="147"/>
                </a:cubicBezTo>
                <a:cubicBezTo>
                  <a:pt x="327" y="147"/>
                  <a:pt x="327" y="147"/>
                  <a:pt x="327" y="147"/>
                </a:cubicBezTo>
                <a:cubicBezTo>
                  <a:pt x="324" y="145"/>
                  <a:pt x="324" y="145"/>
                  <a:pt x="324" y="145"/>
                </a:cubicBezTo>
                <a:cubicBezTo>
                  <a:pt x="321" y="142"/>
                  <a:pt x="321" y="142"/>
                  <a:pt x="321" y="142"/>
                </a:cubicBezTo>
                <a:cubicBezTo>
                  <a:pt x="316" y="139"/>
                  <a:pt x="316" y="139"/>
                  <a:pt x="316" y="139"/>
                </a:cubicBezTo>
                <a:cubicBezTo>
                  <a:pt x="314" y="140"/>
                  <a:pt x="314" y="140"/>
                  <a:pt x="314" y="140"/>
                </a:cubicBezTo>
                <a:cubicBezTo>
                  <a:pt x="310" y="140"/>
                  <a:pt x="310" y="140"/>
                  <a:pt x="310" y="140"/>
                </a:cubicBezTo>
                <a:cubicBezTo>
                  <a:pt x="308" y="139"/>
                  <a:pt x="308" y="139"/>
                  <a:pt x="308" y="139"/>
                </a:cubicBezTo>
                <a:cubicBezTo>
                  <a:pt x="304" y="139"/>
                  <a:pt x="304" y="139"/>
                  <a:pt x="304" y="139"/>
                </a:cubicBezTo>
                <a:cubicBezTo>
                  <a:pt x="302" y="141"/>
                  <a:pt x="302" y="141"/>
                  <a:pt x="302" y="141"/>
                </a:cubicBezTo>
                <a:cubicBezTo>
                  <a:pt x="303" y="144"/>
                  <a:pt x="303" y="144"/>
                  <a:pt x="303" y="144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3" y="150"/>
                  <a:pt x="303" y="150"/>
                  <a:pt x="303" y="150"/>
                </a:cubicBezTo>
                <a:cubicBezTo>
                  <a:pt x="305" y="154"/>
                  <a:pt x="305" y="154"/>
                  <a:pt x="305" y="154"/>
                </a:cubicBezTo>
                <a:cubicBezTo>
                  <a:pt x="302" y="154"/>
                  <a:pt x="302" y="154"/>
                  <a:pt x="302" y="154"/>
                </a:cubicBezTo>
                <a:cubicBezTo>
                  <a:pt x="302" y="157"/>
                  <a:pt x="302" y="157"/>
                  <a:pt x="302" y="157"/>
                </a:cubicBezTo>
                <a:cubicBezTo>
                  <a:pt x="301" y="158"/>
                  <a:pt x="301" y="158"/>
                  <a:pt x="301" y="158"/>
                </a:cubicBezTo>
                <a:cubicBezTo>
                  <a:pt x="303" y="160"/>
                  <a:pt x="303" y="160"/>
                  <a:pt x="303" y="160"/>
                </a:cubicBezTo>
                <a:cubicBezTo>
                  <a:pt x="306" y="162"/>
                  <a:pt x="306" y="162"/>
                  <a:pt x="306" y="162"/>
                </a:cubicBezTo>
                <a:cubicBezTo>
                  <a:pt x="307" y="166"/>
                  <a:pt x="307" y="166"/>
                  <a:pt x="307" y="166"/>
                </a:cubicBezTo>
                <a:cubicBezTo>
                  <a:pt x="307" y="171"/>
                  <a:pt x="307" y="171"/>
                  <a:pt x="307" y="171"/>
                </a:cubicBezTo>
                <a:cubicBezTo>
                  <a:pt x="305" y="174"/>
                  <a:pt x="305" y="174"/>
                  <a:pt x="305" y="174"/>
                </a:cubicBezTo>
                <a:cubicBezTo>
                  <a:pt x="302" y="176"/>
                  <a:pt x="302" y="176"/>
                  <a:pt x="302" y="176"/>
                </a:cubicBezTo>
                <a:cubicBezTo>
                  <a:pt x="297" y="177"/>
                  <a:pt x="297" y="177"/>
                  <a:pt x="297" y="177"/>
                </a:cubicBezTo>
                <a:cubicBezTo>
                  <a:pt x="300" y="181"/>
                  <a:pt x="300" y="181"/>
                  <a:pt x="300" y="181"/>
                </a:cubicBezTo>
                <a:cubicBezTo>
                  <a:pt x="300" y="186"/>
                  <a:pt x="300" y="186"/>
                  <a:pt x="300" y="186"/>
                </a:cubicBezTo>
                <a:cubicBezTo>
                  <a:pt x="301" y="189"/>
                  <a:pt x="301" y="189"/>
                  <a:pt x="301" y="189"/>
                </a:cubicBezTo>
                <a:cubicBezTo>
                  <a:pt x="300" y="191"/>
                  <a:pt x="300" y="191"/>
                  <a:pt x="300" y="191"/>
                </a:cubicBezTo>
                <a:cubicBezTo>
                  <a:pt x="298" y="194"/>
                  <a:pt x="298" y="194"/>
                  <a:pt x="298" y="194"/>
                </a:cubicBezTo>
                <a:cubicBezTo>
                  <a:pt x="294" y="194"/>
                  <a:pt x="294" y="194"/>
                  <a:pt x="294" y="194"/>
                </a:cubicBezTo>
                <a:cubicBezTo>
                  <a:pt x="292" y="190"/>
                  <a:pt x="292" y="190"/>
                  <a:pt x="292" y="190"/>
                </a:cubicBezTo>
                <a:cubicBezTo>
                  <a:pt x="289" y="187"/>
                  <a:pt x="289" y="187"/>
                  <a:pt x="289" y="187"/>
                </a:cubicBezTo>
                <a:cubicBezTo>
                  <a:pt x="289" y="184"/>
                  <a:pt x="289" y="184"/>
                  <a:pt x="289" y="184"/>
                </a:cubicBezTo>
                <a:cubicBezTo>
                  <a:pt x="288" y="179"/>
                  <a:pt x="288" y="179"/>
                  <a:pt x="288" y="179"/>
                </a:cubicBezTo>
                <a:cubicBezTo>
                  <a:pt x="288" y="176"/>
                  <a:pt x="288" y="176"/>
                  <a:pt x="288" y="176"/>
                </a:cubicBezTo>
                <a:cubicBezTo>
                  <a:pt x="283" y="175"/>
                  <a:pt x="283" y="175"/>
                  <a:pt x="283" y="175"/>
                </a:cubicBezTo>
                <a:cubicBezTo>
                  <a:pt x="279" y="175"/>
                  <a:pt x="279" y="175"/>
                  <a:pt x="279" y="175"/>
                </a:cubicBezTo>
                <a:cubicBezTo>
                  <a:pt x="277" y="174"/>
                  <a:pt x="277" y="174"/>
                  <a:pt x="277" y="174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69" y="170"/>
                  <a:pt x="269" y="170"/>
                  <a:pt x="269" y="170"/>
                </a:cubicBezTo>
                <a:cubicBezTo>
                  <a:pt x="265" y="168"/>
                  <a:pt x="265" y="168"/>
                  <a:pt x="265" y="168"/>
                </a:cubicBezTo>
                <a:cubicBezTo>
                  <a:pt x="260" y="166"/>
                  <a:pt x="260" y="166"/>
                  <a:pt x="260" y="166"/>
                </a:cubicBezTo>
                <a:cubicBezTo>
                  <a:pt x="254" y="167"/>
                  <a:pt x="254" y="167"/>
                  <a:pt x="254" y="167"/>
                </a:cubicBezTo>
                <a:cubicBezTo>
                  <a:pt x="253" y="165"/>
                  <a:pt x="253" y="165"/>
                  <a:pt x="253" y="165"/>
                </a:cubicBezTo>
                <a:cubicBezTo>
                  <a:pt x="251" y="160"/>
                  <a:pt x="251" y="160"/>
                  <a:pt x="251" y="160"/>
                </a:cubicBezTo>
                <a:cubicBezTo>
                  <a:pt x="248" y="158"/>
                  <a:pt x="248" y="158"/>
                  <a:pt x="248" y="158"/>
                </a:cubicBezTo>
                <a:cubicBezTo>
                  <a:pt x="246" y="156"/>
                  <a:pt x="246" y="156"/>
                  <a:pt x="246" y="156"/>
                </a:cubicBezTo>
                <a:cubicBezTo>
                  <a:pt x="246" y="149"/>
                  <a:pt x="246" y="149"/>
                  <a:pt x="246" y="149"/>
                </a:cubicBezTo>
                <a:cubicBezTo>
                  <a:pt x="249" y="145"/>
                  <a:pt x="249" y="145"/>
                  <a:pt x="249" y="145"/>
                </a:cubicBezTo>
                <a:cubicBezTo>
                  <a:pt x="252" y="140"/>
                  <a:pt x="252" y="140"/>
                  <a:pt x="252" y="140"/>
                </a:cubicBezTo>
                <a:cubicBezTo>
                  <a:pt x="256" y="139"/>
                  <a:pt x="256" y="139"/>
                  <a:pt x="256" y="139"/>
                </a:cubicBezTo>
                <a:cubicBezTo>
                  <a:pt x="259" y="136"/>
                  <a:pt x="259" y="136"/>
                  <a:pt x="259" y="136"/>
                </a:cubicBezTo>
                <a:cubicBezTo>
                  <a:pt x="258" y="134"/>
                  <a:pt x="258" y="134"/>
                  <a:pt x="258" y="134"/>
                </a:cubicBezTo>
                <a:cubicBezTo>
                  <a:pt x="253" y="133"/>
                  <a:pt x="253" y="133"/>
                  <a:pt x="253" y="133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54" y="132"/>
                  <a:pt x="254" y="132"/>
                  <a:pt x="254" y="132"/>
                </a:cubicBezTo>
                <a:cubicBezTo>
                  <a:pt x="259" y="133"/>
                  <a:pt x="259" y="133"/>
                  <a:pt x="259" y="133"/>
                </a:cubicBezTo>
                <a:cubicBezTo>
                  <a:pt x="262" y="133"/>
                  <a:pt x="262" y="133"/>
                  <a:pt x="262" y="133"/>
                </a:cubicBezTo>
                <a:cubicBezTo>
                  <a:pt x="262" y="130"/>
                  <a:pt x="262" y="130"/>
                  <a:pt x="262" y="130"/>
                </a:cubicBezTo>
                <a:cubicBezTo>
                  <a:pt x="266" y="131"/>
                  <a:pt x="266" y="131"/>
                  <a:pt x="266" y="131"/>
                </a:cubicBezTo>
                <a:cubicBezTo>
                  <a:pt x="269" y="131"/>
                  <a:pt x="269" y="131"/>
                  <a:pt x="269" y="131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71" y="128"/>
                  <a:pt x="271" y="128"/>
                  <a:pt x="271" y="128"/>
                </a:cubicBezTo>
                <a:cubicBezTo>
                  <a:pt x="271" y="125"/>
                  <a:pt x="271" y="125"/>
                  <a:pt x="271" y="125"/>
                </a:cubicBezTo>
                <a:cubicBezTo>
                  <a:pt x="268" y="125"/>
                  <a:pt x="268" y="125"/>
                  <a:pt x="268" y="125"/>
                </a:cubicBezTo>
                <a:cubicBezTo>
                  <a:pt x="265" y="124"/>
                  <a:pt x="265" y="124"/>
                  <a:pt x="265" y="124"/>
                </a:cubicBezTo>
                <a:cubicBezTo>
                  <a:pt x="263" y="123"/>
                  <a:pt x="263" y="123"/>
                  <a:pt x="263" y="123"/>
                </a:cubicBezTo>
                <a:cubicBezTo>
                  <a:pt x="259" y="121"/>
                  <a:pt x="259" y="121"/>
                  <a:pt x="259" y="121"/>
                </a:cubicBezTo>
                <a:cubicBezTo>
                  <a:pt x="262" y="121"/>
                  <a:pt x="262" y="121"/>
                  <a:pt x="262" y="121"/>
                </a:cubicBezTo>
                <a:cubicBezTo>
                  <a:pt x="266" y="122"/>
                  <a:pt x="266" y="122"/>
                  <a:pt x="266" y="122"/>
                </a:cubicBezTo>
                <a:cubicBezTo>
                  <a:pt x="270" y="123"/>
                  <a:pt x="270" y="123"/>
                  <a:pt x="270" y="123"/>
                </a:cubicBezTo>
                <a:cubicBezTo>
                  <a:pt x="273" y="122"/>
                  <a:pt x="273" y="122"/>
                  <a:pt x="273" y="122"/>
                </a:cubicBezTo>
                <a:cubicBezTo>
                  <a:pt x="275" y="120"/>
                  <a:pt x="275" y="120"/>
                  <a:pt x="275" y="120"/>
                </a:cubicBezTo>
                <a:cubicBezTo>
                  <a:pt x="273" y="118"/>
                  <a:pt x="273" y="118"/>
                  <a:pt x="273" y="118"/>
                </a:cubicBezTo>
                <a:cubicBezTo>
                  <a:pt x="276" y="118"/>
                  <a:pt x="276" y="118"/>
                  <a:pt x="276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6" y="122"/>
                  <a:pt x="276" y="122"/>
                  <a:pt x="276" y="122"/>
                </a:cubicBezTo>
                <a:cubicBezTo>
                  <a:pt x="275" y="125"/>
                  <a:pt x="275" y="125"/>
                  <a:pt x="275" y="125"/>
                </a:cubicBezTo>
                <a:cubicBezTo>
                  <a:pt x="275" y="130"/>
                  <a:pt x="275" y="130"/>
                  <a:pt x="275" y="130"/>
                </a:cubicBezTo>
                <a:cubicBezTo>
                  <a:pt x="272" y="131"/>
                  <a:pt x="272" y="131"/>
                  <a:pt x="272" y="131"/>
                </a:cubicBezTo>
                <a:cubicBezTo>
                  <a:pt x="272" y="133"/>
                  <a:pt x="272" y="133"/>
                  <a:pt x="272" y="133"/>
                </a:cubicBezTo>
                <a:cubicBezTo>
                  <a:pt x="276" y="134"/>
                  <a:pt x="276" y="134"/>
                  <a:pt x="276" y="134"/>
                </a:cubicBezTo>
                <a:cubicBezTo>
                  <a:pt x="276" y="136"/>
                  <a:pt x="276" y="136"/>
                  <a:pt x="276" y="136"/>
                </a:cubicBezTo>
                <a:cubicBezTo>
                  <a:pt x="276" y="136"/>
                  <a:pt x="279" y="136"/>
                  <a:pt x="280" y="135"/>
                </a:cubicBezTo>
                <a:cubicBezTo>
                  <a:pt x="281" y="133"/>
                  <a:pt x="281" y="133"/>
                  <a:pt x="281" y="133"/>
                </a:cubicBezTo>
                <a:cubicBezTo>
                  <a:pt x="286" y="133"/>
                  <a:pt x="286" y="133"/>
                  <a:pt x="286" y="133"/>
                </a:cubicBezTo>
                <a:cubicBezTo>
                  <a:pt x="288" y="133"/>
                  <a:pt x="288" y="133"/>
                  <a:pt x="288" y="133"/>
                </a:cubicBezTo>
                <a:cubicBezTo>
                  <a:pt x="290" y="134"/>
                  <a:pt x="290" y="134"/>
                  <a:pt x="290" y="134"/>
                </a:cubicBezTo>
                <a:cubicBezTo>
                  <a:pt x="294" y="134"/>
                  <a:pt x="294" y="134"/>
                  <a:pt x="294" y="134"/>
                </a:cubicBezTo>
                <a:cubicBezTo>
                  <a:pt x="294" y="132"/>
                  <a:pt x="294" y="132"/>
                  <a:pt x="294" y="132"/>
                </a:cubicBezTo>
                <a:cubicBezTo>
                  <a:pt x="291" y="131"/>
                  <a:pt x="291" y="131"/>
                  <a:pt x="291" y="131"/>
                </a:cubicBezTo>
                <a:cubicBezTo>
                  <a:pt x="289" y="128"/>
                  <a:pt x="289" y="128"/>
                  <a:pt x="289" y="128"/>
                </a:cubicBezTo>
                <a:cubicBezTo>
                  <a:pt x="285" y="127"/>
                  <a:pt x="285" y="127"/>
                  <a:pt x="285" y="127"/>
                </a:cubicBezTo>
                <a:cubicBezTo>
                  <a:pt x="282" y="125"/>
                  <a:pt x="282" y="125"/>
                  <a:pt x="282" y="125"/>
                </a:cubicBezTo>
                <a:cubicBezTo>
                  <a:pt x="279" y="124"/>
                  <a:pt x="279" y="124"/>
                  <a:pt x="279" y="124"/>
                </a:cubicBezTo>
                <a:cubicBezTo>
                  <a:pt x="279" y="122"/>
                  <a:pt x="279" y="122"/>
                  <a:pt x="279" y="122"/>
                </a:cubicBezTo>
                <a:cubicBezTo>
                  <a:pt x="282" y="122"/>
                  <a:pt x="282" y="122"/>
                  <a:pt x="282" y="122"/>
                </a:cubicBezTo>
                <a:cubicBezTo>
                  <a:pt x="283" y="121"/>
                  <a:pt x="283" y="121"/>
                  <a:pt x="283" y="121"/>
                </a:cubicBezTo>
                <a:cubicBezTo>
                  <a:pt x="283" y="119"/>
                  <a:pt x="283" y="119"/>
                  <a:pt x="283" y="119"/>
                </a:cubicBezTo>
                <a:cubicBezTo>
                  <a:pt x="286" y="119"/>
                  <a:pt x="286" y="119"/>
                  <a:pt x="286" y="119"/>
                </a:cubicBezTo>
                <a:cubicBezTo>
                  <a:pt x="287" y="117"/>
                  <a:pt x="287" y="117"/>
                  <a:pt x="287" y="117"/>
                </a:cubicBezTo>
                <a:cubicBezTo>
                  <a:pt x="290" y="115"/>
                  <a:pt x="290" y="115"/>
                  <a:pt x="290" y="115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90" y="111"/>
                  <a:pt x="290" y="111"/>
                  <a:pt x="290" y="111"/>
                </a:cubicBezTo>
                <a:cubicBezTo>
                  <a:pt x="288" y="107"/>
                  <a:pt x="288" y="107"/>
                  <a:pt x="288" y="107"/>
                </a:cubicBezTo>
                <a:cubicBezTo>
                  <a:pt x="291" y="107"/>
                  <a:pt x="291" y="107"/>
                  <a:pt x="291" y="107"/>
                </a:cubicBezTo>
                <a:cubicBezTo>
                  <a:pt x="292" y="104"/>
                  <a:pt x="292" y="104"/>
                  <a:pt x="292" y="104"/>
                </a:cubicBezTo>
                <a:cubicBezTo>
                  <a:pt x="290" y="101"/>
                  <a:pt x="290" y="101"/>
                  <a:pt x="290" y="101"/>
                </a:cubicBezTo>
                <a:cubicBezTo>
                  <a:pt x="286" y="100"/>
                  <a:pt x="286" y="100"/>
                  <a:pt x="286" y="100"/>
                </a:cubicBezTo>
                <a:cubicBezTo>
                  <a:pt x="282" y="98"/>
                  <a:pt x="282" y="98"/>
                  <a:pt x="282" y="98"/>
                </a:cubicBezTo>
                <a:cubicBezTo>
                  <a:pt x="287" y="98"/>
                  <a:pt x="287" y="98"/>
                  <a:pt x="287" y="98"/>
                </a:cubicBezTo>
                <a:cubicBezTo>
                  <a:pt x="287" y="97"/>
                  <a:pt x="287" y="97"/>
                  <a:pt x="287" y="97"/>
                </a:cubicBezTo>
                <a:cubicBezTo>
                  <a:pt x="291" y="97"/>
                  <a:pt x="291" y="97"/>
                  <a:pt x="291" y="97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300" y="98"/>
                  <a:pt x="300" y="98"/>
                  <a:pt x="300" y="98"/>
                </a:cubicBezTo>
                <a:cubicBezTo>
                  <a:pt x="298" y="95"/>
                  <a:pt x="298" y="95"/>
                  <a:pt x="298" y="95"/>
                </a:cubicBezTo>
                <a:cubicBezTo>
                  <a:pt x="300" y="94"/>
                  <a:pt x="300" y="94"/>
                  <a:pt x="300" y="94"/>
                </a:cubicBezTo>
                <a:cubicBezTo>
                  <a:pt x="303" y="97"/>
                  <a:pt x="303" y="97"/>
                  <a:pt x="303" y="97"/>
                </a:cubicBezTo>
                <a:cubicBezTo>
                  <a:pt x="306" y="98"/>
                  <a:pt x="306" y="98"/>
                  <a:pt x="306" y="98"/>
                </a:cubicBezTo>
                <a:cubicBezTo>
                  <a:pt x="307" y="101"/>
                  <a:pt x="307" y="101"/>
                  <a:pt x="307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5" y="107"/>
                  <a:pt x="315" y="107"/>
                  <a:pt x="315" y="107"/>
                </a:cubicBezTo>
                <a:cubicBezTo>
                  <a:pt x="318" y="108"/>
                  <a:pt x="318" y="108"/>
                  <a:pt x="318" y="108"/>
                </a:cubicBezTo>
                <a:cubicBezTo>
                  <a:pt x="321" y="111"/>
                  <a:pt x="321" y="111"/>
                  <a:pt x="321" y="111"/>
                </a:cubicBezTo>
                <a:cubicBezTo>
                  <a:pt x="321" y="114"/>
                  <a:pt x="321" y="114"/>
                  <a:pt x="321" y="114"/>
                </a:cubicBezTo>
                <a:cubicBezTo>
                  <a:pt x="318" y="117"/>
                  <a:pt x="318" y="117"/>
                  <a:pt x="318" y="117"/>
                </a:cubicBezTo>
                <a:cubicBezTo>
                  <a:pt x="315" y="121"/>
                  <a:pt x="315" y="121"/>
                  <a:pt x="315" y="121"/>
                </a:cubicBezTo>
                <a:cubicBezTo>
                  <a:pt x="316" y="124"/>
                  <a:pt x="316" y="124"/>
                  <a:pt x="316" y="124"/>
                </a:cubicBezTo>
                <a:cubicBezTo>
                  <a:pt x="311" y="124"/>
                  <a:pt x="311" y="124"/>
                  <a:pt x="311" y="124"/>
                </a:cubicBezTo>
                <a:cubicBezTo>
                  <a:pt x="308" y="124"/>
                  <a:pt x="308" y="124"/>
                  <a:pt x="308" y="124"/>
                </a:cubicBezTo>
                <a:cubicBezTo>
                  <a:pt x="305" y="124"/>
                  <a:pt x="305" y="124"/>
                  <a:pt x="305" y="124"/>
                </a:cubicBezTo>
                <a:cubicBezTo>
                  <a:pt x="302" y="126"/>
                  <a:pt x="302" y="126"/>
                  <a:pt x="302" y="126"/>
                </a:cubicBezTo>
                <a:cubicBezTo>
                  <a:pt x="302" y="129"/>
                  <a:pt x="302" y="129"/>
                  <a:pt x="302" y="129"/>
                </a:cubicBezTo>
                <a:cubicBezTo>
                  <a:pt x="306" y="130"/>
                  <a:pt x="306" y="130"/>
                  <a:pt x="306" y="130"/>
                </a:cubicBezTo>
                <a:cubicBezTo>
                  <a:pt x="309" y="130"/>
                  <a:pt x="309" y="130"/>
                  <a:pt x="309" y="130"/>
                </a:cubicBezTo>
                <a:cubicBezTo>
                  <a:pt x="310" y="128"/>
                  <a:pt x="310" y="128"/>
                  <a:pt x="310" y="128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4" y="128"/>
                  <a:pt x="314" y="128"/>
                  <a:pt x="314" y="128"/>
                </a:cubicBezTo>
                <a:cubicBezTo>
                  <a:pt x="318" y="129"/>
                  <a:pt x="318" y="129"/>
                  <a:pt x="318" y="129"/>
                </a:cubicBezTo>
                <a:cubicBezTo>
                  <a:pt x="323" y="133"/>
                  <a:pt x="323" y="133"/>
                  <a:pt x="323" y="133"/>
                </a:cubicBezTo>
                <a:cubicBezTo>
                  <a:pt x="323" y="135"/>
                  <a:pt x="323" y="135"/>
                  <a:pt x="323" y="135"/>
                </a:cubicBezTo>
                <a:cubicBezTo>
                  <a:pt x="326" y="138"/>
                  <a:pt x="326" y="138"/>
                  <a:pt x="326" y="138"/>
                </a:cubicBezTo>
                <a:cubicBezTo>
                  <a:pt x="329" y="138"/>
                  <a:pt x="329" y="138"/>
                  <a:pt x="329" y="138"/>
                </a:cubicBezTo>
                <a:cubicBezTo>
                  <a:pt x="333" y="141"/>
                  <a:pt x="333" y="141"/>
                  <a:pt x="333" y="141"/>
                </a:cubicBezTo>
                <a:cubicBezTo>
                  <a:pt x="339" y="141"/>
                  <a:pt x="339" y="141"/>
                  <a:pt x="339" y="141"/>
                </a:cubicBezTo>
                <a:cubicBezTo>
                  <a:pt x="342" y="143"/>
                  <a:pt x="342" y="143"/>
                  <a:pt x="342" y="143"/>
                </a:cubicBezTo>
                <a:cubicBezTo>
                  <a:pt x="342" y="141"/>
                  <a:pt x="342" y="141"/>
                  <a:pt x="342" y="141"/>
                </a:cubicBezTo>
                <a:cubicBezTo>
                  <a:pt x="337" y="136"/>
                  <a:pt x="337" y="136"/>
                  <a:pt x="337" y="136"/>
                </a:cubicBezTo>
                <a:cubicBezTo>
                  <a:pt x="334" y="134"/>
                  <a:pt x="334" y="134"/>
                  <a:pt x="334" y="134"/>
                </a:cubicBezTo>
                <a:cubicBezTo>
                  <a:pt x="333" y="132"/>
                  <a:pt x="333" y="132"/>
                  <a:pt x="333" y="132"/>
                </a:cubicBezTo>
                <a:cubicBezTo>
                  <a:pt x="337" y="134"/>
                  <a:pt x="337" y="134"/>
                  <a:pt x="337" y="134"/>
                </a:cubicBezTo>
                <a:cubicBezTo>
                  <a:pt x="343" y="138"/>
                  <a:pt x="343" y="138"/>
                  <a:pt x="343" y="138"/>
                </a:cubicBezTo>
                <a:cubicBezTo>
                  <a:pt x="347" y="140"/>
                  <a:pt x="347" y="140"/>
                  <a:pt x="347" y="140"/>
                </a:cubicBezTo>
                <a:cubicBezTo>
                  <a:pt x="347" y="136"/>
                  <a:pt x="347" y="136"/>
                  <a:pt x="347" y="136"/>
                </a:cubicBezTo>
                <a:cubicBezTo>
                  <a:pt x="349" y="134"/>
                  <a:pt x="349" y="134"/>
                  <a:pt x="349" y="134"/>
                </a:cubicBezTo>
                <a:cubicBezTo>
                  <a:pt x="345" y="132"/>
                  <a:pt x="345" y="132"/>
                  <a:pt x="345" y="132"/>
                </a:cubicBezTo>
                <a:cubicBezTo>
                  <a:pt x="345" y="127"/>
                  <a:pt x="345" y="127"/>
                  <a:pt x="345" y="127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7" y="119"/>
                  <a:pt x="337" y="119"/>
                  <a:pt x="337" y="119"/>
                </a:cubicBezTo>
                <a:cubicBezTo>
                  <a:pt x="339" y="117"/>
                  <a:pt x="339" y="117"/>
                  <a:pt x="339" y="117"/>
                </a:cubicBezTo>
                <a:cubicBezTo>
                  <a:pt x="346" y="122"/>
                  <a:pt x="346" y="122"/>
                  <a:pt x="346" y="122"/>
                </a:cubicBezTo>
                <a:cubicBezTo>
                  <a:pt x="348" y="126"/>
                  <a:pt x="348" y="126"/>
                  <a:pt x="348" y="126"/>
                </a:cubicBezTo>
                <a:cubicBezTo>
                  <a:pt x="351" y="126"/>
                  <a:pt x="351" y="126"/>
                  <a:pt x="351" y="126"/>
                </a:cubicBezTo>
                <a:cubicBezTo>
                  <a:pt x="352" y="122"/>
                  <a:pt x="352" y="122"/>
                  <a:pt x="352" y="122"/>
                </a:cubicBezTo>
                <a:cubicBezTo>
                  <a:pt x="356" y="121"/>
                  <a:pt x="356" y="121"/>
                  <a:pt x="356" y="121"/>
                </a:cubicBezTo>
                <a:cubicBezTo>
                  <a:pt x="356" y="119"/>
                  <a:pt x="356" y="119"/>
                  <a:pt x="356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5"/>
                  <a:pt x="360" y="115"/>
                  <a:pt x="360" y="115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5" y="114"/>
                  <a:pt x="355" y="114"/>
                </a:cubicBezTo>
                <a:cubicBezTo>
                  <a:pt x="352" y="111"/>
                  <a:pt x="352" y="111"/>
                  <a:pt x="352" y="111"/>
                </a:cubicBezTo>
                <a:cubicBezTo>
                  <a:pt x="350" y="111"/>
                  <a:pt x="350" y="111"/>
                  <a:pt x="350" y="111"/>
                </a:cubicBezTo>
                <a:cubicBezTo>
                  <a:pt x="346" y="110"/>
                  <a:pt x="346" y="110"/>
                  <a:pt x="346" y="110"/>
                </a:cubicBezTo>
                <a:cubicBezTo>
                  <a:pt x="344" y="110"/>
                  <a:pt x="344" y="110"/>
                  <a:pt x="344" y="110"/>
                </a:cubicBezTo>
                <a:cubicBezTo>
                  <a:pt x="343" y="108"/>
                  <a:pt x="343" y="108"/>
                  <a:pt x="343" y="108"/>
                </a:cubicBezTo>
                <a:cubicBezTo>
                  <a:pt x="342" y="106"/>
                  <a:pt x="342" y="106"/>
                  <a:pt x="342" y="106"/>
                </a:cubicBezTo>
                <a:cubicBezTo>
                  <a:pt x="338" y="106"/>
                  <a:pt x="338" y="106"/>
                  <a:pt x="338" y="106"/>
                </a:cubicBezTo>
                <a:cubicBezTo>
                  <a:pt x="336" y="106"/>
                  <a:pt x="336" y="106"/>
                  <a:pt x="336" y="106"/>
                </a:cubicBezTo>
                <a:cubicBezTo>
                  <a:pt x="336" y="103"/>
                  <a:pt x="336" y="103"/>
                  <a:pt x="336" y="103"/>
                </a:cubicBezTo>
                <a:cubicBezTo>
                  <a:pt x="339" y="103"/>
                  <a:pt x="339" y="103"/>
                  <a:pt x="339" y="103"/>
                </a:cubicBezTo>
                <a:cubicBezTo>
                  <a:pt x="341" y="101"/>
                  <a:pt x="341" y="101"/>
                  <a:pt x="341" y="101"/>
                </a:cubicBezTo>
                <a:cubicBezTo>
                  <a:pt x="337" y="100"/>
                  <a:pt x="337" y="100"/>
                  <a:pt x="337" y="100"/>
                </a:cubicBezTo>
                <a:cubicBezTo>
                  <a:pt x="337" y="99"/>
                  <a:pt x="337" y="99"/>
                  <a:pt x="337" y="99"/>
                </a:cubicBezTo>
                <a:cubicBezTo>
                  <a:pt x="339" y="99"/>
                  <a:pt x="339" y="99"/>
                  <a:pt x="339" y="9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34" y="96"/>
                  <a:pt x="334" y="96"/>
                  <a:pt x="334" y="96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28" y="92"/>
                  <a:pt x="328" y="92"/>
                  <a:pt x="328" y="92"/>
                </a:cubicBezTo>
                <a:cubicBezTo>
                  <a:pt x="327" y="91"/>
                  <a:pt x="327" y="91"/>
                  <a:pt x="327" y="91"/>
                </a:cubicBezTo>
                <a:cubicBezTo>
                  <a:pt x="324" y="91"/>
                  <a:pt x="324" y="91"/>
                  <a:pt x="324" y="91"/>
                </a:cubicBezTo>
                <a:cubicBezTo>
                  <a:pt x="323" y="90"/>
                  <a:pt x="323" y="90"/>
                  <a:pt x="323" y="90"/>
                </a:cubicBezTo>
                <a:cubicBezTo>
                  <a:pt x="326" y="89"/>
                  <a:pt x="326" y="89"/>
                  <a:pt x="326" y="89"/>
                </a:cubicBezTo>
                <a:cubicBezTo>
                  <a:pt x="322" y="88"/>
                  <a:pt x="322" y="88"/>
                  <a:pt x="322" y="88"/>
                </a:cubicBezTo>
                <a:cubicBezTo>
                  <a:pt x="318" y="89"/>
                  <a:pt x="318" y="89"/>
                  <a:pt x="318" y="89"/>
                </a:cubicBezTo>
                <a:cubicBezTo>
                  <a:pt x="315" y="86"/>
                  <a:pt x="315" y="86"/>
                  <a:pt x="315" y="86"/>
                </a:cubicBezTo>
                <a:cubicBezTo>
                  <a:pt x="315" y="84"/>
                  <a:pt x="315" y="84"/>
                  <a:pt x="315" y="84"/>
                </a:cubicBezTo>
                <a:cubicBezTo>
                  <a:pt x="312" y="84"/>
                  <a:pt x="312" y="84"/>
                  <a:pt x="312" y="84"/>
                </a:cubicBezTo>
                <a:cubicBezTo>
                  <a:pt x="312" y="82"/>
                  <a:pt x="312" y="82"/>
                  <a:pt x="312" y="82"/>
                </a:cubicBezTo>
                <a:cubicBezTo>
                  <a:pt x="308" y="81"/>
                  <a:pt x="308" y="81"/>
                  <a:pt x="308" y="81"/>
                </a:cubicBezTo>
                <a:cubicBezTo>
                  <a:pt x="302" y="81"/>
                  <a:pt x="302" y="81"/>
                  <a:pt x="302" y="81"/>
                </a:cubicBezTo>
                <a:cubicBezTo>
                  <a:pt x="302" y="82"/>
                  <a:pt x="302" y="82"/>
                  <a:pt x="302" y="82"/>
                </a:cubicBezTo>
                <a:cubicBezTo>
                  <a:pt x="299" y="83"/>
                  <a:pt x="299" y="83"/>
                  <a:pt x="299" y="83"/>
                </a:cubicBezTo>
                <a:cubicBezTo>
                  <a:pt x="296" y="82"/>
                  <a:pt x="296" y="82"/>
                  <a:pt x="296" y="82"/>
                </a:cubicBezTo>
                <a:cubicBezTo>
                  <a:pt x="295" y="84"/>
                  <a:pt x="295" y="84"/>
                  <a:pt x="295" y="84"/>
                </a:cubicBezTo>
                <a:cubicBezTo>
                  <a:pt x="293" y="84"/>
                  <a:pt x="293" y="84"/>
                  <a:pt x="293" y="84"/>
                </a:cubicBezTo>
                <a:cubicBezTo>
                  <a:pt x="293" y="82"/>
                  <a:pt x="293" y="82"/>
                  <a:pt x="293" y="82"/>
                </a:cubicBezTo>
                <a:cubicBezTo>
                  <a:pt x="294" y="80"/>
                  <a:pt x="294" y="80"/>
                  <a:pt x="294" y="80"/>
                </a:cubicBezTo>
                <a:cubicBezTo>
                  <a:pt x="292" y="76"/>
                  <a:pt x="292" y="76"/>
                  <a:pt x="292" y="76"/>
                </a:cubicBezTo>
                <a:cubicBezTo>
                  <a:pt x="290" y="74"/>
                  <a:pt x="290" y="74"/>
                  <a:pt x="290" y="74"/>
                </a:cubicBezTo>
                <a:cubicBezTo>
                  <a:pt x="285" y="74"/>
                  <a:pt x="285" y="74"/>
                  <a:pt x="285" y="74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0" y="76"/>
                  <a:pt x="280" y="76"/>
                  <a:pt x="280" y="76"/>
                </a:cubicBezTo>
                <a:cubicBezTo>
                  <a:pt x="277" y="77"/>
                  <a:pt x="277" y="77"/>
                  <a:pt x="277" y="77"/>
                </a:cubicBezTo>
                <a:cubicBezTo>
                  <a:pt x="277" y="80"/>
                  <a:pt x="277" y="80"/>
                  <a:pt x="277" y="80"/>
                </a:cubicBezTo>
                <a:cubicBezTo>
                  <a:pt x="279" y="83"/>
                  <a:pt x="279" y="83"/>
                  <a:pt x="279" y="83"/>
                </a:cubicBezTo>
                <a:cubicBezTo>
                  <a:pt x="278" y="85"/>
                  <a:pt x="278" y="85"/>
                  <a:pt x="278" y="85"/>
                </a:cubicBezTo>
                <a:cubicBezTo>
                  <a:pt x="280" y="89"/>
                  <a:pt x="280" y="89"/>
                  <a:pt x="280" y="89"/>
                </a:cubicBezTo>
                <a:cubicBezTo>
                  <a:pt x="278" y="89"/>
                  <a:pt x="278" y="89"/>
                  <a:pt x="278" y="89"/>
                </a:cubicBezTo>
                <a:cubicBezTo>
                  <a:pt x="275" y="86"/>
                  <a:pt x="275" y="86"/>
                  <a:pt x="275" y="86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74" y="79"/>
                  <a:pt x="274" y="79"/>
                  <a:pt x="274" y="79"/>
                </a:cubicBezTo>
                <a:cubicBezTo>
                  <a:pt x="276" y="76"/>
                  <a:pt x="276" y="76"/>
                  <a:pt x="276" y="76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5" y="73"/>
                  <a:pt x="275" y="73"/>
                  <a:pt x="275" y="73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5" y="78"/>
                  <a:pt x="265" y="78"/>
                  <a:pt x="265" y="78"/>
                </a:cubicBezTo>
                <a:cubicBezTo>
                  <a:pt x="263" y="82"/>
                  <a:pt x="263" y="82"/>
                  <a:pt x="263" y="82"/>
                </a:cubicBezTo>
                <a:cubicBezTo>
                  <a:pt x="262" y="89"/>
                  <a:pt x="262" y="89"/>
                  <a:pt x="262" y="89"/>
                </a:cubicBezTo>
                <a:cubicBezTo>
                  <a:pt x="266" y="89"/>
                  <a:pt x="266" y="89"/>
                  <a:pt x="266" y="89"/>
                </a:cubicBezTo>
                <a:cubicBezTo>
                  <a:pt x="269" y="89"/>
                  <a:pt x="269" y="89"/>
                  <a:pt x="269" y="89"/>
                </a:cubicBezTo>
                <a:cubicBezTo>
                  <a:pt x="271" y="92"/>
                  <a:pt x="271" y="92"/>
                  <a:pt x="271" y="92"/>
                </a:cubicBezTo>
                <a:cubicBezTo>
                  <a:pt x="267" y="91"/>
                  <a:pt x="267" y="91"/>
                  <a:pt x="267" y="91"/>
                </a:cubicBezTo>
                <a:cubicBezTo>
                  <a:pt x="264" y="92"/>
                  <a:pt x="264" y="92"/>
                  <a:pt x="264" y="92"/>
                </a:cubicBezTo>
                <a:cubicBezTo>
                  <a:pt x="267" y="95"/>
                  <a:pt x="267" y="95"/>
                  <a:pt x="267" y="95"/>
                </a:cubicBezTo>
                <a:cubicBezTo>
                  <a:pt x="271" y="95"/>
                  <a:pt x="271" y="95"/>
                  <a:pt x="271" y="95"/>
                </a:cubicBezTo>
                <a:cubicBezTo>
                  <a:pt x="273" y="94"/>
                  <a:pt x="273" y="94"/>
                  <a:pt x="273" y="94"/>
                </a:cubicBezTo>
                <a:cubicBezTo>
                  <a:pt x="275" y="96"/>
                  <a:pt x="275" y="96"/>
                  <a:pt x="275" y="96"/>
                </a:cubicBezTo>
                <a:cubicBezTo>
                  <a:pt x="280" y="98"/>
                  <a:pt x="280" y="98"/>
                  <a:pt x="280" y="98"/>
                </a:cubicBezTo>
                <a:cubicBezTo>
                  <a:pt x="277" y="98"/>
                  <a:pt x="277" y="98"/>
                  <a:pt x="277" y="98"/>
                </a:cubicBezTo>
                <a:cubicBezTo>
                  <a:pt x="277" y="101"/>
                  <a:pt x="277" y="101"/>
                  <a:pt x="277" y="101"/>
                </a:cubicBezTo>
                <a:cubicBezTo>
                  <a:pt x="279" y="103"/>
                  <a:pt x="279" y="103"/>
                  <a:pt x="279" y="103"/>
                </a:cubicBezTo>
                <a:cubicBezTo>
                  <a:pt x="276" y="107"/>
                  <a:pt x="276" y="107"/>
                  <a:pt x="276" y="107"/>
                </a:cubicBezTo>
                <a:cubicBezTo>
                  <a:pt x="274" y="111"/>
                  <a:pt x="274" y="111"/>
                  <a:pt x="274" y="111"/>
                </a:cubicBezTo>
                <a:cubicBezTo>
                  <a:pt x="272" y="113"/>
                  <a:pt x="272" y="113"/>
                  <a:pt x="272" y="113"/>
                </a:cubicBezTo>
                <a:cubicBezTo>
                  <a:pt x="269" y="112"/>
                  <a:pt x="269" y="112"/>
                  <a:pt x="269" y="112"/>
                </a:cubicBezTo>
                <a:cubicBezTo>
                  <a:pt x="268" y="108"/>
                  <a:pt x="268" y="108"/>
                  <a:pt x="268" y="108"/>
                </a:cubicBezTo>
                <a:cubicBezTo>
                  <a:pt x="269" y="106"/>
                  <a:pt x="269" y="106"/>
                  <a:pt x="269" y="106"/>
                </a:cubicBezTo>
                <a:cubicBezTo>
                  <a:pt x="265" y="102"/>
                  <a:pt x="265" y="102"/>
                  <a:pt x="265" y="102"/>
                </a:cubicBezTo>
                <a:cubicBezTo>
                  <a:pt x="262" y="105"/>
                  <a:pt x="262" y="105"/>
                  <a:pt x="262" y="105"/>
                </a:cubicBezTo>
                <a:cubicBezTo>
                  <a:pt x="257" y="100"/>
                  <a:pt x="257" y="100"/>
                  <a:pt x="257" y="100"/>
                </a:cubicBezTo>
                <a:cubicBezTo>
                  <a:pt x="255" y="99"/>
                  <a:pt x="255" y="99"/>
                  <a:pt x="255" y="99"/>
                </a:cubicBezTo>
                <a:cubicBezTo>
                  <a:pt x="255" y="96"/>
                  <a:pt x="255" y="96"/>
                  <a:pt x="255" y="96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2" y="92"/>
                  <a:pt x="252" y="92"/>
                  <a:pt x="252" y="92"/>
                </a:cubicBezTo>
                <a:cubicBezTo>
                  <a:pt x="252" y="90"/>
                  <a:pt x="252" y="90"/>
                  <a:pt x="252" y="90"/>
                </a:cubicBezTo>
                <a:cubicBezTo>
                  <a:pt x="248" y="87"/>
                  <a:pt x="248" y="87"/>
                  <a:pt x="248" y="87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1" y="89"/>
                  <a:pt x="241" y="89"/>
                  <a:pt x="241" y="89"/>
                </a:cubicBezTo>
                <a:cubicBezTo>
                  <a:pt x="239" y="91"/>
                  <a:pt x="239" y="91"/>
                  <a:pt x="239" y="91"/>
                </a:cubicBezTo>
                <a:cubicBezTo>
                  <a:pt x="240" y="94"/>
                  <a:pt x="240" y="94"/>
                  <a:pt x="240" y="94"/>
                </a:cubicBezTo>
                <a:cubicBezTo>
                  <a:pt x="240" y="95"/>
                  <a:pt x="240" y="95"/>
                  <a:pt x="240" y="95"/>
                </a:cubicBezTo>
                <a:cubicBezTo>
                  <a:pt x="243" y="98"/>
                  <a:pt x="243" y="98"/>
                  <a:pt x="243" y="98"/>
                </a:cubicBezTo>
                <a:cubicBezTo>
                  <a:pt x="247" y="100"/>
                  <a:pt x="247" y="100"/>
                  <a:pt x="247" y="100"/>
                </a:cubicBezTo>
                <a:cubicBezTo>
                  <a:pt x="246" y="103"/>
                  <a:pt x="246" y="103"/>
                  <a:pt x="246" y="103"/>
                </a:cubicBezTo>
                <a:cubicBezTo>
                  <a:pt x="242" y="102"/>
                  <a:pt x="242" y="102"/>
                  <a:pt x="242" y="102"/>
                </a:cubicBezTo>
                <a:cubicBezTo>
                  <a:pt x="243" y="105"/>
                  <a:pt x="243" y="105"/>
                  <a:pt x="243" y="105"/>
                </a:cubicBezTo>
                <a:cubicBezTo>
                  <a:pt x="246" y="105"/>
                  <a:pt x="246" y="105"/>
                  <a:pt x="246" y="105"/>
                </a:cubicBezTo>
                <a:cubicBezTo>
                  <a:pt x="250" y="103"/>
                  <a:pt x="250" y="103"/>
                  <a:pt x="250" y="103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44" y="109"/>
                  <a:pt x="244" y="109"/>
                  <a:pt x="244" y="109"/>
                </a:cubicBezTo>
                <a:cubicBezTo>
                  <a:pt x="244" y="114"/>
                  <a:pt x="244" y="114"/>
                  <a:pt x="244" y="114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9" y="105"/>
                  <a:pt x="239" y="105"/>
                  <a:pt x="239" y="105"/>
                </a:cubicBezTo>
                <a:cubicBezTo>
                  <a:pt x="241" y="105"/>
                  <a:pt x="241" y="105"/>
                  <a:pt x="241" y="105"/>
                </a:cubicBezTo>
                <a:cubicBezTo>
                  <a:pt x="240" y="101"/>
                  <a:pt x="240" y="101"/>
                  <a:pt x="240" y="101"/>
                </a:cubicBezTo>
                <a:cubicBezTo>
                  <a:pt x="235" y="98"/>
                  <a:pt x="235" y="98"/>
                  <a:pt x="235" y="98"/>
                </a:cubicBezTo>
                <a:cubicBezTo>
                  <a:pt x="233" y="101"/>
                  <a:pt x="233" y="101"/>
                  <a:pt x="233" y="101"/>
                </a:cubicBezTo>
                <a:cubicBezTo>
                  <a:pt x="230" y="103"/>
                  <a:pt x="230" y="103"/>
                  <a:pt x="230" y="103"/>
                </a:cubicBezTo>
                <a:cubicBezTo>
                  <a:pt x="235" y="106"/>
                  <a:pt x="235" y="106"/>
                  <a:pt x="235" y="106"/>
                </a:cubicBezTo>
                <a:cubicBezTo>
                  <a:pt x="233" y="108"/>
                  <a:pt x="233" y="108"/>
                  <a:pt x="233" y="108"/>
                </a:cubicBezTo>
                <a:cubicBezTo>
                  <a:pt x="232" y="111"/>
                  <a:pt x="232" y="111"/>
                  <a:pt x="232" y="111"/>
                </a:cubicBezTo>
                <a:cubicBezTo>
                  <a:pt x="223" y="111"/>
                  <a:pt x="223" y="111"/>
                  <a:pt x="223" y="111"/>
                </a:cubicBezTo>
                <a:cubicBezTo>
                  <a:pt x="218" y="109"/>
                  <a:pt x="218" y="109"/>
                  <a:pt x="218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10" y="106"/>
                  <a:pt x="210" y="106"/>
                  <a:pt x="210" y="106"/>
                </a:cubicBezTo>
                <a:cubicBezTo>
                  <a:pt x="207" y="108"/>
                  <a:pt x="207" y="108"/>
                  <a:pt x="207" y="108"/>
                </a:cubicBezTo>
                <a:cubicBezTo>
                  <a:pt x="202" y="110"/>
                  <a:pt x="202" y="110"/>
                  <a:pt x="202" y="110"/>
                </a:cubicBezTo>
                <a:cubicBezTo>
                  <a:pt x="203" y="113"/>
                  <a:pt x="203" y="113"/>
                  <a:pt x="203" y="113"/>
                </a:cubicBezTo>
                <a:cubicBezTo>
                  <a:pt x="202" y="118"/>
                  <a:pt x="202" y="118"/>
                  <a:pt x="202" y="118"/>
                </a:cubicBezTo>
                <a:cubicBezTo>
                  <a:pt x="199" y="112"/>
                  <a:pt x="199" y="112"/>
                  <a:pt x="199" y="112"/>
                </a:cubicBezTo>
                <a:cubicBezTo>
                  <a:pt x="194" y="110"/>
                  <a:pt x="194" y="110"/>
                  <a:pt x="194" y="110"/>
                </a:cubicBezTo>
                <a:cubicBezTo>
                  <a:pt x="189" y="111"/>
                  <a:pt x="189" y="111"/>
                  <a:pt x="189" y="111"/>
                </a:cubicBezTo>
                <a:cubicBezTo>
                  <a:pt x="177" y="110"/>
                  <a:pt x="177" y="110"/>
                  <a:pt x="177" y="110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7"/>
                  <a:pt x="181" y="107"/>
                  <a:pt x="181" y="107"/>
                </a:cubicBezTo>
                <a:cubicBezTo>
                  <a:pt x="175" y="104"/>
                  <a:pt x="175" y="104"/>
                  <a:pt x="175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32" y="97"/>
                  <a:pt x="132" y="97"/>
                  <a:pt x="132" y="97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7" y="98"/>
                  <a:pt x="127" y="98"/>
                  <a:pt x="127" y="9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4" y="100"/>
                  <a:pt x="114" y="100"/>
                  <a:pt x="114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05" y="103"/>
                  <a:pt x="105" y="103"/>
                  <a:pt x="105" y="103"/>
                </a:cubicBezTo>
                <a:cubicBezTo>
                  <a:pt x="100" y="103"/>
                  <a:pt x="100" y="103"/>
                  <a:pt x="100" y="103"/>
                </a:cubicBezTo>
                <a:cubicBezTo>
                  <a:pt x="96" y="99"/>
                  <a:pt x="96" y="99"/>
                  <a:pt x="96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5" y="97"/>
                  <a:pt x="85" y="97"/>
                  <a:pt x="85" y="97"/>
                </a:cubicBezTo>
                <a:cubicBezTo>
                  <a:pt x="81" y="97"/>
                  <a:pt x="81" y="97"/>
                  <a:pt x="81" y="97"/>
                </a:cubicBezTo>
                <a:cubicBezTo>
                  <a:pt x="76" y="98"/>
                  <a:pt x="76" y="98"/>
                  <a:pt x="76" y="98"/>
                </a:cubicBezTo>
                <a:cubicBezTo>
                  <a:pt x="73" y="96"/>
                  <a:pt x="73" y="96"/>
                  <a:pt x="73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62" y="94"/>
                  <a:pt x="62" y="94"/>
                  <a:pt x="62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53" y="94"/>
                  <a:pt x="53" y="94"/>
                  <a:pt x="53" y="94"/>
                </a:cubicBezTo>
                <a:cubicBezTo>
                  <a:pt x="52" y="92"/>
                  <a:pt x="52" y="92"/>
                  <a:pt x="52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2" y="90"/>
                  <a:pt x="42" y="90"/>
                  <a:pt x="4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33" y="92"/>
                  <a:pt x="33" y="92"/>
                  <a:pt x="33" y="92"/>
                </a:cubicBezTo>
                <a:cubicBezTo>
                  <a:pt x="27" y="92"/>
                  <a:pt x="27" y="92"/>
                  <a:pt x="27" y="92"/>
                </a:cubicBezTo>
                <a:cubicBezTo>
                  <a:pt x="22" y="96"/>
                  <a:pt x="22" y="96"/>
                  <a:pt x="22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6" y="98"/>
                  <a:pt x="16" y="98"/>
                  <a:pt x="16" y="98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1" y="104"/>
                  <a:pt x="11" y="104"/>
                  <a:pt x="11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4" y="108"/>
                  <a:pt x="4" y="108"/>
                  <a:pt x="4" y="108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8" y="119"/>
                  <a:pt x="8" y="119"/>
                  <a:pt x="8" y="119"/>
                </a:cubicBezTo>
                <a:cubicBezTo>
                  <a:pt x="4" y="119"/>
                  <a:pt x="4" y="119"/>
                  <a:pt x="4" y="119"/>
                </a:cubicBezTo>
                <a:cubicBezTo>
                  <a:pt x="0" y="123"/>
                  <a:pt x="0" y="123"/>
                  <a:pt x="0" y="123"/>
                </a:cubicBezTo>
                <a:cubicBezTo>
                  <a:pt x="2" y="124"/>
                  <a:pt x="2" y="124"/>
                  <a:pt x="2" y="124"/>
                </a:cubicBezTo>
                <a:cubicBezTo>
                  <a:pt x="4" y="126"/>
                  <a:pt x="4" y="126"/>
                  <a:pt x="4" y="126"/>
                </a:cubicBezTo>
                <a:cubicBezTo>
                  <a:pt x="5" y="130"/>
                  <a:pt x="5" y="130"/>
                  <a:pt x="5" y="130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18" y="134"/>
                  <a:pt x="18" y="134"/>
                  <a:pt x="18" y="134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" y="139"/>
                  <a:pt x="9" y="139"/>
                  <a:pt x="9" y="139"/>
                </a:cubicBezTo>
                <a:cubicBezTo>
                  <a:pt x="5" y="143"/>
                  <a:pt x="5" y="143"/>
                  <a:pt x="5" y="143"/>
                </a:cubicBezTo>
                <a:cubicBezTo>
                  <a:pt x="6" y="146"/>
                  <a:pt x="6" y="146"/>
                  <a:pt x="6" y="146"/>
                </a:cubicBezTo>
                <a:cubicBezTo>
                  <a:pt x="8" y="146"/>
                  <a:pt x="8" y="146"/>
                  <a:pt x="8" y="146"/>
                </a:cubicBezTo>
                <a:cubicBezTo>
                  <a:pt x="9" y="148"/>
                  <a:pt x="9" y="148"/>
                  <a:pt x="9" y="148"/>
                </a:cubicBezTo>
                <a:cubicBezTo>
                  <a:pt x="10" y="152"/>
                  <a:pt x="10" y="152"/>
                  <a:pt x="10" y="152"/>
                </a:cubicBezTo>
                <a:cubicBezTo>
                  <a:pt x="15" y="153"/>
                  <a:pt x="15" y="153"/>
                  <a:pt x="15" y="153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19" y="159"/>
                  <a:pt x="19" y="159"/>
                  <a:pt x="19" y="159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3" y="158"/>
                  <a:pt x="23" y="158"/>
                  <a:pt x="23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3" y="159"/>
                  <a:pt x="33" y="159"/>
                  <a:pt x="33" y="159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6" y="157"/>
                  <a:pt x="34" y="161"/>
                  <a:pt x="34" y="162"/>
                </a:cubicBezTo>
                <a:cubicBezTo>
                  <a:pt x="34" y="163"/>
                  <a:pt x="32" y="164"/>
                  <a:pt x="31" y="165"/>
                </a:cubicBezTo>
                <a:cubicBezTo>
                  <a:pt x="30" y="165"/>
                  <a:pt x="26" y="169"/>
                  <a:pt x="26" y="169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0" y="172"/>
                  <a:pt x="20" y="172"/>
                  <a:pt x="20" y="172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8" y="179"/>
                  <a:pt x="8" y="179"/>
                  <a:pt x="8" y="179"/>
                </a:cubicBezTo>
                <a:cubicBezTo>
                  <a:pt x="10" y="180"/>
                  <a:pt x="10" y="180"/>
                  <a:pt x="10" y="180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21" y="174"/>
                  <a:pt x="21" y="174"/>
                  <a:pt x="21" y="174"/>
                </a:cubicBezTo>
                <a:cubicBezTo>
                  <a:pt x="26" y="172"/>
                  <a:pt x="26" y="172"/>
                  <a:pt x="26" y="172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38" y="164"/>
                  <a:pt x="38" y="164"/>
                  <a:pt x="38" y="164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51" y="152"/>
                  <a:pt x="51" y="152"/>
                  <a:pt x="51" y="152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6" y="151"/>
                  <a:pt x="66" y="151"/>
                  <a:pt x="66" y="151"/>
                </a:cubicBezTo>
                <a:lnTo>
                  <a:pt x="65" y="149"/>
                </a:lnTo>
                <a:close/>
                <a:moveTo>
                  <a:pt x="51" y="163"/>
                </a:moveTo>
                <a:cubicBezTo>
                  <a:pt x="51" y="160"/>
                  <a:pt x="51" y="160"/>
                  <a:pt x="51" y="160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44" y="165"/>
                  <a:pt x="44" y="165"/>
                  <a:pt x="44" y="165"/>
                </a:cubicBezTo>
                <a:cubicBezTo>
                  <a:pt x="45" y="168"/>
                  <a:pt x="45" y="168"/>
                  <a:pt x="45" y="168"/>
                </a:cubicBezTo>
                <a:cubicBezTo>
                  <a:pt x="48" y="166"/>
                  <a:pt x="48" y="166"/>
                  <a:pt x="48" y="166"/>
                </a:cubicBezTo>
                <a:lnTo>
                  <a:pt x="51" y="16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 dirty="0"/>
          </a:p>
        </p:txBody>
      </p: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64DE2E55-84AB-46F7-9189-291B989CEF91}"/>
              </a:ext>
            </a:extLst>
          </p:cNvPr>
          <p:cNvGrpSpPr/>
          <p:nvPr/>
        </p:nvGrpSpPr>
        <p:grpSpPr>
          <a:xfrm>
            <a:off x="2173700" y="1828842"/>
            <a:ext cx="2133544" cy="2569742"/>
            <a:chOff x="2173700" y="1752644"/>
            <a:chExt cx="2133544" cy="2569742"/>
          </a:xfrm>
        </p:grpSpPr>
        <p:sp>
          <p:nvSpPr>
            <p:cNvPr id="11" name="CustomText1">
              <a:extLst>
                <a:ext uri="{FF2B5EF4-FFF2-40B4-BE49-F238E27FC236}">
                  <a16:creationId xmlns:a16="http://schemas.microsoft.com/office/drawing/2014/main" id="{236AD835-857E-4EDA-81C2-B437A13B79DE}"/>
                </a:ext>
              </a:extLst>
            </p:cNvPr>
            <p:cNvSpPr/>
            <p:nvPr/>
          </p:nvSpPr>
          <p:spPr>
            <a:xfrm>
              <a:off x="2173700" y="3962386"/>
              <a:ext cx="2133544" cy="360000"/>
            </a:xfrm>
            <a:prstGeom prst="rect">
              <a:avLst/>
            </a:prstGeom>
            <a:solidFill>
              <a:srgbClr val="FBB040"/>
            </a:solidFill>
          </p:spPr>
          <p:txBody>
            <a:bodyPr wrap="none" lIns="0" tIns="0" rIns="0" bIns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美国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16.8%-28.1%</a:t>
              </a: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01945859-FFD1-42BD-9985-2AB9D45A86DB}"/>
                </a:ext>
              </a:extLst>
            </p:cNvPr>
            <p:cNvGrpSpPr/>
            <p:nvPr/>
          </p:nvGrpSpPr>
          <p:grpSpPr>
            <a:xfrm>
              <a:off x="2743288" y="1752644"/>
              <a:ext cx="994369" cy="2106147"/>
              <a:chOff x="3029049" y="2103962"/>
              <a:chExt cx="994369" cy="2106147"/>
            </a:xfrm>
          </p:grpSpPr>
          <p:sp>
            <p:nvSpPr>
              <p:cNvPr id="13" name="BackShape11">
                <a:extLst>
                  <a:ext uri="{FF2B5EF4-FFF2-40B4-BE49-F238E27FC236}">
                    <a16:creationId xmlns:a16="http://schemas.microsoft.com/office/drawing/2014/main" id="{880B6C74-7A1F-4DC5-A8CD-BCBFC0BDA2ED}"/>
                  </a:ext>
                </a:extLst>
              </p:cNvPr>
              <p:cNvSpPr/>
              <p:nvPr/>
            </p:nvSpPr>
            <p:spPr>
              <a:xfrm>
                <a:off x="3029049" y="2103962"/>
                <a:ext cx="994369" cy="994369"/>
              </a:xfrm>
              <a:prstGeom prst="donut">
                <a:avLst>
                  <a:gd name="adj" fmla="val 6000"/>
                </a:avLst>
              </a:prstGeom>
              <a:solidFill>
                <a:schemeClr val="accent4">
                  <a:lumMod val="20000"/>
                  <a:lumOff val="80000"/>
                </a:schemeClr>
              </a:solidFill>
              <a:ln w="127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400" dirty="0">
                  <a:solidFill>
                    <a:schemeClr val="accent6">
                      <a:lumMod val="75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4" name="ValueShape1">
                <a:extLst>
                  <a:ext uri="{FF2B5EF4-FFF2-40B4-BE49-F238E27FC236}">
                    <a16:creationId xmlns:a16="http://schemas.microsoft.com/office/drawing/2014/main" id="{E446511A-7957-41CE-81F6-A743DA1F234E}"/>
                  </a:ext>
                </a:extLst>
              </p:cNvPr>
              <p:cNvSpPr/>
              <p:nvPr/>
            </p:nvSpPr>
            <p:spPr>
              <a:xfrm>
                <a:off x="3030596" y="2105509"/>
                <a:ext cx="991275" cy="991275"/>
              </a:xfrm>
              <a:prstGeom prst="blockArc">
                <a:avLst>
                  <a:gd name="adj1" fmla="val 16200000"/>
                  <a:gd name="adj2" fmla="val 20952000"/>
                  <a:gd name="adj3" fmla="val 6000"/>
                </a:avLst>
              </a:prstGeom>
              <a:solidFill>
                <a:schemeClr val="accent4"/>
              </a:solidFill>
              <a:ln w="127000" cap="flat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>
                  <a:latin typeface="Impact" panose="020B0806030902050204" pitchFamily="34" charset="0"/>
                </a:endParaRPr>
              </a:p>
            </p:txBody>
          </p:sp>
          <p:sp>
            <p:nvSpPr>
              <p:cNvPr id="15" name="LineShape">
                <a:extLst>
                  <a:ext uri="{FF2B5EF4-FFF2-40B4-BE49-F238E27FC236}">
                    <a16:creationId xmlns:a16="http://schemas.microsoft.com/office/drawing/2014/main" id="{539BC601-49CB-46E3-991D-7A23153F7EDA}"/>
                  </a:ext>
                </a:extLst>
              </p:cNvPr>
              <p:cNvSpPr/>
              <p:nvPr/>
            </p:nvSpPr>
            <p:spPr>
              <a:xfrm rot="2160000" flipH="1">
                <a:off x="3792553" y="2192037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" name="LineShape">
                <a:extLst>
                  <a:ext uri="{FF2B5EF4-FFF2-40B4-BE49-F238E27FC236}">
                    <a16:creationId xmlns:a16="http://schemas.microsoft.com/office/drawing/2014/main" id="{EBDE029D-873D-4DC3-93E1-802311D52728}"/>
                  </a:ext>
                </a:extLst>
              </p:cNvPr>
              <p:cNvSpPr/>
              <p:nvPr/>
            </p:nvSpPr>
            <p:spPr>
              <a:xfrm rot="4320000" flipH="1">
                <a:off x="3962540" y="2426004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7" name="LineShape">
                <a:extLst>
                  <a:ext uri="{FF2B5EF4-FFF2-40B4-BE49-F238E27FC236}">
                    <a16:creationId xmlns:a16="http://schemas.microsoft.com/office/drawing/2014/main" id="{950270E3-ED7F-4F07-B294-3B335430B197}"/>
                  </a:ext>
                </a:extLst>
              </p:cNvPr>
              <p:cNvSpPr/>
              <p:nvPr/>
            </p:nvSpPr>
            <p:spPr>
              <a:xfrm rot="6480000" flipH="1">
                <a:off x="3962540" y="2715203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8" name="LineShape">
                <a:extLst>
                  <a:ext uri="{FF2B5EF4-FFF2-40B4-BE49-F238E27FC236}">
                    <a16:creationId xmlns:a16="http://schemas.microsoft.com/office/drawing/2014/main" id="{AA1CD7F5-4A9D-4885-A86E-42190D0CDC79}"/>
                  </a:ext>
                </a:extLst>
              </p:cNvPr>
              <p:cNvSpPr/>
              <p:nvPr/>
            </p:nvSpPr>
            <p:spPr>
              <a:xfrm rot="8640000" flipH="1">
                <a:off x="3792553" y="2949171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9" name="LineShape">
                <a:extLst>
                  <a:ext uri="{FF2B5EF4-FFF2-40B4-BE49-F238E27FC236}">
                    <a16:creationId xmlns:a16="http://schemas.microsoft.com/office/drawing/2014/main" id="{2C21436F-90D6-4563-BA96-9CFB19348A23}"/>
                  </a:ext>
                </a:extLst>
              </p:cNvPr>
              <p:cNvSpPr/>
              <p:nvPr/>
            </p:nvSpPr>
            <p:spPr>
              <a:xfrm rot="10800000" flipH="1">
                <a:off x="3517507" y="3038538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20" name="LineShape">
                <a:extLst>
                  <a:ext uri="{FF2B5EF4-FFF2-40B4-BE49-F238E27FC236}">
                    <a16:creationId xmlns:a16="http://schemas.microsoft.com/office/drawing/2014/main" id="{28B55FC1-590E-42E7-BB12-F12359E60A89}"/>
                  </a:ext>
                </a:extLst>
              </p:cNvPr>
              <p:cNvSpPr/>
              <p:nvPr/>
            </p:nvSpPr>
            <p:spPr>
              <a:xfrm rot="12960000" flipH="1">
                <a:off x="3242462" y="2949171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21" name="BackShape1">
                <a:extLst>
                  <a:ext uri="{FF2B5EF4-FFF2-40B4-BE49-F238E27FC236}">
                    <a16:creationId xmlns:a16="http://schemas.microsoft.com/office/drawing/2014/main" id="{01C357EB-9561-49B0-B1AB-7689E5760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171" y="3981509"/>
                <a:ext cx="236538" cy="228600"/>
              </a:xfrm>
              <a:prstGeom prst="ellipse">
                <a:avLst/>
              </a:prstGeom>
              <a:solidFill>
                <a:srgbClr val="FBB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" name="BackShape1">
                <a:extLst>
                  <a:ext uri="{FF2B5EF4-FFF2-40B4-BE49-F238E27FC236}">
                    <a16:creationId xmlns:a16="http://schemas.microsoft.com/office/drawing/2014/main" id="{01C64F17-4293-48F4-91B5-07318FBB5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268" y="2998782"/>
                <a:ext cx="26988" cy="1116000"/>
              </a:xfrm>
              <a:prstGeom prst="rect">
                <a:avLst/>
              </a:prstGeom>
              <a:solidFill>
                <a:srgbClr val="FBB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" name="BackShape1">
                <a:extLst>
                  <a:ext uri="{FF2B5EF4-FFF2-40B4-BE49-F238E27FC236}">
                    <a16:creationId xmlns:a16="http://schemas.microsoft.com/office/drawing/2014/main" id="{721B4580-5121-4595-8578-6F8D4D3B3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546" y="2181253"/>
                <a:ext cx="839788" cy="839788"/>
              </a:xfrm>
              <a:prstGeom prst="ellipse">
                <a:avLst/>
              </a:prstGeom>
              <a:solidFill>
                <a:srgbClr val="FBB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" name="ValueText1">
                <a:extLst>
                  <a:ext uri="{FF2B5EF4-FFF2-40B4-BE49-F238E27FC236}">
                    <a16:creationId xmlns:a16="http://schemas.microsoft.com/office/drawing/2014/main" id="{BC45FC0C-E836-455E-B4CB-056A4B95CACA}"/>
                  </a:ext>
                </a:extLst>
              </p:cNvPr>
              <p:cNvSpPr/>
              <p:nvPr/>
            </p:nvSpPr>
            <p:spPr>
              <a:xfrm>
                <a:off x="3200476" y="2438426"/>
                <a:ext cx="679101" cy="304792"/>
              </a:xfrm>
              <a:prstGeom prst="rect">
                <a:avLst/>
              </a:prstGeom>
            </p:spPr>
            <p:txBody>
              <a:bodyPr wrap="none" lIns="0" tIns="0" rIns="0" bIns="0" numCol="1">
                <a:prstTxWarp prst="textPlain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22%</a:t>
                </a:r>
                <a:endParaRPr lang="zh-CN" altLang="en-US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</p:grpSp>
      </p:grpSp>
      <p:sp>
        <p:nvSpPr>
          <p:cNvPr id="29" name="BackShape22">
            <a:extLst>
              <a:ext uri="{FF2B5EF4-FFF2-40B4-BE49-F238E27FC236}">
                <a16:creationId xmlns:a16="http://schemas.microsoft.com/office/drawing/2014/main" id="{F97E0DAE-091F-4975-A69E-937EC961FED3}"/>
              </a:ext>
            </a:extLst>
          </p:cNvPr>
          <p:cNvSpPr/>
          <p:nvPr/>
        </p:nvSpPr>
        <p:spPr>
          <a:xfrm>
            <a:off x="5638812" y="2063056"/>
            <a:ext cx="994369" cy="994369"/>
          </a:xfrm>
          <a:prstGeom prst="donut">
            <a:avLst>
              <a:gd name="adj" fmla="val 6000"/>
            </a:avLst>
          </a:prstGeom>
          <a:solidFill>
            <a:srgbClr val="92D050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en-US" sz="1400" dirty="0">
              <a:solidFill>
                <a:schemeClr val="accent6">
                  <a:lumMod val="75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0" name="ValueShape2">
            <a:extLst>
              <a:ext uri="{FF2B5EF4-FFF2-40B4-BE49-F238E27FC236}">
                <a16:creationId xmlns:a16="http://schemas.microsoft.com/office/drawing/2014/main" id="{B3F85F47-B7BA-4E46-BB52-C066374B1D49}"/>
              </a:ext>
            </a:extLst>
          </p:cNvPr>
          <p:cNvSpPr/>
          <p:nvPr/>
        </p:nvSpPr>
        <p:spPr>
          <a:xfrm>
            <a:off x="5640359" y="2064603"/>
            <a:ext cx="991275" cy="991275"/>
          </a:xfrm>
          <a:prstGeom prst="blockArc">
            <a:avLst>
              <a:gd name="adj1" fmla="val 16200000"/>
              <a:gd name="adj2" fmla="val 2384388"/>
              <a:gd name="adj3" fmla="val 5208"/>
            </a:avLst>
          </a:prstGeom>
          <a:solidFill>
            <a:schemeClr val="accent6">
              <a:lumMod val="75000"/>
            </a:schemeClr>
          </a:solidFill>
          <a:ln w="127000" cap="flat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en-US">
              <a:latin typeface="Impact" panose="020B0806030902050204" pitchFamily="34" charset="0"/>
            </a:endParaRPr>
          </a:p>
        </p:txBody>
      </p:sp>
      <p:sp>
        <p:nvSpPr>
          <p:cNvPr id="31" name="LineShape">
            <a:extLst>
              <a:ext uri="{FF2B5EF4-FFF2-40B4-BE49-F238E27FC236}">
                <a16:creationId xmlns:a16="http://schemas.microsoft.com/office/drawing/2014/main" id="{B44C65B7-3508-4A25-B833-3B86353DEE7E}"/>
              </a:ext>
            </a:extLst>
          </p:cNvPr>
          <p:cNvSpPr/>
          <p:nvPr/>
        </p:nvSpPr>
        <p:spPr>
          <a:xfrm flipH="1">
            <a:off x="6127270" y="2061763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2" name="LineShape">
            <a:extLst>
              <a:ext uri="{FF2B5EF4-FFF2-40B4-BE49-F238E27FC236}">
                <a16:creationId xmlns:a16="http://schemas.microsoft.com/office/drawing/2014/main" id="{5EDAC186-3EB4-4D69-9E10-0D014AB0F3FE}"/>
              </a:ext>
            </a:extLst>
          </p:cNvPr>
          <p:cNvSpPr/>
          <p:nvPr/>
        </p:nvSpPr>
        <p:spPr>
          <a:xfrm rot="2160000" flipH="1">
            <a:off x="6402316" y="2151131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3" name="LineShape">
            <a:extLst>
              <a:ext uri="{FF2B5EF4-FFF2-40B4-BE49-F238E27FC236}">
                <a16:creationId xmlns:a16="http://schemas.microsoft.com/office/drawing/2014/main" id="{7DE1C1C5-1D62-45A1-99B3-A03571ECE2A2}"/>
              </a:ext>
            </a:extLst>
          </p:cNvPr>
          <p:cNvSpPr/>
          <p:nvPr/>
        </p:nvSpPr>
        <p:spPr>
          <a:xfrm rot="4320000" flipH="1">
            <a:off x="6572303" y="2385098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4" name="LineShape">
            <a:extLst>
              <a:ext uri="{FF2B5EF4-FFF2-40B4-BE49-F238E27FC236}">
                <a16:creationId xmlns:a16="http://schemas.microsoft.com/office/drawing/2014/main" id="{A4FB045A-EDA6-40FC-8B6F-7955CE04C915}"/>
              </a:ext>
            </a:extLst>
          </p:cNvPr>
          <p:cNvSpPr/>
          <p:nvPr/>
        </p:nvSpPr>
        <p:spPr>
          <a:xfrm rot="6480000" flipH="1">
            <a:off x="6572303" y="2674297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5" name="LineShape">
            <a:extLst>
              <a:ext uri="{FF2B5EF4-FFF2-40B4-BE49-F238E27FC236}">
                <a16:creationId xmlns:a16="http://schemas.microsoft.com/office/drawing/2014/main" id="{B00472CB-D1E1-4F08-B4BB-D6D766DF133A}"/>
              </a:ext>
            </a:extLst>
          </p:cNvPr>
          <p:cNvSpPr/>
          <p:nvPr/>
        </p:nvSpPr>
        <p:spPr>
          <a:xfrm rot="8640000" flipH="1">
            <a:off x="6402316" y="2908265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6" name="LineShape">
            <a:extLst>
              <a:ext uri="{FF2B5EF4-FFF2-40B4-BE49-F238E27FC236}">
                <a16:creationId xmlns:a16="http://schemas.microsoft.com/office/drawing/2014/main" id="{C0B1E7F2-42A1-4A6C-8842-0A04FA3BF475}"/>
              </a:ext>
            </a:extLst>
          </p:cNvPr>
          <p:cNvSpPr/>
          <p:nvPr/>
        </p:nvSpPr>
        <p:spPr>
          <a:xfrm rot="10800000" flipH="1">
            <a:off x="6127270" y="2997632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7" name="LineShape">
            <a:extLst>
              <a:ext uri="{FF2B5EF4-FFF2-40B4-BE49-F238E27FC236}">
                <a16:creationId xmlns:a16="http://schemas.microsoft.com/office/drawing/2014/main" id="{AABA37D4-7B5C-44C6-B15D-CE9AEA5B9E0B}"/>
              </a:ext>
            </a:extLst>
          </p:cNvPr>
          <p:cNvSpPr/>
          <p:nvPr/>
        </p:nvSpPr>
        <p:spPr>
          <a:xfrm rot="12960000" flipH="1">
            <a:off x="5852225" y="2908265"/>
            <a:ext cx="17453" cy="610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>
            <a:normAutofit fontScale="250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>
              <a:lnSpc>
                <a:spcPct val="120000"/>
              </a:lnSpc>
            </a:pPr>
            <a:endParaRPr lang="zh-CN" altLang="en-US" sz="1333" dirty="0">
              <a:solidFill>
                <a:srgbClr val="FFFFFF"/>
              </a:solidFill>
              <a:latin typeface="Impact" panose="020B0806030902050204" pitchFamily="34" charset="0"/>
            </a:endParaRPr>
          </a:p>
        </p:txBody>
      </p:sp>
      <p:sp>
        <p:nvSpPr>
          <p:cNvPr id="38" name="BackShape2">
            <a:extLst>
              <a:ext uri="{FF2B5EF4-FFF2-40B4-BE49-F238E27FC236}">
                <a16:creationId xmlns:a16="http://schemas.microsoft.com/office/drawing/2014/main" id="{AC021A31-9563-463E-8D21-99649A1E4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869" y="3786171"/>
            <a:ext cx="228600" cy="23495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/>
          </a:p>
        </p:txBody>
      </p:sp>
      <p:sp>
        <p:nvSpPr>
          <p:cNvPr id="39" name="BackShape2">
            <a:extLst>
              <a:ext uri="{FF2B5EF4-FFF2-40B4-BE49-F238E27FC236}">
                <a16:creationId xmlns:a16="http://schemas.microsoft.com/office/drawing/2014/main" id="{0D75FD0B-9C86-4F35-B896-AA565236E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947" y="2990386"/>
            <a:ext cx="26988" cy="972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/>
          </a:p>
        </p:txBody>
      </p:sp>
      <p:sp>
        <p:nvSpPr>
          <p:cNvPr id="40" name="BackShape2">
            <a:extLst>
              <a:ext uri="{FF2B5EF4-FFF2-40B4-BE49-F238E27FC236}">
                <a16:creationId xmlns:a16="http://schemas.microsoft.com/office/drawing/2014/main" id="{FB2CCFD8-BA09-49CD-9424-2FD38E3D9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2135" y="2150898"/>
            <a:ext cx="835025" cy="833438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/>
          </a:p>
        </p:txBody>
      </p:sp>
      <p:sp>
        <p:nvSpPr>
          <p:cNvPr id="41" name="ValueText2">
            <a:extLst>
              <a:ext uri="{FF2B5EF4-FFF2-40B4-BE49-F238E27FC236}">
                <a16:creationId xmlns:a16="http://schemas.microsoft.com/office/drawing/2014/main" id="{F300A5BA-DA9A-4F03-9FAA-6CB39590B37D}"/>
              </a:ext>
            </a:extLst>
          </p:cNvPr>
          <p:cNvSpPr/>
          <p:nvPr/>
        </p:nvSpPr>
        <p:spPr>
          <a:xfrm>
            <a:off x="5798275" y="2394201"/>
            <a:ext cx="679101" cy="304792"/>
          </a:xfrm>
          <a:prstGeom prst="rect">
            <a:avLst/>
          </a:prstGeom>
        </p:spPr>
        <p:txBody>
          <a:bodyPr wrap="none" lIns="0" tIns="0" rIns="0" bIns="0" numCol="1">
            <a:prstTxWarp prst="textPlain">
              <a:avLst/>
            </a:prstTxWarp>
            <a:normAutofit fontScale="47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4800" dirty="0">
                <a:solidFill>
                  <a:schemeClr val="bg1"/>
                </a:solidFill>
                <a:latin typeface="Impact" panose="020B0806030902050204" pitchFamily="34" charset="0"/>
              </a:rPr>
              <a:t>35%</a:t>
            </a:r>
            <a:endParaRPr lang="zh-CN" altLang="en-US" sz="48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28" name="CustomText1">
            <a:extLst>
              <a:ext uri="{FF2B5EF4-FFF2-40B4-BE49-F238E27FC236}">
                <a16:creationId xmlns:a16="http://schemas.microsoft.com/office/drawing/2014/main" id="{4A80A3AA-BE8B-4DB3-ACA8-A3E2DF620C2C}"/>
              </a:ext>
            </a:extLst>
          </p:cNvPr>
          <p:cNvSpPr/>
          <p:nvPr/>
        </p:nvSpPr>
        <p:spPr>
          <a:xfrm>
            <a:off x="5715010" y="4051983"/>
            <a:ext cx="874380" cy="360000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 lIns="0" tIns="0" rIns="0" bIns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欧洲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110CED97-57AC-44B8-A55F-94961EA41014}"/>
              </a:ext>
            </a:extLst>
          </p:cNvPr>
          <p:cNvGrpSpPr/>
          <p:nvPr/>
        </p:nvGrpSpPr>
        <p:grpSpPr>
          <a:xfrm>
            <a:off x="7238970" y="1926030"/>
            <a:ext cx="1752554" cy="2188752"/>
            <a:chOff x="6857980" y="1712382"/>
            <a:chExt cx="1752554" cy="2188752"/>
          </a:xfrm>
        </p:grpSpPr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9AC876C5-427B-4F12-8C0A-F66127FA513B}"/>
                </a:ext>
              </a:extLst>
            </p:cNvPr>
            <p:cNvGrpSpPr/>
            <p:nvPr/>
          </p:nvGrpSpPr>
          <p:grpSpPr>
            <a:xfrm>
              <a:off x="7238970" y="1712382"/>
              <a:ext cx="994369" cy="1752554"/>
              <a:chOff x="5363500" y="2906524"/>
              <a:chExt cx="994369" cy="1752554"/>
            </a:xfrm>
          </p:grpSpPr>
          <p:sp>
            <p:nvSpPr>
              <p:cNvPr id="45" name="BackShape33">
                <a:extLst>
                  <a:ext uri="{FF2B5EF4-FFF2-40B4-BE49-F238E27FC236}">
                    <a16:creationId xmlns:a16="http://schemas.microsoft.com/office/drawing/2014/main" id="{600B2AE4-DCED-4976-8A24-1F2A6EA55ECB}"/>
                  </a:ext>
                </a:extLst>
              </p:cNvPr>
              <p:cNvSpPr/>
              <p:nvPr/>
            </p:nvSpPr>
            <p:spPr>
              <a:xfrm>
                <a:off x="5363500" y="2907817"/>
                <a:ext cx="994369" cy="994369"/>
              </a:xfrm>
              <a:prstGeom prst="donut">
                <a:avLst>
                  <a:gd name="adj" fmla="val 6000"/>
                </a:avLst>
              </a:prstGeom>
              <a:solidFill>
                <a:srgbClr val="99F1EB"/>
              </a:solidFill>
              <a:ln w="127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400" dirty="0">
                  <a:solidFill>
                    <a:schemeClr val="accent6">
                      <a:lumMod val="75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46" name="ValueShape3">
                <a:extLst>
                  <a:ext uri="{FF2B5EF4-FFF2-40B4-BE49-F238E27FC236}">
                    <a16:creationId xmlns:a16="http://schemas.microsoft.com/office/drawing/2014/main" id="{9C8E3946-5572-4239-85C5-4D56DF5BB5CA}"/>
                  </a:ext>
                </a:extLst>
              </p:cNvPr>
              <p:cNvSpPr/>
              <p:nvPr/>
            </p:nvSpPr>
            <p:spPr>
              <a:xfrm>
                <a:off x="5365047" y="2909364"/>
                <a:ext cx="991275" cy="991275"/>
              </a:xfrm>
              <a:prstGeom prst="blockArc">
                <a:avLst>
                  <a:gd name="adj1" fmla="val 16200000"/>
                  <a:gd name="adj2" fmla="val 20411405"/>
                  <a:gd name="adj3" fmla="val 6133"/>
                </a:avLst>
              </a:prstGeom>
              <a:solidFill>
                <a:srgbClr val="00A79D"/>
              </a:solidFill>
              <a:ln w="127000" cap="flat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>
                  <a:latin typeface="Impact" panose="020B0806030902050204" pitchFamily="34" charset="0"/>
                </a:endParaRPr>
              </a:p>
            </p:txBody>
          </p:sp>
          <p:sp>
            <p:nvSpPr>
              <p:cNvPr id="47" name="LineShape">
                <a:extLst>
                  <a:ext uri="{FF2B5EF4-FFF2-40B4-BE49-F238E27FC236}">
                    <a16:creationId xmlns:a16="http://schemas.microsoft.com/office/drawing/2014/main" id="{630549DC-F817-4930-B924-D8BE428F730C}"/>
                  </a:ext>
                </a:extLst>
              </p:cNvPr>
              <p:cNvSpPr/>
              <p:nvPr/>
            </p:nvSpPr>
            <p:spPr>
              <a:xfrm rot="17280000" flipH="1">
                <a:off x="5406925" y="3229859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48" name="LineShape">
                <a:extLst>
                  <a:ext uri="{FF2B5EF4-FFF2-40B4-BE49-F238E27FC236}">
                    <a16:creationId xmlns:a16="http://schemas.microsoft.com/office/drawing/2014/main" id="{8EDF2551-1D49-4D49-9F2A-15AD1F061493}"/>
                  </a:ext>
                </a:extLst>
              </p:cNvPr>
              <p:cNvSpPr/>
              <p:nvPr/>
            </p:nvSpPr>
            <p:spPr>
              <a:xfrm rot="19440000" flipH="1">
                <a:off x="5576913" y="2995892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49" name="LineShape">
                <a:extLst>
                  <a:ext uri="{FF2B5EF4-FFF2-40B4-BE49-F238E27FC236}">
                    <a16:creationId xmlns:a16="http://schemas.microsoft.com/office/drawing/2014/main" id="{EDBECE92-4019-4285-A8D0-A5EE760821BA}"/>
                  </a:ext>
                </a:extLst>
              </p:cNvPr>
              <p:cNvSpPr/>
              <p:nvPr/>
            </p:nvSpPr>
            <p:spPr>
              <a:xfrm flipH="1">
                <a:off x="5851958" y="2906524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50" name="LineShape">
                <a:extLst>
                  <a:ext uri="{FF2B5EF4-FFF2-40B4-BE49-F238E27FC236}">
                    <a16:creationId xmlns:a16="http://schemas.microsoft.com/office/drawing/2014/main" id="{730C5F82-5A87-4563-96B5-442C19695F9D}"/>
                  </a:ext>
                </a:extLst>
              </p:cNvPr>
              <p:cNvSpPr/>
              <p:nvPr/>
            </p:nvSpPr>
            <p:spPr>
              <a:xfrm rot="2160000" flipH="1">
                <a:off x="6127004" y="2995892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51" name="LineShape">
                <a:extLst>
                  <a:ext uri="{FF2B5EF4-FFF2-40B4-BE49-F238E27FC236}">
                    <a16:creationId xmlns:a16="http://schemas.microsoft.com/office/drawing/2014/main" id="{59A2AC56-BE21-4FD7-885F-E4F1A781C9F8}"/>
                  </a:ext>
                </a:extLst>
              </p:cNvPr>
              <p:cNvSpPr/>
              <p:nvPr/>
            </p:nvSpPr>
            <p:spPr>
              <a:xfrm rot="12960000" flipH="1">
                <a:off x="5576913" y="3753026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52" name="LineShape">
                <a:extLst>
                  <a:ext uri="{FF2B5EF4-FFF2-40B4-BE49-F238E27FC236}">
                    <a16:creationId xmlns:a16="http://schemas.microsoft.com/office/drawing/2014/main" id="{D0247572-B032-43E0-BD93-7343AE89B932}"/>
                  </a:ext>
                </a:extLst>
              </p:cNvPr>
              <p:cNvSpPr/>
              <p:nvPr/>
            </p:nvSpPr>
            <p:spPr>
              <a:xfrm rot="15120000" flipH="1">
                <a:off x="5406925" y="3519058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53" name="BackShape3">
                <a:extLst>
                  <a:ext uri="{FF2B5EF4-FFF2-40B4-BE49-F238E27FC236}">
                    <a16:creationId xmlns:a16="http://schemas.microsoft.com/office/drawing/2014/main" id="{0BA123BF-F15C-4FB0-ADEA-0D55B3F52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1622" y="4430478"/>
                <a:ext cx="234950" cy="228600"/>
              </a:xfrm>
              <a:prstGeom prst="ellipse">
                <a:avLst/>
              </a:prstGeom>
              <a:solidFill>
                <a:srgbClr val="00A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4" name="BackShape3">
                <a:extLst>
                  <a:ext uri="{FF2B5EF4-FFF2-40B4-BE49-F238E27FC236}">
                    <a16:creationId xmlns:a16="http://schemas.microsoft.com/office/drawing/2014/main" id="{D10DAF41-953A-4A96-A483-72F7B9513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1635" y="3733558"/>
                <a:ext cx="26988" cy="828000"/>
              </a:xfrm>
              <a:prstGeom prst="rect">
                <a:avLst/>
              </a:prstGeom>
              <a:solidFill>
                <a:srgbClr val="00A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55" name="BackShape3">
                <a:extLst>
                  <a:ext uri="{FF2B5EF4-FFF2-40B4-BE49-F238E27FC236}">
                    <a16:creationId xmlns:a16="http://schemas.microsoft.com/office/drawing/2014/main" id="{80A5C06C-4D5B-40BB-B096-AE8882864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8410" y="2988007"/>
                <a:ext cx="841375" cy="833438"/>
              </a:xfrm>
              <a:prstGeom prst="ellipse">
                <a:avLst/>
              </a:prstGeom>
              <a:solidFill>
                <a:srgbClr val="00A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6" name="ValueText3">
                <a:extLst>
                  <a:ext uri="{FF2B5EF4-FFF2-40B4-BE49-F238E27FC236}">
                    <a16:creationId xmlns:a16="http://schemas.microsoft.com/office/drawing/2014/main" id="{E1D1B1F0-3B75-4BDB-A5E2-AC3C62009880}"/>
                  </a:ext>
                </a:extLst>
              </p:cNvPr>
              <p:cNvSpPr/>
              <p:nvPr/>
            </p:nvSpPr>
            <p:spPr>
              <a:xfrm>
                <a:off x="5486416" y="3276603"/>
                <a:ext cx="679103" cy="304793"/>
              </a:xfrm>
              <a:prstGeom prst="rect">
                <a:avLst/>
              </a:prstGeom>
            </p:spPr>
            <p:txBody>
              <a:bodyPr wrap="none" lIns="0" tIns="0" rIns="0" bIns="0" numCol="1">
                <a:prstTxWarp prst="textPlain">
                  <a:avLst/>
                </a:prstTxWarp>
                <a:normAutofit fontScale="475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4800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17%</a:t>
                </a:r>
                <a:endParaRPr lang="zh-CN" altLang="en-US" sz="48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44" name="CustomText1">
              <a:extLst>
                <a:ext uri="{FF2B5EF4-FFF2-40B4-BE49-F238E27FC236}">
                  <a16:creationId xmlns:a16="http://schemas.microsoft.com/office/drawing/2014/main" id="{3ADFF49C-8C22-4AD1-89D6-391798860239}"/>
                </a:ext>
              </a:extLst>
            </p:cNvPr>
            <p:cNvSpPr/>
            <p:nvPr/>
          </p:nvSpPr>
          <p:spPr>
            <a:xfrm>
              <a:off x="6857980" y="3541134"/>
              <a:ext cx="1752554" cy="360000"/>
            </a:xfrm>
            <a:prstGeom prst="rect">
              <a:avLst/>
            </a:prstGeom>
            <a:solidFill>
              <a:srgbClr val="00A79D"/>
            </a:solidFill>
          </p:spPr>
          <p:txBody>
            <a:bodyPr wrap="none" lIns="0" tIns="0" rIns="0" bIns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中国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22.9%-32.3%</a:t>
              </a: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6CCF381C-8AA9-4988-9BE3-E39B2ECE7920}"/>
              </a:ext>
            </a:extLst>
          </p:cNvPr>
          <p:cNvGrpSpPr/>
          <p:nvPr/>
        </p:nvGrpSpPr>
        <p:grpSpPr>
          <a:xfrm>
            <a:off x="7696158" y="4343376"/>
            <a:ext cx="1904950" cy="2133544"/>
            <a:chOff x="8255373" y="3913704"/>
            <a:chExt cx="1904950" cy="2133544"/>
          </a:xfrm>
        </p:grpSpPr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28074EA9-277C-47A5-8819-BD0128B90ECA}"/>
                </a:ext>
              </a:extLst>
            </p:cNvPr>
            <p:cNvGrpSpPr/>
            <p:nvPr/>
          </p:nvGrpSpPr>
          <p:grpSpPr>
            <a:xfrm>
              <a:off x="8710664" y="3913704"/>
              <a:ext cx="994369" cy="1683945"/>
              <a:chOff x="9143920" y="1751411"/>
              <a:chExt cx="994369" cy="1683945"/>
            </a:xfrm>
          </p:grpSpPr>
          <p:sp>
            <p:nvSpPr>
              <p:cNvPr id="61" name="BackShape44">
                <a:extLst>
                  <a:ext uri="{FF2B5EF4-FFF2-40B4-BE49-F238E27FC236}">
                    <a16:creationId xmlns:a16="http://schemas.microsoft.com/office/drawing/2014/main" id="{A46F544B-65E0-437C-8026-9C50422813AA}"/>
                  </a:ext>
                </a:extLst>
              </p:cNvPr>
              <p:cNvSpPr/>
              <p:nvPr/>
            </p:nvSpPr>
            <p:spPr>
              <a:xfrm>
                <a:off x="9143920" y="1752704"/>
                <a:ext cx="994369" cy="994369"/>
              </a:xfrm>
              <a:prstGeom prst="donut">
                <a:avLst>
                  <a:gd name="adj" fmla="val 6000"/>
                </a:avLst>
              </a:prstGeom>
              <a:solidFill>
                <a:srgbClr val="C2DEF6"/>
              </a:solidFill>
              <a:ln w="127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400" dirty="0">
                  <a:solidFill>
                    <a:schemeClr val="accent6">
                      <a:lumMod val="75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2" name="ValueShape4">
                <a:extLst>
                  <a:ext uri="{FF2B5EF4-FFF2-40B4-BE49-F238E27FC236}">
                    <a16:creationId xmlns:a16="http://schemas.microsoft.com/office/drawing/2014/main" id="{E82470FF-8DFA-40F0-81C0-119450099EE5}"/>
                  </a:ext>
                </a:extLst>
              </p:cNvPr>
              <p:cNvSpPr/>
              <p:nvPr/>
            </p:nvSpPr>
            <p:spPr>
              <a:xfrm>
                <a:off x="9145467" y="1754251"/>
                <a:ext cx="991275" cy="991275"/>
              </a:xfrm>
              <a:prstGeom prst="blockArc">
                <a:avLst>
                  <a:gd name="adj1" fmla="val 16200000"/>
                  <a:gd name="adj2" fmla="val 20568704"/>
                  <a:gd name="adj3" fmla="val 6039"/>
                </a:avLst>
              </a:prstGeom>
              <a:solidFill>
                <a:srgbClr val="1C75BC"/>
              </a:solidFill>
              <a:ln w="127000" cap="flat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>
                  <a:latin typeface="Impact" panose="020B0806030902050204" pitchFamily="34" charset="0"/>
                </a:endParaRPr>
              </a:p>
            </p:txBody>
          </p:sp>
          <p:sp>
            <p:nvSpPr>
              <p:cNvPr id="63" name="LineShape">
                <a:extLst>
                  <a:ext uri="{FF2B5EF4-FFF2-40B4-BE49-F238E27FC236}">
                    <a16:creationId xmlns:a16="http://schemas.microsoft.com/office/drawing/2014/main" id="{8CF4189A-B340-4472-BD27-C8E3ED897124}"/>
                  </a:ext>
                </a:extLst>
              </p:cNvPr>
              <p:cNvSpPr/>
              <p:nvPr/>
            </p:nvSpPr>
            <p:spPr>
              <a:xfrm rot="19440000" flipH="1">
                <a:off x="9357333" y="1840779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4" name="LineShape">
                <a:extLst>
                  <a:ext uri="{FF2B5EF4-FFF2-40B4-BE49-F238E27FC236}">
                    <a16:creationId xmlns:a16="http://schemas.microsoft.com/office/drawing/2014/main" id="{A1EF796C-5896-4AE2-A3E3-C6A9BB85C861}"/>
                  </a:ext>
                </a:extLst>
              </p:cNvPr>
              <p:cNvSpPr/>
              <p:nvPr/>
            </p:nvSpPr>
            <p:spPr>
              <a:xfrm flipH="1">
                <a:off x="9632378" y="1751411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5" name="LineShape">
                <a:extLst>
                  <a:ext uri="{FF2B5EF4-FFF2-40B4-BE49-F238E27FC236}">
                    <a16:creationId xmlns:a16="http://schemas.microsoft.com/office/drawing/2014/main" id="{32BCD4EB-66AE-4027-9EE4-0B3203D8A600}"/>
                  </a:ext>
                </a:extLst>
              </p:cNvPr>
              <p:cNvSpPr/>
              <p:nvPr/>
            </p:nvSpPr>
            <p:spPr>
              <a:xfrm rot="2160000" flipH="1">
                <a:off x="9907424" y="1840779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6" name="LineShape">
                <a:extLst>
                  <a:ext uri="{FF2B5EF4-FFF2-40B4-BE49-F238E27FC236}">
                    <a16:creationId xmlns:a16="http://schemas.microsoft.com/office/drawing/2014/main" id="{4F82C3D1-4C5D-41C1-9BA4-3ED1570ED11A}"/>
                  </a:ext>
                </a:extLst>
              </p:cNvPr>
              <p:cNvSpPr/>
              <p:nvPr/>
            </p:nvSpPr>
            <p:spPr>
              <a:xfrm rot="8640000" flipH="1">
                <a:off x="9907424" y="2597913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7" name="LineShape">
                <a:extLst>
                  <a:ext uri="{FF2B5EF4-FFF2-40B4-BE49-F238E27FC236}">
                    <a16:creationId xmlns:a16="http://schemas.microsoft.com/office/drawing/2014/main" id="{4D8DAA8D-14C6-4787-9357-22FE4D7A886D}"/>
                  </a:ext>
                </a:extLst>
              </p:cNvPr>
              <p:cNvSpPr/>
              <p:nvPr/>
            </p:nvSpPr>
            <p:spPr>
              <a:xfrm rot="10800000" flipH="1">
                <a:off x="9632378" y="2687280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8" name="LineShape">
                <a:extLst>
                  <a:ext uri="{FF2B5EF4-FFF2-40B4-BE49-F238E27FC236}">
                    <a16:creationId xmlns:a16="http://schemas.microsoft.com/office/drawing/2014/main" id="{5798B23E-1749-494A-8B3D-0379CE942C28}"/>
                  </a:ext>
                </a:extLst>
              </p:cNvPr>
              <p:cNvSpPr/>
              <p:nvPr/>
            </p:nvSpPr>
            <p:spPr>
              <a:xfrm rot="12960000" flipH="1">
                <a:off x="9357333" y="2597913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69" name="BackShape4">
                <a:extLst>
                  <a:ext uri="{FF2B5EF4-FFF2-40B4-BE49-F238E27FC236}">
                    <a16:creationId xmlns:a16="http://schemas.microsoft.com/office/drawing/2014/main" id="{622306C0-0C7D-4811-A507-F20E9107D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3013" y="3200406"/>
                <a:ext cx="236538" cy="234950"/>
              </a:xfrm>
              <a:prstGeom prst="ellipse">
                <a:avLst/>
              </a:prstGeom>
              <a:solidFill>
                <a:srgbClr val="1C7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0" name="BackShape4">
                <a:extLst>
                  <a:ext uri="{FF2B5EF4-FFF2-40B4-BE49-F238E27FC236}">
                    <a16:creationId xmlns:a16="http://schemas.microsoft.com/office/drawing/2014/main" id="{211623FA-B536-4BD6-A364-002F5F5BC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5811" y="2526115"/>
                <a:ext cx="26988" cy="828000"/>
              </a:xfrm>
              <a:prstGeom prst="rect">
                <a:avLst/>
              </a:prstGeom>
              <a:solidFill>
                <a:srgbClr val="1C7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71" name="BackShape4">
                <a:extLst>
                  <a:ext uri="{FF2B5EF4-FFF2-40B4-BE49-F238E27FC236}">
                    <a16:creationId xmlns:a16="http://schemas.microsoft.com/office/drawing/2014/main" id="{C23CFF66-99B9-47E7-98A0-29933A955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6236" y="1832377"/>
                <a:ext cx="839788" cy="835025"/>
              </a:xfrm>
              <a:prstGeom prst="ellipse">
                <a:avLst/>
              </a:prstGeom>
              <a:solidFill>
                <a:srgbClr val="1C7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72" name="ValueText4">
                <a:extLst>
                  <a:ext uri="{FF2B5EF4-FFF2-40B4-BE49-F238E27FC236}">
                    <a16:creationId xmlns:a16="http://schemas.microsoft.com/office/drawing/2014/main" id="{DCDFF9BA-58E2-4923-A902-C311BBAFDF3A}"/>
                  </a:ext>
                </a:extLst>
              </p:cNvPr>
              <p:cNvSpPr/>
              <p:nvPr/>
            </p:nvSpPr>
            <p:spPr>
              <a:xfrm>
                <a:off x="9334523" y="2057526"/>
                <a:ext cx="650871" cy="292122"/>
              </a:xfrm>
              <a:prstGeom prst="rect">
                <a:avLst/>
              </a:prstGeom>
            </p:spPr>
            <p:txBody>
              <a:bodyPr wrap="none" lIns="0" tIns="0" rIns="0" bIns="0" numCol="1">
                <a:prstTxWarp prst="textPlain">
                  <a:avLst/>
                </a:prstTxWarp>
                <a:normAutofit fontScale="475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4800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16%</a:t>
                </a:r>
                <a:endParaRPr lang="zh-CN" altLang="en-US" sz="48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60" name="CustomText1">
              <a:extLst>
                <a:ext uri="{FF2B5EF4-FFF2-40B4-BE49-F238E27FC236}">
                  <a16:creationId xmlns:a16="http://schemas.microsoft.com/office/drawing/2014/main" id="{7F8AF1ED-7956-4384-89A2-AE8F9CB889D2}"/>
                </a:ext>
              </a:extLst>
            </p:cNvPr>
            <p:cNvSpPr/>
            <p:nvPr/>
          </p:nvSpPr>
          <p:spPr>
            <a:xfrm>
              <a:off x="8255373" y="5666258"/>
              <a:ext cx="1904950" cy="380990"/>
            </a:xfrm>
            <a:prstGeom prst="rect">
              <a:avLst/>
            </a:prstGeom>
            <a:solidFill>
              <a:srgbClr val="1C75BC"/>
            </a:solidFill>
          </p:spPr>
          <p:txBody>
            <a:bodyPr wrap="none" lIns="0" tIns="0" rIns="0" bIns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澳大利亚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15%-17%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2C2B5690-1183-4DF8-BAB5-469BA52C4DD7}"/>
              </a:ext>
            </a:extLst>
          </p:cNvPr>
          <p:cNvGrpSpPr/>
          <p:nvPr/>
        </p:nvGrpSpPr>
        <p:grpSpPr>
          <a:xfrm>
            <a:off x="9065825" y="2057436"/>
            <a:ext cx="994369" cy="2457667"/>
            <a:chOff x="7707444" y="2800085"/>
            <a:chExt cx="994369" cy="2457667"/>
          </a:xfrm>
        </p:grpSpPr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56008E96-2D00-4AC4-B984-1B7807CBB351}"/>
                </a:ext>
              </a:extLst>
            </p:cNvPr>
            <p:cNvGrpSpPr/>
            <p:nvPr/>
          </p:nvGrpSpPr>
          <p:grpSpPr>
            <a:xfrm>
              <a:off x="7707444" y="2800085"/>
              <a:ext cx="994369" cy="2050060"/>
              <a:chOff x="7707444" y="2800085"/>
              <a:chExt cx="994369" cy="2050060"/>
            </a:xfrm>
          </p:grpSpPr>
          <p:sp>
            <p:nvSpPr>
              <p:cNvPr id="79" name="BackShape55">
                <a:extLst>
                  <a:ext uri="{FF2B5EF4-FFF2-40B4-BE49-F238E27FC236}">
                    <a16:creationId xmlns:a16="http://schemas.microsoft.com/office/drawing/2014/main" id="{CA44EAC4-9DFB-4379-9E68-B05CC42A1714}"/>
                  </a:ext>
                </a:extLst>
              </p:cNvPr>
              <p:cNvSpPr/>
              <p:nvPr/>
            </p:nvSpPr>
            <p:spPr>
              <a:xfrm>
                <a:off x="7707444" y="2801378"/>
                <a:ext cx="994369" cy="994369"/>
              </a:xfrm>
              <a:prstGeom prst="donut">
                <a:avLst>
                  <a:gd name="adj" fmla="val 6000"/>
                </a:avLst>
              </a:prstGeom>
              <a:solidFill>
                <a:srgbClr val="F2BCBF"/>
              </a:solidFill>
              <a:ln w="127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sz="1400" dirty="0">
                  <a:solidFill>
                    <a:schemeClr val="accent6">
                      <a:lumMod val="75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0" name="ValueShape5">
                <a:extLst>
                  <a:ext uri="{FF2B5EF4-FFF2-40B4-BE49-F238E27FC236}">
                    <a16:creationId xmlns:a16="http://schemas.microsoft.com/office/drawing/2014/main" id="{13B9097E-2EE6-4355-963E-10E61763D36C}"/>
                  </a:ext>
                </a:extLst>
              </p:cNvPr>
              <p:cNvSpPr/>
              <p:nvPr/>
            </p:nvSpPr>
            <p:spPr>
              <a:xfrm>
                <a:off x="7708991" y="2802925"/>
                <a:ext cx="991275" cy="991275"/>
              </a:xfrm>
              <a:prstGeom prst="blockArc">
                <a:avLst>
                  <a:gd name="adj1" fmla="val 16200000"/>
                  <a:gd name="adj2" fmla="val 3973534"/>
                  <a:gd name="adj3" fmla="val 5651"/>
                </a:avLst>
              </a:prstGeom>
              <a:solidFill>
                <a:srgbClr val="C1272D"/>
              </a:solidFill>
              <a:ln w="127000" cap="flat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>
                  <a:latin typeface="Impact" panose="020B0806030902050204" pitchFamily="34" charset="0"/>
                </a:endParaRPr>
              </a:p>
            </p:txBody>
          </p:sp>
          <p:sp>
            <p:nvSpPr>
              <p:cNvPr id="81" name="LineShape">
                <a:extLst>
                  <a:ext uri="{FF2B5EF4-FFF2-40B4-BE49-F238E27FC236}">
                    <a16:creationId xmlns:a16="http://schemas.microsoft.com/office/drawing/2014/main" id="{B613329D-FB9E-44F5-8FFB-D355CBD9752B}"/>
                  </a:ext>
                </a:extLst>
              </p:cNvPr>
              <p:cNvSpPr/>
              <p:nvPr/>
            </p:nvSpPr>
            <p:spPr>
              <a:xfrm rot="17280000" flipH="1">
                <a:off x="7750869" y="3123420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2" name="LineShape">
                <a:extLst>
                  <a:ext uri="{FF2B5EF4-FFF2-40B4-BE49-F238E27FC236}">
                    <a16:creationId xmlns:a16="http://schemas.microsoft.com/office/drawing/2014/main" id="{6A5EC8FE-4680-432A-A79F-D04B4019C62C}"/>
                  </a:ext>
                </a:extLst>
              </p:cNvPr>
              <p:cNvSpPr/>
              <p:nvPr/>
            </p:nvSpPr>
            <p:spPr>
              <a:xfrm rot="19440000" flipH="1">
                <a:off x="7920857" y="2889453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3" name="LineShape">
                <a:extLst>
                  <a:ext uri="{FF2B5EF4-FFF2-40B4-BE49-F238E27FC236}">
                    <a16:creationId xmlns:a16="http://schemas.microsoft.com/office/drawing/2014/main" id="{601CFC23-9430-4723-B1FC-E185791F56BF}"/>
                  </a:ext>
                </a:extLst>
              </p:cNvPr>
              <p:cNvSpPr/>
              <p:nvPr/>
            </p:nvSpPr>
            <p:spPr>
              <a:xfrm flipH="1">
                <a:off x="8195902" y="2800085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4" name="LineShape">
                <a:extLst>
                  <a:ext uri="{FF2B5EF4-FFF2-40B4-BE49-F238E27FC236}">
                    <a16:creationId xmlns:a16="http://schemas.microsoft.com/office/drawing/2014/main" id="{F304707E-F799-49C1-A0D9-EFC6C239BA17}"/>
                  </a:ext>
                </a:extLst>
              </p:cNvPr>
              <p:cNvSpPr/>
              <p:nvPr/>
            </p:nvSpPr>
            <p:spPr>
              <a:xfrm rot="2160000" flipH="1">
                <a:off x="8470948" y="2889453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5" name="LineShape">
                <a:extLst>
                  <a:ext uri="{FF2B5EF4-FFF2-40B4-BE49-F238E27FC236}">
                    <a16:creationId xmlns:a16="http://schemas.microsoft.com/office/drawing/2014/main" id="{8BBC7C8C-C4B7-4679-90F9-CB3BF479BA08}"/>
                  </a:ext>
                </a:extLst>
              </p:cNvPr>
              <p:cNvSpPr/>
              <p:nvPr/>
            </p:nvSpPr>
            <p:spPr>
              <a:xfrm rot="12960000" flipH="1">
                <a:off x="7920857" y="3646587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6" name="LineShape">
                <a:extLst>
                  <a:ext uri="{FF2B5EF4-FFF2-40B4-BE49-F238E27FC236}">
                    <a16:creationId xmlns:a16="http://schemas.microsoft.com/office/drawing/2014/main" id="{94698079-9149-48E6-86D2-FF8DC8C13653}"/>
                  </a:ext>
                </a:extLst>
              </p:cNvPr>
              <p:cNvSpPr/>
              <p:nvPr/>
            </p:nvSpPr>
            <p:spPr>
              <a:xfrm rot="15120000" flipH="1">
                <a:off x="7750869" y="3412619"/>
                <a:ext cx="17453" cy="610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tIns="121920" bIns="121920" rtlCol="0" anchor="ctr" anchorCtr="0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endParaRPr lang="zh-CN" altLang="en-US" sz="1333" dirty="0">
                  <a:solidFill>
                    <a:srgbClr val="FFFFFF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87" name="BackShape5">
                <a:extLst>
                  <a:ext uri="{FF2B5EF4-FFF2-40B4-BE49-F238E27FC236}">
                    <a16:creationId xmlns:a16="http://schemas.microsoft.com/office/drawing/2014/main" id="{62425C20-2449-4ABD-B930-5F248426C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9535" y="4621545"/>
                <a:ext cx="228600" cy="228600"/>
              </a:xfrm>
              <a:prstGeom prst="ellipse">
                <a:avLst/>
              </a:prstGeom>
              <a:solidFill>
                <a:srgbClr val="C12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88" name="BackShape5">
                <a:extLst>
                  <a:ext uri="{FF2B5EF4-FFF2-40B4-BE49-F238E27FC236}">
                    <a16:creationId xmlns:a16="http://schemas.microsoft.com/office/drawing/2014/main" id="{81027B1A-BBA8-47B8-A5A4-8479D8A3E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1135" y="3665870"/>
                <a:ext cx="26988" cy="1069975"/>
              </a:xfrm>
              <a:prstGeom prst="rect">
                <a:avLst/>
              </a:prstGeom>
              <a:solidFill>
                <a:srgbClr val="C12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89" name="BackShape5">
                <a:extLst>
                  <a:ext uri="{FF2B5EF4-FFF2-40B4-BE49-F238E27FC236}">
                    <a16:creationId xmlns:a16="http://schemas.microsoft.com/office/drawing/2014/main" id="{E9436980-6264-4C2D-9478-3628C48CA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6322" y="2880057"/>
                <a:ext cx="835025" cy="833438"/>
              </a:xfrm>
              <a:prstGeom prst="ellipse">
                <a:avLst/>
              </a:prstGeom>
              <a:solidFill>
                <a:srgbClr val="C12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90" name="ValueText5">
                <a:extLst>
                  <a:ext uri="{FF2B5EF4-FFF2-40B4-BE49-F238E27FC236}">
                    <a16:creationId xmlns:a16="http://schemas.microsoft.com/office/drawing/2014/main" id="{996DF4DD-BF83-4BAD-86B5-EB8F61BA3D84}"/>
                  </a:ext>
                </a:extLst>
              </p:cNvPr>
              <p:cNvSpPr/>
              <p:nvPr/>
            </p:nvSpPr>
            <p:spPr>
              <a:xfrm>
                <a:off x="7883465" y="3124208"/>
                <a:ext cx="650871" cy="292122"/>
              </a:xfrm>
              <a:prstGeom prst="rect">
                <a:avLst/>
              </a:prstGeom>
            </p:spPr>
            <p:txBody>
              <a:bodyPr wrap="none" lIns="0" tIns="0" rIns="0" bIns="0" numCol="1">
                <a:prstTxWarp prst="textPlain">
                  <a:avLst/>
                </a:prstTxWarp>
                <a:normAutofit fontScale="475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4800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42%</a:t>
                </a:r>
                <a:endParaRPr lang="zh-CN" altLang="en-US" sz="48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78" name="CustomText1">
              <a:extLst>
                <a:ext uri="{FF2B5EF4-FFF2-40B4-BE49-F238E27FC236}">
                  <a16:creationId xmlns:a16="http://schemas.microsoft.com/office/drawing/2014/main" id="{03101F23-B3FD-4742-BA79-E859BCD3615A}"/>
                </a:ext>
              </a:extLst>
            </p:cNvPr>
            <p:cNvSpPr/>
            <p:nvPr/>
          </p:nvSpPr>
          <p:spPr>
            <a:xfrm>
              <a:off x="7924752" y="4952960"/>
              <a:ext cx="609584" cy="304792"/>
            </a:xfrm>
            <a:prstGeom prst="rect">
              <a:avLst/>
            </a:prstGeom>
            <a:solidFill>
              <a:srgbClr val="C1272D"/>
            </a:solidFill>
          </p:spPr>
          <p:txBody>
            <a:bodyPr wrap="none" lIns="0" tIns="0" rIns="0" bIns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日本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0" name="文本框 99">
            <a:extLst>
              <a:ext uri="{FF2B5EF4-FFF2-40B4-BE49-F238E27FC236}">
                <a16:creationId xmlns:a16="http://schemas.microsoft.com/office/drawing/2014/main" id="{206F8227-0255-4D57-8AC4-504D635067E9}"/>
              </a:ext>
            </a:extLst>
          </p:cNvPr>
          <p:cNvSpPr txBox="1"/>
          <p:nvPr/>
        </p:nvSpPr>
        <p:spPr>
          <a:xfrm>
            <a:off x="152556" y="5791138"/>
            <a:ext cx="67054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700" dirty="0">
                <a:latin typeface="仿宋" panose="02010609060101010101" pitchFamily="49" charset="-122"/>
                <a:ea typeface="仿宋" panose="02010609060101010101" pitchFamily="49" charset="-122"/>
                <a:cs typeface="Arial" panose="020B0604020202020204" pitchFamily="34" charset="0"/>
              </a:rPr>
              <a:t>数据来源：</a:t>
            </a:r>
            <a:endParaRPr lang="en-US" altLang="zh-CN" sz="700" dirty="0">
              <a:latin typeface="仿宋" panose="02010609060101010101" pitchFamily="49" charset="-122"/>
              <a:ea typeface="仿宋" panose="02010609060101010101" pitchFamily="49" charset="-122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Xu L, et al. refractive error in urban and rural adult Chinese in Beijing.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Ophthalmology.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2005.</a:t>
            </a: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Sawada A, et al. Refractive errors in an elderly Japanese population: the </a:t>
            </a:r>
            <a:r>
              <a:rPr lang="en-US" altLang="zh-CN" sz="700" dirty="0" err="1">
                <a:latin typeface="Arial" panose="020B0604020202020204" pitchFamily="34" charset="0"/>
                <a:cs typeface="Arial" panose="020B0604020202020204" pitchFamily="34" charset="0"/>
              </a:rPr>
              <a:t>Tajimi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 study.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Ophthalmology.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2008.</a:t>
            </a:r>
          </a:p>
          <a:p>
            <a:pPr>
              <a:defRPr/>
            </a:pPr>
            <a:r>
              <a:rPr lang="en-US" altLang="zh-CN" sz="700" dirty="0" err="1">
                <a:latin typeface="Arial" panose="020B0604020202020204" pitchFamily="34" charset="0"/>
                <a:cs typeface="Arial" panose="020B0604020202020204" pitchFamily="34" charset="0"/>
              </a:rPr>
              <a:t>Wensor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 M, et al. Prevalence and risk factors of myopia in Victoria, Australia.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Arch </a:t>
            </a:r>
            <a:r>
              <a:rPr lang="en-US" altLang="zh-CN" sz="700" i="1" dirty="0" err="1">
                <a:latin typeface="Arial" panose="020B0604020202020204" pitchFamily="34" charset="0"/>
                <a:cs typeface="Arial" panose="020B0604020202020204" pitchFamily="34" charset="0"/>
              </a:rPr>
              <a:t>Ophthalmol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1999.</a:t>
            </a:r>
          </a:p>
          <a:p>
            <a:pPr>
              <a:defRPr/>
            </a:pPr>
            <a:r>
              <a:rPr lang="en-US" altLang="zh-CN" sz="700" dirty="0" err="1">
                <a:latin typeface="Arial" panose="020B0604020202020204" pitchFamily="34" charset="0"/>
                <a:cs typeface="Arial" panose="020B0604020202020204" pitchFamily="34" charset="0"/>
              </a:rPr>
              <a:t>Attebo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 K, et al. Refractive errors in an older population: the Blue Mountains Eye Study.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Ophthalmology.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1999.</a:t>
            </a:r>
          </a:p>
          <a:p>
            <a:pPr>
              <a:defRPr/>
            </a:pPr>
            <a:r>
              <a:rPr lang="en-US" altLang="zh-CN" sz="700" dirty="0" err="1">
                <a:latin typeface="Arial" panose="020B0604020202020204" pitchFamily="34" charset="0"/>
                <a:cs typeface="Arial" panose="020B0604020202020204" pitchFamily="34" charset="0"/>
              </a:rPr>
              <a:t>Tarczy-Hornoch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 K, et al. Myopic refractive error in adult </a:t>
            </a:r>
            <a:r>
              <a:rPr lang="en-US" altLang="zh-CN" sz="700" dirty="0" err="1">
                <a:latin typeface="Arial" panose="020B0604020202020204" pitchFamily="34" charset="0"/>
                <a:cs typeface="Arial" panose="020B0604020202020204" pitchFamily="34" charset="0"/>
              </a:rPr>
              <a:t>Lations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: the Los Angeles Latino Eye Study.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Invest </a:t>
            </a:r>
            <a:r>
              <a:rPr lang="en-US" altLang="zh-CN" sz="700" i="1" dirty="0" err="1">
                <a:latin typeface="Arial" panose="020B0604020202020204" pitchFamily="34" charset="0"/>
                <a:cs typeface="Arial" panose="020B0604020202020204" pitchFamily="34" charset="0"/>
              </a:rPr>
              <a:t>Ophthalmol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 Vis Sci.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2006.</a:t>
            </a: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Katz J, et al. Prevalence and risk factors for refractive errors in an adult inner city population.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Invest </a:t>
            </a:r>
            <a:r>
              <a:rPr lang="en-US" altLang="zh-CN" sz="700" i="1" dirty="0" err="1">
                <a:latin typeface="Arial" panose="020B0604020202020204" pitchFamily="34" charset="0"/>
                <a:cs typeface="Arial" panose="020B0604020202020204" pitchFamily="34" charset="0"/>
              </a:rPr>
              <a:t>Ophthalmol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 Vis Sci.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1997.</a:t>
            </a: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Christian W, et al. Prevalence of refractive errors in the European adult population: the Gutenberg Health Study. 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Br J </a:t>
            </a:r>
            <a:r>
              <a:rPr lang="en-US" altLang="zh-CN" sz="700" i="1" dirty="0" err="1">
                <a:latin typeface="Arial" panose="020B0604020202020204" pitchFamily="34" charset="0"/>
                <a:cs typeface="Arial" panose="020B0604020202020204" pitchFamily="34" charset="0"/>
              </a:rPr>
              <a:t>Ophthalmol</a:t>
            </a:r>
            <a:r>
              <a:rPr lang="en-US" altLang="zh-CN" sz="700" i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2014.</a:t>
            </a:r>
            <a:endParaRPr lang="zh-CN" altLang="en-US" sz="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矩形 91">
            <a:extLst>
              <a:ext uri="{FF2B5EF4-FFF2-40B4-BE49-F238E27FC236}">
                <a16:creationId xmlns:a16="http://schemas.microsoft.com/office/drawing/2014/main" id="{F4FE376F-C68D-4068-941C-31BBB03EB09E}"/>
              </a:ext>
            </a:extLst>
          </p:cNvPr>
          <p:cNvSpPr/>
          <p:nvPr/>
        </p:nvSpPr>
        <p:spPr>
          <a:xfrm>
            <a:off x="4267248" y="1524050"/>
            <a:ext cx="3657504" cy="368499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>
              <a:lnSpc>
                <a:spcPts val="2300"/>
              </a:lnSpc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世界范围内成人的近视发病率统计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63321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>
            <a:extLst>
              <a:ext uri="{FF2B5EF4-FFF2-40B4-BE49-F238E27FC236}">
                <a16:creationId xmlns:a16="http://schemas.microsoft.com/office/drawing/2014/main" id="{B9F4C0DD-60CD-49B5-882D-DB4E3A345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近视问题的严峻性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7" name="矩形 116">
            <a:extLst>
              <a:ext uri="{FF2B5EF4-FFF2-40B4-BE49-F238E27FC236}">
                <a16:creationId xmlns:a16="http://schemas.microsoft.com/office/drawing/2014/main" id="{6831BF68-44CF-40A4-B981-88F8F36D6366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SEVERITY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aphicFrame>
        <p:nvGraphicFramePr>
          <p:cNvPr id="2" name="表格 2">
            <a:extLst>
              <a:ext uri="{FF2B5EF4-FFF2-40B4-BE49-F238E27FC236}">
                <a16:creationId xmlns:a16="http://schemas.microsoft.com/office/drawing/2014/main" id="{23807623-AE12-4F57-A36B-447CEB7C0A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4112240"/>
              </p:ext>
            </p:extLst>
          </p:nvPr>
        </p:nvGraphicFramePr>
        <p:xfrm>
          <a:off x="914536" y="3886186"/>
          <a:ext cx="5714850" cy="17525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8336">
                  <a:extLst>
                    <a:ext uri="{9D8B030D-6E8A-4147-A177-3AD203B41FA5}">
                      <a16:colId xmlns:a16="http://schemas.microsoft.com/office/drawing/2014/main" val="2605465826"/>
                    </a:ext>
                  </a:extLst>
                </a:gridCol>
                <a:gridCol w="1295366">
                  <a:extLst>
                    <a:ext uri="{9D8B030D-6E8A-4147-A177-3AD203B41FA5}">
                      <a16:colId xmlns:a16="http://schemas.microsoft.com/office/drawing/2014/main" val="2602399808"/>
                    </a:ext>
                  </a:extLst>
                </a:gridCol>
                <a:gridCol w="685782">
                  <a:extLst>
                    <a:ext uri="{9D8B030D-6E8A-4147-A177-3AD203B41FA5}">
                      <a16:colId xmlns:a16="http://schemas.microsoft.com/office/drawing/2014/main" val="2571245681"/>
                    </a:ext>
                  </a:extLst>
                </a:gridCol>
                <a:gridCol w="1295366">
                  <a:extLst>
                    <a:ext uri="{9D8B030D-6E8A-4147-A177-3AD203B41FA5}">
                      <a16:colId xmlns:a16="http://schemas.microsoft.com/office/drawing/2014/main" val="1057972152"/>
                    </a:ext>
                  </a:extLst>
                </a:gridCol>
              </a:tblGrid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项目</a:t>
                      </a: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2015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趋势</a:t>
                      </a: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2050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6229924"/>
                  </a:ext>
                </a:extLst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人口数量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13.8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00B05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↓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278679"/>
                  </a:ext>
                </a:extLst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高度近视患病率≤</a:t>
                      </a:r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-6D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6.3%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266031"/>
                  </a:ext>
                </a:extLst>
              </a:tr>
              <a:tr h="43813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高度近视人口数量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0.87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1.75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00904"/>
                  </a:ext>
                </a:extLst>
              </a:tr>
            </a:tbl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id="{FB184E66-E220-4B0A-A935-28B30E662E05}"/>
              </a:ext>
            </a:extLst>
          </p:cNvPr>
          <p:cNvSpPr txBox="1"/>
          <p:nvPr/>
        </p:nvSpPr>
        <p:spPr>
          <a:xfrm>
            <a:off x="152556" y="6473935"/>
            <a:ext cx="670542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700" dirty="0">
                <a:latin typeface="仿宋" panose="02010609060101010101" pitchFamily="49" charset="-122"/>
                <a:ea typeface="仿宋" panose="02010609060101010101" pitchFamily="49" charset="-122"/>
                <a:cs typeface="Arial" panose="020B0604020202020204" pitchFamily="34" charset="0"/>
              </a:rPr>
              <a:t>数据来源：</a:t>
            </a:r>
            <a:endParaRPr lang="en-US" altLang="zh-CN" sz="700" dirty="0">
              <a:latin typeface="仿宋" panose="02010609060101010101" pitchFamily="49" charset="-122"/>
              <a:ea typeface="仿宋" panose="02010609060101010101" pitchFamily="49" charset="-122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Ophthalmology 2016; 123(4):697-708</a:t>
            </a:r>
            <a:endParaRPr lang="zh-CN" altLang="en-US" sz="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内容占位符 2">
            <a:extLst>
              <a:ext uri="{FF2B5EF4-FFF2-40B4-BE49-F238E27FC236}">
                <a16:creationId xmlns:a16="http://schemas.microsoft.com/office/drawing/2014/main" id="{8660CCC8-123B-46F0-846F-6091349311EC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4144549" cy="283031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眼轴近视患病率逐年上升，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发病年龄提前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已成为中国的“国病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”: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近视发生率高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发生早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进展快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将产生大批高度近视人群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高度近视部分进展为病理性近视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病理性近视是严重致盲性疾病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îśļiďé">
            <a:extLst>
              <a:ext uri="{FF2B5EF4-FFF2-40B4-BE49-F238E27FC236}">
                <a16:creationId xmlns:a16="http://schemas.microsoft.com/office/drawing/2014/main" id="{792FD5DC-96D1-4FC8-99F2-9F011D8B66DC}"/>
              </a:ext>
            </a:extLst>
          </p:cNvPr>
          <p:cNvSpPr/>
          <p:nvPr/>
        </p:nvSpPr>
        <p:spPr bwMode="auto">
          <a:xfrm>
            <a:off x="3715055" y="1676446"/>
            <a:ext cx="942447" cy="2117927"/>
          </a:xfrm>
          <a:custGeom>
            <a:avLst/>
            <a:gdLst>
              <a:gd name="T0" fmla="*/ 32 w 320"/>
              <a:gd name="T1" fmla="*/ 641 h 720"/>
              <a:gd name="T2" fmla="*/ 94 w 320"/>
              <a:gd name="T3" fmla="*/ 265 h 720"/>
              <a:gd name="T4" fmla="*/ 79 w 320"/>
              <a:gd name="T5" fmla="*/ 3 h 720"/>
              <a:gd name="T6" fmla="*/ 113 w 320"/>
              <a:gd name="T7" fmla="*/ 8 h 720"/>
              <a:gd name="T8" fmla="*/ 136 w 320"/>
              <a:gd name="T9" fmla="*/ 6 h 720"/>
              <a:gd name="T10" fmla="*/ 142 w 320"/>
              <a:gd name="T11" fmla="*/ 16 h 720"/>
              <a:gd name="T12" fmla="*/ 177 w 320"/>
              <a:gd name="T13" fmla="*/ 19 h 720"/>
              <a:gd name="T14" fmla="*/ 191 w 320"/>
              <a:gd name="T15" fmla="*/ 18 h 720"/>
              <a:gd name="T16" fmla="*/ 197 w 320"/>
              <a:gd name="T17" fmla="*/ 33 h 720"/>
              <a:gd name="T18" fmla="*/ 200 w 320"/>
              <a:gd name="T19" fmla="*/ 74 h 720"/>
              <a:gd name="T20" fmla="*/ 211 w 320"/>
              <a:gd name="T21" fmla="*/ 87 h 720"/>
              <a:gd name="T22" fmla="*/ 217 w 320"/>
              <a:gd name="T23" fmla="*/ 82 h 720"/>
              <a:gd name="T24" fmla="*/ 228 w 320"/>
              <a:gd name="T25" fmla="*/ 85 h 720"/>
              <a:gd name="T26" fmla="*/ 237 w 320"/>
              <a:gd name="T27" fmla="*/ 73 h 720"/>
              <a:gd name="T28" fmla="*/ 248 w 320"/>
              <a:gd name="T29" fmla="*/ 64 h 720"/>
              <a:gd name="T30" fmla="*/ 256 w 320"/>
              <a:gd name="T31" fmla="*/ 73 h 720"/>
              <a:gd name="T32" fmla="*/ 266 w 320"/>
              <a:gd name="T33" fmla="*/ 68 h 720"/>
              <a:gd name="T34" fmla="*/ 290 w 320"/>
              <a:gd name="T35" fmla="*/ 32 h 720"/>
              <a:gd name="T36" fmla="*/ 302 w 320"/>
              <a:gd name="T37" fmla="*/ 106 h 720"/>
              <a:gd name="T38" fmla="*/ 302 w 320"/>
              <a:gd name="T39" fmla="*/ 283 h 720"/>
              <a:gd name="T40" fmla="*/ 300 w 320"/>
              <a:gd name="T41" fmla="*/ 563 h 720"/>
              <a:gd name="T42" fmla="*/ 320 w 320"/>
              <a:gd name="T43" fmla="*/ 718 h 720"/>
              <a:gd name="T44" fmla="*/ 217 w 320"/>
              <a:gd name="T45" fmla="*/ 720 h 720"/>
              <a:gd name="T46" fmla="*/ 76 w 320"/>
              <a:gd name="T47" fmla="*/ 700 h 720"/>
              <a:gd name="T48" fmla="*/ 12 w 320"/>
              <a:gd name="T49" fmla="*/ 695 h 720"/>
              <a:gd name="T50" fmla="*/ 32 w 320"/>
              <a:gd name="T51" fmla="*/ 64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0" h="720">
                <a:moveTo>
                  <a:pt x="32" y="641"/>
                </a:moveTo>
                <a:cubicBezTo>
                  <a:pt x="88" y="526"/>
                  <a:pt x="96" y="393"/>
                  <a:pt x="94" y="265"/>
                </a:cubicBezTo>
                <a:cubicBezTo>
                  <a:pt x="93" y="178"/>
                  <a:pt x="88" y="90"/>
                  <a:pt x="79" y="3"/>
                </a:cubicBezTo>
                <a:cubicBezTo>
                  <a:pt x="89" y="10"/>
                  <a:pt x="102" y="12"/>
                  <a:pt x="113" y="8"/>
                </a:cubicBezTo>
                <a:cubicBezTo>
                  <a:pt x="121" y="5"/>
                  <a:pt x="131" y="0"/>
                  <a:pt x="136" y="6"/>
                </a:cubicBezTo>
                <a:cubicBezTo>
                  <a:pt x="139" y="9"/>
                  <a:pt x="140" y="13"/>
                  <a:pt x="142" y="16"/>
                </a:cubicBezTo>
                <a:cubicBezTo>
                  <a:pt x="148" y="27"/>
                  <a:pt x="165" y="23"/>
                  <a:pt x="177" y="19"/>
                </a:cubicBezTo>
                <a:cubicBezTo>
                  <a:pt x="181" y="17"/>
                  <a:pt x="187" y="15"/>
                  <a:pt x="191" y="18"/>
                </a:cubicBezTo>
                <a:cubicBezTo>
                  <a:pt x="196" y="21"/>
                  <a:pt x="197" y="27"/>
                  <a:pt x="197" y="33"/>
                </a:cubicBezTo>
                <a:cubicBezTo>
                  <a:pt x="198" y="46"/>
                  <a:pt x="199" y="60"/>
                  <a:pt x="200" y="74"/>
                </a:cubicBezTo>
                <a:cubicBezTo>
                  <a:pt x="201" y="81"/>
                  <a:pt x="205" y="90"/>
                  <a:pt x="211" y="87"/>
                </a:cubicBezTo>
                <a:cubicBezTo>
                  <a:pt x="213" y="86"/>
                  <a:pt x="215" y="83"/>
                  <a:pt x="217" y="82"/>
                </a:cubicBezTo>
                <a:cubicBezTo>
                  <a:pt x="221" y="81"/>
                  <a:pt x="224" y="84"/>
                  <a:pt x="228" y="85"/>
                </a:cubicBezTo>
                <a:cubicBezTo>
                  <a:pt x="233" y="85"/>
                  <a:pt x="236" y="78"/>
                  <a:pt x="237" y="73"/>
                </a:cubicBezTo>
                <a:cubicBezTo>
                  <a:pt x="239" y="67"/>
                  <a:pt x="243" y="61"/>
                  <a:pt x="248" y="64"/>
                </a:cubicBezTo>
                <a:cubicBezTo>
                  <a:pt x="252" y="66"/>
                  <a:pt x="252" y="71"/>
                  <a:pt x="256" y="73"/>
                </a:cubicBezTo>
                <a:cubicBezTo>
                  <a:pt x="260" y="75"/>
                  <a:pt x="264" y="71"/>
                  <a:pt x="266" y="68"/>
                </a:cubicBezTo>
                <a:cubicBezTo>
                  <a:pt x="275" y="57"/>
                  <a:pt x="283" y="45"/>
                  <a:pt x="290" y="32"/>
                </a:cubicBezTo>
                <a:cubicBezTo>
                  <a:pt x="292" y="57"/>
                  <a:pt x="298" y="81"/>
                  <a:pt x="302" y="106"/>
                </a:cubicBezTo>
                <a:cubicBezTo>
                  <a:pt x="310" y="165"/>
                  <a:pt x="305" y="224"/>
                  <a:pt x="302" y="283"/>
                </a:cubicBezTo>
                <a:cubicBezTo>
                  <a:pt x="297" y="376"/>
                  <a:pt x="297" y="470"/>
                  <a:pt x="300" y="563"/>
                </a:cubicBezTo>
                <a:cubicBezTo>
                  <a:pt x="302" y="615"/>
                  <a:pt x="305" y="668"/>
                  <a:pt x="320" y="718"/>
                </a:cubicBezTo>
                <a:cubicBezTo>
                  <a:pt x="286" y="712"/>
                  <a:pt x="251" y="720"/>
                  <a:pt x="217" y="720"/>
                </a:cubicBezTo>
                <a:cubicBezTo>
                  <a:pt x="169" y="720"/>
                  <a:pt x="123" y="706"/>
                  <a:pt x="76" y="700"/>
                </a:cubicBezTo>
                <a:cubicBezTo>
                  <a:pt x="61" y="699"/>
                  <a:pt x="23" y="705"/>
                  <a:pt x="12" y="695"/>
                </a:cubicBezTo>
                <a:cubicBezTo>
                  <a:pt x="0" y="683"/>
                  <a:pt x="26" y="654"/>
                  <a:pt x="32" y="641"/>
                </a:cubicBezTo>
                <a:close/>
              </a:path>
            </a:pathLst>
          </a:custGeom>
          <a:solidFill>
            <a:srgbClr val="995C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" name="ïsḷiďè">
            <a:extLst>
              <a:ext uri="{FF2B5EF4-FFF2-40B4-BE49-F238E27FC236}">
                <a16:creationId xmlns:a16="http://schemas.microsoft.com/office/drawing/2014/main" id="{8A340EE9-AF04-4E03-A925-F742CE919FF8}"/>
              </a:ext>
            </a:extLst>
          </p:cNvPr>
          <p:cNvSpPr/>
          <p:nvPr/>
        </p:nvSpPr>
        <p:spPr bwMode="auto">
          <a:xfrm>
            <a:off x="4469185" y="2252577"/>
            <a:ext cx="137584" cy="832381"/>
          </a:xfrm>
          <a:custGeom>
            <a:avLst/>
            <a:gdLst>
              <a:gd name="T0" fmla="*/ 47 w 47"/>
              <a:gd name="T1" fmla="*/ 2 h 283"/>
              <a:gd name="T2" fmla="*/ 27 w 47"/>
              <a:gd name="T3" fmla="*/ 5 h 283"/>
              <a:gd name="T4" fmla="*/ 12 w 47"/>
              <a:gd name="T5" fmla="*/ 19 h 283"/>
              <a:gd name="T6" fmla="*/ 1 w 47"/>
              <a:gd name="T7" fmla="*/ 57 h 283"/>
              <a:gd name="T8" fmla="*/ 6 w 47"/>
              <a:gd name="T9" fmla="*/ 98 h 283"/>
              <a:gd name="T10" fmla="*/ 8 w 47"/>
              <a:gd name="T11" fmla="*/ 139 h 283"/>
              <a:gd name="T12" fmla="*/ 4 w 47"/>
              <a:gd name="T13" fmla="*/ 221 h 283"/>
              <a:gd name="T14" fmla="*/ 12 w 47"/>
              <a:gd name="T15" fmla="*/ 261 h 283"/>
              <a:gd name="T16" fmla="*/ 22 w 47"/>
              <a:gd name="T17" fmla="*/ 279 h 283"/>
              <a:gd name="T18" fmla="*/ 32 w 47"/>
              <a:gd name="T19" fmla="*/ 283 h 283"/>
              <a:gd name="T20" fmla="*/ 41 w 47"/>
              <a:gd name="T21" fmla="*/ 279 h 283"/>
              <a:gd name="T22" fmla="*/ 32 w 47"/>
              <a:gd name="T23" fmla="*/ 283 h 283"/>
              <a:gd name="T24" fmla="*/ 22 w 47"/>
              <a:gd name="T25" fmla="*/ 279 h 283"/>
              <a:gd name="T26" fmla="*/ 11 w 47"/>
              <a:gd name="T27" fmla="*/ 261 h 283"/>
              <a:gd name="T28" fmla="*/ 3 w 47"/>
              <a:gd name="T29" fmla="*/ 221 h 283"/>
              <a:gd name="T30" fmla="*/ 6 w 47"/>
              <a:gd name="T31" fmla="*/ 139 h 283"/>
              <a:gd name="T32" fmla="*/ 4 w 47"/>
              <a:gd name="T33" fmla="*/ 98 h 283"/>
              <a:gd name="T34" fmla="*/ 0 w 47"/>
              <a:gd name="T35" fmla="*/ 57 h 283"/>
              <a:gd name="T36" fmla="*/ 11 w 47"/>
              <a:gd name="T37" fmla="*/ 18 h 283"/>
              <a:gd name="T38" fmla="*/ 27 w 47"/>
              <a:gd name="T39" fmla="*/ 5 h 283"/>
              <a:gd name="T40" fmla="*/ 47 w 47"/>
              <a:gd name="T41" fmla="*/ 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283">
                <a:moveTo>
                  <a:pt x="47" y="2"/>
                </a:moveTo>
                <a:cubicBezTo>
                  <a:pt x="40" y="1"/>
                  <a:pt x="33" y="2"/>
                  <a:pt x="27" y="5"/>
                </a:cubicBezTo>
                <a:cubicBezTo>
                  <a:pt x="21" y="8"/>
                  <a:pt x="16" y="13"/>
                  <a:pt x="12" y="19"/>
                </a:cubicBezTo>
                <a:cubicBezTo>
                  <a:pt x="4" y="30"/>
                  <a:pt x="1" y="44"/>
                  <a:pt x="1" y="57"/>
                </a:cubicBezTo>
                <a:cubicBezTo>
                  <a:pt x="1" y="71"/>
                  <a:pt x="4" y="84"/>
                  <a:pt x="6" y="98"/>
                </a:cubicBezTo>
                <a:cubicBezTo>
                  <a:pt x="8" y="111"/>
                  <a:pt x="8" y="125"/>
                  <a:pt x="8" y="139"/>
                </a:cubicBezTo>
                <a:cubicBezTo>
                  <a:pt x="7" y="167"/>
                  <a:pt x="2" y="194"/>
                  <a:pt x="4" y="221"/>
                </a:cubicBezTo>
                <a:cubicBezTo>
                  <a:pt x="5" y="235"/>
                  <a:pt x="7" y="248"/>
                  <a:pt x="12" y="261"/>
                </a:cubicBezTo>
                <a:cubicBezTo>
                  <a:pt x="15" y="267"/>
                  <a:pt x="17" y="274"/>
                  <a:pt x="22" y="279"/>
                </a:cubicBezTo>
                <a:cubicBezTo>
                  <a:pt x="25" y="281"/>
                  <a:pt x="28" y="282"/>
                  <a:pt x="32" y="283"/>
                </a:cubicBezTo>
                <a:cubicBezTo>
                  <a:pt x="35" y="283"/>
                  <a:pt x="39" y="282"/>
                  <a:pt x="41" y="279"/>
                </a:cubicBezTo>
                <a:cubicBezTo>
                  <a:pt x="39" y="282"/>
                  <a:pt x="35" y="283"/>
                  <a:pt x="32" y="283"/>
                </a:cubicBezTo>
                <a:cubicBezTo>
                  <a:pt x="28" y="283"/>
                  <a:pt x="25" y="281"/>
                  <a:pt x="22" y="279"/>
                </a:cubicBezTo>
                <a:cubicBezTo>
                  <a:pt x="17" y="274"/>
                  <a:pt x="14" y="268"/>
                  <a:pt x="11" y="261"/>
                </a:cubicBezTo>
                <a:cubicBezTo>
                  <a:pt x="6" y="249"/>
                  <a:pt x="4" y="235"/>
                  <a:pt x="3" y="221"/>
                </a:cubicBezTo>
                <a:cubicBezTo>
                  <a:pt x="1" y="194"/>
                  <a:pt x="5" y="166"/>
                  <a:pt x="6" y="139"/>
                </a:cubicBezTo>
                <a:cubicBezTo>
                  <a:pt x="6" y="125"/>
                  <a:pt x="6" y="112"/>
                  <a:pt x="4" y="98"/>
                </a:cubicBezTo>
                <a:cubicBezTo>
                  <a:pt x="2" y="85"/>
                  <a:pt x="0" y="71"/>
                  <a:pt x="0" y="57"/>
                </a:cubicBezTo>
                <a:cubicBezTo>
                  <a:pt x="0" y="43"/>
                  <a:pt x="3" y="29"/>
                  <a:pt x="11" y="18"/>
                </a:cubicBezTo>
                <a:cubicBezTo>
                  <a:pt x="15" y="12"/>
                  <a:pt x="21" y="8"/>
                  <a:pt x="27" y="5"/>
                </a:cubicBezTo>
                <a:cubicBezTo>
                  <a:pt x="33" y="2"/>
                  <a:pt x="40" y="0"/>
                  <a:pt x="47" y="2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" name="íşľiḍê">
            <a:extLst>
              <a:ext uri="{FF2B5EF4-FFF2-40B4-BE49-F238E27FC236}">
                <a16:creationId xmlns:a16="http://schemas.microsoft.com/office/drawing/2014/main" id="{4EDA9381-7CDD-47CD-8045-7A4C16222314}"/>
              </a:ext>
            </a:extLst>
          </p:cNvPr>
          <p:cNvSpPr/>
          <p:nvPr/>
        </p:nvSpPr>
        <p:spPr bwMode="auto">
          <a:xfrm>
            <a:off x="4527658" y="2446914"/>
            <a:ext cx="76531" cy="414470"/>
          </a:xfrm>
          <a:custGeom>
            <a:avLst/>
            <a:gdLst>
              <a:gd name="T0" fmla="*/ 26 w 26"/>
              <a:gd name="T1" fmla="*/ 3 h 141"/>
              <a:gd name="T2" fmla="*/ 8 w 26"/>
              <a:gd name="T3" fmla="*/ 9 h 141"/>
              <a:gd name="T4" fmla="*/ 3 w 26"/>
              <a:gd name="T5" fmla="*/ 28 h 141"/>
              <a:gd name="T6" fmla="*/ 3 w 26"/>
              <a:gd name="T7" fmla="*/ 48 h 141"/>
              <a:gd name="T8" fmla="*/ 8 w 26"/>
              <a:gd name="T9" fmla="*/ 68 h 141"/>
              <a:gd name="T10" fmla="*/ 10 w 26"/>
              <a:gd name="T11" fmla="*/ 88 h 141"/>
              <a:gd name="T12" fmla="*/ 8 w 26"/>
              <a:gd name="T13" fmla="*/ 108 h 141"/>
              <a:gd name="T14" fmla="*/ 8 w 26"/>
              <a:gd name="T15" fmla="*/ 128 h 141"/>
              <a:gd name="T16" fmla="*/ 10 w 26"/>
              <a:gd name="T17" fmla="*/ 133 h 141"/>
              <a:gd name="T18" fmla="*/ 12 w 26"/>
              <a:gd name="T19" fmla="*/ 137 h 141"/>
              <a:gd name="T20" fmla="*/ 16 w 26"/>
              <a:gd name="T21" fmla="*/ 140 h 141"/>
              <a:gd name="T22" fmla="*/ 21 w 26"/>
              <a:gd name="T23" fmla="*/ 140 h 141"/>
              <a:gd name="T24" fmla="*/ 16 w 26"/>
              <a:gd name="T25" fmla="*/ 141 h 141"/>
              <a:gd name="T26" fmla="*/ 12 w 26"/>
              <a:gd name="T27" fmla="*/ 138 h 141"/>
              <a:gd name="T28" fmla="*/ 9 w 26"/>
              <a:gd name="T29" fmla="*/ 133 h 141"/>
              <a:gd name="T30" fmla="*/ 7 w 26"/>
              <a:gd name="T31" fmla="*/ 128 h 141"/>
              <a:gd name="T32" fmla="*/ 6 w 26"/>
              <a:gd name="T33" fmla="*/ 108 h 141"/>
              <a:gd name="T34" fmla="*/ 8 w 26"/>
              <a:gd name="T35" fmla="*/ 88 h 141"/>
              <a:gd name="T36" fmla="*/ 6 w 26"/>
              <a:gd name="T37" fmla="*/ 68 h 141"/>
              <a:gd name="T38" fmla="*/ 1 w 26"/>
              <a:gd name="T39" fmla="*/ 48 h 141"/>
              <a:gd name="T40" fmla="*/ 1 w 26"/>
              <a:gd name="T41" fmla="*/ 28 h 141"/>
              <a:gd name="T42" fmla="*/ 8 w 26"/>
              <a:gd name="T43" fmla="*/ 9 h 141"/>
              <a:gd name="T44" fmla="*/ 26 w 26"/>
              <a:gd name="T45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" h="141">
                <a:moveTo>
                  <a:pt x="26" y="3"/>
                </a:moveTo>
                <a:cubicBezTo>
                  <a:pt x="19" y="1"/>
                  <a:pt x="12" y="4"/>
                  <a:pt x="8" y="9"/>
                </a:cubicBezTo>
                <a:cubicBezTo>
                  <a:pt x="4" y="15"/>
                  <a:pt x="3" y="22"/>
                  <a:pt x="3" y="28"/>
                </a:cubicBezTo>
                <a:cubicBezTo>
                  <a:pt x="2" y="35"/>
                  <a:pt x="2" y="42"/>
                  <a:pt x="3" y="48"/>
                </a:cubicBezTo>
                <a:cubicBezTo>
                  <a:pt x="4" y="55"/>
                  <a:pt x="6" y="61"/>
                  <a:pt x="8" y="68"/>
                </a:cubicBezTo>
                <a:cubicBezTo>
                  <a:pt x="10" y="74"/>
                  <a:pt x="10" y="81"/>
                  <a:pt x="10" y="88"/>
                </a:cubicBezTo>
                <a:cubicBezTo>
                  <a:pt x="10" y="95"/>
                  <a:pt x="9" y="102"/>
                  <a:pt x="8" y="108"/>
                </a:cubicBezTo>
                <a:cubicBezTo>
                  <a:pt x="7" y="115"/>
                  <a:pt x="7" y="122"/>
                  <a:pt x="8" y="128"/>
                </a:cubicBezTo>
                <a:cubicBezTo>
                  <a:pt x="9" y="130"/>
                  <a:pt x="9" y="132"/>
                  <a:pt x="10" y="133"/>
                </a:cubicBezTo>
                <a:cubicBezTo>
                  <a:pt x="10" y="135"/>
                  <a:pt x="11" y="136"/>
                  <a:pt x="12" y="137"/>
                </a:cubicBezTo>
                <a:cubicBezTo>
                  <a:pt x="13" y="139"/>
                  <a:pt x="14" y="140"/>
                  <a:pt x="16" y="140"/>
                </a:cubicBezTo>
                <a:cubicBezTo>
                  <a:pt x="17" y="141"/>
                  <a:pt x="19" y="141"/>
                  <a:pt x="21" y="140"/>
                </a:cubicBezTo>
                <a:cubicBezTo>
                  <a:pt x="19" y="141"/>
                  <a:pt x="17" y="141"/>
                  <a:pt x="16" y="141"/>
                </a:cubicBezTo>
                <a:cubicBezTo>
                  <a:pt x="14" y="140"/>
                  <a:pt x="13" y="139"/>
                  <a:pt x="12" y="138"/>
                </a:cubicBezTo>
                <a:cubicBezTo>
                  <a:pt x="10" y="136"/>
                  <a:pt x="10" y="135"/>
                  <a:pt x="9" y="133"/>
                </a:cubicBezTo>
                <a:cubicBezTo>
                  <a:pt x="8" y="132"/>
                  <a:pt x="8" y="130"/>
                  <a:pt x="7" y="128"/>
                </a:cubicBezTo>
                <a:cubicBezTo>
                  <a:pt x="6" y="122"/>
                  <a:pt x="6" y="115"/>
                  <a:pt x="6" y="108"/>
                </a:cubicBezTo>
                <a:cubicBezTo>
                  <a:pt x="7" y="101"/>
                  <a:pt x="8" y="95"/>
                  <a:pt x="8" y="88"/>
                </a:cubicBezTo>
                <a:cubicBezTo>
                  <a:pt x="8" y="81"/>
                  <a:pt x="8" y="75"/>
                  <a:pt x="6" y="68"/>
                </a:cubicBezTo>
                <a:cubicBezTo>
                  <a:pt x="4" y="62"/>
                  <a:pt x="2" y="55"/>
                  <a:pt x="1" y="48"/>
                </a:cubicBezTo>
                <a:cubicBezTo>
                  <a:pt x="0" y="42"/>
                  <a:pt x="0" y="35"/>
                  <a:pt x="1" y="28"/>
                </a:cubicBezTo>
                <a:cubicBezTo>
                  <a:pt x="2" y="21"/>
                  <a:pt x="3" y="14"/>
                  <a:pt x="8" y="9"/>
                </a:cubicBezTo>
                <a:cubicBezTo>
                  <a:pt x="12" y="4"/>
                  <a:pt x="19" y="0"/>
                  <a:pt x="26" y="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" name="iṧlïḑè">
            <a:extLst>
              <a:ext uri="{FF2B5EF4-FFF2-40B4-BE49-F238E27FC236}">
                <a16:creationId xmlns:a16="http://schemas.microsoft.com/office/drawing/2014/main" id="{E6430230-BBA5-4525-AABF-0813B03DF8E3}"/>
              </a:ext>
            </a:extLst>
          </p:cNvPr>
          <p:cNvSpPr/>
          <p:nvPr/>
        </p:nvSpPr>
        <p:spPr bwMode="auto">
          <a:xfrm>
            <a:off x="4351379" y="2088337"/>
            <a:ext cx="252810" cy="1344020"/>
          </a:xfrm>
          <a:custGeom>
            <a:avLst/>
            <a:gdLst>
              <a:gd name="T0" fmla="*/ 85 w 86"/>
              <a:gd name="T1" fmla="*/ 0 h 457"/>
              <a:gd name="T2" fmla="*/ 85 w 86"/>
              <a:gd name="T3" fmla="*/ 5 h 457"/>
              <a:gd name="T4" fmla="*/ 82 w 86"/>
              <a:gd name="T5" fmla="*/ 8 h 457"/>
              <a:gd name="T6" fmla="*/ 74 w 86"/>
              <a:gd name="T7" fmla="*/ 11 h 457"/>
              <a:gd name="T8" fmla="*/ 58 w 86"/>
              <a:gd name="T9" fmla="*/ 14 h 457"/>
              <a:gd name="T10" fmla="*/ 27 w 86"/>
              <a:gd name="T11" fmla="*/ 28 h 457"/>
              <a:gd name="T12" fmla="*/ 15 w 86"/>
              <a:gd name="T13" fmla="*/ 40 h 457"/>
              <a:gd name="T14" fmla="*/ 6 w 86"/>
              <a:gd name="T15" fmla="*/ 54 h 457"/>
              <a:gd name="T16" fmla="*/ 3 w 86"/>
              <a:gd name="T17" fmla="*/ 87 h 457"/>
              <a:gd name="T18" fmla="*/ 9 w 86"/>
              <a:gd name="T19" fmla="*/ 121 h 457"/>
              <a:gd name="T20" fmla="*/ 16 w 86"/>
              <a:gd name="T21" fmla="*/ 154 h 457"/>
              <a:gd name="T22" fmla="*/ 25 w 86"/>
              <a:gd name="T23" fmla="*/ 221 h 457"/>
              <a:gd name="T24" fmla="*/ 12 w 86"/>
              <a:gd name="T25" fmla="*/ 356 h 457"/>
              <a:gd name="T26" fmla="*/ 30 w 86"/>
              <a:gd name="T27" fmla="*/ 420 h 457"/>
              <a:gd name="T28" fmla="*/ 54 w 86"/>
              <a:gd name="T29" fmla="*/ 444 h 457"/>
              <a:gd name="T30" fmla="*/ 68 w 86"/>
              <a:gd name="T31" fmla="*/ 453 h 457"/>
              <a:gd name="T32" fmla="*/ 85 w 86"/>
              <a:gd name="T33" fmla="*/ 457 h 457"/>
              <a:gd name="T34" fmla="*/ 68 w 86"/>
              <a:gd name="T35" fmla="*/ 453 h 457"/>
              <a:gd name="T36" fmla="*/ 53 w 86"/>
              <a:gd name="T37" fmla="*/ 445 h 457"/>
              <a:gd name="T38" fmla="*/ 30 w 86"/>
              <a:gd name="T39" fmla="*/ 420 h 457"/>
              <a:gd name="T40" fmla="*/ 10 w 86"/>
              <a:gd name="T41" fmla="*/ 356 h 457"/>
              <a:gd name="T42" fmla="*/ 23 w 86"/>
              <a:gd name="T43" fmla="*/ 221 h 457"/>
              <a:gd name="T44" fmla="*/ 15 w 86"/>
              <a:gd name="T45" fmla="*/ 154 h 457"/>
              <a:gd name="T46" fmla="*/ 7 w 86"/>
              <a:gd name="T47" fmla="*/ 121 h 457"/>
              <a:gd name="T48" fmla="*/ 1 w 86"/>
              <a:gd name="T49" fmla="*/ 87 h 457"/>
              <a:gd name="T50" fmla="*/ 5 w 86"/>
              <a:gd name="T51" fmla="*/ 54 h 457"/>
              <a:gd name="T52" fmla="*/ 14 w 86"/>
              <a:gd name="T53" fmla="*/ 39 h 457"/>
              <a:gd name="T54" fmla="*/ 27 w 86"/>
              <a:gd name="T55" fmla="*/ 28 h 457"/>
              <a:gd name="T56" fmla="*/ 57 w 86"/>
              <a:gd name="T57" fmla="*/ 13 h 457"/>
              <a:gd name="T58" fmla="*/ 74 w 86"/>
              <a:gd name="T59" fmla="*/ 10 h 457"/>
              <a:gd name="T60" fmla="*/ 82 w 86"/>
              <a:gd name="T61" fmla="*/ 7 h 457"/>
              <a:gd name="T62" fmla="*/ 85 w 86"/>
              <a:gd name="T63" fmla="*/ 4 h 457"/>
              <a:gd name="T64" fmla="*/ 85 w 86"/>
              <a:gd name="T65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" h="457">
                <a:moveTo>
                  <a:pt x="85" y="0"/>
                </a:moveTo>
                <a:cubicBezTo>
                  <a:pt x="86" y="2"/>
                  <a:pt x="86" y="3"/>
                  <a:pt x="85" y="5"/>
                </a:cubicBezTo>
                <a:cubicBezTo>
                  <a:pt x="84" y="6"/>
                  <a:pt x="83" y="7"/>
                  <a:pt x="82" y="8"/>
                </a:cubicBezTo>
                <a:cubicBezTo>
                  <a:pt x="80" y="9"/>
                  <a:pt x="77" y="10"/>
                  <a:pt x="74" y="11"/>
                </a:cubicBezTo>
                <a:cubicBezTo>
                  <a:pt x="69" y="11"/>
                  <a:pt x="63" y="12"/>
                  <a:pt x="58" y="14"/>
                </a:cubicBezTo>
                <a:cubicBezTo>
                  <a:pt x="47" y="17"/>
                  <a:pt x="36" y="22"/>
                  <a:pt x="27" y="28"/>
                </a:cubicBezTo>
                <a:cubicBezTo>
                  <a:pt x="23" y="32"/>
                  <a:pt x="18" y="35"/>
                  <a:pt x="15" y="40"/>
                </a:cubicBezTo>
                <a:cubicBezTo>
                  <a:pt x="11" y="44"/>
                  <a:pt x="8" y="49"/>
                  <a:pt x="6" y="54"/>
                </a:cubicBezTo>
                <a:cubicBezTo>
                  <a:pt x="2" y="65"/>
                  <a:pt x="2" y="76"/>
                  <a:pt x="3" y="87"/>
                </a:cubicBezTo>
                <a:cubicBezTo>
                  <a:pt x="4" y="98"/>
                  <a:pt x="7" y="110"/>
                  <a:pt x="9" y="121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21" y="176"/>
                  <a:pt x="25" y="198"/>
                  <a:pt x="25" y="221"/>
                </a:cubicBezTo>
                <a:cubicBezTo>
                  <a:pt x="24" y="267"/>
                  <a:pt x="10" y="311"/>
                  <a:pt x="12" y="356"/>
                </a:cubicBezTo>
                <a:cubicBezTo>
                  <a:pt x="13" y="378"/>
                  <a:pt x="18" y="401"/>
                  <a:pt x="30" y="420"/>
                </a:cubicBezTo>
                <a:cubicBezTo>
                  <a:pt x="37" y="429"/>
                  <a:pt x="44" y="438"/>
                  <a:pt x="54" y="444"/>
                </a:cubicBezTo>
                <a:cubicBezTo>
                  <a:pt x="58" y="448"/>
                  <a:pt x="63" y="450"/>
                  <a:pt x="68" y="453"/>
                </a:cubicBezTo>
                <a:cubicBezTo>
                  <a:pt x="74" y="455"/>
                  <a:pt x="79" y="456"/>
                  <a:pt x="85" y="457"/>
                </a:cubicBezTo>
                <a:cubicBezTo>
                  <a:pt x="79" y="456"/>
                  <a:pt x="74" y="455"/>
                  <a:pt x="68" y="453"/>
                </a:cubicBezTo>
                <a:cubicBezTo>
                  <a:pt x="63" y="451"/>
                  <a:pt x="58" y="448"/>
                  <a:pt x="53" y="445"/>
                </a:cubicBezTo>
                <a:cubicBezTo>
                  <a:pt x="44" y="438"/>
                  <a:pt x="36" y="430"/>
                  <a:pt x="30" y="420"/>
                </a:cubicBezTo>
                <a:cubicBezTo>
                  <a:pt x="17" y="402"/>
                  <a:pt x="11" y="379"/>
                  <a:pt x="10" y="356"/>
                </a:cubicBezTo>
                <a:cubicBezTo>
                  <a:pt x="8" y="310"/>
                  <a:pt x="22" y="266"/>
                  <a:pt x="23" y="221"/>
                </a:cubicBezTo>
                <a:cubicBezTo>
                  <a:pt x="23" y="198"/>
                  <a:pt x="20" y="176"/>
                  <a:pt x="15" y="154"/>
                </a:cubicBezTo>
                <a:cubicBezTo>
                  <a:pt x="7" y="121"/>
                  <a:pt x="7" y="121"/>
                  <a:pt x="7" y="121"/>
                </a:cubicBezTo>
                <a:cubicBezTo>
                  <a:pt x="5" y="110"/>
                  <a:pt x="3" y="99"/>
                  <a:pt x="1" y="87"/>
                </a:cubicBezTo>
                <a:cubicBezTo>
                  <a:pt x="0" y="76"/>
                  <a:pt x="1" y="64"/>
                  <a:pt x="5" y="54"/>
                </a:cubicBezTo>
                <a:cubicBezTo>
                  <a:pt x="7" y="48"/>
                  <a:pt x="11" y="44"/>
                  <a:pt x="14" y="39"/>
                </a:cubicBezTo>
                <a:cubicBezTo>
                  <a:pt x="18" y="35"/>
                  <a:pt x="22" y="31"/>
                  <a:pt x="27" y="28"/>
                </a:cubicBezTo>
                <a:cubicBezTo>
                  <a:pt x="36" y="21"/>
                  <a:pt x="46" y="16"/>
                  <a:pt x="57" y="13"/>
                </a:cubicBezTo>
                <a:cubicBezTo>
                  <a:pt x="63" y="12"/>
                  <a:pt x="68" y="11"/>
                  <a:pt x="74" y="10"/>
                </a:cubicBezTo>
                <a:cubicBezTo>
                  <a:pt x="77" y="10"/>
                  <a:pt x="80" y="9"/>
                  <a:pt x="82" y="7"/>
                </a:cubicBezTo>
                <a:cubicBezTo>
                  <a:pt x="83" y="7"/>
                  <a:pt x="84" y="6"/>
                  <a:pt x="85" y="4"/>
                </a:cubicBezTo>
                <a:cubicBezTo>
                  <a:pt x="86" y="3"/>
                  <a:pt x="86" y="2"/>
                  <a:pt x="85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" name="iṧlíďe">
            <a:extLst>
              <a:ext uri="{FF2B5EF4-FFF2-40B4-BE49-F238E27FC236}">
                <a16:creationId xmlns:a16="http://schemas.microsoft.com/office/drawing/2014/main" id="{76075D04-90EF-46F3-B0C7-03787B776425}"/>
              </a:ext>
            </a:extLst>
          </p:cNvPr>
          <p:cNvSpPr/>
          <p:nvPr/>
        </p:nvSpPr>
        <p:spPr bwMode="auto">
          <a:xfrm>
            <a:off x="4206916" y="1758137"/>
            <a:ext cx="382655" cy="1980344"/>
          </a:xfrm>
          <a:custGeom>
            <a:avLst/>
            <a:gdLst>
              <a:gd name="T0" fmla="*/ 123 w 130"/>
              <a:gd name="T1" fmla="*/ 673 h 673"/>
              <a:gd name="T2" fmla="*/ 124 w 130"/>
              <a:gd name="T3" fmla="*/ 629 h 673"/>
              <a:gd name="T4" fmla="*/ 112 w 130"/>
              <a:gd name="T5" fmla="*/ 610 h 673"/>
              <a:gd name="T6" fmla="*/ 93 w 130"/>
              <a:gd name="T7" fmla="*/ 598 h 673"/>
              <a:gd name="T8" fmla="*/ 71 w 130"/>
              <a:gd name="T9" fmla="*/ 590 h 673"/>
              <a:gd name="T10" fmla="*/ 52 w 130"/>
              <a:gd name="T11" fmla="*/ 578 h 673"/>
              <a:gd name="T12" fmla="*/ 25 w 130"/>
              <a:gd name="T13" fmla="*/ 541 h 673"/>
              <a:gd name="T14" fmla="*/ 11 w 130"/>
              <a:gd name="T15" fmla="*/ 497 h 673"/>
              <a:gd name="T16" fmla="*/ 6 w 130"/>
              <a:gd name="T17" fmla="*/ 451 h 673"/>
              <a:gd name="T18" fmla="*/ 10 w 130"/>
              <a:gd name="T19" fmla="*/ 406 h 673"/>
              <a:gd name="T20" fmla="*/ 21 w 130"/>
              <a:gd name="T21" fmla="*/ 361 h 673"/>
              <a:gd name="T22" fmla="*/ 31 w 130"/>
              <a:gd name="T23" fmla="*/ 317 h 673"/>
              <a:gd name="T24" fmla="*/ 30 w 130"/>
              <a:gd name="T25" fmla="*/ 271 h 673"/>
              <a:gd name="T26" fmla="*/ 12 w 130"/>
              <a:gd name="T27" fmla="*/ 181 h 673"/>
              <a:gd name="T28" fmla="*/ 16 w 130"/>
              <a:gd name="T29" fmla="*/ 90 h 673"/>
              <a:gd name="T30" fmla="*/ 0 w 130"/>
              <a:gd name="T31" fmla="*/ 0 h 673"/>
              <a:gd name="T32" fmla="*/ 17 w 130"/>
              <a:gd name="T33" fmla="*/ 90 h 673"/>
              <a:gd name="T34" fmla="*/ 13 w 130"/>
              <a:gd name="T35" fmla="*/ 181 h 673"/>
              <a:gd name="T36" fmla="*/ 31 w 130"/>
              <a:gd name="T37" fmla="*/ 271 h 673"/>
              <a:gd name="T38" fmla="*/ 33 w 130"/>
              <a:gd name="T39" fmla="*/ 317 h 673"/>
              <a:gd name="T40" fmla="*/ 23 w 130"/>
              <a:gd name="T41" fmla="*/ 362 h 673"/>
              <a:gd name="T42" fmla="*/ 12 w 130"/>
              <a:gd name="T43" fmla="*/ 406 h 673"/>
              <a:gd name="T44" fmla="*/ 7 w 130"/>
              <a:gd name="T45" fmla="*/ 451 h 673"/>
              <a:gd name="T46" fmla="*/ 12 w 130"/>
              <a:gd name="T47" fmla="*/ 497 h 673"/>
              <a:gd name="T48" fmla="*/ 26 w 130"/>
              <a:gd name="T49" fmla="*/ 540 h 673"/>
              <a:gd name="T50" fmla="*/ 53 w 130"/>
              <a:gd name="T51" fmla="*/ 577 h 673"/>
              <a:gd name="T52" fmla="*/ 72 w 130"/>
              <a:gd name="T53" fmla="*/ 589 h 673"/>
              <a:gd name="T54" fmla="*/ 93 w 130"/>
              <a:gd name="T55" fmla="*/ 597 h 673"/>
              <a:gd name="T56" fmla="*/ 112 w 130"/>
              <a:gd name="T57" fmla="*/ 609 h 673"/>
              <a:gd name="T58" fmla="*/ 125 w 130"/>
              <a:gd name="T59" fmla="*/ 629 h 673"/>
              <a:gd name="T60" fmla="*/ 123 w 130"/>
              <a:gd name="T61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0" h="673">
                <a:moveTo>
                  <a:pt x="123" y="673"/>
                </a:moveTo>
                <a:cubicBezTo>
                  <a:pt x="130" y="659"/>
                  <a:pt x="130" y="643"/>
                  <a:pt x="124" y="629"/>
                </a:cubicBezTo>
                <a:cubicBezTo>
                  <a:pt x="121" y="622"/>
                  <a:pt x="117" y="615"/>
                  <a:pt x="112" y="610"/>
                </a:cubicBezTo>
                <a:cubicBezTo>
                  <a:pt x="106" y="604"/>
                  <a:pt x="100" y="600"/>
                  <a:pt x="93" y="598"/>
                </a:cubicBezTo>
                <a:cubicBezTo>
                  <a:pt x="86" y="595"/>
                  <a:pt x="78" y="593"/>
                  <a:pt x="71" y="590"/>
                </a:cubicBezTo>
                <a:cubicBezTo>
                  <a:pt x="64" y="587"/>
                  <a:pt x="58" y="583"/>
                  <a:pt x="52" y="578"/>
                </a:cubicBezTo>
                <a:cubicBezTo>
                  <a:pt x="40" y="568"/>
                  <a:pt x="31" y="555"/>
                  <a:pt x="25" y="541"/>
                </a:cubicBezTo>
                <a:cubicBezTo>
                  <a:pt x="18" y="527"/>
                  <a:pt x="14" y="512"/>
                  <a:pt x="11" y="497"/>
                </a:cubicBezTo>
                <a:cubicBezTo>
                  <a:pt x="7" y="482"/>
                  <a:pt x="6" y="467"/>
                  <a:pt x="6" y="451"/>
                </a:cubicBezTo>
                <a:cubicBezTo>
                  <a:pt x="6" y="436"/>
                  <a:pt x="7" y="421"/>
                  <a:pt x="10" y="406"/>
                </a:cubicBezTo>
                <a:cubicBezTo>
                  <a:pt x="13" y="391"/>
                  <a:pt x="17" y="376"/>
                  <a:pt x="21" y="361"/>
                </a:cubicBezTo>
                <a:cubicBezTo>
                  <a:pt x="25" y="346"/>
                  <a:pt x="29" y="332"/>
                  <a:pt x="31" y="317"/>
                </a:cubicBezTo>
                <a:cubicBezTo>
                  <a:pt x="33" y="301"/>
                  <a:pt x="32" y="286"/>
                  <a:pt x="30" y="271"/>
                </a:cubicBezTo>
                <a:cubicBezTo>
                  <a:pt x="25" y="241"/>
                  <a:pt x="15" y="212"/>
                  <a:pt x="12" y="181"/>
                </a:cubicBezTo>
                <a:cubicBezTo>
                  <a:pt x="8" y="150"/>
                  <a:pt x="18" y="120"/>
                  <a:pt x="16" y="90"/>
                </a:cubicBezTo>
                <a:cubicBezTo>
                  <a:pt x="15" y="59"/>
                  <a:pt x="7" y="29"/>
                  <a:pt x="0" y="0"/>
                </a:cubicBezTo>
                <a:cubicBezTo>
                  <a:pt x="7" y="29"/>
                  <a:pt x="15" y="59"/>
                  <a:pt x="17" y="90"/>
                </a:cubicBezTo>
                <a:cubicBezTo>
                  <a:pt x="19" y="120"/>
                  <a:pt x="9" y="151"/>
                  <a:pt x="13" y="181"/>
                </a:cubicBezTo>
                <a:cubicBezTo>
                  <a:pt x="16" y="211"/>
                  <a:pt x="27" y="241"/>
                  <a:pt x="31" y="271"/>
                </a:cubicBezTo>
                <a:cubicBezTo>
                  <a:pt x="34" y="286"/>
                  <a:pt x="35" y="302"/>
                  <a:pt x="33" y="317"/>
                </a:cubicBezTo>
                <a:cubicBezTo>
                  <a:pt x="31" y="332"/>
                  <a:pt x="27" y="347"/>
                  <a:pt x="23" y="362"/>
                </a:cubicBezTo>
                <a:cubicBezTo>
                  <a:pt x="19" y="376"/>
                  <a:pt x="15" y="391"/>
                  <a:pt x="12" y="406"/>
                </a:cubicBezTo>
                <a:cubicBezTo>
                  <a:pt x="9" y="421"/>
                  <a:pt x="7" y="436"/>
                  <a:pt x="7" y="451"/>
                </a:cubicBezTo>
                <a:cubicBezTo>
                  <a:pt x="8" y="467"/>
                  <a:pt x="9" y="482"/>
                  <a:pt x="12" y="497"/>
                </a:cubicBezTo>
                <a:cubicBezTo>
                  <a:pt x="15" y="512"/>
                  <a:pt x="19" y="526"/>
                  <a:pt x="26" y="540"/>
                </a:cubicBezTo>
                <a:cubicBezTo>
                  <a:pt x="32" y="554"/>
                  <a:pt x="41" y="567"/>
                  <a:pt x="53" y="577"/>
                </a:cubicBezTo>
                <a:cubicBezTo>
                  <a:pt x="58" y="582"/>
                  <a:pt x="65" y="586"/>
                  <a:pt x="72" y="589"/>
                </a:cubicBezTo>
                <a:cubicBezTo>
                  <a:pt x="79" y="592"/>
                  <a:pt x="86" y="594"/>
                  <a:pt x="93" y="597"/>
                </a:cubicBezTo>
                <a:cubicBezTo>
                  <a:pt x="100" y="600"/>
                  <a:pt x="107" y="604"/>
                  <a:pt x="112" y="609"/>
                </a:cubicBezTo>
                <a:cubicBezTo>
                  <a:pt x="118" y="615"/>
                  <a:pt x="122" y="621"/>
                  <a:pt x="125" y="629"/>
                </a:cubicBezTo>
                <a:cubicBezTo>
                  <a:pt x="130" y="643"/>
                  <a:pt x="130" y="659"/>
                  <a:pt x="123" y="67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" name="işļiḋè">
            <a:extLst>
              <a:ext uri="{FF2B5EF4-FFF2-40B4-BE49-F238E27FC236}">
                <a16:creationId xmlns:a16="http://schemas.microsoft.com/office/drawing/2014/main" id="{50EFA8AB-4764-43D3-93ED-F0AC95AC737B}"/>
              </a:ext>
            </a:extLst>
          </p:cNvPr>
          <p:cNvSpPr/>
          <p:nvPr/>
        </p:nvSpPr>
        <p:spPr bwMode="auto">
          <a:xfrm>
            <a:off x="4018599" y="1734919"/>
            <a:ext cx="184878" cy="1188378"/>
          </a:xfrm>
          <a:custGeom>
            <a:avLst/>
            <a:gdLst>
              <a:gd name="T0" fmla="*/ 49 w 63"/>
              <a:gd name="T1" fmla="*/ 0 h 404"/>
              <a:gd name="T2" fmla="*/ 62 w 63"/>
              <a:gd name="T3" fmla="*/ 113 h 404"/>
              <a:gd name="T4" fmla="*/ 50 w 63"/>
              <a:gd name="T5" fmla="*/ 169 h 404"/>
              <a:gd name="T6" fmla="*/ 44 w 63"/>
              <a:gd name="T7" fmla="*/ 197 h 404"/>
              <a:gd name="T8" fmla="*/ 45 w 63"/>
              <a:gd name="T9" fmla="*/ 225 h 404"/>
              <a:gd name="T10" fmla="*/ 57 w 63"/>
              <a:gd name="T11" fmla="*/ 281 h 404"/>
              <a:gd name="T12" fmla="*/ 62 w 63"/>
              <a:gd name="T13" fmla="*/ 338 h 404"/>
              <a:gd name="T14" fmla="*/ 58 w 63"/>
              <a:gd name="T15" fmla="*/ 366 h 404"/>
              <a:gd name="T16" fmla="*/ 53 w 63"/>
              <a:gd name="T17" fmla="*/ 380 h 404"/>
              <a:gd name="T18" fmla="*/ 47 w 63"/>
              <a:gd name="T19" fmla="*/ 393 h 404"/>
              <a:gd name="T20" fmla="*/ 36 w 63"/>
              <a:gd name="T21" fmla="*/ 402 h 404"/>
              <a:gd name="T22" fmla="*/ 22 w 63"/>
              <a:gd name="T23" fmla="*/ 401 h 404"/>
              <a:gd name="T24" fmla="*/ 12 w 63"/>
              <a:gd name="T25" fmla="*/ 391 h 404"/>
              <a:gd name="T26" fmla="*/ 6 w 63"/>
              <a:gd name="T27" fmla="*/ 386 h 404"/>
              <a:gd name="T28" fmla="*/ 0 w 63"/>
              <a:gd name="T29" fmla="*/ 384 h 404"/>
              <a:gd name="T30" fmla="*/ 6 w 63"/>
              <a:gd name="T31" fmla="*/ 386 h 404"/>
              <a:gd name="T32" fmla="*/ 12 w 63"/>
              <a:gd name="T33" fmla="*/ 391 h 404"/>
              <a:gd name="T34" fmla="*/ 22 w 63"/>
              <a:gd name="T35" fmla="*/ 401 h 404"/>
              <a:gd name="T36" fmla="*/ 35 w 63"/>
              <a:gd name="T37" fmla="*/ 401 h 404"/>
              <a:gd name="T38" fmla="*/ 46 w 63"/>
              <a:gd name="T39" fmla="*/ 392 h 404"/>
              <a:gd name="T40" fmla="*/ 52 w 63"/>
              <a:gd name="T41" fmla="*/ 380 h 404"/>
              <a:gd name="T42" fmla="*/ 57 w 63"/>
              <a:gd name="T43" fmla="*/ 366 h 404"/>
              <a:gd name="T44" fmla="*/ 61 w 63"/>
              <a:gd name="T45" fmla="*/ 338 h 404"/>
              <a:gd name="T46" fmla="*/ 56 w 63"/>
              <a:gd name="T47" fmla="*/ 281 h 404"/>
              <a:gd name="T48" fmla="*/ 43 w 63"/>
              <a:gd name="T49" fmla="*/ 225 h 404"/>
              <a:gd name="T50" fmla="*/ 42 w 63"/>
              <a:gd name="T51" fmla="*/ 197 h 404"/>
              <a:gd name="T52" fmla="*/ 48 w 63"/>
              <a:gd name="T53" fmla="*/ 169 h 404"/>
              <a:gd name="T54" fmla="*/ 61 w 63"/>
              <a:gd name="T55" fmla="*/ 113 h 404"/>
              <a:gd name="T56" fmla="*/ 53 w 63"/>
              <a:gd name="T57" fmla="*/ 57 h 404"/>
              <a:gd name="T58" fmla="*/ 49 w 63"/>
              <a:gd name="T59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" h="404">
                <a:moveTo>
                  <a:pt x="49" y="0"/>
                </a:moveTo>
                <a:cubicBezTo>
                  <a:pt x="46" y="38"/>
                  <a:pt x="62" y="75"/>
                  <a:pt x="62" y="113"/>
                </a:cubicBezTo>
                <a:cubicBezTo>
                  <a:pt x="62" y="133"/>
                  <a:pt x="55" y="151"/>
                  <a:pt x="50" y="169"/>
                </a:cubicBezTo>
                <a:cubicBezTo>
                  <a:pt x="47" y="178"/>
                  <a:pt x="45" y="187"/>
                  <a:pt x="44" y="197"/>
                </a:cubicBezTo>
                <a:cubicBezTo>
                  <a:pt x="43" y="206"/>
                  <a:pt x="43" y="216"/>
                  <a:pt x="45" y="225"/>
                </a:cubicBezTo>
                <a:cubicBezTo>
                  <a:pt x="47" y="244"/>
                  <a:pt x="53" y="262"/>
                  <a:pt x="57" y="281"/>
                </a:cubicBezTo>
                <a:cubicBezTo>
                  <a:pt x="61" y="300"/>
                  <a:pt x="63" y="319"/>
                  <a:pt x="62" y="338"/>
                </a:cubicBezTo>
                <a:cubicBezTo>
                  <a:pt x="62" y="348"/>
                  <a:pt x="60" y="357"/>
                  <a:pt x="58" y="366"/>
                </a:cubicBezTo>
                <a:cubicBezTo>
                  <a:pt x="57" y="371"/>
                  <a:pt x="55" y="376"/>
                  <a:pt x="53" y="380"/>
                </a:cubicBezTo>
                <a:cubicBezTo>
                  <a:pt x="52" y="385"/>
                  <a:pt x="50" y="389"/>
                  <a:pt x="47" y="393"/>
                </a:cubicBezTo>
                <a:cubicBezTo>
                  <a:pt x="44" y="397"/>
                  <a:pt x="40" y="400"/>
                  <a:pt x="36" y="402"/>
                </a:cubicBezTo>
                <a:cubicBezTo>
                  <a:pt x="31" y="404"/>
                  <a:pt x="26" y="404"/>
                  <a:pt x="22" y="401"/>
                </a:cubicBezTo>
                <a:cubicBezTo>
                  <a:pt x="18" y="398"/>
                  <a:pt x="15" y="394"/>
                  <a:pt x="12" y="391"/>
                </a:cubicBezTo>
                <a:cubicBezTo>
                  <a:pt x="10" y="389"/>
                  <a:pt x="8" y="387"/>
                  <a:pt x="6" y="386"/>
                </a:cubicBezTo>
                <a:cubicBezTo>
                  <a:pt x="4" y="385"/>
                  <a:pt x="2" y="384"/>
                  <a:pt x="0" y="384"/>
                </a:cubicBezTo>
                <a:cubicBezTo>
                  <a:pt x="2" y="384"/>
                  <a:pt x="4" y="385"/>
                  <a:pt x="6" y="386"/>
                </a:cubicBezTo>
                <a:cubicBezTo>
                  <a:pt x="8" y="387"/>
                  <a:pt x="10" y="389"/>
                  <a:pt x="12" y="391"/>
                </a:cubicBezTo>
                <a:cubicBezTo>
                  <a:pt x="15" y="394"/>
                  <a:pt x="18" y="398"/>
                  <a:pt x="22" y="401"/>
                </a:cubicBezTo>
                <a:cubicBezTo>
                  <a:pt x="26" y="403"/>
                  <a:pt x="31" y="403"/>
                  <a:pt x="35" y="401"/>
                </a:cubicBezTo>
                <a:cubicBezTo>
                  <a:pt x="40" y="400"/>
                  <a:pt x="43" y="396"/>
                  <a:pt x="46" y="392"/>
                </a:cubicBezTo>
                <a:cubicBezTo>
                  <a:pt x="49" y="389"/>
                  <a:pt x="51" y="384"/>
                  <a:pt x="52" y="380"/>
                </a:cubicBezTo>
                <a:cubicBezTo>
                  <a:pt x="54" y="375"/>
                  <a:pt x="56" y="371"/>
                  <a:pt x="57" y="366"/>
                </a:cubicBezTo>
                <a:cubicBezTo>
                  <a:pt x="59" y="357"/>
                  <a:pt x="60" y="347"/>
                  <a:pt x="61" y="338"/>
                </a:cubicBezTo>
                <a:cubicBezTo>
                  <a:pt x="62" y="319"/>
                  <a:pt x="60" y="300"/>
                  <a:pt x="56" y="281"/>
                </a:cubicBezTo>
                <a:cubicBezTo>
                  <a:pt x="52" y="263"/>
                  <a:pt x="46" y="244"/>
                  <a:pt x="43" y="225"/>
                </a:cubicBezTo>
                <a:cubicBezTo>
                  <a:pt x="41" y="216"/>
                  <a:pt x="41" y="206"/>
                  <a:pt x="42" y="197"/>
                </a:cubicBezTo>
                <a:cubicBezTo>
                  <a:pt x="43" y="187"/>
                  <a:pt x="46" y="178"/>
                  <a:pt x="48" y="169"/>
                </a:cubicBezTo>
                <a:cubicBezTo>
                  <a:pt x="54" y="150"/>
                  <a:pt x="61" y="132"/>
                  <a:pt x="61" y="113"/>
                </a:cubicBezTo>
                <a:cubicBezTo>
                  <a:pt x="61" y="94"/>
                  <a:pt x="57" y="75"/>
                  <a:pt x="53" y="57"/>
                </a:cubicBezTo>
                <a:cubicBezTo>
                  <a:pt x="50" y="38"/>
                  <a:pt x="47" y="19"/>
                  <a:pt x="49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" name="iṥ1ídè">
            <a:extLst>
              <a:ext uri="{FF2B5EF4-FFF2-40B4-BE49-F238E27FC236}">
                <a16:creationId xmlns:a16="http://schemas.microsoft.com/office/drawing/2014/main" id="{569AC7EA-6A2F-43E9-96A6-B608DB17C8F9}"/>
              </a:ext>
            </a:extLst>
          </p:cNvPr>
          <p:cNvSpPr/>
          <p:nvPr/>
        </p:nvSpPr>
        <p:spPr bwMode="auto">
          <a:xfrm>
            <a:off x="4003980" y="1685045"/>
            <a:ext cx="102328" cy="815183"/>
          </a:xfrm>
          <a:custGeom>
            <a:avLst/>
            <a:gdLst>
              <a:gd name="T0" fmla="*/ 32 w 35"/>
              <a:gd name="T1" fmla="*/ 0 h 277"/>
              <a:gd name="T2" fmla="*/ 27 w 35"/>
              <a:gd name="T3" fmla="*/ 75 h 277"/>
              <a:gd name="T4" fmla="*/ 30 w 35"/>
              <a:gd name="T5" fmla="*/ 113 h 277"/>
              <a:gd name="T6" fmla="*/ 31 w 35"/>
              <a:gd name="T7" fmla="*/ 151 h 277"/>
              <a:gd name="T8" fmla="*/ 30 w 35"/>
              <a:gd name="T9" fmla="*/ 189 h 277"/>
              <a:gd name="T10" fmla="*/ 34 w 35"/>
              <a:gd name="T11" fmla="*/ 226 h 277"/>
              <a:gd name="T12" fmla="*/ 29 w 35"/>
              <a:gd name="T13" fmla="*/ 264 h 277"/>
              <a:gd name="T14" fmla="*/ 15 w 35"/>
              <a:gd name="T15" fmla="*/ 276 h 277"/>
              <a:gd name="T16" fmla="*/ 6 w 35"/>
              <a:gd name="T17" fmla="*/ 275 h 277"/>
              <a:gd name="T18" fmla="*/ 0 w 35"/>
              <a:gd name="T19" fmla="*/ 268 h 277"/>
              <a:gd name="T20" fmla="*/ 6 w 35"/>
              <a:gd name="T21" fmla="*/ 275 h 277"/>
              <a:gd name="T22" fmla="*/ 15 w 35"/>
              <a:gd name="T23" fmla="*/ 276 h 277"/>
              <a:gd name="T24" fmla="*/ 28 w 35"/>
              <a:gd name="T25" fmla="*/ 263 h 277"/>
              <a:gd name="T26" fmla="*/ 33 w 35"/>
              <a:gd name="T27" fmla="*/ 226 h 277"/>
              <a:gd name="T28" fmla="*/ 29 w 35"/>
              <a:gd name="T29" fmla="*/ 189 h 277"/>
              <a:gd name="T30" fmla="*/ 29 w 35"/>
              <a:gd name="T31" fmla="*/ 151 h 277"/>
              <a:gd name="T32" fmla="*/ 29 w 35"/>
              <a:gd name="T33" fmla="*/ 113 h 277"/>
              <a:gd name="T34" fmla="*/ 26 w 35"/>
              <a:gd name="T35" fmla="*/ 75 h 277"/>
              <a:gd name="T36" fmla="*/ 25 w 35"/>
              <a:gd name="T37" fmla="*/ 37 h 277"/>
              <a:gd name="T38" fmla="*/ 32 w 35"/>
              <a:gd name="T39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277">
                <a:moveTo>
                  <a:pt x="32" y="0"/>
                </a:moveTo>
                <a:cubicBezTo>
                  <a:pt x="26" y="24"/>
                  <a:pt x="25" y="50"/>
                  <a:pt x="27" y="75"/>
                </a:cubicBezTo>
                <a:cubicBezTo>
                  <a:pt x="28" y="87"/>
                  <a:pt x="29" y="100"/>
                  <a:pt x="30" y="113"/>
                </a:cubicBezTo>
                <a:cubicBezTo>
                  <a:pt x="31" y="125"/>
                  <a:pt x="31" y="138"/>
                  <a:pt x="31" y="151"/>
                </a:cubicBezTo>
                <a:cubicBezTo>
                  <a:pt x="31" y="163"/>
                  <a:pt x="30" y="176"/>
                  <a:pt x="30" y="189"/>
                </a:cubicBezTo>
                <a:cubicBezTo>
                  <a:pt x="31" y="201"/>
                  <a:pt x="33" y="214"/>
                  <a:pt x="34" y="226"/>
                </a:cubicBezTo>
                <a:cubicBezTo>
                  <a:pt x="35" y="239"/>
                  <a:pt x="35" y="252"/>
                  <a:pt x="29" y="264"/>
                </a:cubicBezTo>
                <a:cubicBezTo>
                  <a:pt x="26" y="269"/>
                  <a:pt x="21" y="275"/>
                  <a:pt x="15" y="276"/>
                </a:cubicBezTo>
                <a:cubicBezTo>
                  <a:pt x="12" y="277"/>
                  <a:pt x="9" y="277"/>
                  <a:pt x="6" y="275"/>
                </a:cubicBezTo>
                <a:cubicBezTo>
                  <a:pt x="3" y="274"/>
                  <a:pt x="1" y="271"/>
                  <a:pt x="0" y="268"/>
                </a:cubicBezTo>
                <a:cubicBezTo>
                  <a:pt x="1" y="271"/>
                  <a:pt x="3" y="274"/>
                  <a:pt x="6" y="275"/>
                </a:cubicBezTo>
                <a:cubicBezTo>
                  <a:pt x="9" y="276"/>
                  <a:pt x="12" y="277"/>
                  <a:pt x="15" y="276"/>
                </a:cubicBezTo>
                <a:cubicBezTo>
                  <a:pt x="21" y="274"/>
                  <a:pt x="25" y="269"/>
                  <a:pt x="28" y="263"/>
                </a:cubicBezTo>
                <a:cubicBezTo>
                  <a:pt x="34" y="252"/>
                  <a:pt x="34" y="239"/>
                  <a:pt x="33" y="226"/>
                </a:cubicBezTo>
                <a:cubicBezTo>
                  <a:pt x="31" y="214"/>
                  <a:pt x="29" y="201"/>
                  <a:pt x="29" y="189"/>
                </a:cubicBezTo>
                <a:cubicBezTo>
                  <a:pt x="28" y="176"/>
                  <a:pt x="29" y="163"/>
                  <a:pt x="29" y="151"/>
                </a:cubicBezTo>
                <a:cubicBezTo>
                  <a:pt x="29" y="138"/>
                  <a:pt x="30" y="125"/>
                  <a:pt x="29" y="113"/>
                </a:cubicBezTo>
                <a:cubicBezTo>
                  <a:pt x="28" y="100"/>
                  <a:pt x="26" y="88"/>
                  <a:pt x="26" y="75"/>
                </a:cubicBezTo>
                <a:cubicBezTo>
                  <a:pt x="25" y="62"/>
                  <a:pt x="24" y="50"/>
                  <a:pt x="25" y="37"/>
                </a:cubicBezTo>
                <a:cubicBezTo>
                  <a:pt x="26" y="24"/>
                  <a:pt x="29" y="12"/>
                  <a:pt x="3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" name="ïśľïḓê">
            <a:extLst>
              <a:ext uri="{FF2B5EF4-FFF2-40B4-BE49-F238E27FC236}">
                <a16:creationId xmlns:a16="http://schemas.microsoft.com/office/drawing/2014/main" id="{AF11B430-18B2-41A1-AD93-3FBCD80395F6}"/>
              </a:ext>
            </a:extLst>
          </p:cNvPr>
          <p:cNvSpPr/>
          <p:nvPr/>
        </p:nvSpPr>
        <p:spPr bwMode="auto">
          <a:xfrm>
            <a:off x="3988502" y="1738359"/>
            <a:ext cx="61913" cy="435108"/>
          </a:xfrm>
          <a:custGeom>
            <a:avLst/>
            <a:gdLst>
              <a:gd name="T0" fmla="*/ 16 w 21"/>
              <a:gd name="T1" fmla="*/ 148 h 148"/>
              <a:gd name="T2" fmla="*/ 15 w 21"/>
              <a:gd name="T3" fmla="*/ 139 h 148"/>
              <a:gd name="T4" fmla="*/ 12 w 21"/>
              <a:gd name="T5" fmla="*/ 130 h 148"/>
              <a:gd name="T6" fmla="*/ 6 w 21"/>
              <a:gd name="T7" fmla="*/ 112 h 148"/>
              <a:gd name="T8" fmla="*/ 1 w 21"/>
              <a:gd name="T9" fmla="*/ 74 h 148"/>
              <a:gd name="T10" fmla="*/ 0 w 21"/>
              <a:gd name="T11" fmla="*/ 37 h 148"/>
              <a:gd name="T12" fmla="*/ 2 w 21"/>
              <a:gd name="T13" fmla="*/ 18 h 148"/>
              <a:gd name="T14" fmla="*/ 3 w 21"/>
              <a:gd name="T15" fmla="*/ 8 h 148"/>
              <a:gd name="T16" fmla="*/ 5 w 21"/>
              <a:gd name="T17" fmla="*/ 4 h 148"/>
              <a:gd name="T18" fmla="*/ 10 w 21"/>
              <a:gd name="T19" fmla="*/ 0 h 148"/>
              <a:gd name="T20" fmla="*/ 11 w 21"/>
              <a:gd name="T21" fmla="*/ 0 h 148"/>
              <a:gd name="T22" fmla="*/ 11 w 21"/>
              <a:gd name="T23" fmla="*/ 1 h 148"/>
              <a:gd name="T24" fmla="*/ 17 w 21"/>
              <a:gd name="T25" fmla="*/ 75 h 148"/>
              <a:gd name="T26" fmla="*/ 16 w 21"/>
              <a:gd name="T27" fmla="*/ 148 h 148"/>
              <a:gd name="T28" fmla="*/ 16 w 21"/>
              <a:gd name="T29" fmla="*/ 148 h 148"/>
              <a:gd name="T30" fmla="*/ 18 w 21"/>
              <a:gd name="T31" fmla="*/ 111 h 148"/>
              <a:gd name="T32" fmla="*/ 16 w 21"/>
              <a:gd name="T33" fmla="*/ 75 h 148"/>
              <a:gd name="T34" fmla="*/ 9 w 21"/>
              <a:gd name="T35" fmla="*/ 1 h 148"/>
              <a:gd name="T36" fmla="*/ 10 w 21"/>
              <a:gd name="T37" fmla="*/ 2 h 148"/>
              <a:gd name="T38" fmla="*/ 7 w 21"/>
              <a:gd name="T39" fmla="*/ 5 h 148"/>
              <a:gd name="T40" fmla="*/ 5 w 21"/>
              <a:gd name="T41" fmla="*/ 9 h 148"/>
              <a:gd name="T42" fmla="*/ 4 w 21"/>
              <a:gd name="T43" fmla="*/ 18 h 148"/>
              <a:gd name="T44" fmla="*/ 2 w 21"/>
              <a:gd name="T45" fmla="*/ 37 h 148"/>
              <a:gd name="T46" fmla="*/ 3 w 21"/>
              <a:gd name="T47" fmla="*/ 74 h 148"/>
              <a:gd name="T48" fmla="*/ 7 w 21"/>
              <a:gd name="T49" fmla="*/ 111 h 148"/>
              <a:gd name="T50" fmla="*/ 13 w 21"/>
              <a:gd name="T51" fmla="*/ 129 h 148"/>
              <a:gd name="T52" fmla="*/ 15 w 21"/>
              <a:gd name="T53" fmla="*/ 138 h 148"/>
              <a:gd name="T54" fmla="*/ 16 w 21"/>
              <a:gd name="T5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48">
                <a:moveTo>
                  <a:pt x="16" y="148"/>
                </a:moveTo>
                <a:cubicBezTo>
                  <a:pt x="16" y="145"/>
                  <a:pt x="16" y="142"/>
                  <a:pt x="15" y="139"/>
                </a:cubicBezTo>
                <a:cubicBezTo>
                  <a:pt x="14" y="135"/>
                  <a:pt x="13" y="133"/>
                  <a:pt x="12" y="130"/>
                </a:cubicBezTo>
                <a:cubicBezTo>
                  <a:pt x="10" y="124"/>
                  <a:pt x="8" y="118"/>
                  <a:pt x="6" y="112"/>
                </a:cubicBezTo>
                <a:cubicBezTo>
                  <a:pt x="4" y="99"/>
                  <a:pt x="2" y="87"/>
                  <a:pt x="1" y="74"/>
                </a:cubicBezTo>
                <a:cubicBezTo>
                  <a:pt x="0" y="62"/>
                  <a:pt x="0" y="49"/>
                  <a:pt x="0" y="37"/>
                </a:cubicBezTo>
                <a:cubicBezTo>
                  <a:pt x="1" y="30"/>
                  <a:pt x="1" y="24"/>
                  <a:pt x="2" y="18"/>
                </a:cubicBezTo>
                <a:cubicBezTo>
                  <a:pt x="2" y="15"/>
                  <a:pt x="3" y="12"/>
                  <a:pt x="3" y="8"/>
                </a:cubicBezTo>
                <a:cubicBezTo>
                  <a:pt x="4" y="7"/>
                  <a:pt x="5" y="5"/>
                  <a:pt x="5" y="4"/>
                </a:cubicBezTo>
                <a:cubicBezTo>
                  <a:pt x="6" y="2"/>
                  <a:pt x="7" y="1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6"/>
                  <a:pt x="15" y="50"/>
                  <a:pt x="17" y="75"/>
                </a:cubicBezTo>
                <a:cubicBezTo>
                  <a:pt x="20" y="99"/>
                  <a:pt x="21" y="124"/>
                  <a:pt x="16" y="148"/>
                </a:cubicBezTo>
                <a:close/>
                <a:moveTo>
                  <a:pt x="16" y="148"/>
                </a:moveTo>
                <a:cubicBezTo>
                  <a:pt x="18" y="136"/>
                  <a:pt x="19" y="123"/>
                  <a:pt x="18" y="111"/>
                </a:cubicBezTo>
                <a:cubicBezTo>
                  <a:pt x="18" y="99"/>
                  <a:pt x="17" y="87"/>
                  <a:pt x="16" y="75"/>
                </a:cubicBezTo>
                <a:cubicBezTo>
                  <a:pt x="13" y="50"/>
                  <a:pt x="9" y="26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8" y="4"/>
                  <a:pt x="7" y="5"/>
                </a:cubicBezTo>
                <a:cubicBezTo>
                  <a:pt x="6" y="6"/>
                  <a:pt x="6" y="8"/>
                  <a:pt x="5" y="9"/>
                </a:cubicBezTo>
                <a:cubicBezTo>
                  <a:pt x="5" y="12"/>
                  <a:pt x="4" y="15"/>
                  <a:pt x="4" y="18"/>
                </a:cubicBezTo>
                <a:cubicBezTo>
                  <a:pt x="3" y="24"/>
                  <a:pt x="2" y="30"/>
                  <a:pt x="2" y="37"/>
                </a:cubicBezTo>
                <a:cubicBezTo>
                  <a:pt x="2" y="49"/>
                  <a:pt x="2" y="62"/>
                  <a:pt x="3" y="74"/>
                </a:cubicBezTo>
                <a:cubicBezTo>
                  <a:pt x="3" y="87"/>
                  <a:pt x="5" y="99"/>
                  <a:pt x="7" y="111"/>
                </a:cubicBezTo>
                <a:cubicBezTo>
                  <a:pt x="9" y="118"/>
                  <a:pt x="11" y="123"/>
                  <a:pt x="13" y="129"/>
                </a:cubicBezTo>
                <a:cubicBezTo>
                  <a:pt x="14" y="132"/>
                  <a:pt x="14" y="135"/>
                  <a:pt x="15" y="138"/>
                </a:cubicBezTo>
                <a:cubicBezTo>
                  <a:pt x="16" y="142"/>
                  <a:pt x="16" y="145"/>
                  <a:pt x="16" y="14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" name="íṥļídê">
            <a:extLst>
              <a:ext uri="{FF2B5EF4-FFF2-40B4-BE49-F238E27FC236}">
                <a16:creationId xmlns:a16="http://schemas.microsoft.com/office/drawing/2014/main" id="{4EA6977F-EEDF-4FBF-A9CF-E954DF5F56C1}"/>
              </a:ext>
            </a:extLst>
          </p:cNvPr>
          <p:cNvSpPr/>
          <p:nvPr/>
        </p:nvSpPr>
        <p:spPr bwMode="auto">
          <a:xfrm>
            <a:off x="4362558" y="1929256"/>
            <a:ext cx="229593" cy="188318"/>
          </a:xfrm>
          <a:custGeom>
            <a:avLst/>
            <a:gdLst>
              <a:gd name="T0" fmla="*/ 2 w 78"/>
              <a:gd name="T1" fmla="*/ 0 h 64"/>
              <a:gd name="T2" fmla="*/ 3 w 78"/>
              <a:gd name="T3" fmla="*/ 19 h 64"/>
              <a:gd name="T4" fmla="*/ 2 w 78"/>
              <a:gd name="T5" fmla="*/ 37 h 64"/>
              <a:gd name="T6" fmla="*/ 6 w 78"/>
              <a:gd name="T7" fmla="*/ 54 h 64"/>
              <a:gd name="T8" fmla="*/ 12 w 78"/>
              <a:gd name="T9" fmla="*/ 60 h 64"/>
              <a:gd name="T10" fmla="*/ 20 w 78"/>
              <a:gd name="T11" fmla="*/ 61 h 64"/>
              <a:gd name="T12" fmla="*/ 34 w 78"/>
              <a:gd name="T13" fmla="*/ 52 h 64"/>
              <a:gd name="T14" fmla="*/ 51 w 78"/>
              <a:gd name="T15" fmla="*/ 43 h 64"/>
              <a:gd name="T16" fmla="*/ 66 w 78"/>
              <a:gd name="T17" fmla="*/ 34 h 64"/>
              <a:gd name="T18" fmla="*/ 78 w 78"/>
              <a:gd name="T19" fmla="*/ 21 h 64"/>
              <a:gd name="T20" fmla="*/ 67 w 78"/>
              <a:gd name="T21" fmla="*/ 35 h 64"/>
              <a:gd name="T22" fmla="*/ 51 w 78"/>
              <a:gd name="T23" fmla="*/ 44 h 64"/>
              <a:gd name="T24" fmla="*/ 35 w 78"/>
              <a:gd name="T25" fmla="*/ 53 h 64"/>
              <a:gd name="T26" fmla="*/ 28 w 78"/>
              <a:gd name="T27" fmla="*/ 59 h 64"/>
              <a:gd name="T28" fmla="*/ 20 w 78"/>
              <a:gd name="T29" fmla="*/ 63 h 64"/>
              <a:gd name="T30" fmla="*/ 11 w 78"/>
              <a:gd name="T31" fmla="*/ 61 h 64"/>
              <a:gd name="T32" fmla="*/ 4 w 78"/>
              <a:gd name="T33" fmla="*/ 54 h 64"/>
              <a:gd name="T34" fmla="*/ 0 w 78"/>
              <a:gd name="T35" fmla="*/ 37 h 64"/>
              <a:gd name="T36" fmla="*/ 2 w 78"/>
              <a:gd name="T3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8" h="64">
                <a:moveTo>
                  <a:pt x="2" y="0"/>
                </a:moveTo>
                <a:cubicBezTo>
                  <a:pt x="3" y="6"/>
                  <a:pt x="3" y="12"/>
                  <a:pt x="3" y="19"/>
                </a:cubicBezTo>
                <a:cubicBezTo>
                  <a:pt x="2" y="25"/>
                  <a:pt x="1" y="31"/>
                  <a:pt x="2" y="37"/>
                </a:cubicBezTo>
                <a:cubicBezTo>
                  <a:pt x="2" y="42"/>
                  <a:pt x="3" y="49"/>
                  <a:pt x="6" y="54"/>
                </a:cubicBezTo>
                <a:cubicBezTo>
                  <a:pt x="8" y="56"/>
                  <a:pt x="9" y="58"/>
                  <a:pt x="12" y="60"/>
                </a:cubicBezTo>
                <a:cubicBezTo>
                  <a:pt x="14" y="62"/>
                  <a:pt x="17" y="62"/>
                  <a:pt x="20" y="61"/>
                </a:cubicBezTo>
                <a:cubicBezTo>
                  <a:pt x="25" y="60"/>
                  <a:pt x="29" y="55"/>
                  <a:pt x="34" y="52"/>
                </a:cubicBezTo>
                <a:cubicBezTo>
                  <a:pt x="40" y="48"/>
                  <a:pt x="45" y="46"/>
                  <a:pt x="51" y="43"/>
                </a:cubicBezTo>
                <a:cubicBezTo>
                  <a:pt x="56" y="41"/>
                  <a:pt x="61" y="38"/>
                  <a:pt x="66" y="34"/>
                </a:cubicBezTo>
                <a:cubicBezTo>
                  <a:pt x="71" y="31"/>
                  <a:pt x="75" y="26"/>
                  <a:pt x="78" y="21"/>
                </a:cubicBezTo>
                <a:cubicBezTo>
                  <a:pt x="76" y="26"/>
                  <a:pt x="72" y="31"/>
                  <a:pt x="67" y="35"/>
                </a:cubicBezTo>
                <a:cubicBezTo>
                  <a:pt x="62" y="39"/>
                  <a:pt x="57" y="42"/>
                  <a:pt x="51" y="44"/>
                </a:cubicBezTo>
                <a:cubicBezTo>
                  <a:pt x="46" y="47"/>
                  <a:pt x="40" y="50"/>
                  <a:pt x="35" y="53"/>
                </a:cubicBezTo>
                <a:cubicBezTo>
                  <a:pt x="33" y="55"/>
                  <a:pt x="31" y="57"/>
                  <a:pt x="28" y="59"/>
                </a:cubicBezTo>
                <a:cubicBezTo>
                  <a:pt x="26" y="60"/>
                  <a:pt x="23" y="62"/>
                  <a:pt x="20" y="63"/>
                </a:cubicBezTo>
                <a:cubicBezTo>
                  <a:pt x="17" y="64"/>
                  <a:pt x="13" y="63"/>
                  <a:pt x="11" y="61"/>
                </a:cubicBezTo>
                <a:cubicBezTo>
                  <a:pt x="8" y="60"/>
                  <a:pt x="6" y="57"/>
                  <a:pt x="4" y="54"/>
                </a:cubicBezTo>
                <a:cubicBezTo>
                  <a:pt x="1" y="49"/>
                  <a:pt x="0" y="43"/>
                  <a:pt x="0" y="37"/>
                </a:cubicBezTo>
                <a:cubicBezTo>
                  <a:pt x="0" y="24"/>
                  <a:pt x="4" y="12"/>
                  <a:pt x="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" name="ïṧḷíde">
            <a:extLst>
              <a:ext uri="{FF2B5EF4-FFF2-40B4-BE49-F238E27FC236}">
                <a16:creationId xmlns:a16="http://schemas.microsoft.com/office/drawing/2014/main" id="{EC057623-9FAB-4668-AB89-007882144319}"/>
              </a:ext>
            </a:extLst>
          </p:cNvPr>
          <p:cNvSpPr/>
          <p:nvPr/>
        </p:nvSpPr>
        <p:spPr bwMode="auto">
          <a:xfrm>
            <a:off x="4453707" y="1846706"/>
            <a:ext cx="88570" cy="150482"/>
          </a:xfrm>
          <a:custGeom>
            <a:avLst/>
            <a:gdLst>
              <a:gd name="T0" fmla="*/ 5 w 30"/>
              <a:gd name="T1" fmla="*/ 14 h 51"/>
              <a:gd name="T2" fmla="*/ 4 w 30"/>
              <a:gd name="T3" fmla="*/ 11 h 51"/>
              <a:gd name="T4" fmla="*/ 5 w 30"/>
              <a:gd name="T5" fmla="*/ 11 h 51"/>
              <a:gd name="T6" fmla="*/ 2 w 30"/>
              <a:gd name="T7" fmla="*/ 37 h 51"/>
              <a:gd name="T8" fmla="*/ 2 w 30"/>
              <a:gd name="T9" fmla="*/ 43 h 51"/>
              <a:gd name="T10" fmla="*/ 6 w 30"/>
              <a:gd name="T11" fmla="*/ 47 h 51"/>
              <a:gd name="T12" fmla="*/ 18 w 30"/>
              <a:gd name="T13" fmla="*/ 48 h 51"/>
              <a:gd name="T14" fmla="*/ 26 w 30"/>
              <a:gd name="T15" fmla="*/ 39 h 51"/>
              <a:gd name="T16" fmla="*/ 28 w 30"/>
              <a:gd name="T17" fmla="*/ 27 h 51"/>
              <a:gd name="T18" fmla="*/ 30 w 30"/>
              <a:gd name="T19" fmla="*/ 0 h 51"/>
              <a:gd name="T20" fmla="*/ 29 w 30"/>
              <a:gd name="T21" fmla="*/ 27 h 51"/>
              <a:gd name="T22" fmla="*/ 28 w 30"/>
              <a:gd name="T23" fmla="*/ 40 h 51"/>
              <a:gd name="T24" fmla="*/ 25 w 30"/>
              <a:gd name="T25" fmla="*/ 46 h 51"/>
              <a:gd name="T26" fmla="*/ 19 w 30"/>
              <a:gd name="T27" fmla="*/ 50 h 51"/>
              <a:gd name="T28" fmla="*/ 12 w 30"/>
              <a:gd name="T29" fmla="*/ 51 h 51"/>
              <a:gd name="T30" fmla="*/ 5 w 30"/>
              <a:gd name="T31" fmla="*/ 49 h 51"/>
              <a:gd name="T32" fmla="*/ 1 w 30"/>
              <a:gd name="T33" fmla="*/ 44 h 51"/>
              <a:gd name="T34" fmla="*/ 0 w 30"/>
              <a:gd name="T35" fmla="*/ 37 h 51"/>
              <a:gd name="T36" fmla="*/ 4 w 30"/>
              <a:gd name="T37" fmla="*/ 11 h 51"/>
              <a:gd name="T38" fmla="*/ 4 w 30"/>
              <a:gd name="T39" fmla="*/ 10 h 51"/>
              <a:gd name="T40" fmla="*/ 5 w 30"/>
              <a:gd name="T41" fmla="*/ 11 h 51"/>
              <a:gd name="T42" fmla="*/ 5 w 30"/>
              <a:gd name="T43" fmla="*/ 1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" h="51">
                <a:moveTo>
                  <a:pt x="5" y="14"/>
                </a:move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20"/>
                  <a:pt x="3" y="28"/>
                  <a:pt x="2" y="37"/>
                </a:cubicBezTo>
                <a:cubicBezTo>
                  <a:pt x="2" y="39"/>
                  <a:pt x="2" y="41"/>
                  <a:pt x="2" y="43"/>
                </a:cubicBezTo>
                <a:cubicBezTo>
                  <a:pt x="3" y="45"/>
                  <a:pt x="4" y="47"/>
                  <a:pt x="6" y="47"/>
                </a:cubicBezTo>
                <a:cubicBezTo>
                  <a:pt x="10" y="49"/>
                  <a:pt x="14" y="49"/>
                  <a:pt x="18" y="48"/>
                </a:cubicBezTo>
                <a:cubicBezTo>
                  <a:pt x="22" y="47"/>
                  <a:pt x="25" y="43"/>
                  <a:pt x="26" y="39"/>
                </a:cubicBezTo>
                <a:cubicBezTo>
                  <a:pt x="27" y="35"/>
                  <a:pt x="27" y="31"/>
                  <a:pt x="28" y="27"/>
                </a:cubicBezTo>
                <a:cubicBezTo>
                  <a:pt x="28" y="18"/>
                  <a:pt x="29" y="9"/>
                  <a:pt x="30" y="0"/>
                </a:cubicBezTo>
                <a:cubicBezTo>
                  <a:pt x="30" y="9"/>
                  <a:pt x="30" y="18"/>
                  <a:pt x="29" y="27"/>
                </a:cubicBezTo>
                <a:cubicBezTo>
                  <a:pt x="29" y="31"/>
                  <a:pt x="29" y="35"/>
                  <a:pt x="28" y="40"/>
                </a:cubicBezTo>
                <a:cubicBezTo>
                  <a:pt x="27" y="42"/>
                  <a:pt x="26" y="44"/>
                  <a:pt x="25" y="46"/>
                </a:cubicBezTo>
                <a:cubicBezTo>
                  <a:pt x="23" y="48"/>
                  <a:pt x="21" y="49"/>
                  <a:pt x="19" y="50"/>
                </a:cubicBezTo>
                <a:cubicBezTo>
                  <a:pt x="17" y="50"/>
                  <a:pt x="14" y="51"/>
                  <a:pt x="12" y="51"/>
                </a:cubicBezTo>
                <a:cubicBezTo>
                  <a:pt x="10" y="50"/>
                  <a:pt x="7" y="50"/>
                  <a:pt x="5" y="49"/>
                </a:cubicBezTo>
                <a:cubicBezTo>
                  <a:pt x="3" y="48"/>
                  <a:pt x="1" y="46"/>
                  <a:pt x="1" y="44"/>
                </a:cubicBezTo>
                <a:cubicBezTo>
                  <a:pt x="0" y="41"/>
                  <a:pt x="0" y="39"/>
                  <a:pt x="0" y="37"/>
                </a:cubicBezTo>
                <a:cubicBezTo>
                  <a:pt x="2" y="28"/>
                  <a:pt x="3" y="20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lnTo>
                  <a:pt x="5" y="14"/>
                </a:ln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" name="iṩlídê">
            <a:extLst>
              <a:ext uri="{FF2B5EF4-FFF2-40B4-BE49-F238E27FC236}">
                <a16:creationId xmlns:a16="http://schemas.microsoft.com/office/drawing/2014/main" id="{2C775E8C-1C2D-47A0-AF28-D74B16C53CE9}"/>
              </a:ext>
            </a:extLst>
          </p:cNvPr>
          <p:cNvSpPr/>
          <p:nvPr/>
        </p:nvSpPr>
        <p:spPr bwMode="auto">
          <a:xfrm>
            <a:off x="4018599" y="3394521"/>
            <a:ext cx="382655" cy="341379"/>
          </a:xfrm>
          <a:custGeom>
            <a:avLst/>
            <a:gdLst>
              <a:gd name="T0" fmla="*/ 0 w 130"/>
              <a:gd name="T1" fmla="*/ 58 h 116"/>
              <a:gd name="T2" fmla="*/ 41 w 130"/>
              <a:gd name="T3" fmla="*/ 21 h 116"/>
              <a:gd name="T4" fmla="*/ 49 w 130"/>
              <a:gd name="T5" fmla="*/ 8 h 116"/>
              <a:gd name="T6" fmla="*/ 54 w 130"/>
              <a:gd name="T7" fmla="*/ 3 h 116"/>
              <a:gd name="T8" fmla="*/ 61 w 130"/>
              <a:gd name="T9" fmla="*/ 0 h 116"/>
              <a:gd name="T10" fmla="*/ 68 w 130"/>
              <a:gd name="T11" fmla="*/ 2 h 116"/>
              <a:gd name="T12" fmla="*/ 74 w 130"/>
              <a:gd name="T13" fmla="*/ 7 h 116"/>
              <a:gd name="T14" fmla="*/ 83 w 130"/>
              <a:gd name="T15" fmla="*/ 17 h 116"/>
              <a:gd name="T16" fmla="*/ 95 w 130"/>
              <a:gd name="T17" fmla="*/ 43 h 116"/>
              <a:gd name="T18" fmla="*/ 100 w 130"/>
              <a:gd name="T19" fmla="*/ 56 h 116"/>
              <a:gd name="T20" fmla="*/ 110 w 130"/>
              <a:gd name="T21" fmla="*/ 66 h 116"/>
              <a:gd name="T22" fmla="*/ 121 w 130"/>
              <a:gd name="T23" fmla="*/ 75 h 116"/>
              <a:gd name="T24" fmla="*/ 128 w 130"/>
              <a:gd name="T25" fmla="*/ 88 h 116"/>
              <a:gd name="T26" fmla="*/ 128 w 130"/>
              <a:gd name="T27" fmla="*/ 116 h 116"/>
              <a:gd name="T28" fmla="*/ 127 w 130"/>
              <a:gd name="T29" fmla="*/ 88 h 116"/>
              <a:gd name="T30" fmla="*/ 120 w 130"/>
              <a:gd name="T31" fmla="*/ 76 h 116"/>
              <a:gd name="T32" fmla="*/ 109 w 130"/>
              <a:gd name="T33" fmla="*/ 67 h 116"/>
              <a:gd name="T34" fmla="*/ 99 w 130"/>
              <a:gd name="T35" fmla="*/ 57 h 116"/>
              <a:gd name="T36" fmla="*/ 93 w 130"/>
              <a:gd name="T37" fmla="*/ 44 h 116"/>
              <a:gd name="T38" fmla="*/ 82 w 130"/>
              <a:gd name="T39" fmla="*/ 19 h 116"/>
              <a:gd name="T40" fmla="*/ 72 w 130"/>
              <a:gd name="T41" fmla="*/ 8 h 116"/>
              <a:gd name="T42" fmla="*/ 61 w 130"/>
              <a:gd name="T43" fmla="*/ 2 h 116"/>
              <a:gd name="T44" fmla="*/ 50 w 130"/>
              <a:gd name="T45" fmla="*/ 10 h 116"/>
              <a:gd name="T46" fmla="*/ 43 w 130"/>
              <a:gd name="T47" fmla="*/ 22 h 116"/>
              <a:gd name="T48" fmla="*/ 0 w 130"/>
              <a:gd name="T4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0" h="116">
                <a:moveTo>
                  <a:pt x="0" y="58"/>
                </a:moveTo>
                <a:cubicBezTo>
                  <a:pt x="17" y="50"/>
                  <a:pt x="32" y="37"/>
                  <a:pt x="41" y="21"/>
                </a:cubicBezTo>
                <a:cubicBezTo>
                  <a:pt x="44" y="17"/>
                  <a:pt x="46" y="12"/>
                  <a:pt x="49" y="8"/>
                </a:cubicBezTo>
                <a:cubicBezTo>
                  <a:pt x="50" y="7"/>
                  <a:pt x="52" y="5"/>
                  <a:pt x="54" y="3"/>
                </a:cubicBezTo>
                <a:cubicBezTo>
                  <a:pt x="56" y="2"/>
                  <a:pt x="58" y="0"/>
                  <a:pt x="61" y="0"/>
                </a:cubicBezTo>
                <a:cubicBezTo>
                  <a:pt x="63" y="0"/>
                  <a:pt x="66" y="1"/>
                  <a:pt x="68" y="2"/>
                </a:cubicBezTo>
                <a:cubicBezTo>
                  <a:pt x="70" y="3"/>
                  <a:pt x="72" y="5"/>
                  <a:pt x="74" y="7"/>
                </a:cubicBezTo>
                <a:cubicBezTo>
                  <a:pt x="77" y="10"/>
                  <a:pt x="80" y="13"/>
                  <a:pt x="83" y="17"/>
                </a:cubicBezTo>
                <a:cubicBezTo>
                  <a:pt x="89" y="25"/>
                  <a:pt x="93" y="34"/>
                  <a:pt x="95" y="43"/>
                </a:cubicBezTo>
                <a:cubicBezTo>
                  <a:pt x="96" y="48"/>
                  <a:pt x="98" y="52"/>
                  <a:pt x="100" y="56"/>
                </a:cubicBezTo>
                <a:cubicBezTo>
                  <a:pt x="102" y="60"/>
                  <a:pt x="106" y="63"/>
                  <a:pt x="110" y="66"/>
                </a:cubicBezTo>
                <a:cubicBezTo>
                  <a:pt x="113" y="69"/>
                  <a:pt x="117" y="72"/>
                  <a:pt x="121" y="75"/>
                </a:cubicBezTo>
                <a:cubicBezTo>
                  <a:pt x="124" y="79"/>
                  <a:pt x="127" y="83"/>
                  <a:pt x="128" y="88"/>
                </a:cubicBezTo>
                <a:cubicBezTo>
                  <a:pt x="130" y="97"/>
                  <a:pt x="129" y="107"/>
                  <a:pt x="128" y="116"/>
                </a:cubicBezTo>
                <a:cubicBezTo>
                  <a:pt x="129" y="106"/>
                  <a:pt x="130" y="97"/>
                  <a:pt x="127" y="88"/>
                </a:cubicBezTo>
                <a:cubicBezTo>
                  <a:pt x="125" y="83"/>
                  <a:pt x="123" y="79"/>
                  <a:pt x="120" y="76"/>
                </a:cubicBezTo>
                <a:cubicBezTo>
                  <a:pt x="116" y="73"/>
                  <a:pt x="112" y="70"/>
                  <a:pt x="109" y="67"/>
                </a:cubicBezTo>
                <a:cubicBezTo>
                  <a:pt x="105" y="65"/>
                  <a:pt x="101" y="61"/>
                  <a:pt x="99" y="57"/>
                </a:cubicBezTo>
                <a:cubicBezTo>
                  <a:pt x="96" y="53"/>
                  <a:pt x="95" y="48"/>
                  <a:pt x="93" y="44"/>
                </a:cubicBezTo>
                <a:cubicBezTo>
                  <a:pt x="91" y="35"/>
                  <a:pt x="87" y="26"/>
                  <a:pt x="82" y="19"/>
                </a:cubicBezTo>
                <a:cubicBezTo>
                  <a:pt x="79" y="15"/>
                  <a:pt x="76" y="11"/>
                  <a:pt x="72" y="8"/>
                </a:cubicBezTo>
                <a:cubicBezTo>
                  <a:pt x="69" y="5"/>
                  <a:pt x="65" y="2"/>
                  <a:pt x="61" y="2"/>
                </a:cubicBezTo>
                <a:cubicBezTo>
                  <a:pt x="56" y="2"/>
                  <a:pt x="53" y="6"/>
                  <a:pt x="50" y="10"/>
                </a:cubicBezTo>
                <a:cubicBezTo>
                  <a:pt x="47" y="13"/>
                  <a:pt x="45" y="18"/>
                  <a:pt x="43" y="22"/>
                </a:cubicBezTo>
                <a:cubicBezTo>
                  <a:pt x="33" y="38"/>
                  <a:pt x="18" y="51"/>
                  <a:pt x="0" y="5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" name="ïsḷiďê">
            <a:extLst>
              <a:ext uri="{FF2B5EF4-FFF2-40B4-BE49-F238E27FC236}">
                <a16:creationId xmlns:a16="http://schemas.microsoft.com/office/drawing/2014/main" id="{5075491D-A455-4A29-9641-4BC0A7C350C7}"/>
              </a:ext>
            </a:extLst>
          </p:cNvPr>
          <p:cNvSpPr/>
          <p:nvPr/>
        </p:nvSpPr>
        <p:spPr bwMode="auto">
          <a:xfrm>
            <a:off x="4562914" y="2502808"/>
            <a:ext cx="26657" cy="88570"/>
          </a:xfrm>
          <a:custGeom>
            <a:avLst/>
            <a:gdLst>
              <a:gd name="T0" fmla="*/ 2 w 9"/>
              <a:gd name="T1" fmla="*/ 29 h 30"/>
              <a:gd name="T2" fmla="*/ 1 w 9"/>
              <a:gd name="T3" fmla="*/ 15 h 30"/>
              <a:gd name="T4" fmla="*/ 0 w 9"/>
              <a:gd name="T5" fmla="*/ 7 h 30"/>
              <a:gd name="T6" fmla="*/ 1 w 9"/>
              <a:gd name="T7" fmla="*/ 3 h 30"/>
              <a:gd name="T8" fmla="*/ 5 w 9"/>
              <a:gd name="T9" fmla="*/ 1 h 30"/>
              <a:gd name="T10" fmla="*/ 9 w 9"/>
              <a:gd name="T11" fmla="*/ 3 h 30"/>
              <a:gd name="T12" fmla="*/ 9 w 9"/>
              <a:gd name="T13" fmla="*/ 7 h 30"/>
              <a:gd name="T14" fmla="*/ 9 w 9"/>
              <a:gd name="T15" fmla="*/ 15 h 30"/>
              <a:gd name="T16" fmla="*/ 8 w 9"/>
              <a:gd name="T17" fmla="*/ 29 h 30"/>
              <a:gd name="T18" fmla="*/ 8 w 9"/>
              <a:gd name="T19" fmla="*/ 30 h 30"/>
              <a:gd name="T20" fmla="*/ 8 w 9"/>
              <a:gd name="T21" fmla="*/ 30 h 30"/>
              <a:gd name="T22" fmla="*/ 4 w 9"/>
              <a:gd name="T23" fmla="*/ 26 h 30"/>
              <a:gd name="T24" fmla="*/ 8 w 9"/>
              <a:gd name="T25" fmla="*/ 29 h 30"/>
              <a:gd name="T26" fmla="*/ 7 w 9"/>
              <a:gd name="T27" fmla="*/ 29 h 30"/>
              <a:gd name="T28" fmla="*/ 7 w 9"/>
              <a:gd name="T29" fmla="*/ 15 h 30"/>
              <a:gd name="T30" fmla="*/ 7 w 9"/>
              <a:gd name="T31" fmla="*/ 7 h 30"/>
              <a:gd name="T32" fmla="*/ 5 w 9"/>
              <a:gd name="T33" fmla="*/ 3 h 30"/>
              <a:gd name="T34" fmla="*/ 2 w 9"/>
              <a:gd name="T35" fmla="*/ 7 h 30"/>
              <a:gd name="T36" fmla="*/ 2 w 9"/>
              <a:gd name="T37" fmla="*/ 15 h 30"/>
              <a:gd name="T38" fmla="*/ 2 w 9"/>
              <a:gd name="T3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30">
                <a:moveTo>
                  <a:pt x="2" y="29"/>
                </a:moveTo>
                <a:cubicBezTo>
                  <a:pt x="1" y="24"/>
                  <a:pt x="1" y="19"/>
                  <a:pt x="1" y="15"/>
                </a:cubicBezTo>
                <a:cubicBezTo>
                  <a:pt x="1" y="12"/>
                  <a:pt x="0" y="10"/>
                  <a:pt x="0" y="7"/>
                </a:cubicBezTo>
                <a:cubicBezTo>
                  <a:pt x="0" y="6"/>
                  <a:pt x="0" y="5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6" y="0"/>
                  <a:pt x="8" y="2"/>
                  <a:pt x="9" y="3"/>
                </a:cubicBezTo>
                <a:cubicBezTo>
                  <a:pt x="9" y="5"/>
                  <a:pt x="9" y="6"/>
                  <a:pt x="9" y="7"/>
                </a:cubicBezTo>
                <a:cubicBezTo>
                  <a:pt x="9" y="10"/>
                  <a:pt x="9" y="12"/>
                  <a:pt x="9" y="15"/>
                </a:cubicBezTo>
                <a:cubicBezTo>
                  <a:pt x="9" y="19"/>
                  <a:pt x="9" y="24"/>
                  <a:pt x="8" y="29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6" y="29"/>
                  <a:pt x="5" y="28"/>
                  <a:pt x="4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4"/>
                  <a:pt x="8" y="19"/>
                  <a:pt x="7" y="15"/>
                </a:cubicBezTo>
                <a:cubicBezTo>
                  <a:pt x="7" y="12"/>
                  <a:pt x="7" y="10"/>
                  <a:pt x="7" y="7"/>
                </a:cubicBezTo>
                <a:cubicBezTo>
                  <a:pt x="7" y="5"/>
                  <a:pt x="7" y="2"/>
                  <a:pt x="5" y="3"/>
                </a:cubicBezTo>
                <a:cubicBezTo>
                  <a:pt x="3" y="3"/>
                  <a:pt x="2" y="5"/>
                  <a:pt x="2" y="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9"/>
                  <a:pt x="2" y="24"/>
                  <a:pt x="2" y="29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ïŝḷiḓè">
            <a:extLst>
              <a:ext uri="{FF2B5EF4-FFF2-40B4-BE49-F238E27FC236}">
                <a16:creationId xmlns:a16="http://schemas.microsoft.com/office/drawing/2014/main" id="{55385AF7-9226-482F-8324-5D5217DE568E}"/>
              </a:ext>
            </a:extLst>
          </p:cNvPr>
          <p:cNvSpPr/>
          <p:nvPr/>
        </p:nvSpPr>
        <p:spPr bwMode="auto">
          <a:xfrm>
            <a:off x="4286027" y="2047062"/>
            <a:ext cx="53314" cy="240771"/>
          </a:xfrm>
          <a:custGeom>
            <a:avLst/>
            <a:gdLst>
              <a:gd name="T0" fmla="*/ 2 w 18"/>
              <a:gd name="T1" fmla="*/ 11 h 82"/>
              <a:gd name="T2" fmla="*/ 6 w 18"/>
              <a:gd name="T3" fmla="*/ 2 h 82"/>
              <a:gd name="T4" fmla="*/ 11 w 18"/>
              <a:gd name="T5" fmla="*/ 0 h 82"/>
              <a:gd name="T6" fmla="*/ 15 w 18"/>
              <a:gd name="T7" fmla="*/ 4 h 82"/>
              <a:gd name="T8" fmla="*/ 18 w 18"/>
              <a:gd name="T9" fmla="*/ 26 h 82"/>
              <a:gd name="T10" fmla="*/ 15 w 18"/>
              <a:gd name="T11" fmla="*/ 47 h 82"/>
              <a:gd name="T12" fmla="*/ 15 w 18"/>
              <a:gd name="T13" fmla="*/ 69 h 82"/>
              <a:gd name="T14" fmla="*/ 17 w 18"/>
              <a:gd name="T15" fmla="*/ 74 h 82"/>
              <a:gd name="T16" fmla="*/ 16 w 18"/>
              <a:gd name="T17" fmla="*/ 80 h 82"/>
              <a:gd name="T18" fmla="*/ 14 w 18"/>
              <a:gd name="T19" fmla="*/ 82 h 82"/>
              <a:gd name="T20" fmla="*/ 11 w 18"/>
              <a:gd name="T21" fmla="*/ 82 h 82"/>
              <a:gd name="T22" fmla="*/ 9 w 18"/>
              <a:gd name="T23" fmla="*/ 79 h 82"/>
              <a:gd name="T24" fmla="*/ 8 w 18"/>
              <a:gd name="T25" fmla="*/ 76 h 82"/>
              <a:gd name="T26" fmla="*/ 3 w 18"/>
              <a:gd name="T27" fmla="*/ 55 h 82"/>
              <a:gd name="T28" fmla="*/ 1 w 18"/>
              <a:gd name="T29" fmla="*/ 33 h 82"/>
              <a:gd name="T30" fmla="*/ 2 w 18"/>
              <a:gd name="T31" fmla="*/ 11 h 82"/>
              <a:gd name="T32" fmla="*/ 2 w 18"/>
              <a:gd name="T33" fmla="*/ 11 h 82"/>
              <a:gd name="T34" fmla="*/ 4 w 18"/>
              <a:gd name="T35" fmla="*/ 55 h 82"/>
              <a:gd name="T36" fmla="*/ 10 w 18"/>
              <a:gd name="T37" fmla="*/ 76 h 82"/>
              <a:gd name="T38" fmla="*/ 12 w 18"/>
              <a:gd name="T39" fmla="*/ 80 h 82"/>
              <a:gd name="T40" fmla="*/ 15 w 18"/>
              <a:gd name="T41" fmla="*/ 79 h 82"/>
              <a:gd name="T42" fmla="*/ 14 w 18"/>
              <a:gd name="T43" fmla="*/ 69 h 82"/>
              <a:gd name="T44" fmla="*/ 13 w 18"/>
              <a:gd name="T45" fmla="*/ 47 h 82"/>
              <a:gd name="T46" fmla="*/ 17 w 18"/>
              <a:gd name="T47" fmla="*/ 25 h 82"/>
              <a:gd name="T48" fmla="*/ 15 w 18"/>
              <a:gd name="T49" fmla="*/ 4 h 82"/>
              <a:gd name="T50" fmla="*/ 11 w 18"/>
              <a:gd name="T51" fmla="*/ 1 h 82"/>
              <a:gd name="T52" fmla="*/ 6 w 18"/>
              <a:gd name="T53" fmla="*/ 2 h 82"/>
              <a:gd name="T54" fmla="*/ 2 w 18"/>
              <a:gd name="T55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82">
                <a:moveTo>
                  <a:pt x="2" y="11"/>
                </a:moveTo>
                <a:cubicBezTo>
                  <a:pt x="2" y="8"/>
                  <a:pt x="3" y="4"/>
                  <a:pt x="6" y="2"/>
                </a:cubicBezTo>
                <a:cubicBezTo>
                  <a:pt x="7" y="1"/>
                  <a:pt x="9" y="0"/>
                  <a:pt x="11" y="0"/>
                </a:cubicBezTo>
                <a:cubicBezTo>
                  <a:pt x="13" y="1"/>
                  <a:pt x="14" y="2"/>
                  <a:pt x="15" y="4"/>
                </a:cubicBezTo>
                <a:cubicBezTo>
                  <a:pt x="18" y="11"/>
                  <a:pt x="18" y="18"/>
                  <a:pt x="18" y="26"/>
                </a:cubicBezTo>
                <a:cubicBezTo>
                  <a:pt x="17" y="33"/>
                  <a:pt x="16" y="40"/>
                  <a:pt x="15" y="47"/>
                </a:cubicBezTo>
                <a:cubicBezTo>
                  <a:pt x="14" y="54"/>
                  <a:pt x="14" y="62"/>
                  <a:pt x="15" y="69"/>
                </a:cubicBezTo>
                <a:cubicBezTo>
                  <a:pt x="16" y="70"/>
                  <a:pt x="16" y="72"/>
                  <a:pt x="17" y="74"/>
                </a:cubicBezTo>
                <a:cubicBezTo>
                  <a:pt x="17" y="76"/>
                  <a:pt x="18" y="78"/>
                  <a:pt x="16" y="80"/>
                </a:cubicBezTo>
                <a:cubicBezTo>
                  <a:pt x="16" y="81"/>
                  <a:pt x="15" y="82"/>
                  <a:pt x="14" y="82"/>
                </a:cubicBezTo>
                <a:cubicBezTo>
                  <a:pt x="13" y="82"/>
                  <a:pt x="12" y="82"/>
                  <a:pt x="11" y="82"/>
                </a:cubicBezTo>
                <a:cubicBezTo>
                  <a:pt x="10" y="81"/>
                  <a:pt x="9" y="80"/>
                  <a:pt x="9" y="79"/>
                </a:cubicBezTo>
                <a:cubicBezTo>
                  <a:pt x="8" y="78"/>
                  <a:pt x="8" y="77"/>
                  <a:pt x="8" y="76"/>
                </a:cubicBezTo>
                <a:cubicBezTo>
                  <a:pt x="6" y="69"/>
                  <a:pt x="5" y="62"/>
                  <a:pt x="3" y="55"/>
                </a:cubicBezTo>
                <a:cubicBezTo>
                  <a:pt x="2" y="48"/>
                  <a:pt x="2" y="41"/>
                  <a:pt x="1" y="33"/>
                </a:cubicBezTo>
                <a:cubicBezTo>
                  <a:pt x="1" y="26"/>
                  <a:pt x="1" y="19"/>
                  <a:pt x="2" y="11"/>
                </a:cubicBezTo>
                <a:close/>
                <a:moveTo>
                  <a:pt x="2" y="11"/>
                </a:moveTo>
                <a:cubicBezTo>
                  <a:pt x="0" y="26"/>
                  <a:pt x="2" y="41"/>
                  <a:pt x="4" y="55"/>
                </a:cubicBezTo>
                <a:cubicBezTo>
                  <a:pt x="6" y="62"/>
                  <a:pt x="8" y="69"/>
                  <a:pt x="10" y="76"/>
                </a:cubicBezTo>
                <a:cubicBezTo>
                  <a:pt x="10" y="78"/>
                  <a:pt x="10" y="80"/>
                  <a:pt x="12" y="80"/>
                </a:cubicBezTo>
                <a:cubicBezTo>
                  <a:pt x="13" y="81"/>
                  <a:pt x="14" y="80"/>
                  <a:pt x="15" y="79"/>
                </a:cubicBezTo>
                <a:cubicBezTo>
                  <a:pt x="16" y="76"/>
                  <a:pt x="14" y="73"/>
                  <a:pt x="14" y="69"/>
                </a:cubicBezTo>
                <a:cubicBezTo>
                  <a:pt x="12" y="62"/>
                  <a:pt x="12" y="54"/>
                  <a:pt x="13" y="47"/>
                </a:cubicBezTo>
                <a:cubicBezTo>
                  <a:pt x="14" y="40"/>
                  <a:pt x="16" y="33"/>
                  <a:pt x="17" y="25"/>
                </a:cubicBezTo>
                <a:cubicBezTo>
                  <a:pt x="17" y="18"/>
                  <a:pt x="17" y="11"/>
                  <a:pt x="15" y="4"/>
                </a:cubicBezTo>
                <a:cubicBezTo>
                  <a:pt x="14" y="2"/>
                  <a:pt x="13" y="1"/>
                  <a:pt x="11" y="1"/>
                </a:cubicBezTo>
                <a:cubicBezTo>
                  <a:pt x="9" y="0"/>
                  <a:pt x="7" y="1"/>
                  <a:pt x="6" y="2"/>
                </a:cubicBezTo>
                <a:cubicBezTo>
                  <a:pt x="3" y="4"/>
                  <a:pt x="2" y="8"/>
                  <a:pt x="2" y="11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ïsḻîdè">
            <a:extLst>
              <a:ext uri="{FF2B5EF4-FFF2-40B4-BE49-F238E27FC236}">
                <a16:creationId xmlns:a16="http://schemas.microsoft.com/office/drawing/2014/main" id="{12676AAA-F2C6-4852-96E3-DBC804C4BDEB}"/>
              </a:ext>
            </a:extLst>
          </p:cNvPr>
          <p:cNvSpPr/>
          <p:nvPr/>
        </p:nvSpPr>
        <p:spPr bwMode="auto">
          <a:xfrm>
            <a:off x="4359978" y="3247479"/>
            <a:ext cx="47295" cy="149622"/>
          </a:xfrm>
          <a:custGeom>
            <a:avLst/>
            <a:gdLst>
              <a:gd name="T0" fmla="*/ 4 w 16"/>
              <a:gd name="T1" fmla="*/ 40 h 51"/>
              <a:gd name="T2" fmla="*/ 2 w 16"/>
              <a:gd name="T3" fmla="*/ 40 h 51"/>
              <a:gd name="T4" fmla="*/ 2 w 16"/>
              <a:gd name="T5" fmla="*/ 38 h 51"/>
              <a:gd name="T6" fmla="*/ 1 w 16"/>
              <a:gd name="T7" fmla="*/ 33 h 51"/>
              <a:gd name="T8" fmla="*/ 0 w 16"/>
              <a:gd name="T9" fmla="*/ 22 h 51"/>
              <a:gd name="T10" fmla="*/ 0 w 16"/>
              <a:gd name="T11" fmla="*/ 2 h 51"/>
              <a:gd name="T12" fmla="*/ 0 w 16"/>
              <a:gd name="T13" fmla="*/ 0 h 51"/>
              <a:gd name="T14" fmla="*/ 2 w 16"/>
              <a:gd name="T15" fmla="*/ 1 h 51"/>
              <a:gd name="T16" fmla="*/ 6 w 16"/>
              <a:gd name="T17" fmla="*/ 6 h 51"/>
              <a:gd name="T18" fmla="*/ 7 w 16"/>
              <a:gd name="T19" fmla="*/ 13 h 51"/>
              <a:gd name="T20" fmla="*/ 8 w 16"/>
              <a:gd name="T21" fmla="*/ 25 h 51"/>
              <a:gd name="T22" fmla="*/ 11 w 16"/>
              <a:gd name="T23" fmla="*/ 37 h 51"/>
              <a:gd name="T24" fmla="*/ 16 w 16"/>
              <a:gd name="T25" fmla="*/ 48 h 51"/>
              <a:gd name="T26" fmla="*/ 16 w 16"/>
              <a:gd name="T27" fmla="*/ 49 h 51"/>
              <a:gd name="T28" fmla="*/ 16 w 16"/>
              <a:gd name="T29" fmla="*/ 49 h 51"/>
              <a:gd name="T30" fmla="*/ 8 w 16"/>
              <a:gd name="T31" fmla="*/ 47 h 51"/>
              <a:gd name="T32" fmla="*/ 16 w 16"/>
              <a:gd name="T33" fmla="*/ 48 h 51"/>
              <a:gd name="T34" fmla="*/ 15 w 16"/>
              <a:gd name="T35" fmla="*/ 49 h 51"/>
              <a:gd name="T36" fmla="*/ 6 w 16"/>
              <a:gd name="T37" fmla="*/ 25 h 51"/>
              <a:gd name="T38" fmla="*/ 5 w 16"/>
              <a:gd name="T39" fmla="*/ 13 h 51"/>
              <a:gd name="T40" fmla="*/ 1 w 16"/>
              <a:gd name="T41" fmla="*/ 3 h 51"/>
              <a:gd name="T42" fmla="*/ 2 w 16"/>
              <a:gd name="T43" fmla="*/ 2 h 51"/>
              <a:gd name="T44" fmla="*/ 2 w 16"/>
              <a:gd name="T45" fmla="*/ 22 h 51"/>
              <a:gd name="T46" fmla="*/ 2 w 16"/>
              <a:gd name="T47" fmla="*/ 33 h 51"/>
              <a:gd name="T48" fmla="*/ 2 w 16"/>
              <a:gd name="T49" fmla="*/ 38 h 51"/>
              <a:gd name="T50" fmla="*/ 2 w 16"/>
              <a:gd name="T51" fmla="*/ 40 h 51"/>
              <a:gd name="T52" fmla="*/ 4 w 16"/>
              <a:gd name="T53" fmla="*/ 4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51">
                <a:moveTo>
                  <a:pt x="4" y="40"/>
                </a:moveTo>
                <a:cubicBezTo>
                  <a:pt x="4" y="42"/>
                  <a:pt x="2" y="42"/>
                  <a:pt x="2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29"/>
                  <a:pt x="0" y="26"/>
                  <a:pt x="0" y="22"/>
                </a:cubicBezTo>
                <a:cubicBezTo>
                  <a:pt x="0" y="15"/>
                  <a:pt x="0" y="9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4" y="2"/>
                  <a:pt x="5" y="4"/>
                  <a:pt x="6" y="6"/>
                </a:cubicBezTo>
                <a:cubicBezTo>
                  <a:pt x="7" y="8"/>
                  <a:pt x="7" y="11"/>
                  <a:pt x="7" y="13"/>
                </a:cubicBezTo>
                <a:cubicBezTo>
                  <a:pt x="7" y="17"/>
                  <a:pt x="7" y="21"/>
                  <a:pt x="8" y="25"/>
                </a:cubicBezTo>
                <a:cubicBezTo>
                  <a:pt x="9" y="29"/>
                  <a:pt x="10" y="33"/>
                  <a:pt x="11" y="37"/>
                </a:cubicBezTo>
                <a:cubicBezTo>
                  <a:pt x="13" y="41"/>
                  <a:pt x="14" y="45"/>
                  <a:pt x="16" y="48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3" y="51"/>
                  <a:pt x="9" y="49"/>
                  <a:pt x="8" y="47"/>
                </a:cubicBezTo>
                <a:cubicBezTo>
                  <a:pt x="9" y="49"/>
                  <a:pt x="13" y="50"/>
                  <a:pt x="16" y="48"/>
                </a:cubicBezTo>
                <a:cubicBezTo>
                  <a:pt x="15" y="49"/>
                  <a:pt x="15" y="49"/>
                  <a:pt x="15" y="49"/>
                </a:cubicBezTo>
                <a:cubicBezTo>
                  <a:pt x="11" y="42"/>
                  <a:pt x="8" y="34"/>
                  <a:pt x="6" y="25"/>
                </a:cubicBezTo>
                <a:cubicBezTo>
                  <a:pt x="6" y="21"/>
                  <a:pt x="5" y="17"/>
                  <a:pt x="5" y="13"/>
                </a:cubicBezTo>
                <a:cubicBezTo>
                  <a:pt x="5" y="9"/>
                  <a:pt x="4" y="4"/>
                  <a:pt x="1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9"/>
                  <a:pt x="2" y="15"/>
                  <a:pt x="2" y="22"/>
                </a:cubicBezTo>
                <a:cubicBezTo>
                  <a:pt x="2" y="26"/>
                  <a:pt x="2" y="29"/>
                  <a:pt x="2" y="33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4" y="41"/>
                  <a:pt x="4" y="4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" name="îŝḻîḋè">
            <a:extLst>
              <a:ext uri="{FF2B5EF4-FFF2-40B4-BE49-F238E27FC236}">
                <a16:creationId xmlns:a16="http://schemas.microsoft.com/office/drawing/2014/main" id="{844CB898-2665-46CF-BB88-F144DF5C4C35}"/>
              </a:ext>
            </a:extLst>
          </p:cNvPr>
          <p:cNvSpPr/>
          <p:nvPr/>
        </p:nvSpPr>
        <p:spPr bwMode="auto">
          <a:xfrm>
            <a:off x="4097710" y="2461532"/>
            <a:ext cx="49874" cy="105768"/>
          </a:xfrm>
          <a:custGeom>
            <a:avLst/>
            <a:gdLst>
              <a:gd name="T0" fmla="*/ 2 w 17"/>
              <a:gd name="T1" fmla="*/ 26 h 36"/>
              <a:gd name="T2" fmla="*/ 1 w 17"/>
              <a:gd name="T3" fmla="*/ 31 h 36"/>
              <a:gd name="T4" fmla="*/ 1 w 17"/>
              <a:gd name="T5" fmla="*/ 31 h 36"/>
              <a:gd name="T6" fmla="*/ 6 w 17"/>
              <a:gd name="T7" fmla="*/ 11 h 36"/>
              <a:gd name="T8" fmla="*/ 7 w 17"/>
              <a:gd name="T9" fmla="*/ 6 h 36"/>
              <a:gd name="T10" fmla="*/ 7 w 17"/>
              <a:gd name="T11" fmla="*/ 4 h 36"/>
              <a:gd name="T12" fmla="*/ 9 w 17"/>
              <a:gd name="T13" fmla="*/ 1 h 36"/>
              <a:gd name="T14" fmla="*/ 12 w 17"/>
              <a:gd name="T15" fmla="*/ 0 h 36"/>
              <a:gd name="T16" fmla="*/ 15 w 17"/>
              <a:gd name="T17" fmla="*/ 1 h 36"/>
              <a:gd name="T18" fmla="*/ 17 w 17"/>
              <a:gd name="T19" fmla="*/ 7 h 36"/>
              <a:gd name="T20" fmla="*/ 16 w 17"/>
              <a:gd name="T21" fmla="*/ 17 h 36"/>
              <a:gd name="T22" fmla="*/ 15 w 17"/>
              <a:gd name="T23" fmla="*/ 27 h 36"/>
              <a:gd name="T24" fmla="*/ 14 w 17"/>
              <a:gd name="T25" fmla="*/ 32 h 36"/>
              <a:gd name="T26" fmla="*/ 13 w 17"/>
              <a:gd name="T27" fmla="*/ 35 h 36"/>
              <a:gd name="T28" fmla="*/ 10 w 17"/>
              <a:gd name="T29" fmla="*/ 36 h 36"/>
              <a:gd name="T30" fmla="*/ 2 w 17"/>
              <a:gd name="T31" fmla="*/ 29 h 36"/>
              <a:gd name="T32" fmla="*/ 10 w 17"/>
              <a:gd name="T33" fmla="*/ 35 h 36"/>
              <a:gd name="T34" fmla="*/ 13 w 17"/>
              <a:gd name="T35" fmla="*/ 32 h 36"/>
              <a:gd name="T36" fmla="*/ 13 w 17"/>
              <a:gd name="T37" fmla="*/ 27 h 36"/>
              <a:gd name="T38" fmla="*/ 15 w 17"/>
              <a:gd name="T39" fmla="*/ 7 h 36"/>
              <a:gd name="T40" fmla="*/ 13 w 17"/>
              <a:gd name="T41" fmla="*/ 3 h 36"/>
              <a:gd name="T42" fmla="*/ 10 w 17"/>
              <a:gd name="T43" fmla="*/ 2 h 36"/>
              <a:gd name="T44" fmla="*/ 9 w 17"/>
              <a:gd name="T45" fmla="*/ 4 h 36"/>
              <a:gd name="T46" fmla="*/ 9 w 17"/>
              <a:gd name="T47" fmla="*/ 7 h 36"/>
              <a:gd name="T48" fmla="*/ 8 w 17"/>
              <a:gd name="T49" fmla="*/ 12 h 36"/>
              <a:gd name="T50" fmla="*/ 6 w 17"/>
              <a:gd name="T51" fmla="*/ 22 h 36"/>
              <a:gd name="T52" fmla="*/ 1 w 17"/>
              <a:gd name="T53" fmla="*/ 31 h 36"/>
              <a:gd name="T54" fmla="*/ 1 w 17"/>
              <a:gd name="T55" fmla="*/ 31 h 36"/>
              <a:gd name="T56" fmla="*/ 1 w 17"/>
              <a:gd name="T57" fmla="*/ 31 h 36"/>
              <a:gd name="T58" fmla="*/ 2 w 17"/>
              <a:gd name="T59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36">
                <a:moveTo>
                  <a:pt x="2" y="26"/>
                </a:moveTo>
                <a:cubicBezTo>
                  <a:pt x="1" y="28"/>
                  <a:pt x="1" y="29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5" y="25"/>
                  <a:pt x="5" y="18"/>
                  <a:pt x="6" y="11"/>
                </a:cubicBezTo>
                <a:cubicBezTo>
                  <a:pt x="6" y="10"/>
                  <a:pt x="6" y="8"/>
                  <a:pt x="7" y="6"/>
                </a:cubicBezTo>
                <a:cubicBezTo>
                  <a:pt x="7" y="5"/>
                  <a:pt x="7" y="4"/>
                  <a:pt x="7" y="4"/>
                </a:cubicBezTo>
                <a:cubicBezTo>
                  <a:pt x="8" y="3"/>
                  <a:pt x="8" y="2"/>
                  <a:pt x="9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6" y="3"/>
                  <a:pt x="17" y="5"/>
                  <a:pt x="17" y="7"/>
                </a:cubicBezTo>
                <a:cubicBezTo>
                  <a:pt x="17" y="10"/>
                  <a:pt x="17" y="14"/>
                  <a:pt x="16" y="17"/>
                </a:cubicBezTo>
                <a:cubicBezTo>
                  <a:pt x="16" y="20"/>
                  <a:pt x="16" y="24"/>
                  <a:pt x="15" y="27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3" y="34"/>
                  <a:pt x="13" y="35"/>
                </a:cubicBezTo>
                <a:cubicBezTo>
                  <a:pt x="12" y="36"/>
                  <a:pt x="11" y="36"/>
                  <a:pt x="10" y="36"/>
                </a:cubicBezTo>
                <a:cubicBezTo>
                  <a:pt x="7" y="34"/>
                  <a:pt x="4" y="32"/>
                  <a:pt x="2" y="29"/>
                </a:cubicBezTo>
                <a:cubicBezTo>
                  <a:pt x="5" y="31"/>
                  <a:pt x="7" y="34"/>
                  <a:pt x="10" y="35"/>
                </a:cubicBezTo>
                <a:cubicBezTo>
                  <a:pt x="12" y="35"/>
                  <a:pt x="12" y="34"/>
                  <a:pt x="13" y="32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0"/>
                  <a:pt x="15" y="13"/>
                  <a:pt x="15" y="7"/>
                </a:cubicBezTo>
                <a:cubicBezTo>
                  <a:pt x="15" y="5"/>
                  <a:pt x="14" y="4"/>
                  <a:pt x="13" y="3"/>
                </a:cubicBezTo>
                <a:cubicBezTo>
                  <a:pt x="12" y="2"/>
                  <a:pt x="11" y="1"/>
                  <a:pt x="10" y="2"/>
                </a:cubicBezTo>
                <a:cubicBezTo>
                  <a:pt x="10" y="2"/>
                  <a:pt x="9" y="3"/>
                  <a:pt x="9" y="4"/>
                </a:cubicBezTo>
                <a:cubicBezTo>
                  <a:pt x="9" y="5"/>
                  <a:pt x="9" y="6"/>
                  <a:pt x="9" y="7"/>
                </a:cubicBezTo>
                <a:cubicBezTo>
                  <a:pt x="8" y="8"/>
                  <a:pt x="8" y="10"/>
                  <a:pt x="8" y="12"/>
                </a:cubicBezTo>
                <a:cubicBezTo>
                  <a:pt x="7" y="15"/>
                  <a:pt x="7" y="18"/>
                  <a:pt x="6" y="22"/>
                </a:cubicBezTo>
                <a:cubicBezTo>
                  <a:pt x="5" y="25"/>
                  <a:pt x="4" y="28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29"/>
                  <a:pt x="1" y="28"/>
                  <a:pt x="2" y="26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" name="ïšľïḋé">
            <a:extLst>
              <a:ext uri="{FF2B5EF4-FFF2-40B4-BE49-F238E27FC236}">
                <a16:creationId xmlns:a16="http://schemas.microsoft.com/office/drawing/2014/main" id="{C92B6842-BC8D-4E8B-AA6F-D8AE227C7505}"/>
              </a:ext>
            </a:extLst>
          </p:cNvPr>
          <p:cNvSpPr/>
          <p:nvPr/>
        </p:nvSpPr>
        <p:spPr bwMode="auto">
          <a:xfrm>
            <a:off x="3414951" y="2579338"/>
            <a:ext cx="889134" cy="1103248"/>
          </a:xfrm>
          <a:custGeom>
            <a:avLst/>
            <a:gdLst>
              <a:gd name="T0" fmla="*/ 84 w 302"/>
              <a:gd name="T1" fmla="*/ 24 h 375"/>
              <a:gd name="T2" fmla="*/ 258 w 302"/>
              <a:gd name="T3" fmla="*/ 5 h 375"/>
              <a:gd name="T4" fmla="*/ 280 w 302"/>
              <a:gd name="T5" fmla="*/ 11 h 375"/>
              <a:gd name="T6" fmla="*/ 293 w 302"/>
              <a:gd name="T7" fmla="*/ 38 h 375"/>
              <a:gd name="T8" fmla="*/ 272 w 302"/>
              <a:gd name="T9" fmla="*/ 200 h 375"/>
              <a:gd name="T10" fmla="*/ 247 w 302"/>
              <a:gd name="T11" fmla="*/ 303 h 375"/>
              <a:gd name="T12" fmla="*/ 236 w 302"/>
              <a:gd name="T13" fmla="*/ 370 h 375"/>
              <a:gd name="T14" fmla="*/ 22 w 302"/>
              <a:gd name="T15" fmla="*/ 281 h 375"/>
              <a:gd name="T16" fmla="*/ 2 w 302"/>
              <a:gd name="T17" fmla="*/ 270 h 375"/>
              <a:gd name="T18" fmla="*/ 0 w 302"/>
              <a:gd name="T19" fmla="*/ 258 h 375"/>
              <a:gd name="T20" fmla="*/ 42 w 302"/>
              <a:gd name="T21" fmla="*/ 84 h 375"/>
              <a:gd name="T22" fmla="*/ 84 w 302"/>
              <a:gd name="T23" fmla="*/ 2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375">
                <a:moveTo>
                  <a:pt x="84" y="24"/>
                </a:moveTo>
                <a:cubicBezTo>
                  <a:pt x="143" y="22"/>
                  <a:pt x="199" y="0"/>
                  <a:pt x="258" y="5"/>
                </a:cubicBezTo>
                <a:cubicBezTo>
                  <a:pt x="265" y="6"/>
                  <a:pt x="273" y="7"/>
                  <a:pt x="280" y="11"/>
                </a:cubicBezTo>
                <a:cubicBezTo>
                  <a:pt x="288" y="17"/>
                  <a:pt x="291" y="28"/>
                  <a:pt x="293" y="38"/>
                </a:cubicBezTo>
                <a:cubicBezTo>
                  <a:pt x="302" y="92"/>
                  <a:pt x="281" y="146"/>
                  <a:pt x="272" y="200"/>
                </a:cubicBezTo>
                <a:cubicBezTo>
                  <a:pt x="263" y="250"/>
                  <a:pt x="254" y="274"/>
                  <a:pt x="247" y="303"/>
                </a:cubicBezTo>
                <a:cubicBezTo>
                  <a:pt x="244" y="313"/>
                  <a:pt x="245" y="366"/>
                  <a:pt x="236" y="370"/>
                </a:cubicBezTo>
                <a:cubicBezTo>
                  <a:pt x="228" y="375"/>
                  <a:pt x="58" y="287"/>
                  <a:pt x="22" y="281"/>
                </a:cubicBezTo>
                <a:cubicBezTo>
                  <a:pt x="15" y="279"/>
                  <a:pt x="6" y="277"/>
                  <a:pt x="2" y="270"/>
                </a:cubicBezTo>
                <a:cubicBezTo>
                  <a:pt x="0" y="266"/>
                  <a:pt x="0" y="262"/>
                  <a:pt x="0" y="258"/>
                </a:cubicBezTo>
                <a:cubicBezTo>
                  <a:pt x="0" y="198"/>
                  <a:pt x="23" y="140"/>
                  <a:pt x="42" y="84"/>
                </a:cubicBezTo>
                <a:cubicBezTo>
                  <a:pt x="44" y="77"/>
                  <a:pt x="55" y="26"/>
                  <a:pt x="84" y="24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" name="iṥlídé">
            <a:extLst>
              <a:ext uri="{FF2B5EF4-FFF2-40B4-BE49-F238E27FC236}">
                <a16:creationId xmlns:a16="http://schemas.microsoft.com/office/drawing/2014/main" id="{B34108E9-1B40-4035-8A52-194C443B5094}"/>
              </a:ext>
            </a:extLst>
          </p:cNvPr>
          <p:cNvSpPr/>
          <p:nvPr/>
        </p:nvSpPr>
        <p:spPr bwMode="auto">
          <a:xfrm>
            <a:off x="3414951" y="2770235"/>
            <a:ext cx="868496" cy="912351"/>
          </a:xfrm>
          <a:custGeom>
            <a:avLst/>
            <a:gdLst>
              <a:gd name="T0" fmla="*/ 243 w 295"/>
              <a:gd name="T1" fmla="*/ 9 h 310"/>
              <a:gd name="T2" fmla="*/ 231 w 295"/>
              <a:gd name="T3" fmla="*/ 62 h 310"/>
              <a:gd name="T4" fmla="*/ 208 w 295"/>
              <a:gd name="T5" fmla="*/ 99 h 310"/>
              <a:gd name="T6" fmla="*/ 167 w 295"/>
              <a:gd name="T7" fmla="*/ 93 h 310"/>
              <a:gd name="T8" fmla="*/ 111 w 295"/>
              <a:gd name="T9" fmla="*/ 67 h 310"/>
              <a:gd name="T10" fmla="*/ 36 w 295"/>
              <a:gd name="T11" fmla="*/ 36 h 310"/>
              <a:gd name="T12" fmla="*/ 0 w 295"/>
              <a:gd name="T13" fmla="*/ 193 h 310"/>
              <a:gd name="T14" fmla="*/ 2 w 295"/>
              <a:gd name="T15" fmla="*/ 205 h 310"/>
              <a:gd name="T16" fmla="*/ 22 w 295"/>
              <a:gd name="T17" fmla="*/ 216 h 310"/>
              <a:gd name="T18" fmla="*/ 236 w 295"/>
              <a:gd name="T19" fmla="*/ 305 h 310"/>
              <a:gd name="T20" fmla="*/ 247 w 295"/>
              <a:gd name="T21" fmla="*/ 238 h 310"/>
              <a:gd name="T22" fmla="*/ 272 w 295"/>
              <a:gd name="T23" fmla="*/ 135 h 310"/>
              <a:gd name="T24" fmla="*/ 295 w 295"/>
              <a:gd name="T25" fmla="*/ 2 h 310"/>
              <a:gd name="T26" fmla="*/ 243 w 295"/>
              <a:gd name="T27" fmla="*/ 9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5" h="310">
                <a:moveTo>
                  <a:pt x="243" y="9"/>
                </a:moveTo>
                <a:cubicBezTo>
                  <a:pt x="225" y="21"/>
                  <a:pt x="235" y="44"/>
                  <a:pt x="231" y="62"/>
                </a:cubicBezTo>
                <a:cubicBezTo>
                  <a:pt x="228" y="77"/>
                  <a:pt x="223" y="93"/>
                  <a:pt x="208" y="99"/>
                </a:cubicBezTo>
                <a:cubicBezTo>
                  <a:pt x="194" y="104"/>
                  <a:pt x="180" y="99"/>
                  <a:pt x="167" y="93"/>
                </a:cubicBezTo>
                <a:cubicBezTo>
                  <a:pt x="148" y="85"/>
                  <a:pt x="129" y="77"/>
                  <a:pt x="111" y="67"/>
                </a:cubicBezTo>
                <a:cubicBezTo>
                  <a:pt x="90" y="56"/>
                  <a:pt x="63" y="42"/>
                  <a:pt x="36" y="36"/>
                </a:cubicBezTo>
                <a:cubicBezTo>
                  <a:pt x="19" y="87"/>
                  <a:pt x="0" y="138"/>
                  <a:pt x="0" y="193"/>
                </a:cubicBezTo>
                <a:cubicBezTo>
                  <a:pt x="0" y="197"/>
                  <a:pt x="0" y="201"/>
                  <a:pt x="2" y="205"/>
                </a:cubicBezTo>
                <a:cubicBezTo>
                  <a:pt x="6" y="212"/>
                  <a:pt x="15" y="214"/>
                  <a:pt x="22" y="216"/>
                </a:cubicBezTo>
                <a:cubicBezTo>
                  <a:pt x="58" y="222"/>
                  <a:pt x="228" y="310"/>
                  <a:pt x="236" y="305"/>
                </a:cubicBezTo>
                <a:cubicBezTo>
                  <a:pt x="245" y="301"/>
                  <a:pt x="244" y="248"/>
                  <a:pt x="247" y="238"/>
                </a:cubicBezTo>
                <a:cubicBezTo>
                  <a:pt x="254" y="209"/>
                  <a:pt x="263" y="185"/>
                  <a:pt x="272" y="135"/>
                </a:cubicBezTo>
                <a:cubicBezTo>
                  <a:pt x="279" y="91"/>
                  <a:pt x="295" y="47"/>
                  <a:pt x="295" y="2"/>
                </a:cubicBezTo>
                <a:cubicBezTo>
                  <a:pt x="278" y="1"/>
                  <a:pt x="258" y="0"/>
                  <a:pt x="243" y="9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" name="iśļîḑè">
            <a:extLst>
              <a:ext uri="{FF2B5EF4-FFF2-40B4-BE49-F238E27FC236}">
                <a16:creationId xmlns:a16="http://schemas.microsoft.com/office/drawing/2014/main" id="{8F040F31-5F9B-44F5-AC52-DC100BFE90C1}"/>
              </a:ext>
            </a:extLst>
          </p:cNvPr>
          <p:cNvSpPr/>
          <p:nvPr/>
        </p:nvSpPr>
        <p:spPr bwMode="auto">
          <a:xfrm>
            <a:off x="3715055" y="2287833"/>
            <a:ext cx="306123" cy="438548"/>
          </a:xfrm>
          <a:custGeom>
            <a:avLst/>
            <a:gdLst>
              <a:gd name="T0" fmla="*/ 53 w 104"/>
              <a:gd name="T1" fmla="*/ 1 h 149"/>
              <a:gd name="T2" fmla="*/ 57 w 104"/>
              <a:gd name="T3" fmla="*/ 5 h 149"/>
              <a:gd name="T4" fmla="*/ 73 w 104"/>
              <a:gd name="T5" fmla="*/ 43 h 149"/>
              <a:gd name="T6" fmla="*/ 83 w 104"/>
              <a:gd name="T7" fmla="*/ 84 h 149"/>
              <a:gd name="T8" fmla="*/ 102 w 104"/>
              <a:gd name="T9" fmla="*/ 109 h 149"/>
              <a:gd name="T10" fmla="*/ 104 w 104"/>
              <a:gd name="T11" fmla="*/ 112 h 149"/>
              <a:gd name="T12" fmla="*/ 104 w 104"/>
              <a:gd name="T13" fmla="*/ 115 h 149"/>
              <a:gd name="T14" fmla="*/ 64 w 104"/>
              <a:gd name="T15" fmla="*/ 144 h 149"/>
              <a:gd name="T16" fmla="*/ 32 w 104"/>
              <a:gd name="T17" fmla="*/ 147 h 149"/>
              <a:gd name="T18" fmla="*/ 22 w 104"/>
              <a:gd name="T19" fmla="*/ 144 h 149"/>
              <a:gd name="T20" fmla="*/ 18 w 104"/>
              <a:gd name="T21" fmla="*/ 135 h 149"/>
              <a:gd name="T22" fmla="*/ 24 w 104"/>
              <a:gd name="T23" fmla="*/ 126 h 149"/>
              <a:gd name="T24" fmla="*/ 24 w 104"/>
              <a:gd name="T25" fmla="*/ 115 h 149"/>
              <a:gd name="T26" fmla="*/ 6 w 104"/>
              <a:gd name="T27" fmla="*/ 45 h 149"/>
              <a:gd name="T28" fmla="*/ 3 w 104"/>
              <a:gd name="T29" fmla="*/ 23 h 149"/>
              <a:gd name="T30" fmla="*/ 24 w 104"/>
              <a:gd name="T31" fmla="*/ 6 h 149"/>
              <a:gd name="T32" fmla="*/ 35 w 104"/>
              <a:gd name="T33" fmla="*/ 5 h 149"/>
              <a:gd name="T34" fmla="*/ 53 w 104"/>
              <a:gd name="T35" fmla="*/ 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4" h="149">
                <a:moveTo>
                  <a:pt x="53" y="1"/>
                </a:moveTo>
                <a:cubicBezTo>
                  <a:pt x="54" y="2"/>
                  <a:pt x="56" y="3"/>
                  <a:pt x="57" y="5"/>
                </a:cubicBezTo>
                <a:cubicBezTo>
                  <a:pt x="66" y="16"/>
                  <a:pt x="70" y="29"/>
                  <a:pt x="73" y="43"/>
                </a:cubicBezTo>
                <a:cubicBezTo>
                  <a:pt x="75" y="57"/>
                  <a:pt x="77" y="71"/>
                  <a:pt x="83" y="84"/>
                </a:cubicBezTo>
                <a:cubicBezTo>
                  <a:pt x="87" y="93"/>
                  <a:pt x="94" y="102"/>
                  <a:pt x="102" y="109"/>
                </a:cubicBezTo>
                <a:cubicBezTo>
                  <a:pt x="103" y="110"/>
                  <a:pt x="104" y="111"/>
                  <a:pt x="104" y="112"/>
                </a:cubicBezTo>
                <a:cubicBezTo>
                  <a:pt x="104" y="113"/>
                  <a:pt x="104" y="114"/>
                  <a:pt x="104" y="115"/>
                </a:cubicBezTo>
                <a:cubicBezTo>
                  <a:pt x="97" y="130"/>
                  <a:pt x="81" y="139"/>
                  <a:pt x="64" y="144"/>
                </a:cubicBezTo>
                <a:cubicBezTo>
                  <a:pt x="54" y="147"/>
                  <a:pt x="43" y="149"/>
                  <a:pt x="32" y="147"/>
                </a:cubicBezTo>
                <a:cubicBezTo>
                  <a:pt x="28" y="147"/>
                  <a:pt x="25" y="146"/>
                  <a:pt x="22" y="144"/>
                </a:cubicBezTo>
                <a:cubicBezTo>
                  <a:pt x="19" y="142"/>
                  <a:pt x="17" y="138"/>
                  <a:pt x="18" y="135"/>
                </a:cubicBezTo>
                <a:cubicBezTo>
                  <a:pt x="19" y="131"/>
                  <a:pt x="22" y="129"/>
                  <a:pt x="24" y="126"/>
                </a:cubicBezTo>
                <a:cubicBezTo>
                  <a:pt x="26" y="123"/>
                  <a:pt x="25" y="119"/>
                  <a:pt x="24" y="115"/>
                </a:cubicBezTo>
                <a:cubicBezTo>
                  <a:pt x="20" y="92"/>
                  <a:pt x="13" y="68"/>
                  <a:pt x="6" y="45"/>
                </a:cubicBezTo>
                <a:cubicBezTo>
                  <a:pt x="3" y="38"/>
                  <a:pt x="0" y="30"/>
                  <a:pt x="3" y="23"/>
                </a:cubicBezTo>
                <a:cubicBezTo>
                  <a:pt x="6" y="14"/>
                  <a:pt x="15" y="8"/>
                  <a:pt x="24" y="6"/>
                </a:cubicBezTo>
                <a:cubicBezTo>
                  <a:pt x="28" y="5"/>
                  <a:pt x="31" y="5"/>
                  <a:pt x="35" y="5"/>
                </a:cubicBezTo>
                <a:cubicBezTo>
                  <a:pt x="40" y="4"/>
                  <a:pt x="47" y="0"/>
                  <a:pt x="53" y="1"/>
                </a:cubicBezTo>
                <a:close/>
              </a:path>
            </a:pathLst>
          </a:custGeom>
          <a:solidFill>
            <a:srgbClr val="F493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" name="iṧ1íḍê">
            <a:extLst>
              <a:ext uri="{FF2B5EF4-FFF2-40B4-BE49-F238E27FC236}">
                <a16:creationId xmlns:a16="http://schemas.microsoft.com/office/drawing/2014/main" id="{7090B3BE-8F95-444B-B393-F5E2C9C8EB17}"/>
              </a:ext>
            </a:extLst>
          </p:cNvPr>
          <p:cNvSpPr/>
          <p:nvPr/>
        </p:nvSpPr>
        <p:spPr bwMode="auto">
          <a:xfrm>
            <a:off x="3715055" y="2297292"/>
            <a:ext cx="200356" cy="325901"/>
          </a:xfrm>
          <a:custGeom>
            <a:avLst/>
            <a:gdLst>
              <a:gd name="T0" fmla="*/ 67 w 68"/>
              <a:gd name="T1" fmla="*/ 63 h 111"/>
              <a:gd name="T2" fmla="*/ 49 w 68"/>
              <a:gd name="T3" fmla="*/ 8 h 111"/>
              <a:gd name="T4" fmla="*/ 42 w 68"/>
              <a:gd name="T5" fmla="*/ 0 h 111"/>
              <a:gd name="T6" fmla="*/ 35 w 68"/>
              <a:gd name="T7" fmla="*/ 2 h 111"/>
              <a:gd name="T8" fmla="*/ 24 w 68"/>
              <a:gd name="T9" fmla="*/ 3 h 111"/>
              <a:gd name="T10" fmla="*/ 3 w 68"/>
              <a:gd name="T11" fmla="*/ 20 h 111"/>
              <a:gd name="T12" fmla="*/ 6 w 68"/>
              <a:gd name="T13" fmla="*/ 42 h 111"/>
              <a:gd name="T14" fmla="*/ 24 w 68"/>
              <a:gd name="T15" fmla="*/ 111 h 111"/>
              <a:gd name="T16" fmla="*/ 36 w 68"/>
              <a:gd name="T17" fmla="*/ 109 h 111"/>
              <a:gd name="T18" fmla="*/ 67 w 68"/>
              <a:gd name="T19" fmla="*/ 6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111">
                <a:moveTo>
                  <a:pt x="67" y="63"/>
                </a:moveTo>
                <a:cubicBezTo>
                  <a:pt x="68" y="43"/>
                  <a:pt x="60" y="24"/>
                  <a:pt x="49" y="8"/>
                </a:cubicBezTo>
                <a:cubicBezTo>
                  <a:pt x="47" y="5"/>
                  <a:pt x="44" y="2"/>
                  <a:pt x="42" y="0"/>
                </a:cubicBezTo>
                <a:cubicBezTo>
                  <a:pt x="40" y="1"/>
                  <a:pt x="37" y="1"/>
                  <a:pt x="35" y="2"/>
                </a:cubicBezTo>
                <a:cubicBezTo>
                  <a:pt x="31" y="2"/>
                  <a:pt x="28" y="2"/>
                  <a:pt x="24" y="3"/>
                </a:cubicBezTo>
                <a:cubicBezTo>
                  <a:pt x="15" y="5"/>
                  <a:pt x="6" y="11"/>
                  <a:pt x="3" y="20"/>
                </a:cubicBezTo>
                <a:cubicBezTo>
                  <a:pt x="0" y="27"/>
                  <a:pt x="3" y="35"/>
                  <a:pt x="6" y="42"/>
                </a:cubicBezTo>
                <a:cubicBezTo>
                  <a:pt x="13" y="65"/>
                  <a:pt x="20" y="88"/>
                  <a:pt x="24" y="111"/>
                </a:cubicBezTo>
                <a:cubicBezTo>
                  <a:pt x="28" y="111"/>
                  <a:pt x="32" y="110"/>
                  <a:pt x="36" y="109"/>
                </a:cubicBezTo>
                <a:cubicBezTo>
                  <a:pt x="55" y="102"/>
                  <a:pt x="66" y="82"/>
                  <a:pt x="67" y="63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" name="iŝľïḓè">
            <a:extLst>
              <a:ext uri="{FF2B5EF4-FFF2-40B4-BE49-F238E27FC236}">
                <a16:creationId xmlns:a16="http://schemas.microsoft.com/office/drawing/2014/main" id="{625E7AAD-D133-48BA-9559-EEE733EA55F0}"/>
              </a:ext>
            </a:extLst>
          </p:cNvPr>
          <p:cNvSpPr/>
          <p:nvPr/>
        </p:nvSpPr>
        <p:spPr bwMode="auto">
          <a:xfrm>
            <a:off x="3058093" y="2653289"/>
            <a:ext cx="433388" cy="343959"/>
          </a:xfrm>
          <a:custGeom>
            <a:avLst/>
            <a:gdLst>
              <a:gd name="T0" fmla="*/ 0 w 147"/>
              <a:gd name="T1" fmla="*/ 9 h 117"/>
              <a:gd name="T2" fmla="*/ 71 w 147"/>
              <a:gd name="T3" fmla="*/ 84 h 117"/>
              <a:gd name="T4" fmla="*/ 136 w 147"/>
              <a:gd name="T5" fmla="*/ 117 h 117"/>
              <a:gd name="T6" fmla="*/ 147 w 147"/>
              <a:gd name="T7" fmla="*/ 101 h 117"/>
              <a:gd name="T8" fmla="*/ 69 w 147"/>
              <a:gd name="T9" fmla="*/ 19 h 117"/>
              <a:gd name="T10" fmla="*/ 47 w 147"/>
              <a:gd name="T11" fmla="*/ 0 h 117"/>
              <a:gd name="T12" fmla="*/ 0 w 147"/>
              <a:gd name="T13" fmla="*/ 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7" h="117">
                <a:moveTo>
                  <a:pt x="0" y="9"/>
                </a:moveTo>
                <a:cubicBezTo>
                  <a:pt x="0" y="9"/>
                  <a:pt x="55" y="64"/>
                  <a:pt x="71" y="84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19"/>
                  <a:pt x="51" y="0"/>
                  <a:pt x="47" y="0"/>
                </a:cubicBezTo>
                <a:cubicBezTo>
                  <a:pt x="43" y="0"/>
                  <a:pt x="0" y="9"/>
                  <a:pt x="0" y="9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" name="isḷíḋe">
            <a:extLst>
              <a:ext uri="{FF2B5EF4-FFF2-40B4-BE49-F238E27FC236}">
                <a16:creationId xmlns:a16="http://schemas.microsoft.com/office/drawing/2014/main" id="{90B28E99-9B1D-4103-8903-5330526ED27F}"/>
              </a:ext>
            </a:extLst>
          </p:cNvPr>
          <p:cNvSpPr/>
          <p:nvPr/>
        </p:nvSpPr>
        <p:spPr bwMode="auto">
          <a:xfrm>
            <a:off x="3058093" y="2602556"/>
            <a:ext cx="235612" cy="141883"/>
          </a:xfrm>
          <a:custGeom>
            <a:avLst/>
            <a:gdLst>
              <a:gd name="T0" fmla="*/ 63 w 80"/>
              <a:gd name="T1" fmla="*/ 48 h 48"/>
              <a:gd name="T2" fmla="*/ 50 w 80"/>
              <a:gd name="T3" fmla="*/ 28 h 48"/>
              <a:gd name="T4" fmla="*/ 0 w 80"/>
              <a:gd name="T5" fmla="*/ 26 h 48"/>
              <a:gd name="T6" fmla="*/ 23 w 80"/>
              <a:gd name="T7" fmla="*/ 9 h 48"/>
              <a:gd name="T8" fmla="*/ 34 w 80"/>
              <a:gd name="T9" fmla="*/ 9 h 48"/>
              <a:gd name="T10" fmla="*/ 25 w 80"/>
              <a:gd name="T11" fmla="*/ 5 h 48"/>
              <a:gd name="T12" fmla="*/ 30 w 80"/>
              <a:gd name="T13" fmla="*/ 0 h 48"/>
              <a:gd name="T14" fmla="*/ 78 w 80"/>
              <a:gd name="T15" fmla="*/ 45 h 48"/>
              <a:gd name="T16" fmla="*/ 63 w 80"/>
              <a:gd name="T1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0" h="48">
                <a:moveTo>
                  <a:pt x="63" y="48"/>
                </a:moveTo>
                <a:cubicBezTo>
                  <a:pt x="63" y="48"/>
                  <a:pt x="67" y="31"/>
                  <a:pt x="50" y="28"/>
                </a:cubicBezTo>
                <a:cubicBezTo>
                  <a:pt x="34" y="25"/>
                  <a:pt x="0" y="26"/>
                  <a:pt x="0" y="26"/>
                </a:cubicBezTo>
                <a:cubicBezTo>
                  <a:pt x="23" y="9"/>
                  <a:pt x="23" y="9"/>
                  <a:pt x="23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25" y="5"/>
                  <a:pt x="25" y="5"/>
                  <a:pt x="25" y="5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80" y="7"/>
                  <a:pt x="78" y="45"/>
                </a:cubicBezTo>
                <a:lnTo>
                  <a:pt x="63" y="48"/>
                </a:ln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" name="íşľídè">
            <a:extLst>
              <a:ext uri="{FF2B5EF4-FFF2-40B4-BE49-F238E27FC236}">
                <a16:creationId xmlns:a16="http://schemas.microsoft.com/office/drawing/2014/main" id="{014B6F81-7BBA-4625-AED1-AB202DBDFD61}"/>
              </a:ext>
            </a:extLst>
          </p:cNvPr>
          <p:cNvSpPr/>
          <p:nvPr/>
        </p:nvSpPr>
        <p:spPr bwMode="auto">
          <a:xfrm>
            <a:off x="3526738" y="2608575"/>
            <a:ext cx="246791" cy="338800"/>
          </a:xfrm>
          <a:custGeom>
            <a:avLst/>
            <a:gdLst>
              <a:gd name="T0" fmla="*/ 0 w 287"/>
              <a:gd name="T1" fmla="*/ 0 h 394"/>
              <a:gd name="T2" fmla="*/ 287 w 287"/>
              <a:gd name="T3" fmla="*/ 342 h 394"/>
              <a:gd name="T4" fmla="*/ 284 w 287"/>
              <a:gd name="T5" fmla="*/ 394 h 394"/>
              <a:gd name="T6" fmla="*/ 31 w 287"/>
              <a:gd name="T7" fmla="*/ 175 h 394"/>
              <a:gd name="T8" fmla="*/ 3 w 287"/>
              <a:gd name="T9" fmla="*/ 55 h 394"/>
              <a:gd name="T10" fmla="*/ 0 w 287"/>
              <a:gd name="T11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7" h="394">
                <a:moveTo>
                  <a:pt x="0" y="0"/>
                </a:moveTo>
                <a:lnTo>
                  <a:pt x="287" y="342"/>
                </a:lnTo>
                <a:lnTo>
                  <a:pt x="284" y="394"/>
                </a:lnTo>
                <a:lnTo>
                  <a:pt x="31" y="175"/>
                </a:lnTo>
                <a:lnTo>
                  <a:pt x="3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ïṩ1íḍê">
            <a:extLst>
              <a:ext uri="{FF2B5EF4-FFF2-40B4-BE49-F238E27FC236}">
                <a16:creationId xmlns:a16="http://schemas.microsoft.com/office/drawing/2014/main" id="{F9F2D9AD-60A2-4623-9C3A-2E5E1D27D79C}"/>
              </a:ext>
            </a:extLst>
          </p:cNvPr>
          <p:cNvSpPr/>
          <p:nvPr/>
        </p:nvSpPr>
        <p:spPr bwMode="auto">
          <a:xfrm>
            <a:off x="3279087" y="2599976"/>
            <a:ext cx="250230" cy="182298"/>
          </a:xfrm>
          <a:custGeom>
            <a:avLst/>
            <a:gdLst>
              <a:gd name="T0" fmla="*/ 85 w 85"/>
              <a:gd name="T1" fmla="*/ 19 h 62"/>
              <a:gd name="T2" fmla="*/ 84 w 85"/>
              <a:gd name="T3" fmla="*/ 3 h 62"/>
              <a:gd name="T4" fmla="*/ 0 w 85"/>
              <a:gd name="T5" fmla="*/ 41 h 62"/>
              <a:gd name="T6" fmla="*/ 3 w 85"/>
              <a:gd name="T7" fmla="*/ 46 h 62"/>
              <a:gd name="T8" fmla="*/ 71 w 85"/>
              <a:gd name="T9" fmla="*/ 59 h 62"/>
              <a:gd name="T10" fmla="*/ 85 w 85"/>
              <a:gd name="T11" fmla="*/ 1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62">
                <a:moveTo>
                  <a:pt x="85" y="19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19" y="0"/>
                  <a:pt x="0" y="41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6"/>
                  <a:pt x="67" y="55"/>
                  <a:pt x="71" y="59"/>
                </a:cubicBezTo>
                <a:cubicBezTo>
                  <a:pt x="74" y="62"/>
                  <a:pt x="85" y="19"/>
                  <a:pt x="85" y="19"/>
                </a:cubicBez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îSlíḓé">
            <a:extLst>
              <a:ext uri="{FF2B5EF4-FFF2-40B4-BE49-F238E27FC236}">
                <a16:creationId xmlns:a16="http://schemas.microsoft.com/office/drawing/2014/main" id="{4891960B-4CA0-4D05-9E28-E57468D695E2}"/>
              </a:ext>
            </a:extLst>
          </p:cNvPr>
          <p:cNvSpPr/>
          <p:nvPr/>
        </p:nvSpPr>
        <p:spPr bwMode="auto">
          <a:xfrm>
            <a:off x="3532757" y="2567300"/>
            <a:ext cx="879675" cy="859038"/>
          </a:xfrm>
          <a:custGeom>
            <a:avLst/>
            <a:gdLst>
              <a:gd name="T0" fmla="*/ 280 w 299"/>
              <a:gd name="T1" fmla="*/ 42 h 292"/>
              <a:gd name="T2" fmla="*/ 294 w 299"/>
              <a:gd name="T3" fmla="*/ 129 h 292"/>
              <a:gd name="T4" fmla="*/ 251 w 299"/>
              <a:gd name="T5" fmla="*/ 278 h 292"/>
              <a:gd name="T6" fmla="*/ 246 w 299"/>
              <a:gd name="T7" fmla="*/ 284 h 292"/>
              <a:gd name="T8" fmla="*/ 233 w 299"/>
              <a:gd name="T9" fmla="*/ 289 h 292"/>
              <a:gd name="T10" fmla="*/ 171 w 299"/>
              <a:gd name="T11" fmla="*/ 282 h 292"/>
              <a:gd name="T12" fmla="*/ 8 w 299"/>
              <a:gd name="T13" fmla="*/ 204 h 292"/>
              <a:gd name="T14" fmla="*/ 1 w 299"/>
              <a:gd name="T15" fmla="*/ 197 h 292"/>
              <a:gd name="T16" fmla="*/ 1 w 299"/>
              <a:gd name="T17" fmla="*/ 187 h 292"/>
              <a:gd name="T18" fmla="*/ 7 w 299"/>
              <a:gd name="T19" fmla="*/ 158 h 292"/>
              <a:gd name="T20" fmla="*/ 10 w 299"/>
              <a:gd name="T21" fmla="*/ 152 h 292"/>
              <a:gd name="T22" fmla="*/ 15 w 299"/>
              <a:gd name="T23" fmla="*/ 149 h 292"/>
              <a:gd name="T24" fmla="*/ 108 w 299"/>
              <a:gd name="T25" fmla="*/ 155 h 292"/>
              <a:gd name="T26" fmla="*/ 196 w 299"/>
              <a:gd name="T27" fmla="*/ 190 h 292"/>
              <a:gd name="T28" fmla="*/ 209 w 299"/>
              <a:gd name="T29" fmla="*/ 84 h 292"/>
              <a:gd name="T30" fmla="*/ 235 w 299"/>
              <a:gd name="T31" fmla="*/ 12 h 292"/>
              <a:gd name="T32" fmla="*/ 280 w 299"/>
              <a:gd name="T33" fmla="*/ 4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9" h="292">
                <a:moveTo>
                  <a:pt x="280" y="42"/>
                </a:moveTo>
                <a:cubicBezTo>
                  <a:pt x="299" y="66"/>
                  <a:pt x="298" y="99"/>
                  <a:pt x="294" y="129"/>
                </a:cubicBezTo>
                <a:cubicBezTo>
                  <a:pt x="288" y="181"/>
                  <a:pt x="276" y="232"/>
                  <a:pt x="251" y="278"/>
                </a:cubicBezTo>
                <a:cubicBezTo>
                  <a:pt x="250" y="280"/>
                  <a:pt x="248" y="282"/>
                  <a:pt x="246" y="284"/>
                </a:cubicBezTo>
                <a:cubicBezTo>
                  <a:pt x="243" y="287"/>
                  <a:pt x="238" y="289"/>
                  <a:pt x="233" y="289"/>
                </a:cubicBezTo>
                <a:cubicBezTo>
                  <a:pt x="212" y="292"/>
                  <a:pt x="191" y="287"/>
                  <a:pt x="171" y="282"/>
                </a:cubicBezTo>
                <a:cubicBezTo>
                  <a:pt x="112" y="266"/>
                  <a:pt x="56" y="241"/>
                  <a:pt x="8" y="204"/>
                </a:cubicBezTo>
                <a:cubicBezTo>
                  <a:pt x="5" y="202"/>
                  <a:pt x="3" y="200"/>
                  <a:pt x="1" y="197"/>
                </a:cubicBezTo>
                <a:cubicBezTo>
                  <a:pt x="0" y="194"/>
                  <a:pt x="0" y="191"/>
                  <a:pt x="1" y="187"/>
                </a:cubicBezTo>
                <a:cubicBezTo>
                  <a:pt x="2" y="177"/>
                  <a:pt x="4" y="168"/>
                  <a:pt x="7" y="158"/>
                </a:cubicBezTo>
                <a:cubicBezTo>
                  <a:pt x="7" y="156"/>
                  <a:pt x="8" y="154"/>
                  <a:pt x="10" y="152"/>
                </a:cubicBezTo>
                <a:cubicBezTo>
                  <a:pt x="11" y="151"/>
                  <a:pt x="13" y="150"/>
                  <a:pt x="15" y="149"/>
                </a:cubicBezTo>
                <a:cubicBezTo>
                  <a:pt x="45" y="139"/>
                  <a:pt x="78" y="145"/>
                  <a:pt x="108" y="155"/>
                </a:cubicBezTo>
                <a:cubicBezTo>
                  <a:pt x="138" y="166"/>
                  <a:pt x="166" y="181"/>
                  <a:pt x="196" y="190"/>
                </a:cubicBezTo>
                <a:cubicBezTo>
                  <a:pt x="201" y="192"/>
                  <a:pt x="208" y="93"/>
                  <a:pt x="209" y="84"/>
                </a:cubicBezTo>
                <a:cubicBezTo>
                  <a:pt x="209" y="65"/>
                  <a:pt x="202" y="0"/>
                  <a:pt x="235" y="12"/>
                </a:cubicBezTo>
                <a:cubicBezTo>
                  <a:pt x="251" y="17"/>
                  <a:pt x="270" y="28"/>
                  <a:pt x="280" y="42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íṡļîḓé">
            <a:extLst>
              <a:ext uri="{FF2B5EF4-FFF2-40B4-BE49-F238E27FC236}">
                <a16:creationId xmlns:a16="http://schemas.microsoft.com/office/drawing/2014/main" id="{421E9D1A-1BED-4D07-A4E7-D1F80ABB9A3A}"/>
              </a:ext>
            </a:extLst>
          </p:cNvPr>
          <p:cNvSpPr/>
          <p:nvPr/>
        </p:nvSpPr>
        <p:spPr bwMode="auto">
          <a:xfrm>
            <a:off x="4103729" y="3123653"/>
            <a:ext cx="18058" cy="76531"/>
          </a:xfrm>
          <a:custGeom>
            <a:avLst/>
            <a:gdLst>
              <a:gd name="T0" fmla="*/ 4 w 6"/>
              <a:gd name="T1" fmla="*/ 26 h 26"/>
              <a:gd name="T2" fmla="*/ 5 w 6"/>
              <a:gd name="T3" fmla="*/ 18 h 26"/>
              <a:gd name="T4" fmla="*/ 0 w 6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6">
                <a:moveTo>
                  <a:pt x="4" y="26"/>
                </a:moveTo>
                <a:cubicBezTo>
                  <a:pt x="6" y="24"/>
                  <a:pt x="6" y="20"/>
                  <a:pt x="5" y="18"/>
                </a:cubicBezTo>
                <a:cubicBezTo>
                  <a:pt x="4" y="12"/>
                  <a:pt x="2" y="6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isḷiḍe">
            <a:extLst>
              <a:ext uri="{FF2B5EF4-FFF2-40B4-BE49-F238E27FC236}">
                <a16:creationId xmlns:a16="http://schemas.microsoft.com/office/drawing/2014/main" id="{DA9FB447-5A7F-4F7C-99E3-0ACDA4E8571A}"/>
              </a:ext>
            </a:extLst>
          </p:cNvPr>
          <p:cNvSpPr/>
          <p:nvPr/>
        </p:nvSpPr>
        <p:spPr bwMode="auto">
          <a:xfrm>
            <a:off x="4132965" y="3144291"/>
            <a:ext cx="26657" cy="43855"/>
          </a:xfrm>
          <a:custGeom>
            <a:avLst/>
            <a:gdLst>
              <a:gd name="T0" fmla="*/ 9 w 9"/>
              <a:gd name="T1" fmla="*/ 15 h 15"/>
              <a:gd name="T2" fmla="*/ 0 w 9"/>
              <a:gd name="T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15">
                <a:moveTo>
                  <a:pt x="9" y="15"/>
                </a:moveTo>
                <a:cubicBezTo>
                  <a:pt x="8" y="9"/>
                  <a:pt x="4" y="4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ïŝ1îḋé">
            <a:extLst>
              <a:ext uri="{FF2B5EF4-FFF2-40B4-BE49-F238E27FC236}">
                <a16:creationId xmlns:a16="http://schemas.microsoft.com/office/drawing/2014/main" id="{413D8392-5BB5-4EF2-967D-693EFC3CD704}"/>
              </a:ext>
            </a:extLst>
          </p:cNvPr>
          <p:cNvSpPr/>
          <p:nvPr/>
        </p:nvSpPr>
        <p:spPr bwMode="auto">
          <a:xfrm>
            <a:off x="4121787" y="3123653"/>
            <a:ext cx="64493" cy="35256"/>
          </a:xfrm>
          <a:custGeom>
            <a:avLst/>
            <a:gdLst>
              <a:gd name="T0" fmla="*/ 22 w 22"/>
              <a:gd name="T1" fmla="*/ 12 h 12"/>
              <a:gd name="T2" fmla="*/ 0 w 22"/>
              <a:gd name="T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" h="12">
                <a:moveTo>
                  <a:pt x="22" y="12"/>
                </a:moveTo>
                <a:cubicBezTo>
                  <a:pt x="15" y="7"/>
                  <a:pt x="8" y="3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ïṧḷîḍê">
            <a:extLst>
              <a:ext uri="{FF2B5EF4-FFF2-40B4-BE49-F238E27FC236}">
                <a16:creationId xmlns:a16="http://schemas.microsoft.com/office/drawing/2014/main" id="{419BCFEA-ADD4-4C44-B971-8F1FCDCAD95E}"/>
              </a:ext>
            </a:extLst>
          </p:cNvPr>
          <p:cNvSpPr/>
          <p:nvPr/>
        </p:nvSpPr>
        <p:spPr bwMode="auto">
          <a:xfrm>
            <a:off x="3287686" y="2643831"/>
            <a:ext cx="485842" cy="376635"/>
          </a:xfrm>
          <a:custGeom>
            <a:avLst/>
            <a:gdLst>
              <a:gd name="T0" fmla="*/ 82 w 165"/>
              <a:gd name="T1" fmla="*/ 4 h 128"/>
              <a:gd name="T2" fmla="*/ 164 w 165"/>
              <a:gd name="T3" fmla="*/ 103 h 128"/>
              <a:gd name="T4" fmla="*/ 70 w 165"/>
              <a:gd name="T5" fmla="*/ 128 h 128"/>
              <a:gd name="T6" fmla="*/ 0 w 165"/>
              <a:gd name="T7" fmla="*/ 31 h 128"/>
              <a:gd name="T8" fmla="*/ 82 w 165"/>
              <a:gd name="T9" fmla="*/ 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8">
                <a:moveTo>
                  <a:pt x="82" y="4"/>
                </a:moveTo>
                <a:cubicBezTo>
                  <a:pt x="82" y="4"/>
                  <a:pt x="163" y="101"/>
                  <a:pt x="164" y="103"/>
                </a:cubicBezTo>
                <a:cubicBezTo>
                  <a:pt x="165" y="104"/>
                  <a:pt x="91" y="98"/>
                  <a:pt x="70" y="1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4" y="0"/>
                  <a:pt x="82" y="4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" name="ïšlîḋê">
            <a:extLst>
              <a:ext uri="{FF2B5EF4-FFF2-40B4-BE49-F238E27FC236}">
                <a16:creationId xmlns:a16="http://schemas.microsoft.com/office/drawing/2014/main" id="{597A091E-463C-4331-9748-99AAC9FA377C}"/>
              </a:ext>
            </a:extLst>
          </p:cNvPr>
          <p:cNvSpPr/>
          <p:nvPr/>
        </p:nvSpPr>
        <p:spPr bwMode="auto">
          <a:xfrm>
            <a:off x="3243831" y="2734980"/>
            <a:ext cx="250230" cy="285486"/>
          </a:xfrm>
          <a:custGeom>
            <a:avLst/>
            <a:gdLst>
              <a:gd name="T0" fmla="*/ 51 w 291"/>
              <a:gd name="T1" fmla="*/ 0 h 332"/>
              <a:gd name="T2" fmla="*/ 0 w 291"/>
              <a:gd name="T3" fmla="*/ 11 h 332"/>
              <a:gd name="T4" fmla="*/ 240 w 291"/>
              <a:gd name="T5" fmla="*/ 319 h 332"/>
              <a:gd name="T6" fmla="*/ 291 w 291"/>
              <a:gd name="T7" fmla="*/ 332 h 332"/>
              <a:gd name="T8" fmla="*/ 51 w 291"/>
              <a:gd name="T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1" h="332">
                <a:moveTo>
                  <a:pt x="51" y="0"/>
                </a:moveTo>
                <a:lnTo>
                  <a:pt x="0" y="11"/>
                </a:lnTo>
                <a:lnTo>
                  <a:pt x="240" y="319"/>
                </a:lnTo>
                <a:lnTo>
                  <a:pt x="291" y="332"/>
                </a:lnTo>
                <a:lnTo>
                  <a:pt x="51" y="0"/>
                </a:lnTo>
                <a:close/>
              </a:path>
            </a:pathLst>
          </a:custGeom>
          <a:solidFill>
            <a:srgbClr val="EF78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" name="iṣľíďê">
            <a:extLst>
              <a:ext uri="{FF2B5EF4-FFF2-40B4-BE49-F238E27FC236}">
                <a16:creationId xmlns:a16="http://schemas.microsoft.com/office/drawing/2014/main" id="{6B41D83C-5BB0-41F9-B929-73F5A9AD072D}"/>
              </a:ext>
            </a:extLst>
          </p:cNvPr>
          <p:cNvSpPr/>
          <p:nvPr/>
        </p:nvSpPr>
        <p:spPr bwMode="auto">
          <a:xfrm>
            <a:off x="2640183" y="3256078"/>
            <a:ext cx="259689" cy="300104"/>
          </a:xfrm>
          <a:custGeom>
            <a:avLst/>
            <a:gdLst>
              <a:gd name="T0" fmla="*/ 45 w 88"/>
              <a:gd name="T1" fmla="*/ 98 h 102"/>
              <a:gd name="T2" fmla="*/ 18 w 88"/>
              <a:gd name="T3" fmla="*/ 77 h 102"/>
              <a:gd name="T4" fmla="*/ 3 w 88"/>
              <a:gd name="T5" fmla="*/ 52 h 102"/>
              <a:gd name="T6" fmla="*/ 1 w 88"/>
              <a:gd name="T7" fmla="*/ 24 h 102"/>
              <a:gd name="T8" fmla="*/ 4 w 88"/>
              <a:gd name="T9" fmla="*/ 13 h 102"/>
              <a:gd name="T10" fmla="*/ 17 w 88"/>
              <a:gd name="T11" fmla="*/ 4 h 102"/>
              <a:gd name="T12" fmla="*/ 55 w 88"/>
              <a:gd name="T13" fmla="*/ 9 h 102"/>
              <a:gd name="T14" fmla="*/ 81 w 88"/>
              <a:gd name="T15" fmla="*/ 39 h 102"/>
              <a:gd name="T16" fmla="*/ 88 w 88"/>
              <a:gd name="T17" fmla="*/ 67 h 102"/>
              <a:gd name="T18" fmla="*/ 77 w 88"/>
              <a:gd name="T19" fmla="*/ 95 h 102"/>
              <a:gd name="T20" fmla="*/ 45 w 88"/>
              <a:gd name="T21" fmla="*/ 9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102">
                <a:moveTo>
                  <a:pt x="45" y="98"/>
                </a:moveTo>
                <a:cubicBezTo>
                  <a:pt x="34" y="93"/>
                  <a:pt x="26" y="86"/>
                  <a:pt x="18" y="77"/>
                </a:cubicBezTo>
                <a:cubicBezTo>
                  <a:pt x="12" y="69"/>
                  <a:pt x="6" y="61"/>
                  <a:pt x="3" y="52"/>
                </a:cubicBezTo>
                <a:cubicBezTo>
                  <a:pt x="0" y="43"/>
                  <a:pt x="0" y="34"/>
                  <a:pt x="1" y="24"/>
                </a:cubicBezTo>
                <a:cubicBezTo>
                  <a:pt x="1" y="20"/>
                  <a:pt x="2" y="16"/>
                  <a:pt x="4" y="13"/>
                </a:cubicBezTo>
                <a:cubicBezTo>
                  <a:pt x="7" y="8"/>
                  <a:pt x="12" y="6"/>
                  <a:pt x="17" y="4"/>
                </a:cubicBezTo>
                <a:cubicBezTo>
                  <a:pt x="29" y="0"/>
                  <a:pt x="44" y="2"/>
                  <a:pt x="55" y="9"/>
                </a:cubicBezTo>
                <a:cubicBezTo>
                  <a:pt x="66" y="16"/>
                  <a:pt x="75" y="27"/>
                  <a:pt x="81" y="39"/>
                </a:cubicBezTo>
                <a:cubicBezTo>
                  <a:pt x="85" y="48"/>
                  <a:pt x="88" y="57"/>
                  <a:pt x="88" y="67"/>
                </a:cubicBezTo>
                <a:cubicBezTo>
                  <a:pt x="88" y="77"/>
                  <a:pt x="84" y="88"/>
                  <a:pt x="77" y="95"/>
                </a:cubicBezTo>
                <a:cubicBezTo>
                  <a:pt x="69" y="102"/>
                  <a:pt x="54" y="101"/>
                  <a:pt x="45" y="9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îšlïdê">
            <a:extLst>
              <a:ext uri="{FF2B5EF4-FFF2-40B4-BE49-F238E27FC236}">
                <a16:creationId xmlns:a16="http://schemas.microsoft.com/office/drawing/2014/main" id="{44D62854-5FB2-4FD4-A610-303B5134C696}"/>
              </a:ext>
            </a:extLst>
          </p:cNvPr>
          <p:cNvSpPr/>
          <p:nvPr/>
        </p:nvSpPr>
        <p:spPr bwMode="auto">
          <a:xfrm>
            <a:off x="2431228" y="3196744"/>
            <a:ext cx="479823" cy="541735"/>
          </a:xfrm>
          <a:custGeom>
            <a:avLst/>
            <a:gdLst>
              <a:gd name="T0" fmla="*/ 114 w 163"/>
              <a:gd name="T1" fmla="*/ 110 h 184"/>
              <a:gd name="T2" fmla="*/ 88 w 163"/>
              <a:gd name="T3" fmla="*/ 150 h 184"/>
              <a:gd name="T4" fmla="*/ 77 w 163"/>
              <a:gd name="T5" fmla="*/ 174 h 184"/>
              <a:gd name="T6" fmla="*/ 64 w 163"/>
              <a:gd name="T7" fmla="*/ 181 h 184"/>
              <a:gd name="T8" fmla="*/ 19 w 163"/>
              <a:gd name="T9" fmla="*/ 176 h 184"/>
              <a:gd name="T10" fmla="*/ 2 w 163"/>
              <a:gd name="T11" fmla="*/ 159 h 184"/>
              <a:gd name="T12" fmla="*/ 2 w 163"/>
              <a:gd name="T13" fmla="*/ 146 h 184"/>
              <a:gd name="T14" fmla="*/ 31 w 163"/>
              <a:gd name="T15" fmla="*/ 112 h 184"/>
              <a:gd name="T16" fmla="*/ 74 w 163"/>
              <a:gd name="T17" fmla="*/ 60 h 184"/>
              <a:gd name="T18" fmla="*/ 101 w 163"/>
              <a:gd name="T19" fmla="*/ 19 h 184"/>
              <a:gd name="T20" fmla="*/ 112 w 163"/>
              <a:gd name="T21" fmla="*/ 5 h 184"/>
              <a:gd name="T22" fmla="*/ 141 w 163"/>
              <a:gd name="T23" fmla="*/ 6 h 184"/>
              <a:gd name="T24" fmla="*/ 159 w 163"/>
              <a:gd name="T25" fmla="*/ 30 h 184"/>
              <a:gd name="T26" fmla="*/ 163 w 163"/>
              <a:gd name="T27" fmla="*/ 60 h 184"/>
              <a:gd name="T28" fmla="*/ 150 w 163"/>
              <a:gd name="T29" fmla="*/ 88 h 184"/>
              <a:gd name="T30" fmla="*/ 114 w 163"/>
              <a:gd name="T31" fmla="*/ 11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" h="184">
                <a:moveTo>
                  <a:pt x="114" y="110"/>
                </a:moveTo>
                <a:cubicBezTo>
                  <a:pt x="102" y="120"/>
                  <a:pt x="92" y="134"/>
                  <a:pt x="88" y="150"/>
                </a:cubicBezTo>
                <a:cubicBezTo>
                  <a:pt x="85" y="158"/>
                  <a:pt x="84" y="168"/>
                  <a:pt x="77" y="174"/>
                </a:cubicBezTo>
                <a:cubicBezTo>
                  <a:pt x="74" y="178"/>
                  <a:pt x="69" y="180"/>
                  <a:pt x="64" y="181"/>
                </a:cubicBezTo>
                <a:cubicBezTo>
                  <a:pt x="49" y="184"/>
                  <a:pt x="33" y="182"/>
                  <a:pt x="19" y="176"/>
                </a:cubicBezTo>
                <a:cubicBezTo>
                  <a:pt x="11" y="173"/>
                  <a:pt x="4" y="167"/>
                  <a:pt x="2" y="159"/>
                </a:cubicBezTo>
                <a:cubicBezTo>
                  <a:pt x="0" y="155"/>
                  <a:pt x="1" y="150"/>
                  <a:pt x="2" y="146"/>
                </a:cubicBezTo>
                <a:cubicBezTo>
                  <a:pt x="6" y="131"/>
                  <a:pt x="20" y="123"/>
                  <a:pt x="31" y="112"/>
                </a:cubicBezTo>
                <a:cubicBezTo>
                  <a:pt x="48" y="97"/>
                  <a:pt x="61" y="78"/>
                  <a:pt x="74" y="60"/>
                </a:cubicBezTo>
                <a:cubicBezTo>
                  <a:pt x="84" y="47"/>
                  <a:pt x="92" y="33"/>
                  <a:pt x="101" y="19"/>
                </a:cubicBezTo>
                <a:cubicBezTo>
                  <a:pt x="104" y="14"/>
                  <a:pt x="107" y="9"/>
                  <a:pt x="112" y="5"/>
                </a:cubicBezTo>
                <a:cubicBezTo>
                  <a:pt x="121" y="0"/>
                  <a:pt x="133" y="0"/>
                  <a:pt x="141" y="6"/>
                </a:cubicBezTo>
                <a:cubicBezTo>
                  <a:pt x="150" y="11"/>
                  <a:pt x="156" y="20"/>
                  <a:pt x="159" y="30"/>
                </a:cubicBezTo>
                <a:cubicBezTo>
                  <a:pt x="162" y="39"/>
                  <a:pt x="163" y="50"/>
                  <a:pt x="163" y="60"/>
                </a:cubicBezTo>
                <a:cubicBezTo>
                  <a:pt x="163" y="72"/>
                  <a:pt x="161" y="83"/>
                  <a:pt x="150" y="88"/>
                </a:cubicBezTo>
                <a:cubicBezTo>
                  <a:pt x="137" y="94"/>
                  <a:pt x="125" y="100"/>
                  <a:pt x="114" y="110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îş1iḍé">
            <a:extLst>
              <a:ext uri="{FF2B5EF4-FFF2-40B4-BE49-F238E27FC236}">
                <a16:creationId xmlns:a16="http://schemas.microsoft.com/office/drawing/2014/main" id="{4D68E48C-4A9B-4A80-9B24-0CB48816732D}"/>
              </a:ext>
            </a:extLst>
          </p:cNvPr>
          <p:cNvSpPr/>
          <p:nvPr/>
        </p:nvSpPr>
        <p:spPr bwMode="auto">
          <a:xfrm>
            <a:off x="2664260" y="3196744"/>
            <a:ext cx="246791" cy="371476"/>
          </a:xfrm>
          <a:custGeom>
            <a:avLst/>
            <a:gdLst>
              <a:gd name="T0" fmla="*/ 80 w 84"/>
              <a:gd name="T1" fmla="*/ 30 h 126"/>
              <a:gd name="T2" fmla="*/ 62 w 84"/>
              <a:gd name="T3" fmla="*/ 6 h 126"/>
              <a:gd name="T4" fmla="*/ 33 w 84"/>
              <a:gd name="T5" fmla="*/ 5 h 126"/>
              <a:gd name="T6" fmla="*/ 22 w 84"/>
              <a:gd name="T7" fmla="*/ 19 h 126"/>
              <a:gd name="T8" fmla="*/ 0 w 84"/>
              <a:gd name="T9" fmla="*/ 54 h 126"/>
              <a:gd name="T10" fmla="*/ 6 w 84"/>
              <a:gd name="T11" fmla="*/ 58 h 126"/>
              <a:gd name="T12" fmla="*/ 19 w 84"/>
              <a:gd name="T13" fmla="*/ 101 h 126"/>
              <a:gd name="T14" fmla="*/ 20 w 84"/>
              <a:gd name="T15" fmla="*/ 126 h 126"/>
              <a:gd name="T16" fmla="*/ 35 w 84"/>
              <a:gd name="T17" fmla="*/ 110 h 126"/>
              <a:gd name="T18" fmla="*/ 71 w 84"/>
              <a:gd name="T19" fmla="*/ 88 h 126"/>
              <a:gd name="T20" fmla="*/ 84 w 84"/>
              <a:gd name="T21" fmla="*/ 60 h 126"/>
              <a:gd name="T22" fmla="*/ 80 w 84"/>
              <a:gd name="T23" fmla="*/ 3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26">
                <a:moveTo>
                  <a:pt x="80" y="30"/>
                </a:moveTo>
                <a:cubicBezTo>
                  <a:pt x="77" y="20"/>
                  <a:pt x="71" y="11"/>
                  <a:pt x="62" y="6"/>
                </a:cubicBezTo>
                <a:cubicBezTo>
                  <a:pt x="54" y="0"/>
                  <a:pt x="42" y="0"/>
                  <a:pt x="33" y="5"/>
                </a:cubicBezTo>
                <a:cubicBezTo>
                  <a:pt x="28" y="9"/>
                  <a:pt x="25" y="14"/>
                  <a:pt x="22" y="19"/>
                </a:cubicBezTo>
                <a:cubicBezTo>
                  <a:pt x="14" y="31"/>
                  <a:pt x="7" y="43"/>
                  <a:pt x="0" y="54"/>
                </a:cubicBezTo>
                <a:cubicBezTo>
                  <a:pt x="2" y="55"/>
                  <a:pt x="4" y="56"/>
                  <a:pt x="6" y="58"/>
                </a:cubicBezTo>
                <a:cubicBezTo>
                  <a:pt x="18" y="68"/>
                  <a:pt x="19" y="87"/>
                  <a:pt x="19" y="101"/>
                </a:cubicBezTo>
                <a:cubicBezTo>
                  <a:pt x="20" y="109"/>
                  <a:pt x="20" y="118"/>
                  <a:pt x="20" y="126"/>
                </a:cubicBezTo>
                <a:cubicBezTo>
                  <a:pt x="25" y="120"/>
                  <a:pt x="30" y="115"/>
                  <a:pt x="35" y="110"/>
                </a:cubicBezTo>
                <a:cubicBezTo>
                  <a:pt x="46" y="100"/>
                  <a:pt x="58" y="94"/>
                  <a:pt x="71" y="88"/>
                </a:cubicBezTo>
                <a:cubicBezTo>
                  <a:pt x="82" y="83"/>
                  <a:pt x="84" y="72"/>
                  <a:pt x="84" y="60"/>
                </a:cubicBezTo>
                <a:cubicBezTo>
                  <a:pt x="84" y="50"/>
                  <a:pt x="83" y="39"/>
                  <a:pt x="80" y="30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îSḷîḑê">
            <a:extLst>
              <a:ext uri="{FF2B5EF4-FFF2-40B4-BE49-F238E27FC236}">
                <a16:creationId xmlns:a16="http://schemas.microsoft.com/office/drawing/2014/main" id="{69DBE875-A181-4BC4-9853-0C40F0B2034B}"/>
              </a:ext>
            </a:extLst>
          </p:cNvPr>
          <p:cNvSpPr/>
          <p:nvPr/>
        </p:nvSpPr>
        <p:spPr bwMode="auto">
          <a:xfrm>
            <a:off x="2133704" y="3535544"/>
            <a:ext cx="601069" cy="349978"/>
          </a:xfrm>
          <a:custGeom>
            <a:avLst/>
            <a:gdLst>
              <a:gd name="T0" fmla="*/ 184 w 204"/>
              <a:gd name="T1" fmla="*/ 39 h 119"/>
              <a:gd name="T2" fmla="*/ 176 w 204"/>
              <a:gd name="T3" fmla="*/ 43 h 119"/>
              <a:gd name="T4" fmla="*/ 172 w 204"/>
              <a:gd name="T5" fmla="*/ 38 h 119"/>
              <a:gd name="T6" fmla="*/ 140 w 204"/>
              <a:gd name="T7" fmla="*/ 5 h 119"/>
              <a:gd name="T8" fmla="*/ 129 w 204"/>
              <a:gd name="T9" fmla="*/ 0 h 119"/>
              <a:gd name="T10" fmla="*/ 119 w 204"/>
              <a:gd name="T11" fmla="*/ 4 h 119"/>
              <a:gd name="T12" fmla="*/ 100 w 204"/>
              <a:gd name="T13" fmla="*/ 26 h 119"/>
              <a:gd name="T14" fmla="*/ 71 w 204"/>
              <a:gd name="T15" fmla="*/ 48 h 119"/>
              <a:gd name="T16" fmla="*/ 11 w 204"/>
              <a:gd name="T17" fmla="*/ 82 h 119"/>
              <a:gd name="T18" fmla="*/ 5 w 204"/>
              <a:gd name="T19" fmla="*/ 85 h 119"/>
              <a:gd name="T20" fmla="*/ 3 w 204"/>
              <a:gd name="T21" fmla="*/ 91 h 119"/>
              <a:gd name="T22" fmla="*/ 3 w 204"/>
              <a:gd name="T23" fmla="*/ 109 h 119"/>
              <a:gd name="T24" fmla="*/ 19 w 204"/>
              <a:gd name="T25" fmla="*/ 117 h 119"/>
              <a:gd name="T26" fmla="*/ 60 w 204"/>
              <a:gd name="T27" fmla="*/ 119 h 119"/>
              <a:gd name="T28" fmla="*/ 94 w 204"/>
              <a:gd name="T29" fmla="*/ 116 h 119"/>
              <a:gd name="T30" fmla="*/ 116 w 204"/>
              <a:gd name="T31" fmla="*/ 110 h 119"/>
              <a:gd name="T32" fmla="*/ 157 w 204"/>
              <a:gd name="T33" fmla="*/ 106 h 119"/>
              <a:gd name="T34" fmla="*/ 186 w 204"/>
              <a:gd name="T35" fmla="*/ 100 h 119"/>
              <a:gd name="T36" fmla="*/ 194 w 204"/>
              <a:gd name="T37" fmla="*/ 96 h 119"/>
              <a:gd name="T38" fmla="*/ 201 w 204"/>
              <a:gd name="T39" fmla="*/ 85 h 119"/>
              <a:gd name="T40" fmla="*/ 194 w 204"/>
              <a:gd name="T41" fmla="*/ 39 h 119"/>
              <a:gd name="T42" fmla="*/ 184 w 204"/>
              <a:gd name="T43" fmla="*/ 3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4" h="119">
                <a:moveTo>
                  <a:pt x="184" y="39"/>
                </a:moveTo>
                <a:cubicBezTo>
                  <a:pt x="182" y="41"/>
                  <a:pt x="179" y="44"/>
                  <a:pt x="176" y="43"/>
                </a:cubicBezTo>
                <a:cubicBezTo>
                  <a:pt x="174" y="42"/>
                  <a:pt x="173" y="40"/>
                  <a:pt x="172" y="38"/>
                </a:cubicBezTo>
                <a:cubicBezTo>
                  <a:pt x="164" y="25"/>
                  <a:pt x="153" y="13"/>
                  <a:pt x="140" y="5"/>
                </a:cubicBezTo>
                <a:cubicBezTo>
                  <a:pt x="137" y="2"/>
                  <a:pt x="133" y="0"/>
                  <a:pt x="129" y="0"/>
                </a:cubicBezTo>
                <a:cubicBezTo>
                  <a:pt x="125" y="0"/>
                  <a:pt x="122" y="2"/>
                  <a:pt x="119" y="4"/>
                </a:cubicBezTo>
                <a:cubicBezTo>
                  <a:pt x="111" y="10"/>
                  <a:pt x="106" y="19"/>
                  <a:pt x="100" y="26"/>
                </a:cubicBezTo>
                <a:cubicBezTo>
                  <a:pt x="91" y="35"/>
                  <a:pt x="81" y="41"/>
                  <a:pt x="71" y="48"/>
                </a:cubicBezTo>
                <a:cubicBezTo>
                  <a:pt x="52" y="61"/>
                  <a:pt x="33" y="73"/>
                  <a:pt x="11" y="82"/>
                </a:cubicBezTo>
                <a:cubicBezTo>
                  <a:pt x="9" y="82"/>
                  <a:pt x="6" y="83"/>
                  <a:pt x="5" y="85"/>
                </a:cubicBezTo>
                <a:cubicBezTo>
                  <a:pt x="4" y="87"/>
                  <a:pt x="3" y="89"/>
                  <a:pt x="3" y="91"/>
                </a:cubicBezTo>
                <a:cubicBezTo>
                  <a:pt x="1" y="97"/>
                  <a:pt x="0" y="104"/>
                  <a:pt x="3" y="109"/>
                </a:cubicBezTo>
                <a:cubicBezTo>
                  <a:pt x="7" y="114"/>
                  <a:pt x="13" y="116"/>
                  <a:pt x="19" y="117"/>
                </a:cubicBezTo>
                <a:cubicBezTo>
                  <a:pt x="32" y="119"/>
                  <a:pt x="46" y="119"/>
                  <a:pt x="60" y="119"/>
                </a:cubicBezTo>
                <a:cubicBezTo>
                  <a:pt x="71" y="119"/>
                  <a:pt x="83" y="119"/>
                  <a:pt x="94" y="116"/>
                </a:cubicBezTo>
                <a:cubicBezTo>
                  <a:pt x="101" y="115"/>
                  <a:pt x="108" y="112"/>
                  <a:pt x="116" y="110"/>
                </a:cubicBezTo>
                <a:cubicBezTo>
                  <a:pt x="129" y="107"/>
                  <a:pt x="143" y="108"/>
                  <a:pt x="157" y="106"/>
                </a:cubicBezTo>
                <a:cubicBezTo>
                  <a:pt x="167" y="105"/>
                  <a:pt x="176" y="103"/>
                  <a:pt x="186" y="100"/>
                </a:cubicBezTo>
                <a:cubicBezTo>
                  <a:pt x="189" y="99"/>
                  <a:pt x="192" y="98"/>
                  <a:pt x="194" y="96"/>
                </a:cubicBezTo>
                <a:cubicBezTo>
                  <a:pt x="198" y="93"/>
                  <a:pt x="200" y="89"/>
                  <a:pt x="201" y="85"/>
                </a:cubicBezTo>
                <a:cubicBezTo>
                  <a:pt x="204" y="76"/>
                  <a:pt x="197" y="45"/>
                  <a:pt x="194" y="39"/>
                </a:cubicBezTo>
                <a:cubicBezTo>
                  <a:pt x="190" y="32"/>
                  <a:pt x="189" y="32"/>
                  <a:pt x="184" y="39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îŝḻîḓê">
            <a:extLst>
              <a:ext uri="{FF2B5EF4-FFF2-40B4-BE49-F238E27FC236}">
                <a16:creationId xmlns:a16="http://schemas.microsoft.com/office/drawing/2014/main" id="{18738944-9652-4C26-8B83-851167CAF0BF}"/>
              </a:ext>
            </a:extLst>
          </p:cNvPr>
          <p:cNvSpPr/>
          <p:nvPr/>
        </p:nvSpPr>
        <p:spPr bwMode="auto">
          <a:xfrm>
            <a:off x="2133704" y="3773736"/>
            <a:ext cx="595049" cy="111787"/>
          </a:xfrm>
          <a:custGeom>
            <a:avLst/>
            <a:gdLst>
              <a:gd name="T0" fmla="*/ 132 w 202"/>
              <a:gd name="T1" fmla="*/ 8 h 38"/>
              <a:gd name="T2" fmla="*/ 64 w 202"/>
              <a:gd name="T3" fmla="*/ 12 h 38"/>
              <a:gd name="T4" fmla="*/ 6 w 202"/>
              <a:gd name="T5" fmla="*/ 3 h 38"/>
              <a:gd name="T6" fmla="*/ 5 w 202"/>
              <a:gd name="T7" fmla="*/ 4 h 38"/>
              <a:gd name="T8" fmla="*/ 3 w 202"/>
              <a:gd name="T9" fmla="*/ 10 h 38"/>
              <a:gd name="T10" fmla="*/ 3 w 202"/>
              <a:gd name="T11" fmla="*/ 28 h 38"/>
              <a:gd name="T12" fmla="*/ 19 w 202"/>
              <a:gd name="T13" fmla="*/ 36 h 38"/>
              <a:gd name="T14" fmla="*/ 60 w 202"/>
              <a:gd name="T15" fmla="*/ 38 h 38"/>
              <a:gd name="T16" fmla="*/ 94 w 202"/>
              <a:gd name="T17" fmla="*/ 35 h 38"/>
              <a:gd name="T18" fmla="*/ 116 w 202"/>
              <a:gd name="T19" fmla="*/ 29 h 38"/>
              <a:gd name="T20" fmla="*/ 157 w 202"/>
              <a:gd name="T21" fmla="*/ 25 h 38"/>
              <a:gd name="T22" fmla="*/ 186 w 202"/>
              <a:gd name="T23" fmla="*/ 19 h 38"/>
              <a:gd name="T24" fmla="*/ 194 w 202"/>
              <a:gd name="T25" fmla="*/ 15 h 38"/>
              <a:gd name="T26" fmla="*/ 201 w 202"/>
              <a:gd name="T27" fmla="*/ 4 h 38"/>
              <a:gd name="T28" fmla="*/ 202 w 202"/>
              <a:gd name="T29" fmla="*/ 0 h 38"/>
              <a:gd name="T30" fmla="*/ 132 w 202"/>
              <a:gd name="T31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2" h="38">
                <a:moveTo>
                  <a:pt x="132" y="8"/>
                </a:moveTo>
                <a:cubicBezTo>
                  <a:pt x="109" y="10"/>
                  <a:pt x="87" y="13"/>
                  <a:pt x="64" y="12"/>
                </a:cubicBezTo>
                <a:cubicBezTo>
                  <a:pt x="44" y="12"/>
                  <a:pt x="26" y="6"/>
                  <a:pt x="6" y="3"/>
                </a:cubicBezTo>
                <a:cubicBezTo>
                  <a:pt x="6" y="3"/>
                  <a:pt x="5" y="4"/>
                  <a:pt x="5" y="4"/>
                </a:cubicBezTo>
                <a:cubicBezTo>
                  <a:pt x="4" y="6"/>
                  <a:pt x="3" y="8"/>
                  <a:pt x="3" y="10"/>
                </a:cubicBezTo>
                <a:cubicBezTo>
                  <a:pt x="1" y="16"/>
                  <a:pt x="0" y="23"/>
                  <a:pt x="3" y="28"/>
                </a:cubicBezTo>
                <a:cubicBezTo>
                  <a:pt x="7" y="33"/>
                  <a:pt x="13" y="35"/>
                  <a:pt x="19" y="36"/>
                </a:cubicBezTo>
                <a:cubicBezTo>
                  <a:pt x="32" y="38"/>
                  <a:pt x="46" y="38"/>
                  <a:pt x="60" y="38"/>
                </a:cubicBezTo>
                <a:cubicBezTo>
                  <a:pt x="71" y="38"/>
                  <a:pt x="83" y="38"/>
                  <a:pt x="94" y="35"/>
                </a:cubicBezTo>
                <a:cubicBezTo>
                  <a:pt x="101" y="34"/>
                  <a:pt x="108" y="31"/>
                  <a:pt x="116" y="29"/>
                </a:cubicBezTo>
                <a:cubicBezTo>
                  <a:pt x="129" y="26"/>
                  <a:pt x="143" y="27"/>
                  <a:pt x="157" y="25"/>
                </a:cubicBezTo>
                <a:cubicBezTo>
                  <a:pt x="167" y="24"/>
                  <a:pt x="176" y="22"/>
                  <a:pt x="186" y="19"/>
                </a:cubicBezTo>
                <a:cubicBezTo>
                  <a:pt x="189" y="18"/>
                  <a:pt x="192" y="17"/>
                  <a:pt x="194" y="15"/>
                </a:cubicBezTo>
                <a:cubicBezTo>
                  <a:pt x="198" y="12"/>
                  <a:pt x="200" y="8"/>
                  <a:pt x="201" y="4"/>
                </a:cubicBezTo>
                <a:cubicBezTo>
                  <a:pt x="202" y="3"/>
                  <a:pt x="202" y="1"/>
                  <a:pt x="202" y="0"/>
                </a:cubicBezTo>
                <a:cubicBezTo>
                  <a:pt x="181" y="9"/>
                  <a:pt x="152" y="7"/>
                  <a:pt x="132" y="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íṥḷïďê">
            <a:extLst>
              <a:ext uri="{FF2B5EF4-FFF2-40B4-BE49-F238E27FC236}">
                <a16:creationId xmlns:a16="http://schemas.microsoft.com/office/drawing/2014/main" id="{1D3C3859-7D21-4796-82E2-C3A493BF09E2}"/>
              </a:ext>
            </a:extLst>
          </p:cNvPr>
          <p:cNvSpPr/>
          <p:nvPr/>
        </p:nvSpPr>
        <p:spPr bwMode="auto">
          <a:xfrm>
            <a:off x="2322021" y="3676567"/>
            <a:ext cx="65352" cy="26657"/>
          </a:xfrm>
          <a:custGeom>
            <a:avLst/>
            <a:gdLst>
              <a:gd name="T0" fmla="*/ 0 w 22"/>
              <a:gd name="T1" fmla="*/ 2 h 9"/>
              <a:gd name="T2" fmla="*/ 3 w 22"/>
              <a:gd name="T3" fmla="*/ 1 h 9"/>
              <a:gd name="T4" fmla="*/ 22 w 22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9">
                <a:moveTo>
                  <a:pt x="0" y="2"/>
                </a:moveTo>
                <a:cubicBezTo>
                  <a:pt x="0" y="0"/>
                  <a:pt x="2" y="0"/>
                  <a:pt x="3" y="1"/>
                </a:cubicBezTo>
                <a:cubicBezTo>
                  <a:pt x="10" y="3"/>
                  <a:pt x="16" y="6"/>
                  <a:pt x="22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îṣḻidè">
            <a:extLst>
              <a:ext uri="{FF2B5EF4-FFF2-40B4-BE49-F238E27FC236}">
                <a16:creationId xmlns:a16="http://schemas.microsoft.com/office/drawing/2014/main" id="{B003FF38-A403-4B5D-A7CD-BCF5ED14FC03}"/>
              </a:ext>
            </a:extLst>
          </p:cNvPr>
          <p:cNvSpPr/>
          <p:nvPr/>
        </p:nvSpPr>
        <p:spPr bwMode="auto">
          <a:xfrm>
            <a:off x="2381354" y="3649910"/>
            <a:ext cx="49874" cy="20638"/>
          </a:xfrm>
          <a:custGeom>
            <a:avLst/>
            <a:gdLst>
              <a:gd name="T0" fmla="*/ 0 w 17"/>
              <a:gd name="T1" fmla="*/ 2 h 7"/>
              <a:gd name="T2" fmla="*/ 5 w 17"/>
              <a:gd name="T3" fmla="*/ 1 h 7"/>
              <a:gd name="T4" fmla="*/ 17 w 17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" h="7">
                <a:moveTo>
                  <a:pt x="0" y="2"/>
                </a:moveTo>
                <a:cubicBezTo>
                  <a:pt x="0" y="0"/>
                  <a:pt x="3" y="0"/>
                  <a:pt x="5" y="1"/>
                </a:cubicBezTo>
                <a:cubicBezTo>
                  <a:pt x="9" y="2"/>
                  <a:pt x="13" y="4"/>
                  <a:pt x="17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íşḷïdé">
            <a:extLst>
              <a:ext uri="{FF2B5EF4-FFF2-40B4-BE49-F238E27FC236}">
                <a16:creationId xmlns:a16="http://schemas.microsoft.com/office/drawing/2014/main" id="{DEE123A6-01DC-4DB4-9608-BF64456C028F}"/>
              </a:ext>
            </a:extLst>
          </p:cNvPr>
          <p:cNvSpPr/>
          <p:nvPr/>
        </p:nvSpPr>
        <p:spPr bwMode="auto">
          <a:xfrm>
            <a:off x="2414031" y="3618094"/>
            <a:ext cx="52454" cy="20638"/>
          </a:xfrm>
          <a:custGeom>
            <a:avLst/>
            <a:gdLst>
              <a:gd name="T0" fmla="*/ 0 w 18"/>
              <a:gd name="T1" fmla="*/ 1 h 7"/>
              <a:gd name="T2" fmla="*/ 3 w 18"/>
              <a:gd name="T3" fmla="*/ 1 h 7"/>
              <a:gd name="T4" fmla="*/ 18 w 18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7">
                <a:moveTo>
                  <a:pt x="0" y="1"/>
                </a:moveTo>
                <a:cubicBezTo>
                  <a:pt x="0" y="0"/>
                  <a:pt x="2" y="0"/>
                  <a:pt x="3" y="1"/>
                </a:cubicBezTo>
                <a:cubicBezTo>
                  <a:pt x="8" y="2"/>
                  <a:pt x="13" y="4"/>
                  <a:pt x="18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ïšļíďè">
            <a:extLst>
              <a:ext uri="{FF2B5EF4-FFF2-40B4-BE49-F238E27FC236}">
                <a16:creationId xmlns:a16="http://schemas.microsoft.com/office/drawing/2014/main" id="{294B9D0D-FD1F-4FE4-ACF4-E21944E81436}"/>
              </a:ext>
            </a:extLst>
          </p:cNvPr>
          <p:cNvSpPr/>
          <p:nvPr/>
        </p:nvSpPr>
        <p:spPr bwMode="auto">
          <a:xfrm>
            <a:off x="2443267" y="3585418"/>
            <a:ext cx="58473" cy="26657"/>
          </a:xfrm>
          <a:custGeom>
            <a:avLst/>
            <a:gdLst>
              <a:gd name="T0" fmla="*/ 0 w 20"/>
              <a:gd name="T1" fmla="*/ 1 h 9"/>
              <a:gd name="T2" fmla="*/ 2 w 20"/>
              <a:gd name="T3" fmla="*/ 0 h 9"/>
              <a:gd name="T4" fmla="*/ 20 w 20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9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8" y="3"/>
                  <a:pt x="14" y="6"/>
                  <a:pt x="20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ïṡ1îḑe">
            <a:extLst>
              <a:ext uri="{FF2B5EF4-FFF2-40B4-BE49-F238E27FC236}">
                <a16:creationId xmlns:a16="http://schemas.microsoft.com/office/drawing/2014/main" id="{92555627-21D0-47AA-99C5-DF973CFFE65F}"/>
              </a:ext>
            </a:extLst>
          </p:cNvPr>
          <p:cNvSpPr/>
          <p:nvPr/>
        </p:nvSpPr>
        <p:spPr bwMode="auto">
          <a:xfrm>
            <a:off x="3028857" y="2726381"/>
            <a:ext cx="907192" cy="1038756"/>
          </a:xfrm>
          <a:custGeom>
            <a:avLst/>
            <a:gdLst>
              <a:gd name="T0" fmla="*/ 134 w 308"/>
              <a:gd name="T1" fmla="*/ 64 h 353"/>
              <a:gd name="T2" fmla="*/ 48 w 308"/>
              <a:gd name="T3" fmla="*/ 7 h 353"/>
              <a:gd name="T4" fmla="*/ 21 w 308"/>
              <a:gd name="T5" fmla="*/ 4 h 353"/>
              <a:gd name="T6" fmla="*/ 3 w 308"/>
              <a:gd name="T7" fmla="*/ 32 h 353"/>
              <a:gd name="T8" fmla="*/ 11 w 308"/>
              <a:gd name="T9" fmla="*/ 94 h 353"/>
              <a:gd name="T10" fmla="*/ 40 w 308"/>
              <a:gd name="T11" fmla="*/ 151 h 353"/>
              <a:gd name="T12" fmla="*/ 88 w 308"/>
              <a:gd name="T13" fmla="*/ 232 h 353"/>
              <a:gd name="T14" fmla="*/ 174 w 308"/>
              <a:gd name="T15" fmla="*/ 328 h 353"/>
              <a:gd name="T16" fmla="*/ 242 w 308"/>
              <a:gd name="T17" fmla="*/ 348 h 353"/>
              <a:gd name="T18" fmla="*/ 260 w 308"/>
              <a:gd name="T19" fmla="*/ 352 h 353"/>
              <a:gd name="T20" fmla="*/ 273 w 308"/>
              <a:gd name="T21" fmla="*/ 346 h 353"/>
              <a:gd name="T22" fmla="*/ 304 w 308"/>
              <a:gd name="T23" fmla="*/ 290 h 353"/>
              <a:gd name="T24" fmla="*/ 265 w 308"/>
              <a:gd name="T25" fmla="*/ 199 h 353"/>
              <a:gd name="T26" fmla="*/ 184 w 308"/>
              <a:gd name="T27" fmla="*/ 110 h 353"/>
              <a:gd name="T28" fmla="*/ 134 w 308"/>
              <a:gd name="T29" fmla="*/ 6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8" h="353">
                <a:moveTo>
                  <a:pt x="134" y="64"/>
                </a:moveTo>
                <a:cubicBezTo>
                  <a:pt x="108" y="42"/>
                  <a:pt x="81" y="19"/>
                  <a:pt x="48" y="7"/>
                </a:cubicBezTo>
                <a:cubicBezTo>
                  <a:pt x="40" y="3"/>
                  <a:pt x="30" y="0"/>
                  <a:pt x="21" y="4"/>
                </a:cubicBezTo>
                <a:cubicBezTo>
                  <a:pt x="10" y="8"/>
                  <a:pt x="5" y="20"/>
                  <a:pt x="3" y="32"/>
                </a:cubicBezTo>
                <a:cubicBezTo>
                  <a:pt x="0" y="52"/>
                  <a:pt x="4" y="74"/>
                  <a:pt x="11" y="94"/>
                </a:cubicBezTo>
                <a:cubicBezTo>
                  <a:pt x="18" y="114"/>
                  <a:pt x="29" y="132"/>
                  <a:pt x="40" y="151"/>
                </a:cubicBezTo>
                <a:cubicBezTo>
                  <a:pt x="56" y="178"/>
                  <a:pt x="72" y="205"/>
                  <a:pt x="88" y="232"/>
                </a:cubicBezTo>
                <a:cubicBezTo>
                  <a:pt x="110" y="270"/>
                  <a:pt x="135" y="310"/>
                  <a:pt x="174" y="328"/>
                </a:cubicBezTo>
                <a:cubicBezTo>
                  <a:pt x="196" y="338"/>
                  <a:pt x="220" y="340"/>
                  <a:pt x="242" y="348"/>
                </a:cubicBezTo>
                <a:cubicBezTo>
                  <a:pt x="248" y="350"/>
                  <a:pt x="254" y="353"/>
                  <a:pt x="260" y="352"/>
                </a:cubicBezTo>
                <a:cubicBezTo>
                  <a:pt x="265" y="351"/>
                  <a:pt x="269" y="349"/>
                  <a:pt x="273" y="346"/>
                </a:cubicBezTo>
                <a:cubicBezTo>
                  <a:pt x="290" y="332"/>
                  <a:pt x="302" y="312"/>
                  <a:pt x="304" y="290"/>
                </a:cubicBezTo>
                <a:cubicBezTo>
                  <a:pt x="308" y="254"/>
                  <a:pt x="285" y="225"/>
                  <a:pt x="265" y="199"/>
                </a:cubicBezTo>
                <a:cubicBezTo>
                  <a:pt x="240" y="167"/>
                  <a:pt x="213" y="137"/>
                  <a:pt x="184" y="110"/>
                </a:cubicBezTo>
                <a:cubicBezTo>
                  <a:pt x="168" y="94"/>
                  <a:pt x="151" y="79"/>
                  <a:pt x="134" y="64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ïşlíḑé">
            <a:extLst>
              <a:ext uri="{FF2B5EF4-FFF2-40B4-BE49-F238E27FC236}">
                <a16:creationId xmlns:a16="http://schemas.microsoft.com/office/drawing/2014/main" id="{DD54E982-CCBD-4690-B471-EFCBE181E98C}"/>
              </a:ext>
            </a:extLst>
          </p:cNvPr>
          <p:cNvSpPr/>
          <p:nvPr/>
        </p:nvSpPr>
        <p:spPr bwMode="auto">
          <a:xfrm>
            <a:off x="3028857" y="2794312"/>
            <a:ext cx="220994" cy="464345"/>
          </a:xfrm>
          <a:custGeom>
            <a:avLst/>
            <a:gdLst>
              <a:gd name="T0" fmla="*/ 58 w 75"/>
              <a:gd name="T1" fmla="*/ 158 h 158"/>
              <a:gd name="T2" fmla="*/ 74 w 75"/>
              <a:gd name="T3" fmla="*/ 91 h 158"/>
              <a:gd name="T4" fmla="*/ 49 w 75"/>
              <a:gd name="T5" fmla="*/ 34 h 158"/>
              <a:gd name="T6" fmla="*/ 6 w 75"/>
              <a:gd name="T7" fmla="*/ 1 h 158"/>
              <a:gd name="T8" fmla="*/ 5 w 75"/>
              <a:gd name="T9" fmla="*/ 0 h 158"/>
              <a:gd name="T10" fmla="*/ 3 w 75"/>
              <a:gd name="T11" fmla="*/ 9 h 158"/>
              <a:gd name="T12" fmla="*/ 11 w 75"/>
              <a:gd name="T13" fmla="*/ 71 h 158"/>
              <a:gd name="T14" fmla="*/ 40 w 75"/>
              <a:gd name="T15" fmla="*/ 128 h 158"/>
              <a:gd name="T16" fmla="*/ 58 w 75"/>
              <a:gd name="T17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5" h="158">
                <a:moveTo>
                  <a:pt x="58" y="158"/>
                </a:moveTo>
                <a:cubicBezTo>
                  <a:pt x="66" y="136"/>
                  <a:pt x="73" y="114"/>
                  <a:pt x="74" y="91"/>
                </a:cubicBezTo>
                <a:cubicBezTo>
                  <a:pt x="75" y="67"/>
                  <a:pt x="68" y="49"/>
                  <a:pt x="49" y="34"/>
                </a:cubicBezTo>
                <a:cubicBezTo>
                  <a:pt x="35" y="22"/>
                  <a:pt x="19" y="13"/>
                  <a:pt x="6" y="1"/>
                </a:cubicBezTo>
                <a:cubicBezTo>
                  <a:pt x="6" y="0"/>
                  <a:pt x="5" y="0"/>
                  <a:pt x="5" y="0"/>
                </a:cubicBezTo>
                <a:cubicBezTo>
                  <a:pt x="4" y="3"/>
                  <a:pt x="4" y="6"/>
                  <a:pt x="3" y="9"/>
                </a:cubicBezTo>
                <a:cubicBezTo>
                  <a:pt x="0" y="29"/>
                  <a:pt x="4" y="51"/>
                  <a:pt x="11" y="71"/>
                </a:cubicBezTo>
                <a:cubicBezTo>
                  <a:pt x="18" y="91"/>
                  <a:pt x="29" y="109"/>
                  <a:pt x="40" y="128"/>
                </a:cubicBezTo>
                <a:cubicBezTo>
                  <a:pt x="46" y="138"/>
                  <a:pt x="52" y="148"/>
                  <a:pt x="58" y="15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iṣḻíḍé">
            <a:extLst>
              <a:ext uri="{FF2B5EF4-FFF2-40B4-BE49-F238E27FC236}">
                <a16:creationId xmlns:a16="http://schemas.microsoft.com/office/drawing/2014/main" id="{E09153FE-88D2-4519-B7EF-DAFC7C5F395E}"/>
              </a:ext>
            </a:extLst>
          </p:cNvPr>
          <p:cNvSpPr/>
          <p:nvPr/>
        </p:nvSpPr>
        <p:spPr bwMode="auto">
          <a:xfrm>
            <a:off x="2658241" y="2732400"/>
            <a:ext cx="614827" cy="773908"/>
          </a:xfrm>
          <a:custGeom>
            <a:avLst/>
            <a:gdLst>
              <a:gd name="T0" fmla="*/ 126 w 209"/>
              <a:gd name="T1" fmla="*/ 20 h 263"/>
              <a:gd name="T2" fmla="*/ 0 w 209"/>
              <a:gd name="T3" fmla="*/ 197 h 263"/>
              <a:gd name="T4" fmla="*/ 64 w 209"/>
              <a:gd name="T5" fmla="*/ 258 h 263"/>
              <a:gd name="T6" fmla="*/ 68 w 209"/>
              <a:gd name="T7" fmla="*/ 262 h 263"/>
              <a:gd name="T8" fmla="*/ 73 w 209"/>
              <a:gd name="T9" fmla="*/ 261 h 263"/>
              <a:gd name="T10" fmla="*/ 95 w 209"/>
              <a:gd name="T11" fmla="*/ 240 h 263"/>
              <a:gd name="T12" fmla="*/ 196 w 209"/>
              <a:gd name="T13" fmla="*/ 125 h 263"/>
              <a:gd name="T14" fmla="*/ 206 w 209"/>
              <a:gd name="T15" fmla="*/ 110 h 263"/>
              <a:gd name="T16" fmla="*/ 203 w 209"/>
              <a:gd name="T17" fmla="*/ 82 h 263"/>
              <a:gd name="T18" fmla="*/ 173 w 209"/>
              <a:gd name="T19" fmla="*/ 24 h 263"/>
              <a:gd name="T20" fmla="*/ 151 w 209"/>
              <a:gd name="T21" fmla="*/ 1 h 263"/>
              <a:gd name="T22" fmla="*/ 126 w 209"/>
              <a:gd name="T23" fmla="*/ 2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9" h="263">
                <a:moveTo>
                  <a:pt x="126" y="20"/>
                </a:moveTo>
                <a:cubicBezTo>
                  <a:pt x="78" y="74"/>
                  <a:pt x="36" y="134"/>
                  <a:pt x="0" y="197"/>
                </a:cubicBezTo>
                <a:cubicBezTo>
                  <a:pt x="28" y="208"/>
                  <a:pt x="52" y="230"/>
                  <a:pt x="64" y="258"/>
                </a:cubicBezTo>
                <a:cubicBezTo>
                  <a:pt x="65" y="260"/>
                  <a:pt x="66" y="262"/>
                  <a:pt x="68" y="262"/>
                </a:cubicBezTo>
                <a:cubicBezTo>
                  <a:pt x="70" y="263"/>
                  <a:pt x="71" y="262"/>
                  <a:pt x="73" y="261"/>
                </a:cubicBezTo>
                <a:cubicBezTo>
                  <a:pt x="82" y="256"/>
                  <a:pt x="88" y="248"/>
                  <a:pt x="95" y="240"/>
                </a:cubicBezTo>
                <a:cubicBezTo>
                  <a:pt x="127" y="200"/>
                  <a:pt x="161" y="162"/>
                  <a:pt x="196" y="125"/>
                </a:cubicBezTo>
                <a:cubicBezTo>
                  <a:pt x="200" y="120"/>
                  <a:pt x="204" y="116"/>
                  <a:pt x="206" y="110"/>
                </a:cubicBezTo>
                <a:cubicBezTo>
                  <a:pt x="209" y="101"/>
                  <a:pt x="206" y="91"/>
                  <a:pt x="203" y="82"/>
                </a:cubicBezTo>
                <a:cubicBezTo>
                  <a:pt x="195" y="62"/>
                  <a:pt x="186" y="41"/>
                  <a:pt x="173" y="24"/>
                </a:cubicBezTo>
                <a:cubicBezTo>
                  <a:pt x="169" y="18"/>
                  <a:pt x="159" y="2"/>
                  <a:pt x="151" y="1"/>
                </a:cubicBezTo>
                <a:cubicBezTo>
                  <a:pt x="142" y="0"/>
                  <a:pt x="131" y="14"/>
                  <a:pt x="126" y="20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ïṩḻíḋé">
            <a:extLst>
              <a:ext uri="{FF2B5EF4-FFF2-40B4-BE49-F238E27FC236}">
                <a16:creationId xmlns:a16="http://schemas.microsoft.com/office/drawing/2014/main" id="{E1D3608A-9DE0-49D7-B7F8-427FD6FAC091}"/>
              </a:ext>
            </a:extLst>
          </p:cNvPr>
          <p:cNvSpPr/>
          <p:nvPr/>
        </p:nvSpPr>
        <p:spPr bwMode="auto">
          <a:xfrm>
            <a:off x="3167301" y="2997248"/>
            <a:ext cx="73951" cy="161661"/>
          </a:xfrm>
          <a:custGeom>
            <a:avLst/>
            <a:gdLst>
              <a:gd name="T0" fmla="*/ 0 w 25"/>
              <a:gd name="T1" fmla="*/ 54 h 55"/>
              <a:gd name="T2" fmla="*/ 16 w 25"/>
              <a:gd name="T3" fmla="*/ 33 h 55"/>
              <a:gd name="T4" fmla="*/ 23 w 25"/>
              <a:gd name="T5" fmla="*/ 17 h 55"/>
              <a:gd name="T6" fmla="*/ 23 w 25"/>
              <a:gd name="T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55">
                <a:moveTo>
                  <a:pt x="0" y="54"/>
                </a:moveTo>
                <a:cubicBezTo>
                  <a:pt x="1" y="55"/>
                  <a:pt x="15" y="35"/>
                  <a:pt x="16" y="33"/>
                </a:cubicBezTo>
                <a:cubicBezTo>
                  <a:pt x="19" y="28"/>
                  <a:pt x="21" y="23"/>
                  <a:pt x="23" y="17"/>
                </a:cubicBezTo>
                <a:cubicBezTo>
                  <a:pt x="24" y="11"/>
                  <a:pt x="25" y="5"/>
                  <a:pt x="23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išļíḓê">
            <a:extLst>
              <a:ext uri="{FF2B5EF4-FFF2-40B4-BE49-F238E27FC236}">
                <a16:creationId xmlns:a16="http://schemas.microsoft.com/office/drawing/2014/main" id="{26620F79-F1E3-42CC-8992-F05135AB70D8}"/>
              </a:ext>
            </a:extLst>
          </p:cNvPr>
          <p:cNvSpPr/>
          <p:nvPr/>
        </p:nvSpPr>
        <p:spPr bwMode="auto">
          <a:xfrm>
            <a:off x="3164721" y="3011867"/>
            <a:ext cx="2580" cy="73092"/>
          </a:xfrm>
          <a:custGeom>
            <a:avLst/>
            <a:gdLst>
              <a:gd name="T0" fmla="*/ 0 w 1"/>
              <a:gd name="T1" fmla="*/ 0 h 25"/>
              <a:gd name="T2" fmla="*/ 0 w 1"/>
              <a:gd name="T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25">
                <a:moveTo>
                  <a:pt x="0" y="0"/>
                </a:moveTo>
                <a:cubicBezTo>
                  <a:pt x="1" y="8"/>
                  <a:pt x="1" y="17"/>
                  <a:pt x="0" y="25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íšļíďé">
            <a:extLst>
              <a:ext uri="{FF2B5EF4-FFF2-40B4-BE49-F238E27FC236}">
                <a16:creationId xmlns:a16="http://schemas.microsoft.com/office/drawing/2014/main" id="{351E9504-0053-4D23-A2A4-55E4AE613AE1}"/>
              </a:ext>
            </a:extLst>
          </p:cNvPr>
          <p:cNvSpPr/>
          <p:nvPr/>
        </p:nvSpPr>
        <p:spPr bwMode="auto">
          <a:xfrm>
            <a:off x="3191378" y="3023905"/>
            <a:ext cx="120386" cy="137584"/>
          </a:xfrm>
          <a:custGeom>
            <a:avLst/>
            <a:gdLst>
              <a:gd name="T0" fmla="*/ 0 w 41"/>
              <a:gd name="T1" fmla="*/ 47 h 47"/>
              <a:gd name="T2" fmla="*/ 24 w 41"/>
              <a:gd name="T3" fmla="*/ 27 h 47"/>
              <a:gd name="T4" fmla="*/ 41 w 41"/>
              <a:gd name="T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" h="47">
                <a:moveTo>
                  <a:pt x="0" y="47"/>
                </a:moveTo>
                <a:cubicBezTo>
                  <a:pt x="9" y="42"/>
                  <a:pt x="17" y="35"/>
                  <a:pt x="24" y="27"/>
                </a:cubicBezTo>
                <a:cubicBezTo>
                  <a:pt x="31" y="18"/>
                  <a:pt x="36" y="9"/>
                  <a:pt x="41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îs1îḋe">
            <a:extLst>
              <a:ext uri="{FF2B5EF4-FFF2-40B4-BE49-F238E27FC236}">
                <a16:creationId xmlns:a16="http://schemas.microsoft.com/office/drawing/2014/main" id="{054C8B7B-DDDE-49CD-8991-BCC27301A40E}"/>
              </a:ext>
            </a:extLst>
          </p:cNvPr>
          <p:cNvSpPr/>
          <p:nvPr/>
        </p:nvSpPr>
        <p:spPr bwMode="auto">
          <a:xfrm>
            <a:off x="2637604" y="3226841"/>
            <a:ext cx="318162" cy="308703"/>
          </a:xfrm>
          <a:custGeom>
            <a:avLst/>
            <a:gdLst>
              <a:gd name="T0" fmla="*/ 77 w 108"/>
              <a:gd name="T1" fmla="*/ 105 h 105"/>
              <a:gd name="T2" fmla="*/ 105 w 108"/>
              <a:gd name="T3" fmla="*/ 79 h 105"/>
              <a:gd name="T4" fmla="*/ 107 w 108"/>
              <a:gd name="T5" fmla="*/ 75 h 105"/>
              <a:gd name="T6" fmla="*/ 106 w 108"/>
              <a:gd name="T7" fmla="*/ 70 h 105"/>
              <a:gd name="T8" fmla="*/ 71 w 108"/>
              <a:gd name="T9" fmla="*/ 25 h 105"/>
              <a:gd name="T10" fmla="*/ 21 w 108"/>
              <a:gd name="T11" fmla="*/ 0 h 105"/>
              <a:gd name="T12" fmla="*/ 16 w 108"/>
              <a:gd name="T13" fmla="*/ 1 h 105"/>
              <a:gd name="T14" fmla="*/ 14 w 108"/>
              <a:gd name="T15" fmla="*/ 4 h 105"/>
              <a:gd name="T16" fmla="*/ 5 w 108"/>
              <a:gd name="T17" fmla="*/ 23 h 105"/>
              <a:gd name="T18" fmla="*/ 19 w 108"/>
              <a:gd name="T19" fmla="*/ 39 h 105"/>
              <a:gd name="T20" fmla="*/ 43 w 108"/>
              <a:gd name="T21" fmla="*/ 56 h 105"/>
              <a:gd name="T22" fmla="*/ 77 w 108"/>
              <a:gd name="T23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05">
                <a:moveTo>
                  <a:pt x="77" y="105"/>
                </a:moveTo>
                <a:cubicBezTo>
                  <a:pt x="88" y="98"/>
                  <a:pt x="97" y="89"/>
                  <a:pt x="105" y="79"/>
                </a:cubicBezTo>
                <a:cubicBezTo>
                  <a:pt x="106" y="78"/>
                  <a:pt x="107" y="77"/>
                  <a:pt x="107" y="75"/>
                </a:cubicBezTo>
                <a:cubicBezTo>
                  <a:pt x="108" y="73"/>
                  <a:pt x="107" y="71"/>
                  <a:pt x="106" y="70"/>
                </a:cubicBezTo>
                <a:cubicBezTo>
                  <a:pt x="96" y="54"/>
                  <a:pt x="85" y="38"/>
                  <a:pt x="71" y="25"/>
                </a:cubicBezTo>
                <a:cubicBezTo>
                  <a:pt x="58" y="12"/>
                  <a:pt x="40" y="2"/>
                  <a:pt x="21" y="0"/>
                </a:cubicBezTo>
                <a:cubicBezTo>
                  <a:pt x="19" y="0"/>
                  <a:pt x="18" y="0"/>
                  <a:pt x="16" y="1"/>
                </a:cubicBezTo>
                <a:cubicBezTo>
                  <a:pt x="15" y="2"/>
                  <a:pt x="15" y="3"/>
                  <a:pt x="14" y="4"/>
                </a:cubicBezTo>
                <a:cubicBezTo>
                  <a:pt x="11" y="10"/>
                  <a:pt x="8" y="17"/>
                  <a:pt x="5" y="23"/>
                </a:cubicBezTo>
                <a:cubicBezTo>
                  <a:pt x="0" y="35"/>
                  <a:pt x="11" y="35"/>
                  <a:pt x="19" y="39"/>
                </a:cubicBezTo>
                <a:cubicBezTo>
                  <a:pt x="28" y="44"/>
                  <a:pt x="36" y="50"/>
                  <a:pt x="43" y="56"/>
                </a:cubicBezTo>
                <a:cubicBezTo>
                  <a:pt x="58" y="70"/>
                  <a:pt x="70" y="86"/>
                  <a:pt x="77" y="105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işľiḓé">
            <a:extLst>
              <a:ext uri="{FF2B5EF4-FFF2-40B4-BE49-F238E27FC236}">
                <a16:creationId xmlns:a16="http://schemas.microsoft.com/office/drawing/2014/main" id="{34E808D7-A2FF-482C-B86C-1DB89A7B769B}"/>
              </a:ext>
            </a:extLst>
          </p:cNvPr>
          <p:cNvSpPr/>
          <p:nvPr/>
        </p:nvSpPr>
        <p:spPr bwMode="auto">
          <a:xfrm>
            <a:off x="3414951" y="2755617"/>
            <a:ext cx="736072" cy="1047355"/>
          </a:xfrm>
          <a:custGeom>
            <a:avLst/>
            <a:gdLst>
              <a:gd name="T0" fmla="*/ 246 w 250"/>
              <a:gd name="T1" fmla="*/ 286 h 356"/>
              <a:gd name="T2" fmla="*/ 238 w 250"/>
              <a:gd name="T3" fmla="*/ 312 h 356"/>
              <a:gd name="T4" fmla="*/ 184 w 250"/>
              <a:gd name="T5" fmla="*/ 349 h 356"/>
              <a:gd name="T6" fmla="*/ 103 w 250"/>
              <a:gd name="T7" fmla="*/ 334 h 356"/>
              <a:gd name="T8" fmla="*/ 71 w 250"/>
              <a:gd name="T9" fmla="*/ 280 h 356"/>
              <a:gd name="T10" fmla="*/ 22 w 250"/>
              <a:gd name="T11" fmla="*/ 151 h 356"/>
              <a:gd name="T12" fmla="*/ 3 w 250"/>
              <a:gd name="T13" fmla="*/ 89 h 356"/>
              <a:gd name="T14" fmla="*/ 13 w 250"/>
              <a:gd name="T15" fmla="*/ 26 h 356"/>
              <a:gd name="T16" fmla="*/ 51 w 250"/>
              <a:gd name="T17" fmla="*/ 1 h 356"/>
              <a:gd name="T18" fmla="*/ 86 w 250"/>
              <a:gd name="T19" fmla="*/ 15 h 356"/>
              <a:gd name="T20" fmla="*/ 171 w 250"/>
              <a:gd name="T21" fmla="*/ 114 h 356"/>
              <a:gd name="T22" fmla="*/ 225 w 250"/>
              <a:gd name="T23" fmla="*/ 203 h 356"/>
              <a:gd name="T24" fmla="*/ 246 w 250"/>
              <a:gd name="T25" fmla="*/ 28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0" h="356">
                <a:moveTo>
                  <a:pt x="246" y="286"/>
                </a:moveTo>
                <a:cubicBezTo>
                  <a:pt x="244" y="295"/>
                  <a:pt x="242" y="304"/>
                  <a:pt x="238" y="312"/>
                </a:cubicBezTo>
                <a:cubicBezTo>
                  <a:pt x="227" y="332"/>
                  <a:pt x="206" y="344"/>
                  <a:pt x="184" y="349"/>
                </a:cubicBezTo>
                <a:cubicBezTo>
                  <a:pt x="156" y="356"/>
                  <a:pt x="124" y="353"/>
                  <a:pt x="103" y="334"/>
                </a:cubicBezTo>
                <a:cubicBezTo>
                  <a:pt x="87" y="320"/>
                  <a:pt x="79" y="300"/>
                  <a:pt x="71" y="280"/>
                </a:cubicBezTo>
                <a:cubicBezTo>
                  <a:pt x="55" y="237"/>
                  <a:pt x="38" y="194"/>
                  <a:pt x="22" y="151"/>
                </a:cubicBezTo>
                <a:cubicBezTo>
                  <a:pt x="14" y="131"/>
                  <a:pt x="7" y="111"/>
                  <a:pt x="3" y="89"/>
                </a:cubicBezTo>
                <a:cubicBezTo>
                  <a:pt x="0" y="68"/>
                  <a:pt x="2" y="45"/>
                  <a:pt x="13" y="26"/>
                </a:cubicBezTo>
                <a:cubicBezTo>
                  <a:pt x="21" y="12"/>
                  <a:pt x="35" y="1"/>
                  <a:pt x="51" y="1"/>
                </a:cubicBezTo>
                <a:cubicBezTo>
                  <a:pt x="64" y="0"/>
                  <a:pt x="76" y="7"/>
                  <a:pt x="86" y="15"/>
                </a:cubicBezTo>
                <a:cubicBezTo>
                  <a:pt x="121" y="41"/>
                  <a:pt x="146" y="78"/>
                  <a:pt x="171" y="114"/>
                </a:cubicBezTo>
                <a:cubicBezTo>
                  <a:pt x="190" y="143"/>
                  <a:pt x="209" y="172"/>
                  <a:pt x="225" y="203"/>
                </a:cubicBezTo>
                <a:cubicBezTo>
                  <a:pt x="240" y="230"/>
                  <a:pt x="250" y="254"/>
                  <a:pt x="246" y="28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îṥľïḑè">
            <a:extLst>
              <a:ext uri="{FF2B5EF4-FFF2-40B4-BE49-F238E27FC236}">
                <a16:creationId xmlns:a16="http://schemas.microsoft.com/office/drawing/2014/main" id="{14C2703C-B06C-4E63-981F-FBE15493EEBC}"/>
              </a:ext>
            </a:extLst>
          </p:cNvPr>
          <p:cNvSpPr/>
          <p:nvPr/>
        </p:nvSpPr>
        <p:spPr bwMode="auto">
          <a:xfrm>
            <a:off x="3479443" y="2976611"/>
            <a:ext cx="270868" cy="638044"/>
          </a:xfrm>
          <a:custGeom>
            <a:avLst/>
            <a:gdLst>
              <a:gd name="T0" fmla="*/ 57 w 92"/>
              <a:gd name="T1" fmla="*/ 11 h 217"/>
              <a:gd name="T2" fmla="*/ 13 w 92"/>
              <a:gd name="T3" fmla="*/ 69 h 217"/>
              <a:gd name="T4" fmla="*/ 0 w 92"/>
              <a:gd name="T5" fmla="*/ 77 h 217"/>
              <a:gd name="T6" fmla="*/ 49 w 92"/>
              <a:gd name="T7" fmla="*/ 205 h 217"/>
              <a:gd name="T8" fmla="*/ 54 w 92"/>
              <a:gd name="T9" fmla="*/ 217 h 217"/>
              <a:gd name="T10" fmla="*/ 86 w 92"/>
              <a:gd name="T11" fmla="*/ 79 h 217"/>
              <a:gd name="T12" fmla="*/ 57 w 92"/>
              <a:gd name="T13" fmla="*/ 1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17">
                <a:moveTo>
                  <a:pt x="57" y="11"/>
                </a:moveTo>
                <a:cubicBezTo>
                  <a:pt x="33" y="18"/>
                  <a:pt x="22" y="49"/>
                  <a:pt x="13" y="69"/>
                </a:cubicBezTo>
                <a:cubicBezTo>
                  <a:pt x="10" y="75"/>
                  <a:pt x="5" y="77"/>
                  <a:pt x="0" y="77"/>
                </a:cubicBezTo>
                <a:cubicBezTo>
                  <a:pt x="17" y="120"/>
                  <a:pt x="33" y="163"/>
                  <a:pt x="49" y="205"/>
                </a:cubicBezTo>
                <a:cubicBezTo>
                  <a:pt x="51" y="209"/>
                  <a:pt x="52" y="213"/>
                  <a:pt x="54" y="217"/>
                </a:cubicBezTo>
                <a:cubicBezTo>
                  <a:pt x="68" y="172"/>
                  <a:pt x="82" y="127"/>
                  <a:pt x="86" y="79"/>
                </a:cubicBezTo>
                <a:cubicBezTo>
                  <a:pt x="87" y="60"/>
                  <a:pt x="92" y="0"/>
                  <a:pt x="57" y="11"/>
                </a:cubicBezTo>
                <a:close/>
              </a:path>
            </a:pathLst>
          </a:custGeom>
          <a:solidFill>
            <a:srgbClr val="E0D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íṣ1îḋé">
            <a:extLst>
              <a:ext uri="{FF2B5EF4-FFF2-40B4-BE49-F238E27FC236}">
                <a16:creationId xmlns:a16="http://schemas.microsoft.com/office/drawing/2014/main" id="{2F30BD8C-996D-4125-84F5-B8347289E488}"/>
              </a:ext>
            </a:extLst>
          </p:cNvPr>
          <p:cNvSpPr/>
          <p:nvPr/>
        </p:nvSpPr>
        <p:spPr bwMode="auto">
          <a:xfrm>
            <a:off x="3332401" y="3397101"/>
            <a:ext cx="273447" cy="232172"/>
          </a:xfrm>
          <a:custGeom>
            <a:avLst/>
            <a:gdLst>
              <a:gd name="T0" fmla="*/ 1 w 93"/>
              <a:gd name="T1" fmla="*/ 40 h 79"/>
              <a:gd name="T2" fmla="*/ 5 w 93"/>
              <a:gd name="T3" fmla="*/ 58 h 79"/>
              <a:gd name="T4" fmla="*/ 22 w 93"/>
              <a:gd name="T5" fmla="*/ 70 h 79"/>
              <a:gd name="T6" fmla="*/ 45 w 93"/>
              <a:gd name="T7" fmla="*/ 78 h 79"/>
              <a:gd name="T8" fmla="*/ 66 w 93"/>
              <a:gd name="T9" fmla="*/ 78 h 79"/>
              <a:gd name="T10" fmla="*/ 90 w 93"/>
              <a:gd name="T11" fmla="*/ 65 h 79"/>
              <a:gd name="T12" fmla="*/ 92 w 93"/>
              <a:gd name="T13" fmla="*/ 45 h 79"/>
              <a:gd name="T14" fmla="*/ 85 w 93"/>
              <a:gd name="T15" fmla="*/ 19 h 79"/>
              <a:gd name="T16" fmla="*/ 59 w 93"/>
              <a:gd name="T17" fmla="*/ 2 h 79"/>
              <a:gd name="T18" fmla="*/ 28 w 93"/>
              <a:gd name="T19" fmla="*/ 4 h 79"/>
              <a:gd name="T20" fmla="*/ 1 w 93"/>
              <a:gd name="T21" fmla="*/ 4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79">
                <a:moveTo>
                  <a:pt x="1" y="40"/>
                </a:moveTo>
                <a:cubicBezTo>
                  <a:pt x="0" y="47"/>
                  <a:pt x="1" y="53"/>
                  <a:pt x="5" y="58"/>
                </a:cubicBezTo>
                <a:cubicBezTo>
                  <a:pt x="9" y="64"/>
                  <a:pt x="15" y="67"/>
                  <a:pt x="22" y="70"/>
                </a:cubicBezTo>
                <a:cubicBezTo>
                  <a:pt x="29" y="73"/>
                  <a:pt x="37" y="76"/>
                  <a:pt x="45" y="78"/>
                </a:cubicBezTo>
                <a:cubicBezTo>
                  <a:pt x="52" y="79"/>
                  <a:pt x="59" y="79"/>
                  <a:pt x="66" y="78"/>
                </a:cubicBezTo>
                <a:cubicBezTo>
                  <a:pt x="75" y="76"/>
                  <a:pt x="85" y="73"/>
                  <a:pt x="90" y="65"/>
                </a:cubicBezTo>
                <a:cubicBezTo>
                  <a:pt x="93" y="59"/>
                  <a:pt x="93" y="52"/>
                  <a:pt x="92" y="45"/>
                </a:cubicBezTo>
                <a:cubicBezTo>
                  <a:pt x="91" y="36"/>
                  <a:pt x="90" y="27"/>
                  <a:pt x="85" y="19"/>
                </a:cubicBezTo>
                <a:cubicBezTo>
                  <a:pt x="79" y="10"/>
                  <a:pt x="70" y="4"/>
                  <a:pt x="59" y="2"/>
                </a:cubicBezTo>
                <a:cubicBezTo>
                  <a:pt x="49" y="0"/>
                  <a:pt x="38" y="1"/>
                  <a:pt x="28" y="4"/>
                </a:cubicBezTo>
                <a:cubicBezTo>
                  <a:pt x="11" y="10"/>
                  <a:pt x="3" y="23"/>
                  <a:pt x="1" y="40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îṥ1ídé">
            <a:extLst>
              <a:ext uri="{FF2B5EF4-FFF2-40B4-BE49-F238E27FC236}">
                <a16:creationId xmlns:a16="http://schemas.microsoft.com/office/drawing/2014/main" id="{7534B176-BAA3-48FA-97F6-BBBB2BC2BF12}"/>
              </a:ext>
            </a:extLst>
          </p:cNvPr>
          <p:cNvSpPr/>
          <p:nvPr/>
        </p:nvSpPr>
        <p:spPr bwMode="auto">
          <a:xfrm>
            <a:off x="3282527" y="3291333"/>
            <a:ext cx="326761" cy="538296"/>
          </a:xfrm>
          <a:custGeom>
            <a:avLst/>
            <a:gdLst>
              <a:gd name="T0" fmla="*/ 46 w 111"/>
              <a:gd name="T1" fmla="*/ 6 h 183"/>
              <a:gd name="T2" fmla="*/ 43 w 111"/>
              <a:gd name="T3" fmla="*/ 11 h 183"/>
              <a:gd name="T4" fmla="*/ 23 w 111"/>
              <a:gd name="T5" fmla="*/ 103 h 183"/>
              <a:gd name="T6" fmla="*/ 8 w 111"/>
              <a:gd name="T7" fmla="*/ 128 h 183"/>
              <a:gd name="T8" fmla="*/ 2 w 111"/>
              <a:gd name="T9" fmla="*/ 155 h 183"/>
              <a:gd name="T10" fmla="*/ 23 w 111"/>
              <a:gd name="T11" fmla="*/ 181 h 183"/>
              <a:gd name="T12" fmla="*/ 38 w 111"/>
              <a:gd name="T13" fmla="*/ 181 h 183"/>
              <a:gd name="T14" fmla="*/ 52 w 111"/>
              <a:gd name="T15" fmla="*/ 171 h 183"/>
              <a:gd name="T16" fmla="*/ 62 w 111"/>
              <a:gd name="T17" fmla="*/ 156 h 183"/>
              <a:gd name="T18" fmla="*/ 72 w 111"/>
              <a:gd name="T19" fmla="*/ 127 h 183"/>
              <a:gd name="T20" fmla="*/ 108 w 111"/>
              <a:gd name="T21" fmla="*/ 49 h 183"/>
              <a:gd name="T22" fmla="*/ 109 w 111"/>
              <a:gd name="T23" fmla="*/ 31 h 183"/>
              <a:gd name="T24" fmla="*/ 104 w 111"/>
              <a:gd name="T25" fmla="*/ 22 h 183"/>
              <a:gd name="T26" fmla="*/ 75 w 111"/>
              <a:gd name="T27" fmla="*/ 8 h 183"/>
              <a:gd name="T28" fmla="*/ 46 w 111"/>
              <a:gd name="T29" fmla="*/ 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1" h="183">
                <a:moveTo>
                  <a:pt x="46" y="6"/>
                </a:moveTo>
                <a:cubicBezTo>
                  <a:pt x="44" y="7"/>
                  <a:pt x="43" y="9"/>
                  <a:pt x="43" y="11"/>
                </a:cubicBezTo>
                <a:cubicBezTo>
                  <a:pt x="31" y="40"/>
                  <a:pt x="37" y="75"/>
                  <a:pt x="23" y="103"/>
                </a:cubicBezTo>
                <a:cubicBezTo>
                  <a:pt x="19" y="112"/>
                  <a:pt x="13" y="119"/>
                  <a:pt x="8" y="128"/>
                </a:cubicBezTo>
                <a:cubicBezTo>
                  <a:pt x="4" y="136"/>
                  <a:pt x="0" y="146"/>
                  <a:pt x="2" y="155"/>
                </a:cubicBezTo>
                <a:cubicBezTo>
                  <a:pt x="3" y="167"/>
                  <a:pt x="12" y="177"/>
                  <a:pt x="23" y="181"/>
                </a:cubicBezTo>
                <a:cubicBezTo>
                  <a:pt x="28" y="182"/>
                  <a:pt x="33" y="183"/>
                  <a:pt x="38" y="181"/>
                </a:cubicBezTo>
                <a:cubicBezTo>
                  <a:pt x="44" y="180"/>
                  <a:pt x="48" y="176"/>
                  <a:pt x="52" y="171"/>
                </a:cubicBezTo>
                <a:cubicBezTo>
                  <a:pt x="56" y="167"/>
                  <a:pt x="59" y="162"/>
                  <a:pt x="62" y="156"/>
                </a:cubicBezTo>
                <a:cubicBezTo>
                  <a:pt x="66" y="147"/>
                  <a:pt x="69" y="137"/>
                  <a:pt x="72" y="127"/>
                </a:cubicBezTo>
                <a:cubicBezTo>
                  <a:pt x="82" y="100"/>
                  <a:pt x="100" y="76"/>
                  <a:pt x="108" y="49"/>
                </a:cubicBezTo>
                <a:cubicBezTo>
                  <a:pt x="110" y="43"/>
                  <a:pt x="111" y="37"/>
                  <a:pt x="109" y="31"/>
                </a:cubicBezTo>
                <a:cubicBezTo>
                  <a:pt x="108" y="28"/>
                  <a:pt x="106" y="24"/>
                  <a:pt x="104" y="22"/>
                </a:cubicBezTo>
                <a:cubicBezTo>
                  <a:pt x="96" y="13"/>
                  <a:pt x="86" y="10"/>
                  <a:pt x="75" y="8"/>
                </a:cubicBezTo>
                <a:cubicBezTo>
                  <a:pt x="66" y="7"/>
                  <a:pt x="53" y="0"/>
                  <a:pt x="46" y="6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4" name="ïṣļíḑè">
            <a:extLst>
              <a:ext uri="{FF2B5EF4-FFF2-40B4-BE49-F238E27FC236}">
                <a16:creationId xmlns:a16="http://schemas.microsoft.com/office/drawing/2014/main" id="{670F59C6-A3F5-4AE4-ADF9-BD2B04229231}"/>
              </a:ext>
            </a:extLst>
          </p:cNvPr>
          <p:cNvSpPr/>
          <p:nvPr/>
        </p:nvSpPr>
        <p:spPr bwMode="auto">
          <a:xfrm>
            <a:off x="3379695" y="3291333"/>
            <a:ext cx="229593" cy="335360"/>
          </a:xfrm>
          <a:custGeom>
            <a:avLst/>
            <a:gdLst>
              <a:gd name="T0" fmla="*/ 76 w 78"/>
              <a:gd name="T1" fmla="*/ 31 h 114"/>
              <a:gd name="T2" fmla="*/ 71 w 78"/>
              <a:gd name="T3" fmla="*/ 22 h 114"/>
              <a:gd name="T4" fmla="*/ 42 w 78"/>
              <a:gd name="T5" fmla="*/ 8 h 114"/>
              <a:gd name="T6" fmla="*/ 13 w 78"/>
              <a:gd name="T7" fmla="*/ 6 h 114"/>
              <a:gd name="T8" fmla="*/ 10 w 78"/>
              <a:gd name="T9" fmla="*/ 11 h 114"/>
              <a:gd name="T10" fmla="*/ 0 w 78"/>
              <a:gd name="T11" fmla="*/ 66 h 114"/>
              <a:gd name="T12" fmla="*/ 44 w 78"/>
              <a:gd name="T13" fmla="*/ 96 h 114"/>
              <a:gd name="T14" fmla="*/ 45 w 78"/>
              <a:gd name="T15" fmla="*/ 114 h 114"/>
              <a:gd name="T16" fmla="*/ 75 w 78"/>
              <a:gd name="T17" fmla="*/ 49 h 114"/>
              <a:gd name="T18" fmla="*/ 76 w 78"/>
              <a:gd name="T19" fmla="*/ 3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" h="114">
                <a:moveTo>
                  <a:pt x="76" y="31"/>
                </a:moveTo>
                <a:cubicBezTo>
                  <a:pt x="75" y="28"/>
                  <a:pt x="73" y="24"/>
                  <a:pt x="71" y="22"/>
                </a:cubicBezTo>
                <a:cubicBezTo>
                  <a:pt x="63" y="13"/>
                  <a:pt x="53" y="10"/>
                  <a:pt x="42" y="8"/>
                </a:cubicBezTo>
                <a:cubicBezTo>
                  <a:pt x="33" y="7"/>
                  <a:pt x="20" y="0"/>
                  <a:pt x="13" y="6"/>
                </a:cubicBezTo>
                <a:cubicBezTo>
                  <a:pt x="11" y="7"/>
                  <a:pt x="10" y="9"/>
                  <a:pt x="10" y="11"/>
                </a:cubicBezTo>
                <a:cubicBezTo>
                  <a:pt x="3" y="28"/>
                  <a:pt x="2" y="47"/>
                  <a:pt x="0" y="66"/>
                </a:cubicBezTo>
                <a:cubicBezTo>
                  <a:pt x="19" y="60"/>
                  <a:pt x="40" y="73"/>
                  <a:pt x="44" y="96"/>
                </a:cubicBezTo>
                <a:cubicBezTo>
                  <a:pt x="45" y="102"/>
                  <a:pt x="45" y="108"/>
                  <a:pt x="45" y="114"/>
                </a:cubicBezTo>
                <a:cubicBezTo>
                  <a:pt x="55" y="92"/>
                  <a:pt x="68" y="72"/>
                  <a:pt x="75" y="49"/>
                </a:cubicBezTo>
                <a:cubicBezTo>
                  <a:pt x="77" y="43"/>
                  <a:pt x="78" y="37"/>
                  <a:pt x="76" y="31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î$lïḋè">
            <a:extLst>
              <a:ext uri="{FF2B5EF4-FFF2-40B4-BE49-F238E27FC236}">
                <a16:creationId xmlns:a16="http://schemas.microsoft.com/office/drawing/2014/main" id="{EE6B82FE-064B-4082-8644-F4ED53E8490C}"/>
              </a:ext>
            </a:extLst>
          </p:cNvPr>
          <p:cNvSpPr/>
          <p:nvPr/>
        </p:nvSpPr>
        <p:spPr bwMode="auto">
          <a:xfrm>
            <a:off x="3341000" y="2709183"/>
            <a:ext cx="388674" cy="838400"/>
          </a:xfrm>
          <a:custGeom>
            <a:avLst/>
            <a:gdLst>
              <a:gd name="T0" fmla="*/ 131 w 132"/>
              <a:gd name="T1" fmla="*/ 106 h 285"/>
              <a:gd name="T2" fmla="*/ 124 w 132"/>
              <a:gd name="T3" fmla="*/ 164 h 285"/>
              <a:gd name="T4" fmla="*/ 90 w 132"/>
              <a:gd name="T5" fmla="*/ 285 h 285"/>
              <a:gd name="T6" fmla="*/ 81 w 132"/>
              <a:gd name="T7" fmla="*/ 259 h 285"/>
              <a:gd name="T8" fmla="*/ 65 w 132"/>
              <a:gd name="T9" fmla="*/ 237 h 285"/>
              <a:gd name="T10" fmla="*/ 32 w 132"/>
              <a:gd name="T11" fmla="*/ 237 h 285"/>
              <a:gd name="T12" fmla="*/ 0 w 132"/>
              <a:gd name="T13" fmla="*/ 266 h 285"/>
              <a:gd name="T14" fmla="*/ 21 w 132"/>
              <a:gd name="T15" fmla="*/ 106 h 285"/>
              <a:gd name="T16" fmla="*/ 29 w 132"/>
              <a:gd name="T17" fmla="*/ 58 h 285"/>
              <a:gd name="T18" fmla="*/ 95 w 132"/>
              <a:gd name="T19" fmla="*/ 26 h 285"/>
              <a:gd name="T20" fmla="*/ 131 w 132"/>
              <a:gd name="T21" fmla="*/ 10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285">
                <a:moveTo>
                  <a:pt x="131" y="106"/>
                </a:moveTo>
                <a:cubicBezTo>
                  <a:pt x="132" y="126"/>
                  <a:pt x="128" y="145"/>
                  <a:pt x="124" y="164"/>
                </a:cubicBezTo>
                <a:cubicBezTo>
                  <a:pt x="116" y="206"/>
                  <a:pt x="107" y="247"/>
                  <a:pt x="90" y="285"/>
                </a:cubicBezTo>
                <a:cubicBezTo>
                  <a:pt x="88" y="276"/>
                  <a:pt x="85" y="267"/>
                  <a:pt x="81" y="259"/>
                </a:cubicBezTo>
                <a:cubicBezTo>
                  <a:pt x="78" y="250"/>
                  <a:pt x="73" y="242"/>
                  <a:pt x="65" y="237"/>
                </a:cubicBezTo>
                <a:cubicBezTo>
                  <a:pt x="55" y="232"/>
                  <a:pt x="43" y="233"/>
                  <a:pt x="32" y="237"/>
                </a:cubicBezTo>
                <a:cubicBezTo>
                  <a:pt x="18" y="242"/>
                  <a:pt x="4" y="251"/>
                  <a:pt x="0" y="266"/>
                </a:cubicBezTo>
                <a:cubicBezTo>
                  <a:pt x="7" y="212"/>
                  <a:pt x="14" y="159"/>
                  <a:pt x="21" y="106"/>
                </a:cubicBezTo>
                <a:cubicBezTo>
                  <a:pt x="23" y="90"/>
                  <a:pt x="25" y="74"/>
                  <a:pt x="29" y="58"/>
                </a:cubicBezTo>
                <a:cubicBezTo>
                  <a:pt x="35" y="35"/>
                  <a:pt x="69" y="0"/>
                  <a:pt x="95" y="26"/>
                </a:cubicBezTo>
                <a:cubicBezTo>
                  <a:pt x="118" y="49"/>
                  <a:pt x="129" y="73"/>
                  <a:pt x="131" y="10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isliďè">
            <a:extLst>
              <a:ext uri="{FF2B5EF4-FFF2-40B4-BE49-F238E27FC236}">
                <a16:creationId xmlns:a16="http://schemas.microsoft.com/office/drawing/2014/main" id="{DDA54279-C341-4E2F-9ABE-433E853DCCF0}"/>
              </a:ext>
            </a:extLst>
          </p:cNvPr>
          <p:cNvSpPr/>
          <p:nvPr/>
        </p:nvSpPr>
        <p:spPr bwMode="auto">
          <a:xfrm>
            <a:off x="3326381" y="3332608"/>
            <a:ext cx="312143" cy="244211"/>
          </a:xfrm>
          <a:custGeom>
            <a:avLst/>
            <a:gdLst>
              <a:gd name="T0" fmla="*/ 5 w 106"/>
              <a:gd name="T1" fmla="*/ 31 h 83"/>
              <a:gd name="T2" fmla="*/ 26 w 106"/>
              <a:gd name="T3" fmla="*/ 11 h 83"/>
              <a:gd name="T4" fmla="*/ 76 w 106"/>
              <a:gd name="T5" fmla="*/ 4 h 83"/>
              <a:gd name="T6" fmla="*/ 95 w 106"/>
              <a:gd name="T7" fmla="*/ 15 h 83"/>
              <a:gd name="T8" fmla="*/ 105 w 106"/>
              <a:gd name="T9" fmla="*/ 39 h 83"/>
              <a:gd name="T10" fmla="*/ 93 w 106"/>
              <a:gd name="T11" fmla="*/ 83 h 83"/>
              <a:gd name="T12" fmla="*/ 81 w 106"/>
              <a:gd name="T13" fmla="*/ 46 h 83"/>
              <a:gd name="T14" fmla="*/ 49 w 106"/>
              <a:gd name="T15" fmla="*/ 27 h 83"/>
              <a:gd name="T16" fmla="*/ 20 w 106"/>
              <a:gd name="T17" fmla="*/ 40 h 83"/>
              <a:gd name="T18" fmla="*/ 3 w 106"/>
              <a:gd name="T19" fmla="*/ 62 h 83"/>
              <a:gd name="T20" fmla="*/ 5 w 106"/>
              <a:gd name="T2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83">
                <a:moveTo>
                  <a:pt x="5" y="31"/>
                </a:moveTo>
                <a:cubicBezTo>
                  <a:pt x="10" y="22"/>
                  <a:pt x="17" y="16"/>
                  <a:pt x="26" y="11"/>
                </a:cubicBezTo>
                <a:cubicBezTo>
                  <a:pt x="41" y="2"/>
                  <a:pt x="59" y="0"/>
                  <a:pt x="76" y="4"/>
                </a:cubicBezTo>
                <a:cubicBezTo>
                  <a:pt x="83" y="6"/>
                  <a:pt x="90" y="10"/>
                  <a:pt x="95" y="15"/>
                </a:cubicBezTo>
                <a:cubicBezTo>
                  <a:pt x="101" y="22"/>
                  <a:pt x="104" y="30"/>
                  <a:pt x="105" y="39"/>
                </a:cubicBezTo>
                <a:cubicBezTo>
                  <a:pt x="106" y="55"/>
                  <a:pt x="102" y="70"/>
                  <a:pt x="93" y="83"/>
                </a:cubicBezTo>
                <a:cubicBezTo>
                  <a:pt x="90" y="70"/>
                  <a:pt x="87" y="57"/>
                  <a:pt x="81" y="46"/>
                </a:cubicBezTo>
                <a:cubicBezTo>
                  <a:pt x="74" y="35"/>
                  <a:pt x="62" y="26"/>
                  <a:pt x="49" y="27"/>
                </a:cubicBezTo>
                <a:cubicBezTo>
                  <a:pt x="38" y="27"/>
                  <a:pt x="28" y="33"/>
                  <a:pt x="20" y="40"/>
                </a:cubicBezTo>
                <a:cubicBezTo>
                  <a:pt x="17" y="43"/>
                  <a:pt x="7" y="54"/>
                  <a:pt x="3" y="62"/>
                </a:cubicBezTo>
                <a:cubicBezTo>
                  <a:pt x="0" y="48"/>
                  <a:pt x="3" y="35"/>
                  <a:pt x="5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íṡľidè">
            <a:extLst>
              <a:ext uri="{FF2B5EF4-FFF2-40B4-BE49-F238E27FC236}">
                <a16:creationId xmlns:a16="http://schemas.microsoft.com/office/drawing/2014/main" id="{AA7E3508-22EB-4F83-93F7-EDB998887645}"/>
              </a:ext>
            </a:extLst>
          </p:cNvPr>
          <p:cNvSpPr/>
          <p:nvPr/>
        </p:nvSpPr>
        <p:spPr bwMode="auto">
          <a:xfrm>
            <a:off x="3099368" y="3697205"/>
            <a:ext cx="371476" cy="341379"/>
          </a:xfrm>
          <a:custGeom>
            <a:avLst/>
            <a:gdLst>
              <a:gd name="T0" fmla="*/ 98 w 126"/>
              <a:gd name="T1" fmla="*/ 17 h 116"/>
              <a:gd name="T2" fmla="*/ 76 w 126"/>
              <a:gd name="T3" fmla="*/ 3 h 116"/>
              <a:gd name="T4" fmla="*/ 51 w 126"/>
              <a:gd name="T5" fmla="*/ 6 h 116"/>
              <a:gd name="T6" fmla="*/ 43 w 126"/>
              <a:gd name="T7" fmla="*/ 20 h 116"/>
              <a:gd name="T8" fmla="*/ 33 w 126"/>
              <a:gd name="T9" fmla="*/ 42 h 116"/>
              <a:gd name="T10" fmla="*/ 20 w 126"/>
              <a:gd name="T11" fmla="*/ 59 h 116"/>
              <a:gd name="T12" fmla="*/ 1 w 126"/>
              <a:gd name="T13" fmla="*/ 108 h 116"/>
              <a:gd name="T14" fmla="*/ 2 w 126"/>
              <a:gd name="T15" fmla="*/ 111 h 116"/>
              <a:gd name="T16" fmla="*/ 5 w 126"/>
              <a:gd name="T17" fmla="*/ 112 h 116"/>
              <a:gd name="T18" fmla="*/ 90 w 126"/>
              <a:gd name="T19" fmla="*/ 114 h 116"/>
              <a:gd name="T20" fmla="*/ 111 w 126"/>
              <a:gd name="T21" fmla="*/ 105 h 116"/>
              <a:gd name="T22" fmla="*/ 119 w 126"/>
              <a:gd name="T23" fmla="*/ 93 h 116"/>
              <a:gd name="T24" fmla="*/ 123 w 126"/>
              <a:gd name="T25" fmla="*/ 89 h 116"/>
              <a:gd name="T26" fmla="*/ 126 w 126"/>
              <a:gd name="T27" fmla="*/ 74 h 116"/>
              <a:gd name="T28" fmla="*/ 126 w 126"/>
              <a:gd name="T29" fmla="*/ 23 h 116"/>
              <a:gd name="T30" fmla="*/ 116 w 126"/>
              <a:gd name="T31" fmla="*/ 13 h 116"/>
              <a:gd name="T32" fmla="*/ 106 w 126"/>
              <a:gd name="T33" fmla="*/ 13 h 116"/>
              <a:gd name="T34" fmla="*/ 98 w 126"/>
              <a:gd name="T35" fmla="*/ 1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16">
                <a:moveTo>
                  <a:pt x="98" y="17"/>
                </a:moveTo>
                <a:cubicBezTo>
                  <a:pt x="92" y="11"/>
                  <a:pt x="84" y="6"/>
                  <a:pt x="76" y="3"/>
                </a:cubicBezTo>
                <a:cubicBezTo>
                  <a:pt x="68" y="0"/>
                  <a:pt x="58" y="0"/>
                  <a:pt x="51" y="6"/>
                </a:cubicBezTo>
                <a:cubicBezTo>
                  <a:pt x="47" y="9"/>
                  <a:pt x="45" y="15"/>
                  <a:pt x="43" y="20"/>
                </a:cubicBezTo>
                <a:cubicBezTo>
                  <a:pt x="40" y="28"/>
                  <a:pt x="37" y="35"/>
                  <a:pt x="33" y="42"/>
                </a:cubicBezTo>
                <a:cubicBezTo>
                  <a:pt x="29" y="48"/>
                  <a:pt x="24" y="53"/>
                  <a:pt x="20" y="59"/>
                </a:cubicBezTo>
                <a:cubicBezTo>
                  <a:pt x="9" y="73"/>
                  <a:pt x="0" y="90"/>
                  <a:pt x="1" y="108"/>
                </a:cubicBezTo>
                <a:cubicBezTo>
                  <a:pt x="1" y="109"/>
                  <a:pt x="1" y="110"/>
                  <a:pt x="2" y="111"/>
                </a:cubicBezTo>
                <a:cubicBezTo>
                  <a:pt x="3" y="112"/>
                  <a:pt x="4" y="112"/>
                  <a:pt x="5" y="112"/>
                </a:cubicBezTo>
                <a:cubicBezTo>
                  <a:pt x="33" y="114"/>
                  <a:pt x="62" y="116"/>
                  <a:pt x="90" y="114"/>
                </a:cubicBezTo>
                <a:cubicBezTo>
                  <a:pt x="98" y="113"/>
                  <a:pt x="107" y="112"/>
                  <a:pt x="111" y="105"/>
                </a:cubicBezTo>
                <a:cubicBezTo>
                  <a:pt x="114" y="102"/>
                  <a:pt x="116" y="96"/>
                  <a:pt x="119" y="93"/>
                </a:cubicBezTo>
                <a:cubicBezTo>
                  <a:pt x="120" y="91"/>
                  <a:pt x="122" y="90"/>
                  <a:pt x="123" y="89"/>
                </a:cubicBezTo>
                <a:cubicBezTo>
                  <a:pt x="126" y="85"/>
                  <a:pt x="126" y="79"/>
                  <a:pt x="126" y="74"/>
                </a:cubicBezTo>
                <a:cubicBezTo>
                  <a:pt x="126" y="57"/>
                  <a:pt x="126" y="40"/>
                  <a:pt x="126" y="23"/>
                </a:cubicBezTo>
                <a:cubicBezTo>
                  <a:pt x="126" y="16"/>
                  <a:pt x="124" y="14"/>
                  <a:pt x="116" y="13"/>
                </a:cubicBezTo>
                <a:cubicBezTo>
                  <a:pt x="113" y="12"/>
                  <a:pt x="109" y="12"/>
                  <a:pt x="106" y="13"/>
                </a:cubicBezTo>
                <a:cubicBezTo>
                  <a:pt x="104" y="14"/>
                  <a:pt x="100" y="17"/>
                  <a:pt x="98" y="17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î$ḷídê">
            <a:extLst>
              <a:ext uri="{FF2B5EF4-FFF2-40B4-BE49-F238E27FC236}">
                <a16:creationId xmlns:a16="http://schemas.microsoft.com/office/drawing/2014/main" id="{7648FC0F-4979-436E-8B35-C2654CDB6D70}"/>
              </a:ext>
            </a:extLst>
          </p:cNvPr>
          <p:cNvSpPr/>
          <p:nvPr/>
        </p:nvSpPr>
        <p:spPr bwMode="auto">
          <a:xfrm>
            <a:off x="3099368" y="3891541"/>
            <a:ext cx="371476" cy="147043"/>
          </a:xfrm>
          <a:custGeom>
            <a:avLst/>
            <a:gdLst>
              <a:gd name="T0" fmla="*/ 5 w 126"/>
              <a:gd name="T1" fmla="*/ 18 h 50"/>
              <a:gd name="T2" fmla="*/ 1 w 126"/>
              <a:gd name="T3" fmla="*/ 42 h 50"/>
              <a:gd name="T4" fmla="*/ 2 w 126"/>
              <a:gd name="T5" fmla="*/ 45 h 50"/>
              <a:gd name="T6" fmla="*/ 5 w 126"/>
              <a:gd name="T7" fmla="*/ 46 h 50"/>
              <a:gd name="T8" fmla="*/ 90 w 126"/>
              <a:gd name="T9" fmla="*/ 48 h 50"/>
              <a:gd name="T10" fmla="*/ 111 w 126"/>
              <a:gd name="T11" fmla="*/ 39 h 50"/>
              <a:gd name="T12" fmla="*/ 119 w 126"/>
              <a:gd name="T13" fmla="*/ 27 h 50"/>
              <a:gd name="T14" fmla="*/ 123 w 126"/>
              <a:gd name="T15" fmla="*/ 23 h 50"/>
              <a:gd name="T16" fmla="*/ 126 w 126"/>
              <a:gd name="T17" fmla="*/ 8 h 50"/>
              <a:gd name="T18" fmla="*/ 126 w 126"/>
              <a:gd name="T19" fmla="*/ 0 h 50"/>
              <a:gd name="T20" fmla="*/ 5 w 126"/>
              <a:gd name="T21" fmla="*/ 1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6" h="50">
                <a:moveTo>
                  <a:pt x="5" y="18"/>
                </a:moveTo>
                <a:cubicBezTo>
                  <a:pt x="2" y="25"/>
                  <a:pt x="0" y="33"/>
                  <a:pt x="1" y="42"/>
                </a:cubicBezTo>
                <a:cubicBezTo>
                  <a:pt x="1" y="43"/>
                  <a:pt x="1" y="44"/>
                  <a:pt x="2" y="45"/>
                </a:cubicBezTo>
                <a:cubicBezTo>
                  <a:pt x="3" y="46"/>
                  <a:pt x="4" y="46"/>
                  <a:pt x="5" y="46"/>
                </a:cubicBezTo>
                <a:cubicBezTo>
                  <a:pt x="33" y="48"/>
                  <a:pt x="62" y="50"/>
                  <a:pt x="90" y="48"/>
                </a:cubicBezTo>
                <a:cubicBezTo>
                  <a:pt x="98" y="47"/>
                  <a:pt x="107" y="46"/>
                  <a:pt x="111" y="39"/>
                </a:cubicBezTo>
                <a:cubicBezTo>
                  <a:pt x="114" y="36"/>
                  <a:pt x="116" y="30"/>
                  <a:pt x="119" y="27"/>
                </a:cubicBezTo>
                <a:cubicBezTo>
                  <a:pt x="120" y="25"/>
                  <a:pt x="122" y="24"/>
                  <a:pt x="123" y="23"/>
                </a:cubicBezTo>
                <a:cubicBezTo>
                  <a:pt x="126" y="19"/>
                  <a:pt x="126" y="13"/>
                  <a:pt x="126" y="8"/>
                </a:cubicBezTo>
                <a:cubicBezTo>
                  <a:pt x="126" y="5"/>
                  <a:pt x="126" y="3"/>
                  <a:pt x="126" y="0"/>
                </a:cubicBezTo>
                <a:cubicBezTo>
                  <a:pt x="99" y="31"/>
                  <a:pt x="45" y="31"/>
                  <a:pt x="5" y="1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iṧḷîde">
            <a:extLst>
              <a:ext uri="{FF2B5EF4-FFF2-40B4-BE49-F238E27FC236}">
                <a16:creationId xmlns:a16="http://schemas.microsoft.com/office/drawing/2014/main" id="{697F5FF2-34E5-4EE3-BF98-7A4201EDF1DF}"/>
              </a:ext>
            </a:extLst>
          </p:cNvPr>
          <p:cNvSpPr/>
          <p:nvPr/>
        </p:nvSpPr>
        <p:spPr bwMode="auto">
          <a:xfrm>
            <a:off x="3208576" y="3832209"/>
            <a:ext cx="94589" cy="15478"/>
          </a:xfrm>
          <a:custGeom>
            <a:avLst/>
            <a:gdLst>
              <a:gd name="T0" fmla="*/ 0 w 32"/>
              <a:gd name="T1" fmla="*/ 5 h 5"/>
              <a:gd name="T2" fmla="*/ 32 w 32"/>
              <a:gd name="T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2" h="5">
                <a:moveTo>
                  <a:pt x="0" y="5"/>
                </a:moveTo>
                <a:cubicBezTo>
                  <a:pt x="10" y="0"/>
                  <a:pt x="22" y="0"/>
                  <a:pt x="32" y="3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ïsḻiḋè">
            <a:extLst>
              <a:ext uri="{FF2B5EF4-FFF2-40B4-BE49-F238E27FC236}">
                <a16:creationId xmlns:a16="http://schemas.microsoft.com/office/drawing/2014/main" id="{0484EDCB-E843-4C26-84B9-E32DC12AC986}"/>
              </a:ext>
            </a:extLst>
          </p:cNvPr>
          <p:cNvSpPr/>
          <p:nvPr/>
        </p:nvSpPr>
        <p:spPr bwMode="auto">
          <a:xfrm>
            <a:off x="3223194" y="3802972"/>
            <a:ext cx="103188" cy="18058"/>
          </a:xfrm>
          <a:custGeom>
            <a:avLst/>
            <a:gdLst>
              <a:gd name="T0" fmla="*/ 0 w 35"/>
              <a:gd name="T1" fmla="*/ 4 h 6"/>
              <a:gd name="T2" fmla="*/ 35 w 35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5" h="6">
                <a:moveTo>
                  <a:pt x="0" y="4"/>
                </a:moveTo>
                <a:cubicBezTo>
                  <a:pt x="11" y="0"/>
                  <a:pt x="24" y="1"/>
                  <a:pt x="35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iṥľîḍe">
            <a:extLst>
              <a:ext uri="{FF2B5EF4-FFF2-40B4-BE49-F238E27FC236}">
                <a16:creationId xmlns:a16="http://schemas.microsoft.com/office/drawing/2014/main" id="{18A9C1DD-DA89-425B-890E-EF881CEA1E63}"/>
              </a:ext>
            </a:extLst>
          </p:cNvPr>
          <p:cNvSpPr/>
          <p:nvPr/>
        </p:nvSpPr>
        <p:spPr bwMode="auto">
          <a:xfrm>
            <a:off x="3243831" y="3771156"/>
            <a:ext cx="94589" cy="17198"/>
          </a:xfrm>
          <a:custGeom>
            <a:avLst/>
            <a:gdLst>
              <a:gd name="T0" fmla="*/ 0 w 32"/>
              <a:gd name="T1" fmla="*/ 4 h 6"/>
              <a:gd name="T2" fmla="*/ 32 w 32"/>
              <a:gd name="T3" fmla="*/ 6 h 6"/>
              <a:gd name="T4" fmla="*/ 30 w 32"/>
              <a:gd name="T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4"/>
                </a:moveTo>
                <a:cubicBezTo>
                  <a:pt x="10" y="0"/>
                  <a:pt x="22" y="1"/>
                  <a:pt x="32" y="6"/>
                </a:cubicBezTo>
                <a:cubicBezTo>
                  <a:pt x="31" y="5"/>
                  <a:pt x="31" y="5"/>
                  <a:pt x="30" y="5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îṣļïdé">
            <a:extLst>
              <a:ext uri="{FF2B5EF4-FFF2-40B4-BE49-F238E27FC236}">
                <a16:creationId xmlns:a16="http://schemas.microsoft.com/office/drawing/2014/main" id="{38FB8D91-DEDF-4807-AA29-D80011B3D7AF}"/>
              </a:ext>
            </a:extLst>
          </p:cNvPr>
          <p:cNvSpPr/>
          <p:nvPr/>
        </p:nvSpPr>
        <p:spPr bwMode="auto">
          <a:xfrm>
            <a:off x="3249851" y="3735900"/>
            <a:ext cx="99748" cy="17198"/>
          </a:xfrm>
          <a:custGeom>
            <a:avLst/>
            <a:gdLst>
              <a:gd name="T0" fmla="*/ 0 w 34"/>
              <a:gd name="T1" fmla="*/ 5 h 6"/>
              <a:gd name="T2" fmla="*/ 34 w 34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4" h="6">
                <a:moveTo>
                  <a:pt x="0" y="5"/>
                </a:moveTo>
                <a:cubicBezTo>
                  <a:pt x="10" y="0"/>
                  <a:pt x="24" y="0"/>
                  <a:pt x="34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íŝļiďè">
            <a:extLst>
              <a:ext uri="{FF2B5EF4-FFF2-40B4-BE49-F238E27FC236}">
                <a16:creationId xmlns:a16="http://schemas.microsoft.com/office/drawing/2014/main" id="{8517D15F-B01A-46AC-86CA-21A9C8B7FBA8}"/>
              </a:ext>
            </a:extLst>
          </p:cNvPr>
          <p:cNvSpPr/>
          <p:nvPr/>
        </p:nvSpPr>
        <p:spPr bwMode="auto">
          <a:xfrm>
            <a:off x="3591230" y="2388441"/>
            <a:ext cx="47295" cy="11179"/>
          </a:xfrm>
          <a:custGeom>
            <a:avLst/>
            <a:gdLst>
              <a:gd name="T0" fmla="*/ 0 w 16"/>
              <a:gd name="T1" fmla="*/ 4 h 4"/>
              <a:gd name="T2" fmla="*/ 3 w 16"/>
              <a:gd name="T3" fmla="*/ 3 h 4"/>
              <a:gd name="T4" fmla="*/ 16 w 1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4">
                <a:moveTo>
                  <a:pt x="0" y="4"/>
                </a:moveTo>
                <a:cubicBezTo>
                  <a:pt x="1" y="4"/>
                  <a:pt x="2" y="4"/>
                  <a:pt x="3" y="3"/>
                </a:cubicBezTo>
                <a:cubicBezTo>
                  <a:pt x="7" y="1"/>
                  <a:pt x="11" y="0"/>
                  <a:pt x="16" y="0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îslíḓè">
            <a:extLst>
              <a:ext uri="{FF2B5EF4-FFF2-40B4-BE49-F238E27FC236}">
                <a16:creationId xmlns:a16="http://schemas.microsoft.com/office/drawing/2014/main" id="{456E6367-29C9-40B2-9657-3DFC2570BCA2}"/>
              </a:ext>
            </a:extLst>
          </p:cNvPr>
          <p:cNvSpPr/>
          <p:nvPr/>
        </p:nvSpPr>
        <p:spPr bwMode="auto">
          <a:xfrm>
            <a:off x="3623906" y="2164868"/>
            <a:ext cx="303544" cy="432529"/>
          </a:xfrm>
          <a:custGeom>
            <a:avLst/>
            <a:gdLst>
              <a:gd name="T0" fmla="*/ 10 w 103"/>
              <a:gd name="T1" fmla="*/ 17 h 147"/>
              <a:gd name="T2" fmla="*/ 4 w 103"/>
              <a:gd name="T3" fmla="*/ 31 h 147"/>
              <a:gd name="T4" fmla="*/ 3 w 103"/>
              <a:gd name="T5" fmla="*/ 73 h 147"/>
              <a:gd name="T6" fmla="*/ 16 w 103"/>
              <a:gd name="T7" fmla="*/ 114 h 147"/>
              <a:gd name="T8" fmla="*/ 23 w 103"/>
              <a:gd name="T9" fmla="*/ 129 h 147"/>
              <a:gd name="T10" fmla="*/ 33 w 103"/>
              <a:gd name="T11" fmla="*/ 140 h 147"/>
              <a:gd name="T12" fmla="*/ 43 w 103"/>
              <a:gd name="T13" fmla="*/ 146 h 147"/>
              <a:gd name="T14" fmla="*/ 54 w 103"/>
              <a:gd name="T15" fmla="*/ 146 h 147"/>
              <a:gd name="T16" fmla="*/ 98 w 103"/>
              <a:gd name="T17" fmla="*/ 113 h 147"/>
              <a:gd name="T18" fmla="*/ 102 w 103"/>
              <a:gd name="T19" fmla="*/ 94 h 147"/>
              <a:gd name="T20" fmla="*/ 94 w 103"/>
              <a:gd name="T21" fmla="*/ 48 h 147"/>
              <a:gd name="T22" fmla="*/ 67 w 103"/>
              <a:gd name="T23" fmla="*/ 14 h 147"/>
              <a:gd name="T24" fmla="*/ 10 w 103"/>
              <a:gd name="T25" fmla="*/ 1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47">
                <a:moveTo>
                  <a:pt x="10" y="17"/>
                </a:moveTo>
                <a:cubicBezTo>
                  <a:pt x="7" y="21"/>
                  <a:pt x="5" y="26"/>
                  <a:pt x="4" y="31"/>
                </a:cubicBezTo>
                <a:cubicBezTo>
                  <a:pt x="0" y="45"/>
                  <a:pt x="1" y="59"/>
                  <a:pt x="3" y="73"/>
                </a:cubicBezTo>
                <a:cubicBezTo>
                  <a:pt x="6" y="87"/>
                  <a:pt x="11" y="101"/>
                  <a:pt x="16" y="114"/>
                </a:cubicBezTo>
                <a:cubicBezTo>
                  <a:pt x="18" y="119"/>
                  <a:pt x="20" y="124"/>
                  <a:pt x="23" y="129"/>
                </a:cubicBezTo>
                <a:cubicBezTo>
                  <a:pt x="25" y="133"/>
                  <a:pt x="29" y="137"/>
                  <a:pt x="33" y="140"/>
                </a:cubicBezTo>
                <a:cubicBezTo>
                  <a:pt x="36" y="143"/>
                  <a:pt x="39" y="145"/>
                  <a:pt x="43" y="146"/>
                </a:cubicBezTo>
                <a:cubicBezTo>
                  <a:pt x="46" y="147"/>
                  <a:pt x="50" y="146"/>
                  <a:pt x="54" y="146"/>
                </a:cubicBezTo>
                <a:cubicBezTo>
                  <a:pt x="73" y="142"/>
                  <a:pt x="91" y="131"/>
                  <a:pt x="98" y="113"/>
                </a:cubicBezTo>
                <a:cubicBezTo>
                  <a:pt x="101" y="107"/>
                  <a:pt x="102" y="100"/>
                  <a:pt x="102" y="94"/>
                </a:cubicBezTo>
                <a:cubicBezTo>
                  <a:pt x="103" y="78"/>
                  <a:pt x="100" y="62"/>
                  <a:pt x="94" y="48"/>
                </a:cubicBezTo>
                <a:cubicBezTo>
                  <a:pt x="89" y="34"/>
                  <a:pt x="80" y="22"/>
                  <a:pt x="67" y="14"/>
                </a:cubicBezTo>
                <a:cubicBezTo>
                  <a:pt x="51" y="3"/>
                  <a:pt x="24" y="0"/>
                  <a:pt x="10" y="17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5" name="îṩḻidé">
            <a:extLst>
              <a:ext uri="{FF2B5EF4-FFF2-40B4-BE49-F238E27FC236}">
                <a16:creationId xmlns:a16="http://schemas.microsoft.com/office/drawing/2014/main" id="{DBA210C9-88E2-4E4B-B331-C094F54DAF8B}"/>
              </a:ext>
            </a:extLst>
          </p:cNvPr>
          <p:cNvSpPr/>
          <p:nvPr/>
        </p:nvSpPr>
        <p:spPr bwMode="auto">
          <a:xfrm>
            <a:off x="3629925" y="2349746"/>
            <a:ext cx="49874" cy="20638"/>
          </a:xfrm>
          <a:custGeom>
            <a:avLst/>
            <a:gdLst>
              <a:gd name="T0" fmla="*/ 0 w 17"/>
              <a:gd name="T1" fmla="*/ 7 h 7"/>
              <a:gd name="T2" fmla="*/ 17 w 17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7" h="7">
                <a:moveTo>
                  <a:pt x="0" y="7"/>
                </a:moveTo>
                <a:cubicBezTo>
                  <a:pt x="5" y="2"/>
                  <a:pt x="11" y="0"/>
                  <a:pt x="17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6" name="ís1idé">
            <a:extLst>
              <a:ext uri="{FF2B5EF4-FFF2-40B4-BE49-F238E27FC236}">
                <a16:creationId xmlns:a16="http://schemas.microsoft.com/office/drawing/2014/main" id="{900C9364-E34C-4CD2-9745-800E9C1D8F7E}"/>
              </a:ext>
            </a:extLst>
          </p:cNvPr>
          <p:cNvSpPr/>
          <p:nvPr/>
        </p:nvSpPr>
        <p:spPr bwMode="auto">
          <a:xfrm>
            <a:off x="3723654" y="2314490"/>
            <a:ext cx="88570" cy="29237"/>
          </a:xfrm>
          <a:custGeom>
            <a:avLst/>
            <a:gdLst>
              <a:gd name="T0" fmla="*/ 0 w 30"/>
              <a:gd name="T1" fmla="*/ 10 h 10"/>
              <a:gd name="T2" fmla="*/ 30 w 30"/>
              <a:gd name="T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" h="10">
                <a:moveTo>
                  <a:pt x="0" y="10"/>
                </a:moveTo>
                <a:cubicBezTo>
                  <a:pt x="8" y="4"/>
                  <a:pt x="19" y="0"/>
                  <a:pt x="30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7" name="iṧḻîďè">
            <a:extLst>
              <a:ext uri="{FF2B5EF4-FFF2-40B4-BE49-F238E27FC236}">
                <a16:creationId xmlns:a16="http://schemas.microsoft.com/office/drawing/2014/main" id="{76F7EC13-433D-4B8B-8AC8-0B9D0FF5D2A7}"/>
              </a:ext>
            </a:extLst>
          </p:cNvPr>
          <p:cNvSpPr/>
          <p:nvPr/>
        </p:nvSpPr>
        <p:spPr bwMode="auto">
          <a:xfrm>
            <a:off x="3644543" y="2385001"/>
            <a:ext cx="35256" cy="8599"/>
          </a:xfrm>
          <a:custGeom>
            <a:avLst/>
            <a:gdLst>
              <a:gd name="T0" fmla="*/ 0 w 12"/>
              <a:gd name="T1" fmla="*/ 3 h 3"/>
              <a:gd name="T2" fmla="*/ 12 w 1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" h="3">
                <a:moveTo>
                  <a:pt x="0" y="3"/>
                </a:moveTo>
                <a:cubicBezTo>
                  <a:pt x="4" y="3"/>
                  <a:pt x="8" y="2"/>
                  <a:pt x="12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8" name="i$ḷiḍè">
            <a:extLst>
              <a:ext uri="{FF2B5EF4-FFF2-40B4-BE49-F238E27FC236}">
                <a16:creationId xmlns:a16="http://schemas.microsoft.com/office/drawing/2014/main" id="{ECC3ABC9-1AB7-44D1-A7E6-2B3CFB3960D4}"/>
              </a:ext>
            </a:extLst>
          </p:cNvPr>
          <p:cNvSpPr/>
          <p:nvPr/>
        </p:nvSpPr>
        <p:spPr bwMode="auto">
          <a:xfrm>
            <a:off x="3741712" y="2355765"/>
            <a:ext cx="61913" cy="18058"/>
          </a:xfrm>
          <a:custGeom>
            <a:avLst/>
            <a:gdLst>
              <a:gd name="T0" fmla="*/ 0 w 21"/>
              <a:gd name="T1" fmla="*/ 6 h 6"/>
              <a:gd name="T2" fmla="*/ 1 w 21"/>
              <a:gd name="T3" fmla="*/ 6 h 6"/>
              <a:gd name="T4" fmla="*/ 21 w 21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6">
                <a:moveTo>
                  <a:pt x="0" y="6"/>
                </a:moveTo>
                <a:cubicBezTo>
                  <a:pt x="0" y="6"/>
                  <a:pt x="0" y="6"/>
                  <a:pt x="1" y="6"/>
                </a:cubicBezTo>
                <a:cubicBezTo>
                  <a:pt x="8" y="5"/>
                  <a:pt x="14" y="3"/>
                  <a:pt x="21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9" name="îṣlîḓe">
            <a:extLst>
              <a:ext uri="{FF2B5EF4-FFF2-40B4-BE49-F238E27FC236}">
                <a16:creationId xmlns:a16="http://schemas.microsoft.com/office/drawing/2014/main" id="{9E11900E-EAE0-4C68-997F-CD148A2A3CFA}"/>
              </a:ext>
            </a:extLst>
          </p:cNvPr>
          <p:cNvSpPr/>
          <p:nvPr/>
        </p:nvSpPr>
        <p:spPr bwMode="auto">
          <a:xfrm>
            <a:off x="3682379" y="2373823"/>
            <a:ext cx="32676" cy="85130"/>
          </a:xfrm>
          <a:custGeom>
            <a:avLst/>
            <a:gdLst>
              <a:gd name="T0" fmla="*/ 2 w 11"/>
              <a:gd name="T1" fmla="*/ 0 h 29"/>
              <a:gd name="T2" fmla="*/ 1 w 11"/>
              <a:gd name="T3" fmla="*/ 25 h 29"/>
              <a:gd name="T4" fmla="*/ 1 w 11"/>
              <a:gd name="T5" fmla="*/ 28 h 29"/>
              <a:gd name="T6" fmla="*/ 3 w 11"/>
              <a:gd name="T7" fmla="*/ 28 h 29"/>
              <a:gd name="T8" fmla="*/ 11 w 11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9">
                <a:moveTo>
                  <a:pt x="2" y="0"/>
                </a:moveTo>
                <a:cubicBezTo>
                  <a:pt x="2" y="8"/>
                  <a:pt x="2" y="17"/>
                  <a:pt x="1" y="25"/>
                </a:cubicBezTo>
                <a:cubicBezTo>
                  <a:pt x="0" y="26"/>
                  <a:pt x="0" y="27"/>
                  <a:pt x="1" y="28"/>
                </a:cubicBezTo>
                <a:cubicBezTo>
                  <a:pt x="2" y="28"/>
                  <a:pt x="3" y="28"/>
                  <a:pt x="3" y="28"/>
                </a:cubicBezTo>
                <a:cubicBezTo>
                  <a:pt x="6" y="28"/>
                  <a:pt x="8" y="28"/>
                  <a:pt x="11" y="29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0" name="iṧḻiḋê">
            <a:extLst>
              <a:ext uri="{FF2B5EF4-FFF2-40B4-BE49-F238E27FC236}">
                <a16:creationId xmlns:a16="http://schemas.microsoft.com/office/drawing/2014/main" id="{ACF3A316-6291-47EF-8BE2-03ACED1EB9CF}"/>
              </a:ext>
            </a:extLst>
          </p:cNvPr>
          <p:cNvSpPr/>
          <p:nvPr/>
        </p:nvSpPr>
        <p:spPr bwMode="auto">
          <a:xfrm>
            <a:off x="3729673" y="2440895"/>
            <a:ext cx="14619" cy="6020"/>
          </a:xfrm>
          <a:custGeom>
            <a:avLst/>
            <a:gdLst>
              <a:gd name="T0" fmla="*/ 0 w 5"/>
              <a:gd name="T1" fmla="*/ 0 h 2"/>
              <a:gd name="T2" fmla="*/ 5 w 5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2" y="1"/>
                  <a:pt x="4" y="2"/>
                  <a:pt x="5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1" name="iṡļïḑê">
            <a:extLst>
              <a:ext uri="{FF2B5EF4-FFF2-40B4-BE49-F238E27FC236}">
                <a16:creationId xmlns:a16="http://schemas.microsoft.com/office/drawing/2014/main" id="{989A5036-1328-40D8-A0B5-35A68B0E328C}"/>
              </a:ext>
            </a:extLst>
          </p:cNvPr>
          <p:cNvSpPr/>
          <p:nvPr/>
        </p:nvSpPr>
        <p:spPr bwMode="auto">
          <a:xfrm>
            <a:off x="3691838" y="2476150"/>
            <a:ext cx="85130" cy="38696"/>
          </a:xfrm>
          <a:custGeom>
            <a:avLst/>
            <a:gdLst>
              <a:gd name="T0" fmla="*/ 0 w 29"/>
              <a:gd name="T1" fmla="*/ 13 h 13"/>
              <a:gd name="T2" fmla="*/ 13 w 29"/>
              <a:gd name="T3" fmla="*/ 10 h 13"/>
              <a:gd name="T4" fmla="*/ 24 w 29"/>
              <a:gd name="T5" fmla="*/ 4 h 13"/>
              <a:gd name="T6" fmla="*/ 29 w 29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13">
                <a:moveTo>
                  <a:pt x="0" y="13"/>
                </a:moveTo>
                <a:cubicBezTo>
                  <a:pt x="4" y="11"/>
                  <a:pt x="9" y="12"/>
                  <a:pt x="13" y="10"/>
                </a:cubicBezTo>
                <a:cubicBezTo>
                  <a:pt x="17" y="9"/>
                  <a:pt x="20" y="7"/>
                  <a:pt x="24" y="4"/>
                </a:cubicBezTo>
                <a:cubicBezTo>
                  <a:pt x="26" y="3"/>
                  <a:pt x="27" y="2"/>
                  <a:pt x="29" y="0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2" name="îśḷïḋe">
            <a:extLst>
              <a:ext uri="{FF2B5EF4-FFF2-40B4-BE49-F238E27FC236}">
                <a16:creationId xmlns:a16="http://schemas.microsoft.com/office/drawing/2014/main" id="{DA88892C-7CEF-416C-9021-660BE2BB610A}"/>
              </a:ext>
            </a:extLst>
          </p:cNvPr>
          <p:cNvSpPr/>
          <p:nvPr/>
        </p:nvSpPr>
        <p:spPr bwMode="auto">
          <a:xfrm>
            <a:off x="3744291" y="2532044"/>
            <a:ext cx="18058" cy="6020"/>
          </a:xfrm>
          <a:custGeom>
            <a:avLst/>
            <a:gdLst>
              <a:gd name="T0" fmla="*/ 0 w 6"/>
              <a:gd name="T1" fmla="*/ 2 h 2"/>
              <a:gd name="T2" fmla="*/ 6 w 6"/>
              <a:gd name="T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2">
                <a:moveTo>
                  <a:pt x="0" y="2"/>
                </a:moveTo>
                <a:cubicBezTo>
                  <a:pt x="2" y="0"/>
                  <a:pt x="4" y="0"/>
                  <a:pt x="6" y="1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3" name="îşlïḋé">
            <a:extLst>
              <a:ext uri="{FF2B5EF4-FFF2-40B4-BE49-F238E27FC236}">
                <a16:creationId xmlns:a16="http://schemas.microsoft.com/office/drawing/2014/main" id="{8758735B-AE9C-4556-9EC5-CE9064DF45EC}"/>
              </a:ext>
            </a:extLst>
          </p:cNvPr>
          <p:cNvSpPr/>
          <p:nvPr/>
        </p:nvSpPr>
        <p:spPr bwMode="auto">
          <a:xfrm>
            <a:off x="3818243" y="2323089"/>
            <a:ext cx="109207" cy="6020"/>
          </a:xfrm>
          <a:custGeom>
            <a:avLst/>
            <a:gdLst>
              <a:gd name="T0" fmla="*/ 0 w 37"/>
              <a:gd name="T1" fmla="*/ 2 h 2"/>
              <a:gd name="T2" fmla="*/ 30 w 37"/>
              <a:gd name="T3" fmla="*/ 0 h 2"/>
              <a:gd name="T4" fmla="*/ 37 w 3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" h="2">
                <a:moveTo>
                  <a:pt x="0" y="2"/>
                </a:moveTo>
                <a:cubicBezTo>
                  <a:pt x="10" y="2"/>
                  <a:pt x="20" y="1"/>
                  <a:pt x="30" y="0"/>
                </a:cubicBezTo>
                <a:cubicBezTo>
                  <a:pt x="33" y="0"/>
                  <a:pt x="35" y="0"/>
                  <a:pt x="37" y="2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4" name="îṩ1îḑè">
            <a:extLst>
              <a:ext uri="{FF2B5EF4-FFF2-40B4-BE49-F238E27FC236}">
                <a16:creationId xmlns:a16="http://schemas.microsoft.com/office/drawing/2014/main" id="{EEC36D99-A95C-4424-B12D-7A50DE7F4A32}"/>
              </a:ext>
            </a:extLst>
          </p:cNvPr>
          <p:cNvSpPr/>
          <p:nvPr/>
        </p:nvSpPr>
        <p:spPr bwMode="auto">
          <a:xfrm>
            <a:off x="3541356" y="2117574"/>
            <a:ext cx="438548" cy="264848"/>
          </a:xfrm>
          <a:custGeom>
            <a:avLst/>
            <a:gdLst>
              <a:gd name="T0" fmla="*/ 121 w 149"/>
              <a:gd name="T1" fmla="*/ 89 h 90"/>
              <a:gd name="T2" fmla="*/ 111 w 149"/>
              <a:gd name="T3" fmla="*/ 78 h 90"/>
              <a:gd name="T4" fmla="*/ 107 w 149"/>
              <a:gd name="T5" fmla="*/ 64 h 90"/>
              <a:gd name="T6" fmla="*/ 105 w 149"/>
              <a:gd name="T7" fmla="*/ 60 h 90"/>
              <a:gd name="T8" fmla="*/ 99 w 149"/>
              <a:gd name="T9" fmla="*/ 59 h 90"/>
              <a:gd name="T10" fmla="*/ 89 w 149"/>
              <a:gd name="T11" fmla="*/ 51 h 90"/>
              <a:gd name="T12" fmla="*/ 83 w 149"/>
              <a:gd name="T13" fmla="*/ 40 h 90"/>
              <a:gd name="T14" fmla="*/ 75 w 149"/>
              <a:gd name="T15" fmla="*/ 33 h 90"/>
              <a:gd name="T16" fmla="*/ 63 w 149"/>
              <a:gd name="T17" fmla="*/ 30 h 90"/>
              <a:gd name="T18" fmla="*/ 58 w 149"/>
              <a:gd name="T19" fmla="*/ 36 h 90"/>
              <a:gd name="T20" fmla="*/ 49 w 149"/>
              <a:gd name="T21" fmla="*/ 57 h 90"/>
              <a:gd name="T22" fmla="*/ 48 w 149"/>
              <a:gd name="T23" fmla="*/ 61 h 90"/>
              <a:gd name="T24" fmla="*/ 40 w 149"/>
              <a:gd name="T25" fmla="*/ 64 h 90"/>
              <a:gd name="T26" fmla="*/ 34 w 149"/>
              <a:gd name="T27" fmla="*/ 70 h 90"/>
              <a:gd name="T28" fmla="*/ 34 w 149"/>
              <a:gd name="T29" fmla="*/ 74 h 90"/>
              <a:gd name="T30" fmla="*/ 33 w 149"/>
              <a:gd name="T31" fmla="*/ 75 h 90"/>
              <a:gd name="T32" fmla="*/ 15 w 149"/>
              <a:gd name="T33" fmla="*/ 79 h 90"/>
              <a:gd name="T34" fmla="*/ 1 w 149"/>
              <a:gd name="T35" fmla="*/ 68 h 90"/>
              <a:gd name="T36" fmla="*/ 2 w 149"/>
              <a:gd name="T37" fmla="*/ 59 h 90"/>
              <a:gd name="T38" fmla="*/ 10 w 149"/>
              <a:gd name="T39" fmla="*/ 56 h 90"/>
              <a:gd name="T40" fmla="*/ 4 w 149"/>
              <a:gd name="T41" fmla="*/ 43 h 90"/>
              <a:gd name="T42" fmla="*/ 17 w 149"/>
              <a:gd name="T43" fmla="*/ 33 h 90"/>
              <a:gd name="T44" fmla="*/ 24 w 149"/>
              <a:gd name="T45" fmla="*/ 16 h 90"/>
              <a:gd name="T46" fmla="*/ 37 w 149"/>
              <a:gd name="T47" fmla="*/ 13 h 90"/>
              <a:gd name="T48" fmla="*/ 67 w 149"/>
              <a:gd name="T49" fmla="*/ 2 h 90"/>
              <a:gd name="T50" fmla="*/ 86 w 149"/>
              <a:gd name="T51" fmla="*/ 1 h 90"/>
              <a:gd name="T52" fmla="*/ 102 w 149"/>
              <a:gd name="T53" fmla="*/ 0 h 90"/>
              <a:gd name="T54" fmla="*/ 117 w 149"/>
              <a:gd name="T55" fmla="*/ 6 h 90"/>
              <a:gd name="T56" fmla="*/ 121 w 149"/>
              <a:gd name="T57" fmla="*/ 19 h 90"/>
              <a:gd name="T58" fmla="*/ 122 w 149"/>
              <a:gd name="T59" fmla="*/ 23 h 90"/>
              <a:gd name="T60" fmla="*/ 124 w 149"/>
              <a:gd name="T61" fmla="*/ 24 h 90"/>
              <a:gd name="T62" fmla="*/ 144 w 149"/>
              <a:gd name="T63" fmla="*/ 43 h 90"/>
              <a:gd name="T64" fmla="*/ 147 w 149"/>
              <a:gd name="T65" fmla="*/ 71 h 90"/>
              <a:gd name="T66" fmla="*/ 137 w 149"/>
              <a:gd name="T67" fmla="*/ 87 h 90"/>
              <a:gd name="T68" fmla="*/ 129 w 149"/>
              <a:gd name="T69" fmla="*/ 86 h 90"/>
              <a:gd name="T70" fmla="*/ 121 w 149"/>
              <a:gd name="T71" fmla="*/ 8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90">
                <a:moveTo>
                  <a:pt x="121" y="89"/>
                </a:moveTo>
                <a:cubicBezTo>
                  <a:pt x="116" y="88"/>
                  <a:pt x="113" y="83"/>
                  <a:pt x="111" y="78"/>
                </a:cubicBezTo>
                <a:cubicBezTo>
                  <a:pt x="109" y="74"/>
                  <a:pt x="109" y="69"/>
                  <a:pt x="107" y="64"/>
                </a:cubicBezTo>
                <a:cubicBezTo>
                  <a:pt x="107" y="63"/>
                  <a:pt x="106" y="61"/>
                  <a:pt x="105" y="60"/>
                </a:cubicBezTo>
                <a:cubicBezTo>
                  <a:pt x="103" y="59"/>
                  <a:pt x="101" y="59"/>
                  <a:pt x="99" y="59"/>
                </a:cubicBezTo>
                <a:cubicBezTo>
                  <a:pt x="94" y="58"/>
                  <a:pt x="91" y="55"/>
                  <a:pt x="89" y="51"/>
                </a:cubicBezTo>
                <a:cubicBezTo>
                  <a:pt x="87" y="48"/>
                  <a:pt x="86" y="44"/>
                  <a:pt x="83" y="40"/>
                </a:cubicBezTo>
                <a:cubicBezTo>
                  <a:pt x="81" y="37"/>
                  <a:pt x="78" y="35"/>
                  <a:pt x="75" y="33"/>
                </a:cubicBezTo>
                <a:cubicBezTo>
                  <a:pt x="72" y="31"/>
                  <a:pt x="67" y="29"/>
                  <a:pt x="63" y="30"/>
                </a:cubicBezTo>
                <a:cubicBezTo>
                  <a:pt x="61" y="31"/>
                  <a:pt x="59" y="34"/>
                  <a:pt x="58" y="36"/>
                </a:cubicBezTo>
                <a:cubicBezTo>
                  <a:pt x="53" y="42"/>
                  <a:pt x="51" y="50"/>
                  <a:pt x="49" y="57"/>
                </a:cubicBezTo>
                <a:cubicBezTo>
                  <a:pt x="49" y="58"/>
                  <a:pt x="49" y="60"/>
                  <a:pt x="48" y="61"/>
                </a:cubicBezTo>
                <a:cubicBezTo>
                  <a:pt x="47" y="64"/>
                  <a:pt x="43" y="64"/>
                  <a:pt x="40" y="64"/>
                </a:cubicBezTo>
                <a:cubicBezTo>
                  <a:pt x="37" y="65"/>
                  <a:pt x="33" y="67"/>
                  <a:pt x="34" y="70"/>
                </a:cubicBezTo>
                <a:cubicBezTo>
                  <a:pt x="34" y="72"/>
                  <a:pt x="35" y="73"/>
                  <a:pt x="34" y="74"/>
                </a:cubicBezTo>
                <a:cubicBezTo>
                  <a:pt x="34" y="75"/>
                  <a:pt x="34" y="75"/>
                  <a:pt x="33" y="75"/>
                </a:cubicBezTo>
                <a:cubicBezTo>
                  <a:pt x="28" y="78"/>
                  <a:pt x="21" y="80"/>
                  <a:pt x="15" y="79"/>
                </a:cubicBezTo>
                <a:cubicBezTo>
                  <a:pt x="9" y="78"/>
                  <a:pt x="3" y="74"/>
                  <a:pt x="1" y="68"/>
                </a:cubicBezTo>
                <a:cubicBezTo>
                  <a:pt x="0" y="65"/>
                  <a:pt x="0" y="61"/>
                  <a:pt x="2" y="59"/>
                </a:cubicBezTo>
                <a:cubicBezTo>
                  <a:pt x="4" y="57"/>
                  <a:pt x="8" y="58"/>
                  <a:pt x="10" y="56"/>
                </a:cubicBezTo>
                <a:cubicBezTo>
                  <a:pt x="7" y="53"/>
                  <a:pt x="4" y="48"/>
                  <a:pt x="4" y="43"/>
                </a:cubicBezTo>
                <a:cubicBezTo>
                  <a:pt x="5" y="37"/>
                  <a:pt x="11" y="32"/>
                  <a:pt x="17" y="33"/>
                </a:cubicBezTo>
                <a:cubicBezTo>
                  <a:pt x="15" y="27"/>
                  <a:pt x="18" y="19"/>
                  <a:pt x="24" y="16"/>
                </a:cubicBezTo>
                <a:cubicBezTo>
                  <a:pt x="28" y="14"/>
                  <a:pt x="32" y="14"/>
                  <a:pt x="37" y="13"/>
                </a:cubicBezTo>
                <a:cubicBezTo>
                  <a:pt x="47" y="11"/>
                  <a:pt x="57" y="5"/>
                  <a:pt x="67" y="2"/>
                </a:cubicBezTo>
                <a:cubicBezTo>
                  <a:pt x="73" y="1"/>
                  <a:pt x="80" y="2"/>
                  <a:pt x="86" y="1"/>
                </a:cubicBezTo>
                <a:cubicBezTo>
                  <a:pt x="91" y="1"/>
                  <a:pt x="97" y="0"/>
                  <a:pt x="102" y="0"/>
                </a:cubicBezTo>
                <a:cubicBezTo>
                  <a:pt x="108" y="0"/>
                  <a:pt x="113" y="2"/>
                  <a:pt x="117" y="6"/>
                </a:cubicBezTo>
                <a:cubicBezTo>
                  <a:pt x="120" y="10"/>
                  <a:pt x="121" y="15"/>
                  <a:pt x="121" y="19"/>
                </a:cubicBezTo>
                <a:cubicBezTo>
                  <a:pt x="121" y="21"/>
                  <a:pt x="121" y="22"/>
                  <a:pt x="122" y="23"/>
                </a:cubicBezTo>
                <a:cubicBezTo>
                  <a:pt x="123" y="23"/>
                  <a:pt x="124" y="24"/>
                  <a:pt x="124" y="24"/>
                </a:cubicBezTo>
                <a:cubicBezTo>
                  <a:pt x="133" y="27"/>
                  <a:pt x="140" y="34"/>
                  <a:pt x="144" y="43"/>
                </a:cubicBezTo>
                <a:cubicBezTo>
                  <a:pt x="148" y="52"/>
                  <a:pt x="149" y="61"/>
                  <a:pt x="147" y="71"/>
                </a:cubicBezTo>
                <a:cubicBezTo>
                  <a:pt x="146" y="77"/>
                  <a:pt x="143" y="84"/>
                  <a:pt x="137" y="87"/>
                </a:cubicBezTo>
                <a:cubicBezTo>
                  <a:pt x="133" y="89"/>
                  <a:pt x="132" y="86"/>
                  <a:pt x="129" y="86"/>
                </a:cubicBezTo>
                <a:cubicBezTo>
                  <a:pt x="126" y="86"/>
                  <a:pt x="125" y="90"/>
                  <a:pt x="121" y="89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5" name="íŝľïďe">
            <a:extLst>
              <a:ext uri="{FF2B5EF4-FFF2-40B4-BE49-F238E27FC236}">
                <a16:creationId xmlns:a16="http://schemas.microsoft.com/office/drawing/2014/main" id="{9E314815-4F15-4E8C-B0F6-4D473E30C20A}"/>
              </a:ext>
            </a:extLst>
          </p:cNvPr>
          <p:cNvSpPr/>
          <p:nvPr/>
        </p:nvSpPr>
        <p:spPr bwMode="auto">
          <a:xfrm>
            <a:off x="3865537" y="2308471"/>
            <a:ext cx="99748" cy="126405"/>
          </a:xfrm>
          <a:custGeom>
            <a:avLst/>
            <a:gdLst>
              <a:gd name="T0" fmla="*/ 23 w 34"/>
              <a:gd name="T1" fmla="*/ 3 h 43"/>
              <a:gd name="T2" fmla="*/ 28 w 34"/>
              <a:gd name="T3" fmla="*/ 7 h 43"/>
              <a:gd name="T4" fmla="*/ 33 w 34"/>
              <a:gd name="T5" fmla="*/ 26 h 43"/>
              <a:gd name="T6" fmla="*/ 20 w 34"/>
              <a:gd name="T7" fmla="*/ 42 h 43"/>
              <a:gd name="T8" fmla="*/ 13 w 34"/>
              <a:gd name="T9" fmla="*/ 43 h 43"/>
              <a:gd name="T10" fmla="*/ 3 w 34"/>
              <a:gd name="T11" fmla="*/ 20 h 43"/>
              <a:gd name="T12" fmla="*/ 23 w 34"/>
              <a:gd name="T13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3">
                <a:moveTo>
                  <a:pt x="23" y="3"/>
                </a:moveTo>
                <a:cubicBezTo>
                  <a:pt x="25" y="4"/>
                  <a:pt x="27" y="5"/>
                  <a:pt x="28" y="7"/>
                </a:cubicBezTo>
                <a:cubicBezTo>
                  <a:pt x="32" y="12"/>
                  <a:pt x="34" y="19"/>
                  <a:pt x="33" y="26"/>
                </a:cubicBezTo>
                <a:cubicBezTo>
                  <a:pt x="31" y="33"/>
                  <a:pt x="26" y="39"/>
                  <a:pt x="20" y="42"/>
                </a:cubicBezTo>
                <a:cubicBezTo>
                  <a:pt x="18" y="42"/>
                  <a:pt x="16" y="43"/>
                  <a:pt x="13" y="43"/>
                </a:cubicBezTo>
                <a:cubicBezTo>
                  <a:pt x="4" y="42"/>
                  <a:pt x="0" y="28"/>
                  <a:pt x="3" y="20"/>
                </a:cubicBezTo>
                <a:cubicBezTo>
                  <a:pt x="5" y="13"/>
                  <a:pt x="14" y="0"/>
                  <a:pt x="23" y="3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6" name="îSļïḍé">
            <a:extLst>
              <a:ext uri="{FF2B5EF4-FFF2-40B4-BE49-F238E27FC236}">
                <a16:creationId xmlns:a16="http://schemas.microsoft.com/office/drawing/2014/main" id="{796972A5-BAB5-446A-B558-F5D3EDCD9362}"/>
              </a:ext>
            </a:extLst>
          </p:cNvPr>
          <p:cNvSpPr/>
          <p:nvPr/>
        </p:nvSpPr>
        <p:spPr bwMode="auto">
          <a:xfrm>
            <a:off x="3897353" y="2337707"/>
            <a:ext cx="30097" cy="47295"/>
          </a:xfrm>
          <a:custGeom>
            <a:avLst/>
            <a:gdLst>
              <a:gd name="T0" fmla="*/ 10 w 10"/>
              <a:gd name="T1" fmla="*/ 1 h 16"/>
              <a:gd name="T2" fmla="*/ 10 w 10"/>
              <a:gd name="T3" fmla="*/ 0 h 16"/>
              <a:gd name="T4" fmla="*/ 0 w 10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10" y="1"/>
                </a:moveTo>
                <a:cubicBezTo>
                  <a:pt x="10" y="1"/>
                  <a:pt x="10" y="0"/>
                  <a:pt x="10" y="0"/>
                </a:cubicBezTo>
                <a:cubicBezTo>
                  <a:pt x="4" y="3"/>
                  <a:pt x="0" y="9"/>
                  <a:pt x="0" y="16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7" name="ï$ļïḍe">
            <a:extLst>
              <a:ext uri="{FF2B5EF4-FFF2-40B4-BE49-F238E27FC236}">
                <a16:creationId xmlns:a16="http://schemas.microsoft.com/office/drawing/2014/main" id="{C246A799-CD50-4F31-9416-296D3554C687}"/>
              </a:ext>
            </a:extLst>
          </p:cNvPr>
          <p:cNvSpPr/>
          <p:nvPr/>
        </p:nvSpPr>
        <p:spPr bwMode="auto">
          <a:xfrm>
            <a:off x="3909392" y="2358345"/>
            <a:ext cx="23217" cy="6020"/>
          </a:xfrm>
          <a:custGeom>
            <a:avLst/>
            <a:gdLst>
              <a:gd name="T0" fmla="*/ 7 w 8"/>
              <a:gd name="T1" fmla="*/ 1 h 2"/>
              <a:gd name="T2" fmla="*/ 7 w 8"/>
              <a:gd name="T3" fmla="*/ 0 h 2"/>
              <a:gd name="T4" fmla="*/ 6 w 8"/>
              <a:gd name="T5" fmla="*/ 0 h 2"/>
              <a:gd name="T6" fmla="*/ 0 w 8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2">
                <a:moveTo>
                  <a:pt x="7" y="1"/>
                </a:moveTo>
                <a:cubicBezTo>
                  <a:pt x="8" y="0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  <a:cubicBezTo>
                  <a:pt x="4" y="0"/>
                  <a:pt x="2" y="1"/>
                  <a:pt x="0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8" name="îṥľidé">
            <a:extLst>
              <a:ext uri="{FF2B5EF4-FFF2-40B4-BE49-F238E27FC236}">
                <a16:creationId xmlns:a16="http://schemas.microsoft.com/office/drawing/2014/main" id="{623C204D-E00D-4013-9223-B32071619771}"/>
              </a:ext>
            </a:extLst>
          </p:cNvPr>
          <p:cNvSpPr/>
          <p:nvPr/>
        </p:nvSpPr>
        <p:spPr bwMode="auto">
          <a:xfrm>
            <a:off x="3644543" y="2391021"/>
            <a:ext cx="23217" cy="20638"/>
          </a:xfrm>
          <a:custGeom>
            <a:avLst/>
            <a:gdLst>
              <a:gd name="T0" fmla="*/ 8 w 8"/>
              <a:gd name="T1" fmla="*/ 3 h 7"/>
              <a:gd name="T2" fmla="*/ 5 w 8"/>
              <a:gd name="T3" fmla="*/ 6 h 7"/>
              <a:gd name="T4" fmla="*/ 1 w 8"/>
              <a:gd name="T5" fmla="*/ 4 h 7"/>
              <a:gd name="T6" fmla="*/ 3 w 8"/>
              <a:gd name="T7" fmla="*/ 1 h 7"/>
              <a:gd name="T8" fmla="*/ 8 w 8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8" y="3"/>
                </a:moveTo>
                <a:cubicBezTo>
                  <a:pt x="8" y="4"/>
                  <a:pt x="7" y="6"/>
                  <a:pt x="5" y="6"/>
                </a:cubicBezTo>
                <a:cubicBezTo>
                  <a:pt x="3" y="7"/>
                  <a:pt x="1" y="6"/>
                  <a:pt x="1" y="4"/>
                </a:cubicBezTo>
                <a:cubicBezTo>
                  <a:pt x="0" y="3"/>
                  <a:pt x="1" y="1"/>
                  <a:pt x="3" y="1"/>
                </a:cubicBezTo>
                <a:cubicBezTo>
                  <a:pt x="5" y="0"/>
                  <a:pt x="7" y="1"/>
                  <a:pt x="8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9" name="ï$ļíḍé">
            <a:extLst>
              <a:ext uri="{FF2B5EF4-FFF2-40B4-BE49-F238E27FC236}">
                <a16:creationId xmlns:a16="http://schemas.microsoft.com/office/drawing/2014/main" id="{345E9F48-E6CC-460D-A5FF-6D54E8AB1136}"/>
              </a:ext>
            </a:extLst>
          </p:cNvPr>
          <p:cNvSpPr/>
          <p:nvPr/>
        </p:nvSpPr>
        <p:spPr bwMode="auto">
          <a:xfrm>
            <a:off x="3744291" y="2370383"/>
            <a:ext cx="26657" cy="23217"/>
          </a:xfrm>
          <a:custGeom>
            <a:avLst/>
            <a:gdLst>
              <a:gd name="T0" fmla="*/ 9 w 9"/>
              <a:gd name="T1" fmla="*/ 3 h 8"/>
              <a:gd name="T2" fmla="*/ 5 w 9"/>
              <a:gd name="T3" fmla="*/ 8 h 8"/>
              <a:gd name="T4" fmla="*/ 0 w 9"/>
              <a:gd name="T5" fmla="*/ 5 h 8"/>
              <a:gd name="T6" fmla="*/ 4 w 9"/>
              <a:gd name="T7" fmla="*/ 1 h 8"/>
              <a:gd name="T8" fmla="*/ 9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3"/>
                </a:moveTo>
                <a:cubicBezTo>
                  <a:pt x="9" y="5"/>
                  <a:pt x="7" y="7"/>
                  <a:pt x="5" y="8"/>
                </a:cubicBezTo>
                <a:cubicBezTo>
                  <a:pt x="3" y="8"/>
                  <a:pt x="1" y="7"/>
                  <a:pt x="0" y="5"/>
                </a:cubicBezTo>
                <a:cubicBezTo>
                  <a:pt x="0" y="3"/>
                  <a:pt x="1" y="1"/>
                  <a:pt x="4" y="1"/>
                </a:cubicBezTo>
                <a:cubicBezTo>
                  <a:pt x="6" y="0"/>
                  <a:pt x="8" y="1"/>
                  <a:pt x="9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0" name="ïŝḷiḍê">
            <a:extLst>
              <a:ext uri="{FF2B5EF4-FFF2-40B4-BE49-F238E27FC236}">
                <a16:creationId xmlns:a16="http://schemas.microsoft.com/office/drawing/2014/main" id="{CC272D61-F9FF-4C54-9B9C-D9B60FBCE89D}"/>
              </a:ext>
            </a:extLst>
          </p:cNvPr>
          <p:cNvSpPr/>
          <p:nvPr/>
        </p:nvSpPr>
        <p:spPr bwMode="auto">
          <a:xfrm>
            <a:off x="3588650" y="2349746"/>
            <a:ext cx="99748" cy="109207"/>
          </a:xfrm>
          <a:custGeom>
            <a:avLst/>
            <a:gdLst>
              <a:gd name="T0" fmla="*/ 33 w 34"/>
              <a:gd name="T1" fmla="*/ 16 h 37"/>
              <a:gd name="T2" fmla="*/ 20 w 34"/>
              <a:gd name="T3" fmla="*/ 36 h 37"/>
              <a:gd name="T4" fmla="*/ 2 w 34"/>
              <a:gd name="T5" fmla="*/ 21 h 37"/>
              <a:gd name="T6" fmla="*/ 15 w 34"/>
              <a:gd name="T7" fmla="*/ 1 h 37"/>
              <a:gd name="T8" fmla="*/ 33 w 34"/>
              <a:gd name="T9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7">
                <a:moveTo>
                  <a:pt x="33" y="16"/>
                </a:moveTo>
                <a:cubicBezTo>
                  <a:pt x="34" y="26"/>
                  <a:pt x="29" y="35"/>
                  <a:pt x="20" y="36"/>
                </a:cubicBezTo>
                <a:cubicBezTo>
                  <a:pt x="11" y="37"/>
                  <a:pt x="3" y="31"/>
                  <a:pt x="2" y="21"/>
                </a:cubicBezTo>
                <a:cubicBezTo>
                  <a:pt x="0" y="11"/>
                  <a:pt x="6" y="2"/>
                  <a:pt x="15" y="1"/>
                </a:cubicBezTo>
                <a:cubicBezTo>
                  <a:pt x="23" y="0"/>
                  <a:pt x="32" y="7"/>
                  <a:pt x="33" y="16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1" name="îṧľíḋe">
            <a:extLst>
              <a:ext uri="{FF2B5EF4-FFF2-40B4-BE49-F238E27FC236}">
                <a16:creationId xmlns:a16="http://schemas.microsoft.com/office/drawing/2014/main" id="{00069EBF-688E-4452-AF44-03BF30D8E84D}"/>
              </a:ext>
            </a:extLst>
          </p:cNvPr>
          <p:cNvSpPr/>
          <p:nvPr/>
        </p:nvSpPr>
        <p:spPr bwMode="auto">
          <a:xfrm>
            <a:off x="3709036" y="2291273"/>
            <a:ext cx="117806" cy="132424"/>
          </a:xfrm>
          <a:custGeom>
            <a:avLst/>
            <a:gdLst>
              <a:gd name="T0" fmla="*/ 38 w 40"/>
              <a:gd name="T1" fmla="*/ 20 h 45"/>
              <a:gd name="T2" fmla="*/ 23 w 40"/>
              <a:gd name="T3" fmla="*/ 43 h 45"/>
              <a:gd name="T4" fmla="*/ 2 w 40"/>
              <a:gd name="T5" fmla="*/ 25 h 45"/>
              <a:gd name="T6" fmla="*/ 17 w 40"/>
              <a:gd name="T7" fmla="*/ 2 h 45"/>
              <a:gd name="T8" fmla="*/ 38 w 40"/>
              <a:gd name="T9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5">
                <a:moveTo>
                  <a:pt x="38" y="20"/>
                </a:moveTo>
                <a:cubicBezTo>
                  <a:pt x="40" y="31"/>
                  <a:pt x="33" y="42"/>
                  <a:pt x="23" y="43"/>
                </a:cubicBezTo>
                <a:cubicBezTo>
                  <a:pt x="13" y="45"/>
                  <a:pt x="4" y="37"/>
                  <a:pt x="2" y="25"/>
                </a:cubicBezTo>
                <a:cubicBezTo>
                  <a:pt x="0" y="14"/>
                  <a:pt x="7" y="3"/>
                  <a:pt x="17" y="2"/>
                </a:cubicBezTo>
                <a:cubicBezTo>
                  <a:pt x="27" y="0"/>
                  <a:pt x="37" y="8"/>
                  <a:pt x="38" y="20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2" name="íṣļïde">
            <a:extLst>
              <a:ext uri="{FF2B5EF4-FFF2-40B4-BE49-F238E27FC236}">
                <a16:creationId xmlns:a16="http://schemas.microsoft.com/office/drawing/2014/main" id="{A6D5F6DF-344E-41C3-B668-146EB41FE0B8}"/>
              </a:ext>
            </a:extLst>
          </p:cNvPr>
          <p:cNvSpPr/>
          <p:nvPr/>
        </p:nvSpPr>
        <p:spPr bwMode="auto">
          <a:xfrm>
            <a:off x="3671200" y="2349746"/>
            <a:ext cx="41275" cy="20638"/>
          </a:xfrm>
          <a:custGeom>
            <a:avLst/>
            <a:gdLst>
              <a:gd name="T0" fmla="*/ 0 w 14"/>
              <a:gd name="T1" fmla="*/ 7 h 7"/>
              <a:gd name="T2" fmla="*/ 14 w 14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4" h="7">
                <a:moveTo>
                  <a:pt x="0" y="7"/>
                </a:moveTo>
                <a:cubicBezTo>
                  <a:pt x="4" y="3"/>
                  <a:pt x="9" y="0"/>
                  <a:pt x="14" y="1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3" name="ïš1iḓe">
            <a:extLst>
              <a:ext uri="{FF2B5EF4-FFF2-40B4-BE49-F238E27FC236}">
                <a16:creationId xmlns:a16="http://schemas.microsoft.com/office/drawing/2014/main" id="{61F82033-621A-4E25-AA92-6283E6574802}"/>
              </a:ext>
            </a:extLst>
          </p:cNvPr>
          <p:cNvSpPr/>
          <p:nvPr/>
        </p:nvSpPr>
        <p:spPr bwMode="auto">
          <a:xfrm rot="233307">
            <a:off x="3812540" y="3473790"/>
            <a:ext cx="1188672" cy="462782"/>
          </a:xfrm>
          <a:custGeom>
            <a:avLst/>
            <a:gdLst>
              <a:gd name="T0" fmla="*/ 93 w 334"/>
              <a:gd name="T1" fmla="*/ 9 h 130"/>
              <a:gd name="T2" fmla="*/ 99 w 334"/>
              <a:gd name="T3" fmla="*/ 1 h 130"/>
              <a:gd name="T4" fmla="*/ 103 w 334"/>
              <a:gd name="T5" fmla="*/ 4 h 130"/>
              <a:gd name="T6" fmla="*/ 121 w 334"/>
              <a:gd name="T7" fmla="*/ 86 h 130"/>
              <a:gd name="T8" fmla="*/ 148 w 334"/>
              <a:gd name="T9" fmla="*/ 19 h 130"/>
              <a:gd name="T10" fmla="*/ 154 w 334"/>
              <a:gd name="T11" fmla="*/ 16 h 130"/>
              <a:gd name="T12" fmla="*/ 162 w 334"/>
              <a:gd name="T13" fmla="*/ 26 h 130"/>
              <a:gd name="T14" fmla="*/ 148 w 334"/>
              <a:gd name="T15" fmla="*/ 85 h 130"/>
              <a:gd name="T16" fmla="*/ 181 w 334"/>
              <a:gd name="T17" fmla="*/ 43 h 130"/>
              <a:gd name="T18" fmla="*/ 191 w 334"/>
              <a:gd name="T19" fmla="*/ 40 h 130"/>
              <a:gd name="T20" fmla="*/ 195 w 334"/>
              <a:gd name="T21" fmla="*/ 52 h 130"/>
              <a:gd name="T22" fmla="*/ 183 w 334"/>
              <a:gd name="T23" fmla="*/ 92 h 130"/>
              <a:gd name="T24" fmla="*/ 213 w 334"/>
              <a:gd name="T25" fmla="*/ 58 h 130"/>
              <a:gd name="T26" fmla="*/ 221 w 334"/>
              <a:gd name="T27" fmla="*/ 56 h 130"/>
              <a:gd name="T28" fmla="*/ 225 w 334"/>
              <a:gd name="T29" fmla="*/ 68 h 130"/>
              <a:gd name="T30" fmla="*/ 216 w 334"/>
              <a:gd name="T31" fmla="*/ 96 h 130"/>
              <a:gd name="T32" fmla="*/ 245 w 334"/>
              <a:gd name="T33" fmla="*/ 77 h 130"/>
              <a:gd name="T34" fmla="*/ 257 w 334"/>
              <a:gd name="T35" fmla="*/ 77 h 130"/>
              <a:gd name="T36" fmla="*/ 262 w 334"/>
              <a:gd name="T37" fmla="*/ 87 h 130"/>
              <a:gd name="T38" fmla="*/ 257 w 334"/>
              <a:gd name="T39" fmla="*/ 98 h 130"/>
              <a:gd name="T40" fmla="*/ 328 w 334"/>
              <a:gd name="T41" fmla="*/ 96 h 130"/>
              <a:gd name="T42" fmla="*/ 331 w 334"/>
              <a:gd name="T43" fmla="*/ 97 h 130"/>
              <a:gd name="T44" fmla="*/ 327 w 334"/>
              <a:gd name="T45" fmla="*/ 105 h 130"/>
              <a:gd name="T46" fmla="*/ 248 w 334"/>
              <a:gd name="T47" fmla="*/ 120 h 130"/>
              <a:gd name="T48" fmla="*/ 109 w 334"/>
              <a:gd name="T49" fmla="*/ 129 h 130"/>
              <a:gd name="T50" fmla="*/ 28 w 334"/>
              <a:gd name="T51" fmla="*/ 127 h 130"/>
              <a:gd name="T52" fmla="*/ 0 w 334"/>
              <a:gd name="T53" fmla="*/ 120 h 130"/>
              <a:gd name="T54" fmla="*/ 10 w 334"/>
              <a:gd name="T55" fmla="*/ 117 h 130"/>
              <a:gd name="T56" fmla="*/ 55 w 334"/>
              <a:gd name="T57" fmla="*/ 115 h 130"/>
              <a:gd name="T58" fmla="*/ 84 w 334"/>
              <a:gd name="T59" fmla="*/ 107 h 130"/>
              <a:gd name="T60" fmla="*/ 56 w 334"/>
              <a:gd name="T61" fmla="*/ 69 h 130"/>
              <a:gd name="T62" fmla="*/ 44 w 334"/>
              <a:gd name="T63" fmla="*/ 25 h 130"/>
              <a:gd name="T64" fmla="*/ 48 w 334"/>
              <a:gd name="T65" fmla="*/ 19 h 130"/>
              <a:gd name="T66" fmla="*/ 51 w 334"/>
              <a:gd name="T67" fmla="*/ 21 h 130"/>
              <a:gd name="T68" fmla="*/ 81 w 334"/>
              <a:gd name="T69" fmla="*/ 53 h 130"/>
              <a:gd name="T70" fmla="*/ 101 w 334"/>
              <a:gd name="T71" fmla="*/ 85 h 130"/>
              <a:gd name="T72" fmla="*/ 93 w 334"/>
              <a:gd name="T73" fmla="*/ 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130">
                <a:moveTo>
                  <a:pt x="93" y="9"/>
                </a:moveTo>
                <a:cubicBezTo>
                  <a:pt x="93" y="5"/>
                  <a:pt x="95" y="0"/>
                  <a:pt x="99" y="1"/>
                </a:cubicBezTo>
                <a:cubicBezTo>
                  <a:pt x="101" y="1"/>
                  <a:pt x="102" y="3"/>
                  <a:pt x="103" y="4"/>
                </a:cubicBezTo>
                <a:cubicBezTo>
                  <a:pt x="120" y="27"/>
                  <a:pt x="127" y="58"/>
                  <a:pt x="121" y="86"/>
                </a:cubicBezTo>
                <a:cubicBezTo>
                  <a:pt x="121" y="61"/>
                  <a:pt x="131" y="37"/>
                  <a:pt x="148" y="19"/>
                </a:cubicBezTo>
                <a:cubicBezTo>
                  <a:pt x="150" y="18"/>
                  <a:pt x="152" y="16"/>
                  <a:pt x="154" y="16"/>
                </a:cubicBezTo>
                <a:cubicBezTo>
                  <a:pt x="159" y="16"/>
                  <a:pt x="162" y="22"/>
                  <a:pt x="162" y="26"/>
                </a:cubicBezTo>
                <a:cubicBezTo>
                  <a:pt x="164" y="47"/>
                  <a:pt x="159" y="68"/>
                  <a:pt x="148" y="85"/>
                </a:cubicBezTo>
                <a:cubicBezTo>
                  <a:pt x="156" y="69"/>
                  <a:pt x="167" y="54"/>
                  <a:pt x="181" y="43"/>
                </a:cubicBezTo>
                <a:cubicBezTo>
                  <a:pt x="184" y="41"/>
                  <a:pt x="188" y="39"/>
                  <a:pt x="191" y="40"/>
                </a:cubicBezTo>
                <a:cubicBezTo>
                  <a:pt x="195" y="42"/>
                  <a:pt x="196" y="47"/>
                  <a:pt x="195" y="52"/>
                </a:cubicBezTo>
                <a:cubicBezTo>
                  <a:pt x="193" y="66"/>
                  <a:pt x="189" y="80"/>
                  <a:pt x="183" y="92"/>
                </a:cubicBezTo>
                <a:cubicBezTo>
                  <a:pt x="189" y="78"/>
                  <a:pt x="200" y="66"/>
                  <a:pt x="213" y="58"/>
                </a:cubicBezTo>
                <a:cubicBezTo>
                  <a:pt x="215" y="56"/>
                  <a:pt x="218" y="55"/>
                  <a:pt x="221" y="56"/>
                </a:cubicBezTo>
                <a:cubicBezTo>
                  <a:pt x="226" y="57"/>
                  <a:pt x="226" y="63"/>
                  <a:pt x="225" y="68"/>
                </a:cubicBezTo>
                <a:cubicBezTo>
                  <a:pt x="224" y="78"/>
                  <a:pt x="220" y="87"/>
                  <a:pt x="216" y="96"/>
                </a:cubicBezTo>
                <a:cubicBezTo>
                  <a:pt x="224" y="88"/>
                  <a:pt x="235" y="81"/>
                  <a:pt x="245" y="77"/>
                </a:cubicBezTo>
                <a:cubicBezTo>
                  <a:pt x="249" y="76"/>
                  <a:pt x="254" y="75"/>
                  <a:pt x="257" y="77"/>
                </a:cubicBezTo>
                <a:cubicBezTo>
                  <a:pt x="261" y="79"/>
                  <a:pt x="262" y="83"/>
                  <a:pt x="262" y="87"/>
                </a:cubicBezTo>
                <a:cubicBezTo>
                  <a:pt x="261" y="91"/>
                  <a:pt x="259" y="95"/>
                  <a:pt x="257" y="98"/>
                </a:cubicBezTo>
                <a:cubicBezTo>
                  <a:pt x="280" y="103"/>
                  <a:pt x="304" y="93"/>
                  <a:pt x="328" y="96"/>
                </a:cubicBezTo>
                <a:cubicBezTo>
                  <a:pt x="329" y="96"/>
                  <a:pt x="330" y="96"/>
                  <a:pt x="331" y="97"/>
                </a:cubicBezTo>
                <a:cubicBezTo>
                  <a:pt x="334" y="99"/>
                  <a:pt x="330" y="104"/>
                  <a:pt x="327" y="105"/>
                </a:cubicBezTo>
                <a:cubicBezTo>
                  <a:pt x="302" y="116"/>
                  <a:pt x="275" y="118"/>
                  <a:pt x="248" y="120"/>
                </a:cubicBezTo>
                <a:cubicBezTo>
                  <a:pt x="204" y="123"/>
                  <a:pt x="154" y="128"/>
                  <a:pt x="109" y="129"/>
                </a:cubicBezTo>
                <a:cubicBezTo>
                  <a:pt x="80" y="130"/>
                  <a:pt x="56" y="126"/>
                  <a:pt x="28" y="127"/>
                </a:cubicBezTo>
                <a:cubicBezTo>
                  <a:pt x="18" y="127"/>
                  <a:pt x="7" y="127"/>
                  <a:pt x="0" y="120"/>
                </a:cubicBezTo>
                <a:cubicBezTo>
                  <a:pt x="2" y="117"/>
                  <a:pt x="6" y="117"/>
                  <a:pt x="10" y="117"/>
                </a:cubicBezTo>
                <a:cubicBezTo>
                  <a:pt x="25" y="117"/>
                  <a:pt x="40" y="117"/>
                  <a:pt x="55" y="115"/>
                </a:cubicBezTo>
                <a:cubicBezTo>
                  <a:pt x="65" y="114"/>
                  <a:pt x="75" y="113"/>
                  <a:pt x="84" y="107"/>
                </a:cubicBezTo>
                <a:cubicBezTo>
                  <a:pt x="74" y="95"/>
                  <a:pt x="64" y="83"/>
                  <a:pt x="56" y="69"/>
                </a:cubicBezTo>
                <a:cubicBezTo>
                  <a:pt x="49" y="56"/>
                  <a:pt x="44" y="41"/>
                  <a:pt x="44" y="25"/>
                </a:cubicBezTo>
                <a:cubicBezTo>
                  <a:pt x="44" y="23"/>
                  <a:pt x="45" y="19"/>
                  <a:pt x="48" y="19"/>
                </a:cubicBezTo>
                <a:cubicBezTo>
                  <a:pt x="49" y="19"/>
                  <a:pt x="50" y="20"/>
                  <a:pt x="51" y="21"/>
                </a:cubicBezTo>
                <a:cubicBezTo>
                  <a:pt x="62" y="31"/>
                  <a:pt x="72" y="42"/>
                  <a:pt x="81" y="53"/>
                </a:cubicBezTo>
                <a:cubicBezTo>
                  <a:pt x="87" y="61"/>
                  <a:pt x="100" y="74"/>
                  <a:pt x="101" y="85"/>
                </a:cubicBezTo>
                <a:cubicBezTo>
                  <a:pt x="91" y="61"/>
                  <a:pt x="88" y="34"/>
                  <a:pt x="93" y="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94" name="ïśļîdé">
            <a:extLst>
              <a:ext uri="{FF2B5EF4-FFF2-40B4-BE49-F238E27FC236}">
                <a16:creationId xmlns:a16="http://schemas.microsoft.com/office/drawing/2014/main" id="{654884B3-C7D8-4C44-B4F4-C77D0E17C55E}"/>
              </a:ext>
            </a:extLst>
          </p:cNvPr>
          <p:cNvSpPr/>
          <p:nvPr/>
        </p:nvSpPr>
        <p:spPr bwMode="auto">
          <a:xfrm>
            <a:off x="5257822" y="3581396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5" name="îṩḷïdé">
            <a:extLst>
              <a:ext uri="{FF2B5EF4-FFF2-40B4-BE49-F238E27FC236}">
                <a16:creationId xmlns:a16="http://schemas.microsoft.com/office/drawing/2014/main" id="{82AD8596-F5C5-4DDF-A280-E3150A0A3853}"/>
              </a:ext>
            </a:extLst>
          </p:cNvPr>
          <p:cNvSpPr/>
          <p:nvPr/>
        </p:nvSpPr>
        <p:spPr bwMode="auto">
          <a:xfrm>
            <a:off x="1676516" y="2590822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6" name="îṩḷïdé">
            <a:extLst>
              <a:ext uri="{FF2B5EF4-FFF2-40B4-BE49-F238E27FC236}">
                <a16:creationId xmlns:a16="http://schemas.microsoft.com/office/drawing/2014/main" id="{6ED8BA9C-2860-42B1-8BED-B938F5765F71}"/>
              </a:ext>
            </a:extLst>
          </p:cNvPr>
          <p:cNvSpPr/>
          <p:nvPr/>
        </p:nvSpPr>
        <p:spPr bwMode="auto">
          <a:xfrm>
            <a:off x="6172198" y="3048010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8" name="ïśļîdé">
            <a:extLst>
              <a:ext uri="{FF2B5EF4-FFF2-40B4-BE49-F238E27FC236}">
                <a16:creationId xmlns:a16="http://schemas.microsoft.com/office/drawing/2014/main" id="{66C3FE67-F124-4C8C-88A2-BC9A991DE4F2}"/>
              </a:ext>
            </a:extLst>
          </p:cNvPr>
          <p:cNvSpPr/>
          <p:nvPr/>
        </p:nvSpPr>
        <p:spPr bwMode="auto">
          <a:xfrm rot="21344059">
            <a:off x="1143130" y="3678013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82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iṡļïḋe">
            <a:extLst>
              <a:ext uri="{FF2B5EF4-FFF2-40B4-BE49-F238E27FC236}">
                <a16:creationId xmlns:a16="http://schemas.microsoft.com/office/drawing/2014/main" id="{BEA403CC-D98A-4EED-A369-4A0A2EDCC7B1}"/>
              </a:ext>
            </a:extLst>
          </p:cNvPr>
          <p:cNvSpPr/>
          <p:nvPr/>
        </p:nvSpPr>
        <p:spPr bwMode="auto">
          <a:xfrm>
            <a:off x="381150" y="11022"/>
            <a:ext cx="8745538" cy="6846888"/>
          </a:xfrm>
          <a:custGeom>
            <a:avLst/>
            <a:gdLst>
              <a:gd name="T0" fmla="*/ 0 w 5509"/>
              <a:gd name="T1" fmla="*/ 4313 h 4313"/>
              <a:gd name="T2" fmla="*/ 5509 w 5509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509" h="4313">
                <a:moveTo>
                  <a:pt x="0" y="4313"/>
                </a:moveTo>
                <a:cubicBezTo>
                  <a:pt x="133" y="2246"/>
                  <a:pt x="2433" y="446"/>
                  <a:pt x="5509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íṡḷiḋè">
            <a:extLst>
              <a:ext uri="{FF2B5EF4-FFF2-40B4-BE49-F238E27FC236}">
                <a16:creationId xmlns:a16="http://schemas.microsoft.com/office/drawing/2014/main" id="{CD5B49B5-4383-4B3F-BAC6-86EE2B38A5E7}"/>
              </a:ext>
            </a:extLst>
          </p:cNvPr>
          <p:cNvSpPr/>
          <p:nvPr/>
        </p:nvSpPr>
        <p:spPr bwMode="auto">
          <a:xfrm rot="21119958">
            <a:off x="640789" y="321058"/>
            <a:ext cx="3780157" cy="6339090"/>
          </a:xfrm>
          <a:custGeom>
            <a:avLst/>
            <a:gdLst>
              <a:gd name="T0" fmla="*/ 147 w 2506"/>
              <a:gd name="T1" fmla="*/ 4313 h 4313"/>
              <a:gd name="T2" fmla="*/ 2506 w 2506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506" h="4313">
                <a:moveTo>
                  <a:pt x="147" y="4313"/>
                </a:moveTo>
                <a:cubicBezTo>
                  <a:pt x="0" y="2681"/>
                  <a:pt x="911" y="1016"/>
                  <a:pt x="2506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işḷiḋe">
            <a:extLst>
              <a:ext uri="{FF2B5EF4-FFF2-40B4-BE49-F238E27FC236}">
                <a16:creationId xmlns:a16="http://schemas.microsoft.com/office/drawing/2014/main" id="{92EAB276-768F-487C-BC7C-1FD9554F672D}"/>
              </a:ext>
            </a:extLst>
          </p:cNvPr>
          <p:cNvSpPr/>
          <p:nvPr/>
        </p:nvSpPr>
        <p:spPr>
          <a:xfrm>
            <a:off x="3505268" y="1905040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2" name="ísḷidé">
            <a:extLst>
              <a:ext uri="{FF2B5EF4-FFF2-40B4-BE49-F238E27FC236}">
                <a16:creationId xmlns:a16="http://schemas.microsoft.com/office/drawing/2014/main" id="{3E398EAA-9FF5-43F6-B8F8-0318497D56C7}"/>
              </a:ext>
            </a:extLst>
          </p:cNvPr>
          <p:cNvSpPr/>
          <p:nvPr/>
        </p:nvSpPr>
        <p:spPr>
          <a:xfrm>
            <a:off x="1066932" y="5181554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5" name="isḷíḍê">
            <a:extLst>
              <a:ext uri="{FF2B5EF4-FFF2-40B4-BE49-F238E27FC236}">
                <a16:creationId xmlns:a16="http://schemas.microsoft.com/office/drawing/2014/main" id="{1007C733-C537-42DF-B352-746CC83A51AD}"/>
              </a:ext>
            </a:extLst>
          </p:cNvPr>
          <p:cNvSpPr/>
          <p:nvPr/>
        </p:nvSpPr>
        <p:spPr>
          <a:xfrm>
            <a:off x="2091012" y="3121632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6" name="iSḷîḑé">
            <a:extLst>
              <a:ext uri="{FF2B5EF4-FFF2-40B4-BE49-F238E27FC236}">
                <a16:creationId xmlns:a16="http://schemas.microsoft.com/office/drawing/2014/main" id="{BD2A6902-2BBD-4C2C-83B1-D626CE79A86C}"/>
              </a:ext>
            </a:extLst>
          </p:cNvPr>
          <p:cNvSpPr/>
          <p:nvPr/>
        </p:nvSpPr>
        <p:spPr>
          <a:xfrm>
            <a:off x="1219328" y="4114782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7" name="îṧļíḋé">
            <a:extLst>
              <a:ext uri="{FF2B5EF4-FFF2-40B4-BE49-F238E27FC236}">
                <a16:creationId xmlns:a16="http://schemas.microsoft.com/office/drawing/2014/main" id="{E4A448F4-A5F8-40BF-840C-C2880C29AB78}"/>
              </a:ext>
            </a:extLst>
          </p:cNvPr>
          <p:cNvSpPr/>
          <p:nvPr/>
        </p:nvSpPr>
        <p:spPr>
          <a:xfrm>
            <a:off x="2209902" y="406610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2017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6CCCB3F3-80F5-4CEB-9A5E-F1AD925F74D1}"/>
              </a:ext>
            </a:extLst>
          </p:cNvPr>
          <p:cNvSpPr/>
          <p:nvPr/>
        </p:nvSpPr>
        <p:spPr>
          <a:xfrm>
            <a:off x="4724436" y="3048010"/>
            <a:ext cx="6452561" cy="4069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000" indent="-28800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国务院将青少年近视纳入</a:t>
            </a:r>
            <a:r>
              <a: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重大疾病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管控范畴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Text Box 6">
            <a:extLst>
              <a:ext uri="{FF2B5EF4-FFF2-40B4-BE49-F238E27FC236}">
                <a16:creationId xmlns:a16="http://schemas.microsoft.com/office/drawing/2014/main" id="{B9F4C0DD-60CD-49B5-882D-DB4E3A345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85872"/>
            <a:ext cx="6412412" cy="564857"/>
          </a:xfrm>
          <a:prstGeom prst="rect">
            <a:avLst/>
          </a:prstGeom>
          <a:solidFill>
            <a:schemeClr val="bg1"/>
          </a:solidFill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近视问题的严峻性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6" name="ïŝḷíde">
            <a:extLst>
              <a:ext uri="{FF2B5EF4-FFF2-40B4-BE49-F238E27FC236}">
                <a16:creationId xmlns:a16="http://schemas.microsoft.com/office/drawing/2014/main" id="{A4DF4693-A5B6-4EDB-8EDA-34A659D76EE7}"/>
              </a:ext>
            </a:extLst>
          </p:cNvPr>
          <p:cNvSpPr/>
          <p:nvPr/>
        </p:nvSpPr>
        <p:spPr bwMode="auto">
          <a:xfrm rot="269597">
            <a:off x="2542571" y="565857"/>
            <a:ext cx="855886" cy="745240"/>
          </a:xfrm>
          <a:custGeom>
            <a:avLst/>
            <a:gdLst>
              <a:gd name="T0" fmla="*/ 6797 w 6838"/>
              <a:gd name="T1" fmla="*/ 39 h 5963"/>
              <a:gd name="T2" fmla="*/ 6681 w 6838"/>
              <a:gd name="T3" fmla="*/ 15 h 5963"/>
              <a:gd name="T4" fmla="*/ 73 w 6838"/>
              <a:gd name="T5" fmla="*/ 2582 h 5963"/>
              <a:gd name="T6" fmla="*/ 3 w 6838"/>
              <a:gd name="T7" fmla="*/ 2676 h 5963"/>
              <a:gd name="T8" fmla="*/ 58 w 6838"/>
              <a:gd name="T9" fmla="*/ 2778 h 5963"/>
              <a:gd name="T10" fmla="*/ 1428 w 6838"/>
              <a:gd name="T11" fmla="*/ 3550 h 5963"/>
              <a:gd name="T12" fmla="*/ 1903 w 6838"/>
              <a:gd name="T13" fmla="*/ 5873 h 5963"/>
              <a:gd name="T14" fmla="*/ 1923 w 6838"/>
              <a:gd name="T15" fmla="*/ 5918 h 5963"/>
              <a:gd name="T16" fmla="*/ 1925 w 6838"/>
              <a:gd name="T17" fmla="*/ 5922 h 5963"/>
              <a:gd name="T18" fmla="*/ 1993 w 6838"/>
              <a:gd name="T19" fmla="*/ 5962 h 5963"/>
              <a:gd name="T20" fmla="*/ 2004 w 6838"/>
              <a:gd name="T21" fmla="*/ 5963 h 5963"/>
              <a:gd name="T22" fmla="*/ 2011 w 6838"/>
              <a:gd name="T23" fmla="*/ 5963 h 5963"/>
              <a:gd name="T24" fmla="*/ 2068 w 6838"/>
              <a:gd name="T25" fmla="*/ 5947 h 5963"/>
              <a:gd name="T26" fmla="*/ 2084 w 6838"/>
              <a:gd name="T27" fmla="*/ 5934 h 5963"/>
              <a:gd name="T28" fmla="*/ 2088 w 6838"/>
              <a:gd name="T29" fmla="*/ 5930 h 5963"/>
              <a:gd name="T30" fmla="*/ 3119 w 6838"/>
              <a:gd name="T31" fmla="*/ 4897 h 5963"/>
              <a:gd name="T32" fmla="*/ 3119 w 6838"/>
              <a:gd name="T33" fmla="*/ 4743 h 5963"/>
              <a:gd name="T34" fmla="*/ 2965 w 6838"/>
              <a:gd name="T35" fmla="*/ 4743 h 5963"/>
              <a:gd name="T36" fmla="*/ 2155 w 6838"/>
              <a:gd name="T37" fmla="*/ 5555 h 5963"/>
              <a:gd name="T38" fmla="*/ 2330 w 6838"/>
              <a:gd name="T39" fmla="*/ 4056 h 5963"/>
              <a:gd name="T40" fmla="*/ 4803 w 6838"/>
              <a:gd name="T41" fmla="*/ 5414 h 5963"/>
              <a:gd name="T42" fmla="*/ 4881 w 6838"/>
              <a:gd name="T43" fmla="*/ 5424 h 5963"/>
              <a:gd name="T44" fmla="*/ 4889 w 6838"/>
              <a:gd name="T45" fmla="*/ 5422 h 5963"/>
              <a:gd name="T46" fmla="*/ 4950 w 6838"/>
              <a:gd name="T47" fmla="*/ 5373 h 5963"/>
              <a:gd name="T48" fmla="*/ 4952 w 6838"/>
              <a:gd name="T49" fmla="*/ 5369 h 5963"/>
              <a:gd name="T50" fmla="*/ 4959 w 6838"/>
              <a:gd name="T51" fmla="*/ 5353 h 5963"/>
              <a:gd name="T52" fmla="*/ 6823 w 6838"/>
              <a:gd name="T53" fmla="*/ 153 h 5963"/>
              <a:gd name="T54" fmla="*/ 6797 w 6838"/>
              <a:gd name="T55" fmla="*/ 39 h 5963"/>
              <a:gd name="T56" fmla="*/ 366 w 6838"/>
              <a:gd name="T57" fmla="*/ 2701 h 5963"/>
              <a:gd name="T58" fmla="*/ 5768 w 6838"/>
              <a:gd name="T59" fmla="*/ 604 h 5963"/>
              <a:gd name="T60" fmla="*/ 1521 w 6838"/>
              <a:gd name="T61" fmla="*/ 3352 h 5963"/>
              <a:gd name="T62" fmla="*/ 366 w 6838"/>
              <a:gd name="T63" fmla="*/ 2701 h 5963"/>
              <a:gd name="T64" fmla="*/ 2173 w 6838"/>
              <a:gd name="T65" fmla="*/ 3798 h 5963"/>
              <a:gd name="T66" fmla="*/ 2147 w 6838"/>
              <a:gd name="T67" fmla="*/ 3828 h 5963"/>
              <a:gd name="T68" fmla="*/ 2144 w 6838"/>
              <a:gd name="T69" fmla="*/ 3833 h 5963"/>
              <a:gd name="T70" fmla="*/ 2132 w 6838"/>
              <a:gd name="T71" fmla="*/ 3873 h 5963"/>
              <a:gd name="T72" fmla="*/ 1981 w 6838"/>
              <a:gd name="T73" fmla="*/ 5167 h 5963"/>
              <a:gd name="T74" fmla="*/ 1646 w 6838"/>
              <a:gd name="T75" fmla="*/ 3530 h 5963"/>
              <a:gd name="T76" fmla="*/ 5315 w 6838"/>
              <a:gd name="T77" fmla="*/ 1157 h 5963"/>
              <a:gd name="T78" fmla="*/ 2173 w 6838"/>
              <a:gd name="T79" fmla="*/ 3798 h 5963"/>
              <a:gd name="T80" fmla="*/ 4796 w 6838"/>
              <a:gd name="T81" fmla="*/ 5161 h 5963"/>
              <a:gd name="T82" fmla="*/ 2433 w 6838"/>
              <a:gd name="T83" fmla="*/ 3864 h 5963"/>
              <a:gd name="T84" fmla="*/ 6482 w 6838"/>
              <a:gd name="T85" fmla="*/ 460 h 5963"/>
              <a:gd name="T86" fmla="*/ 4796 w 6838"/>
              <a:gd name="T87" fmla="*/ 5161 h 5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38" h="5963">
                <a:moveTo>
                  <a:pt x="6797" y="39"/>
                </a:moveTo>
                <a:cubicBezTo>
                  <a:pt x="6766" y="9"/>
                  <a:pt x="6721" y="0"/>
                  <a:pt x="6681" y="15"/>
                </a:cubicBezTo>
                <a:lnTo>
                  <a:pt x="73" y="2582"/>
                </a:lnTo>
                <a:cubicBezTo>
                  <a:pt x="33" y="2597"/>
                  <a:pt x="6" y="2634"/>
                  <a:pt x="3" y="2676"/>
                </a:cubicBezTo>
                <a:cubicBezTo>
                  <a:pt x="0" y="2718"/>
                  <a:pt x="22" y="2758"/>
                  <a:pt x="58" y="2778"/>
                </a:cubicBezTo>
                <a:lnTo>
                  <a:pt x="1428" y="3550"/>
                </a:lnTo>
                <a:lnTo>
                  <a:pt x="1903" y="5873"/>
                </a:lnTo>
                <a:cubicBezTo>
                  <a:pt x="1906" y="5890"/>
                  <a:pt x="1913" y="5905"/>
                  <a:pt x="1923" y="5918"/>
                </a:cubicBezTo>
                <a:cubicBezTo>
                  <a:pt x="1924" y="5920"/>
                  <a:pt x="1924" y="5921"/>
                  <a:pt x="1925" y="5922"/>
                </a:cubicBezTo>
                <a:cubicBezTo>
                  <a:pt x="1942" y="5943"/>
                  <a:pt x="1966" y="5957"/>
                  <a:pt x="1993" y="5962"/>
                </a:cubicBezTo>
                <a:cubicBezTo>
                  <a:pt x="1997" y="5962"/>
                  <a:pt x="2000" y="5963"/>
                  <a:pt x="2004" y="5963"/>
                </a:cubicBezTo>
                <a:cubicBezTo>
                  <a:pt x="2006" y="5963"/>
                  <a:pt x="2008" y="5963"/>
                  <a:pt x="2011" y="5963"/>
                </a:cubicBezTo>
                <a:cubicBezTo>
                  <a:pt x="2032" y="5963"/>
                  <a:pt x="2051" y="5957"/>
                  <a:pt x="2068" y="5947"/>
                </a:cubicBezTo>
                <a:cubicBezTo>
                  <a:pt x="2074" y="5943"/>
                  <a:pt x="2079" y="5939"/>
                  <a:pt x="2084" y="5934"/>
                </a:cubicBezTo>
                <a:cubicBezTo>
                  <a:pt x="2086" y="5933"/>
                  <a:pt x="2087" y="5932"/>
                  <a:pt x="2088" y="5930"/>
                </a:cubicBezTo>
                <a:lnTo>
                  <a:pt x="3119" y="4897"/>
                </a:lnTo>
                <a:cubicBezTo>
                  <a:pt x="3162" y="4854"/>
                  <a:pt x="3162" y="4785"/>
                  <a:pt x="3119" y="4743"/>
                </a:cubicBezTo>
                <a:cubicBezTo>
                  <a:pt x="3076" y="4700"/>
                  <a:pt x="3008" y="4700"/>
                  <a:pt x="2965" y="4743"/>
                </a:cubicBezTo>
                <a:lnTo>
                  <a:pt x="2155" y="5555"/>
                </a:lnTo>
                <a:lnTo>
                  <a:pt x="2330" y="4056"/>
                </a:lnTo>
                <a:lnTo>
                  <a:pt x="4803" y="5414"/>
                </a:lnTo>
                <a:cubicBezTo>
                  <a:pt x="4828" y="5427"/>
                  <a:pt x="4856" y="5430"/>
                  <a:pt x="4881" y="5424"/>
                </a:cubicBezTo>
                <a:cubicBezTo>
                  <a:pt x="4884" y="5423"/>
                  <a:pt x="4887" y="5423"/>
                  <a:pt x="4889" y="5422"/>
                </a:cubicBezTo>
                <a:cubicBezTo>
                  <a:pt x="4914" y="5414"/>
                  <a:pt x="4936" y="5397"/>
                  <a:pt x="4950" y="5373"/>
                </a:cubicBezTo>
                <a:cubicBezTo>
                  <a:pt x="4951" y="5371"/>
                  <a:pt x="4952" y="5370"/>
                  <a:pt x="4952" y="5369"/>
                </a:cubicBezTo>
                <a:cubicBezTo>
                  <a:pt x="4955" y="5364"/>
                  <a:pt x="4957" y="5358"/>
                  <a:pt x="4959" y="5353"/>
                </a:cubicBezTo>
                <a:lnTo>
                  <a:pt x="6823" y="153"/>
                </a:lnTo>
                <a:cubicBezTo>
                  <a:pt x="6838" y="113"/>
                  <a:pt x="6827" y="68"/>
                  <a:pt x="6797" y="39"/>
                </a:cubicBezTo>
                <a:close/>
                <a:moveTo>
                  <a:pt x="366" y="2701"/>
                </a:moveTo>
                <a:lnTo>
                  <a:pt x="5768" y="604"/>
                </a:lnTo>
                <a:lnTo>
                  <a:pt x="1521" y="3352"/>
                </a:lnTo>
                <a:lnTo>
                  <a:pt x="366" y="2701"/>
                </a:lnTo>
                <a:close/>
                <a:moveTo>
                  <a:pt x="2173" y="3798"/>
                </a:moveTo>
                <a:cubicBezTo>
                  <a:pt x="2162" y="3806"/>
                  <a:pt x="2154" y="3816"/>
                  <a:pt x="2147" y="3828"/>
                </a:cubicBezTo>
                <a:cubicBezTo>
                  <a:pt x="2146" y="3830"/>
                  <a:pt x="2145" y="3831"/>
                  <a:pt x="2144" y="3833"/>
                </a:cubicBezTo>
                <a:cubicBezTo>
                  <a:pt x="2137" y="3846"/>
                  <a:pt x="2134" y="3859"/>
                  <a:pt x="2132" y="3873"/>
                </a:cubicBezTo>
                <a:lnTo>
                  <a:pt x="1981" y="5167"/>
                </a:lnTo>
                <a:lnTo>
                  <a:pt x="1646" y="3530"/>
                </a:lnTo>
                <a:lnTo>
                  <a:pt x="5315" y="1157"/>
                </a:lnTo>
                <a:lnTo>
                  <a:pt x="2173" y="3798"/>
                </a:lnTo>
                <a:close/>
                <a:moveTo>
                  <a:pt x="4796" y="5161"/>
                </a:moveTo>
                <a:lnTo>
                  <a:pt x="2433" y="3864"/>
                </a:lnTo>
                <a:lnTo>
                  <a:pt x="6482" y="460"/>
                </a:lnTo>
                <a:lnTo>
                  <a:pt x="4796" y="5161"/>
                </a:lnTo>
                <a:close/>
              </a:path>
            </a:pathLst>
          </a:custGeom>
          <a:solidFill>
            <a:srgbClr val="FFC000"/>
          </a:solidFill>
          <a:ln>
            <a:solidFill>
              <a:srgbClr val="FBA834"/>
            </a:solidFill>
          </a:ln>
        </p:spPr>
        <p:txBody>
          <a:bodyPr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>
              <a:solidFill>
                <a:srgbClr val="F7B51B"/>
              </a:solidFill>
            </a:endParaRPr>
          </a:p>
        </p:txBody>
      </p:sp>
      <p:sp>
        <p:nvSpPr>
          <p:cNvPr id="59" name="îṧļíḋé">
            <a:extLst>
              <a:ext uri="{FF2B5EF4-FFF2-40B4-BE49-F238E27FC236}">
                <a16:creationId xmlns:a16="http://schemas.microsoft.com/office/drawing/2014/main" id="{1BE6D213-B804-4146-92D7-141D0BD7B835}"/>
              </a:ext>
            </a:extLst>
          </p:cNvPr>
          <p:cNvSpPr/>
          <p:nvPr/>
        </p:nvSpPr>
        <p:spPr>
          <a:xfrm>
            <a:off x="1600318" y="5105356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îṧļíḋé">
            <a:extLst>
              <a:ext uri="{FF2B5EF4-FFF2-40B4-BE49-F238E27FC236}">
                <a16:creationId xmlns:a16="http://schemas.microsoft.com/office/drawing/2014/main" id="{4EA85F1A-5F2A-4DA5-A73B-7011058089FD}"/>
              </a:ext>
            </a:extLst>
          </p:cNvPr>
          <p:cNvSpPr/>
          <p:nvPr/>
        </p:nvSpPr>
        <p:spPr>
          <a:xfrm>
            <a:off x="2819486" y="3045434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îṧļíḋé">
            <a:extLst>
              <a:ext uri="{FF2B5EF4-FFF2-40B4-BE49-F238E27FC236}">
                <a16:creationId xmlns:a16="http://schemas.microsoft.com/office/drawing/2014/main" id="{C582844C-495D-4FDA-9D37-C5F3C3518B20}"/>
              </a:ext>
            </a:extLst>
          </p:cNvPr>
          <p:cNvSpPr/>
          <p:nvPr/>
        </p:nvSpPr>
        <p:spPr>
          <a:xfrm>
            <a:off x="3962456" y="1828842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0616EEE-D81D-4811-81B3-A6968A367E68}"/>
              </a:ext>
            </a:extLst>
          </p:cNvPr>
          <p:cNvSpPr txBox="1"/>
          <p:nvPr/>
        </p:nvSpPr>
        <p:spPr>
          <a:xfrm>
            <a:off x="3581466" y="5105356"/>
            <a:ext cx="6095840" cy="10994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8000" indent="-288000">
              <a:lnSpc>
                <a:spcPts val="2700"/>
              </a:lnSpc>
              <a:spcAft>
                <a:spcPts val="0"/>
              </a:spcAft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校园百万视觉健康行动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万青少年的视觉健康筛查；</a:t>
            </a:r>
          </a:p>
          <a:p>
            <a:pPr marL="288000" indent="-28800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F04396A-1D83-4B36-B05F-6FA5A17BAACD}"/>
              </a:ext>
            </a:extLst>
          </p:cNvPr>
          <p:cNvSpPr/>
          <p:nvPr/>
        </p:nvSpPr>
        <p:spPr>
          <a:xfrm>
            <a:off x="4114852" y="4066109"/>
            <a:ext cx="5562454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000" indent="-28800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联合中国疾病预防控制中心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(CDC),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共同发布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近视科学防控博鳌宣言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推进近视纳入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慢病管理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体系；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8E43B184-D0EB-4D72-976D-C4360AA6F83B}"/>
              </a:ext>
            </a:extLst>
          </p:cNvPr>
          <p:cNvSpPr/>
          <p:nvPr/>
        </p:nvSpPr>
        <p:spPr>
          <a:xfrm>
            <a:off x="5943604" y="1752644"/>
            <a:ext cx="5257662" cy="10994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000" indent="-28800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</a:pP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儿童青少年近视防控工作将纳入政府绩效考核指标</a:t>
            </a:r>
          </a:p>
          <a:p>
            <a:pPr marL="288000" lvl="1" indent="-28800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教育部、国家卫健委共同起草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综合防控儿童青少年近视实施方案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C6C83884-9E78-4718-A087-45AE6FE24A30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SEVERITY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14226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>
            <a:extLst>
              <a:ext uri="{FF2B5EF4-FFF2-40B4-BE49-F238E27FC236}">
                <a16:creationId xmlns:a16="http://schemas.microsoft.com/office/drawing/2014/main" id="{B9F4C0DD-60CD-49B5-882D-DB4E3A345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近视问题的严峻性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综合防控目标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7218CFA-5FC7-4C31-8AEA-C24789B199BF}"/>
              </a:ext>
            </a:extLst>
          </p:cNvPr>
          <p:cNvGrpSpPr/>
          <p:nvPr/>
        </p:nvGrpSpPr>
        <p:grpSpPr>
          <a:xfrm>
            <a:off x="1295526" y="1752644"/>
            <a:ext cx="9912922" cy="4312788"/>
            <a:chOff x="1295526" y="1752644"/>
            <a:chExt cx="9912922" cy="4312788"/>
          </a:xfrm>
        </p:grpSpPr>
        <p:grpSp>
          <p:nvGrpSpPr>
            <p:cNvPr id="1312" name="组合 1311">
              <a:extLst>
                <a:ext uri="{FF2B5EF4-FFF2-40B4-BE49-F238E27FC236}">
                  <a16:creationId xmlns:a16="http://schemas.microsoft.com/office/drawing/2014/main" id="{D8C19140-532D-4978-8B83-5E2B421234D3}"/>
                </a:ext>
              </a:extLst>
            </p:cNvPr>
            <p:cNvGrpSpPr/>
            <p:nvPr/>
          </p:nvGrpSpPr>
          <p:grpSpPr>
            <a:xfrm>
              <a:off x="3429070" y="3417341"/>
              <a:ext cx="1298957" cy="1200329"/>
              <a:chOff x="3352872" y="3657594"/>
              <a:chExt cx="1298957" cy="1200329"/>
            </a:xfrm>
          </p:grpSpPr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3D8F7CD9-F908-47C0-A669-E0366566E059}"/>
                  </a:ext>
                </a:extLst>
              </p:cNvPr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11B411B0-2E88-427C-ACBE-ECE9E1420BD9}"/>
                  </a:ext>
                </a:extLst>
              </p:cNvPr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78865E38-34CA-41A6-823D-0B658275C0E9}"/>
                </a:ext>
              </a:extLst>
            </p:cNvPr>
            <p:cNvGrpSpPr/>
            <p:nvPr/>
          </p:nvGrpSpPr>
          <p:grpSpPr>
            <a:xfrm>
              <a:off x="7311658" y="1895554"/>
              <a:ext cx="1999637" cy="1673060"/>
              <a:chOff x="6743236" y="1971752"/>
              <a:chExt cx="1999637" cy="1673060"/>
            </a:xfrm>
          </p:grpSpPr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9420D120-B7D8-46E0-8D52-388E3B448CCF}"/>
                  </a:ext>
                </a:extLst>
              </p:cNvPr>
              <p:cNvSpPr txBox="1"/>
              <p:nvPr/>
            </p:nvSpPr>
            <p:spPr>
              <a:xfrm>
                <a:off x="7254456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初中生</a:t>
                </a:r>
              </a:p>
            </p:txBody>
          </p: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DF1BE661-0885-437C-8768-47FDEC904715}"/>
                  </a:ext>
                </a:extLst>
              </p:cNvPr>
              <p:cNvGrpSpPr/>
              <p:nvPr/>
            </p:nvGrpSpPr>
            <p:grpSpPr>
              <a:xfrm>
                <a:off x="6743236" y="1971752"/>
                <a:ext cx="1999637" cy="1284422"/>
                <a:chOff x="7315168" y="1524050"/>
                <a:chExt cx="1999637" cy="1284422"/>
              </a:xfrm>
            </p:grpSpPr>
            <p:sp>
              <p:nvSpPr>
                <p:cNvPr id="280" name="ïślíḋe">
                  <a:extLst>
                    <a:ext uri="{FF2B5EF4-FFF2-40B4-BE49-F238E27FC236}">
                      <a16:creationId xmlns:a16="http://schemas.microsoft.com/office/drawing/2014/main" id="{33CC7B02-A37A-4948-A714-A81129B6378F}"/>
                    </a:ext>
                  </a:extLst>
                </p:cNvPr>
                <p:cNvSpPr/>
                <p:nvPr/>
              </p:nvSpPr>
              <p:spPr bwMode="auto">
                <a:xfrm>
                  <a:off x="8790890" y="2746882"/>
                  <a:ext cx="85939" cy="52288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1" name="íŝḻîdé">
                  <a:extLst>
                    <a:ext uri="{FF2B5EF4-FFF2-40B4-BE49-F238E27FC236}">
                      <a16:creationId xmlns:a16="http://schemas.microsoft.com/office/drawing/2014/main" id="{FFE0266E-8102-4FDA-8079-B55A32257413}"/>
                    </a:ext>
                  </a:extLst>
                </p:cNvPr>
                <p:cNvSpPr/>
                <p:nvPr/>
              </p:nvSpPr>
              <p:spPr bwMode="auto">
                <a:xfrm>
                  <a:off x="8790890" y="2680616"/>
                  <a:ext cx="148580" cy="67302"/>
                </a:xfrm>
                <a:custGeom>
                  <a:avLst/>
                  <a:gdLst>
                    <a:gd name="T0" fmla="*/ 0 w 287"/>
                    <a:gd name="T1" fmla="*/ 130 h 130"/>
                    <a:gd name="T2" fmla="*/ 166 w 287"/>
                    <a:gd name="T3" fmla="*/ 130 h 130"/>
                    <a:gd name="T4" fmla="*/ 287 w 287"/>
                    <a:gd name="T5" fmla="*/ 0 h 130"/>
                    <a:gd name="T6" fmla="*/ 121 w 287"/>
                    <a:gd name="T7" fmla="*/ 0 h 130"/>
                    <a:gd name="T8" fmla="*/ 0 w 287"/>
                    <a:gd name="T9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130">
                      <a:moveTo>
                        <a:pt x="0" y="130"/>
                      </a:moveTo>
                      <a:lnTo>
                        <a:pt x="166" y="130"/>
                      </a:lnTo>
                      <a:lnTo>
                        <a:pt x="287" y="0"/>
                      </a:lnTo>
                      <a:lnTo>
                        <a:pt x="121" y="0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BAA4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2" name="îṥ1iďe">
                  <a:extLst>
                    <a:ext uri="{FF2B5EF4-FFF2-40B4-BE49-F238E27FC236}">
                      <a16:creationId xmlns:a16="http://schemas.microsoft.com/office/drawing/2014/main" id="{21680DB3-CC38-42BC-AC31-CEC21A57BF01}"/>
                    </a:ext>
                  </a:extLst>
                </p:cNvPr>
                <p:cNvSpPr/>
                <p:nvPr/>
              </p:nvSpPr>
              <p:spPr bwMode="auto">
                <a:xfrm>
                  <a:off x="9231973" y="2687864"/>
                  <a:ext cx="78691" cy="91116"/>
                </a:xfrm>
                <a:custGeom>
                  <a:avLst/>
                  <a:gdLst>
                    <a:gd name="T0" fmla="*/ 90 w 90"/>
                    <a:gd name="T1" fmla="*/ 38 h 105"/>
                    <a:gd name="T2" fmla="*/ 0 w 90"/>
                    <a:gd name="T3" fmla="*/ 105 h 105"/>
                    <a:gd name="T4" fmla="*/ 0 w 90"/>
                    <a:gd name="T5" fmla="*/ 69 h 105"/>
                    <a:gd name="T6" fmla="*/ 90 w 90"/>
                    <a:gd name="T7" fmla="*/ 0 h 105"/>
                    <a:gd name="T8" fmla="*/ 87 w 90"/>
                    <a:gd name="T9" fmla="*/ 21 h 105"/>
                    <a:gd name="T10" fmla="*/ 90 w 90"/>
                    <a:gd name="T11" fmla="*/ 3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105">
                      <a:moveTo>
                        <a:pt x="90" y="38"/>
                      </a:move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86" y="13"/>
                        <a:pt x="87" y="21"/>
                      </a:cubicBezTo>
                      <a:cubicBezTo>
                        <a:pt x="88" y="31"/>
                        <a:pt x="90" y="38"/>
                        <a:pt x="90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3" name="ïṧ1iḋe">
                  <a:extLst>
                    <a:ext uri="{FF2B5EF4-FFF2-40B4-BE49-F238E27FC236}">
                      <a16:creationId xmlns:a16="http://schemas.microsoft.com/office/drawing/2014/main" id="{17131882-907A-4F3B-B22E-B65BF630CE64}"/>
                    </a:ext>
                  </a:extLst>
                </p:cNvPr>
                <p:cNvSpPr/>
                <p:nvPr/>
              </p:nvSpPr>
              <p:spPr bwMode="auto">
                <a:xfrm>
                  <a:off x="8792443" y="2605031"/>
                  <a:ext cx="65231" cy="52288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4" name="iṥḻíďé">
                  <a:extLst>
                    <a:ext uri="{FF2B5EF4-FFF2-40B4-BE49-F238E27FC236}">
                      <a16:creationId xmlns:a16="http://schemas.microsoft.com/office/drawing/2014/main" id="{DAD65D3C-EB44-46DE-AD2B-C65E562D67C1}"/>
                    </a:ext>
                  </a:extLst>
                </p:cNvPr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  <a:close/>
                    </a:path>
                  </a:pathLst>
                </a:custGeom>
                <a:solidFill>
                  <a:srgbClr val="2F3C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5" name="ï$ľîdê">
                  <a:extLst>
                    <a:ext uri="{FF2B5EF4-FFF2-40B4-BE49-F238E27FC236}">
                      <a16:creationId xmlns:a16="http://schemas.microsoft.com/office/drawing/2014/main" id="{7A31E9AA-2245-4C13-A754-FFB52DBFC75F}"/>
                    </a:ext>
                  </a:extLst>
                </p:cNvPr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6" name="ïṧlîdè">
                  <a:extLst>
                    <a:ext uri="{FF2B5EF4-FFF2-40B4-BE49-F238E27FC236}">
                      <a16:creationId xmlns:a16="http://schemas.microsoft.com/office/drawing/2014/main" id="{7BD0A1E6-5BA4-4201-8ADF-02C4BA8E543A}"/>
                    </a:ext>
                  </a:extLst>
                </p:cNvPr>
                <p:cNvSpPr/>
                <p:nvPr/>
              </p:nvSpPr>
              <p:spPr bwMode="auto">
                <a:xfrm>
                  <a:off x="9226796" y="2486995"/>
                  <a:ext cx="62124" cy="71960"/>
                </a:xfrm>
                <a:custGeom>
                  <a:avLst/>
                  <a:gdLst>
                    <a:gd name="T0" fmla="*/ 70 w 71"/>
                    <a:gd name="T1" fmla="*/ 36 h 83"/>
                    <a:gd name="T2" fmla="*/ 0 w 71"/>
                    <a:gd name="T3" fmla="*/ 83 h 83"/>
                    <a:gd name="T4" fmla="*/ 0 w 71"/>
                    <a:gd name="T5" fmla="*/ 51 h 83"/>
                    <a:gd name="T6" fmla="*/ 71 w 71"/>
                    <a:gd name="T7" fmla="*/ 0 h 83"/>
                    <a:gd name="T8" fmla="*/ 68 w 71"/>
                    <a:gd name="T9" fmla="*/ 21 h 83"/>
                    <a:gd name="T10" fmla="*/ 70 w 71"/>
                    <a:gd name="T11" fmla="*/ 36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83">
                      <a:moveTo>
                        <a:pt x="70" y="36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0"/>
                        <a:pt x="68" y="11"/>
                        <a:pt x="68" y="21"/>
                      </a:cubicBezTo>
                      <a:cubicBezTo>
                        <a:pt x="68" y="30"/>
                        <a:pt x="70" y="36"/>
                        <a:pt x="70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56" name="ïsľîdé">
                  <a:extLst>
                    <a:ext uri="{FF2B5EF4-FFF2-40B4-BE49-F238E27FC236}">
                      <a16:creationId xmlns:a16="http://schemas.microsoft.com/office/drawing/2014/main" id="{6068CA82-0B4E-436D-BFF2-1A52069A8BC0}"/>
                    </a:ext>
                  </a:extLst>
                </p:cNvPr>
                <p:cNvSpPr/>
                <p:nvPr/>
              </p:nvSpPr>
              <p:spPr bwMode="auto">
                <a:xfrm>
                  <a:off x="8829718" y="2540836"/>
                  <a:ext cx="22779" cy="22261"/>
                </a:xfrm>
                <a:prstGeom prst="ellipse">
                  <a:avLst/>
                </a:pr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57" name="îṣľîḋé">
                  <a:extLst>
                    <a:ext uri="{FF2B5EF4-FFF2-40B4-BE49-F238E27FC236}">
                      <a16:creationId xmlns:a16="http://schemas.microsoft.com/office/drawing/2014/main" id="{2844BC32-C29F-4CA4-AEC5-8FFA46BD6BF6}"/>
                    </a:ext>
                  </a:extLst>
                </p:cNvPr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58" name="ïŝ1iḓè">
                  <a:extLst>
                    <a:ext uri="{FF2B5EF4-FFF2-40B4-BE49-F238E27FC236}">
                      <a16:creationId xmlns:a16="http://schemas.microsoft.com/office/drawing/2014/main" id="{8B8D2B7F-88D1-4731-990C-9A627C3B12F2}"/>
                    </a:ext>
                  </a:extLst>
                </p:cNvPr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59" name="íŝľïḑe">
                  <a:extLst>
                    <a:ext uri="{FF2B5EF4-FFF2-40B4-BE49-F238E27FC236}">
                      <a16:creationId xmlns:a16="http://schemas.microsoft.com/office/drawing/2014/main" id="{77AF33D2-CCD1-42DD-A464-94B6F9E57ED1}"/>
                    </a:ext>
                  </a:extLst>
                </p:cNvPr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0" name="îṩḷîḓê">
                  <a:extLst>
                    <a:ext uri="{FF2B5EF4-FFF2-40B4-BE49-F238E27FC236}">
                      <a16:creationId xmlns:a16="http://schemas.microsoft.com/office/drawing/2014/main" id="{95AEC625-AB2F-4503-AFBA-7B1B2F799863}"/>
                    </a:ext>
                  </a:extLst>
                </p:cNvPr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1" name="ïśḻîḑe">
                  <a:extLst>
                    <a:ext uri="{FF2B5EF4-FFF2-40B4-BE49-F238E27FC236}">
                      <a16:creationId xmlns:a16="http://schemas.microsoft.com/office/drawing/2014/main" id="{F7C83C57-E93F-4B77-B858-986C8C583E75}"/>
                    </a:ext>
                  </a:extLst>
                </p:cNvPr>
                <p:cNvSpPr/>
                <p:nvPr/>
              </p:nvSpPr>
              <p:spPr bwMode="auto">
                <a:xfrm>
                  <a:off x="8717377" y="2661461"/>
                  <a:ext cx="463343" cy="67302"/>
                </a:xfrm>
                <a:custGeom>
                  <a:avLst/>
                  <a:gdLst>
                    <a:gd name="T0" fmla="*/ 890 w 895"/>
                    <a:gd name="T1" fmla="*/ 130 h 130"/>
                    <a:gd name="T2" fmla="*/ 0 w 895"/>
                    <a:gd name="T3" fmla="*/ 130 h 130"/>
                    <a:gd name="T4" fmla="*/ 0 w 895"/>
                    <a:gd name="T5" fmla="*/ 0 h 130"/>
                    <a:gd name="T6" fmla="*/ 890 w 895"/>
                    <a:gd name="T7" fmla="*/ 0 h 130"/>
                    <a:gd name="T8" fmla="*/ 895 w 895"/>
                    <a:gd name="T9" fmla="*/ 126 h 130"/>
                    <a:gd name="T10" fmla="*/ 890 w 895"/>
                    <a:gd name="T1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5" h="130">
                      <a:moveTo>
                        <a:pt x="890" y="130"/>
                      </a:moveTo>
                      <a:lnTo>
                        <a:pt x="0" y="130"/>
                      </a:lnTo>
                      <a:lnTo>
                        <a:pt x="0" y="0"/>
                      </a:lnTo>
                      <a:lnTo>
                        <a:pt x="890" y="0"/>
                      </a:lnTo>
                      <a:lnTo>
                        <a:pt x="895" y="126"/>
                      </a:lnTo>
                      <a:lnTo>
                        <a:pt x="890" y="130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2" name="îṣḻîdè">
                  <a:extLst>
                    <a:ext uri="{FF2B5EF4-FFF2-40B4-BE49-F238E27FC236}">
                      <a16:creationId xmlns:a16="http://schemas.microsoft.com/office/drawing/2014/main" id="{460644F4-C40B-4924-996E-7852823ADF74}"/>
                    </a:ext>
                  </a:extLst>
                </p:cNvPr>
                <p:cNvSpPr/>
                <p:nvPr/>
              </p:nvSpPr>
              <p:spPr bwMode="auto">
                <a:xfrm>
                  <a:off x="9116525" y="2661461"/>
                  <a:ext cx="34686" cy="67302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3" name="iṥļîḋe">
                  <a:extLst>
                    <a:ext uri="{FF2B5EF4-FFF2-40B4-BE49-F238E27FC236}">
                      <a16:creationId xmlns:a16="http://schemas.microsoft.com/office/drawing/2014/main" id="{A6FA3901-C837-470B-ABE6-B0DADF104537}"/>
                    </a:ext>
                  </a:extLst>
                </p:cNvPr>
                <p:cNvSpPr/>
                <p:nvPr/>
              </p:nvSpPr>
              <p:spPr bwMode="auto">
                <a:xfrm>
                  <a:off x="9147587" y="2661461"/>
                  <a:ext cx="15014" cy="67302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4" name="íṧḷidê">
                  <a:extLst>
                    <a:ext uri="{FF2B5EF4-FFF2-40B4-BE49-F238E27FC236}">
                      <a16:creationId xmlns:a16="http://schemas.microsoft.com/office/drawing/2014/main" id="{35350A95-CB29-4FD6-9D64-5D3960AF7B26}"/>
                    </a:ext>
                  </a:extLst>
                </p:cNvPr>
                <p:cNvSpPr/>
                <p:nvPr/>
              </p:nvSpPr>
              <p:spPr bwMode="auto">
                <a:xfrm>
                  <a:off x="9186933" y="2617974"/>
                  <a:ext cx="71443" cy="94222"/>
                </a:xfrm>
                <a:custGeom>
                  <a:avLst/>
                  <a:gdLst>
                    <a:gd name="T0" fmla="*/ 81 w 82"/>
                    <a:gd name="T1" fmla="*/ 54 h 108"/>
                    <a:gd name="T2" fmla="*/ 1 w 82"/>
                    <a:gd name="T3" fmla="*/ 108 h 108"/>
                    <a:gd name="T4" fmla="*/ 0 w 82"/>
                    <a:gd name="T5" fmla="*/ 58 h 108"/>
                    <a:gd name="T6" fmla="*/ 82 w 82"/>
                    <a:gd name="T7" fmla="*/ 0 h 108"/>
                    <a:gd name="T8" fmla="*/ 79 w 82"/>
                    <a:gd name="T9" fmla="*/ 30 h 108"/>
                    <a:gd name="T10" fmla="*/ 81 w 82"/>
                    <a:gd name="T11" fmla="*/ 5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108">
                      <a:moveTo>
                        <a:pt x="81" y="54"/>
                      </a:moveTo>
                      <a:cubicBezTo>
                        <a:pt x="1" y="108"/>
                        <a:pt x="1" y="108"/>
                        <a:pt x="1" y="10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0"/>
                        <a:pt x="79" y="11"/>
                        <a:pt x="79" y="30"/>
                      </a:cubicBezTo>
                      <a:cubicBezTo>
                        <a:pt x="79" y="52"/>
                        <a:pt x="81" y="54"/>
                        <a:pt x="81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5" name="isļídé">
                  <a:extLst>
                    <a:ext uri="{FF2B5EF4-FFF2-40B4-BE49-F238E27FC236}">
                      <a16:creationId xmlns:a16="http://schemas.microsoft.com/office/drawing/2014/main" id="{AE762BA9-A227-404C-B178-7E27A82A921B}"/>
                    </a:ext>
                  </a:extLst>
                </p:cNvPr>
                <p:cNvSpPr/>
                <p:nvPr/>
              </p:nvSpPr>
              <p:spPr bwMode="auto">
                <a:xfrm>
                  <a:off x="8717377" y="2605031"/>
                  <a:ext cx="542034" cy="57465"/>
                </a:xfrm>
                <a:custGeom>
                  <a:avLst/>
                  <a:gdLst>
                    <a:gd name="T0" fmla="*/ 892 w 1047"/>
                    <a:gd name="T1" fmla="*/ 109 h 111"/>
                    <a:gd name="T2" fmla="*/ 0 w 1047"/>
                    <a:gd name="T3" fmla="*/ 111 h 111"/>
                    <a:gd name="T4" fmla="*/ 158 w 1047"/>
                    <a:gd name="T5" fmla="*/ 0 h 111"/>
                    <a:gd name="T6" fmla="*/ 1047 w 1047"/>
                    <a:gd name="T7" fmla="*/ 3 h 111"/>
                    <a:gd name="T8" fmla="*/ 892 w 1047"/>
                    <a:gd name="T9" fmla="*/ 109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7" h="111">
                      <a:moveTo>
                        <a:pt x="892" y="109"/>
                      </a:moveTo>
                      <a:lnTo>
                        <a:pt x="0" y="111"/>
                      </a:lnTo>
                      <a:lnTo>
                        <a:pt x="158" y="0"/>
                      </a:lnTo>
                      <a:lnTo>
                        <a:pt x="1047" y="3"/>
                      </a:lnTo>
                      <a:lnTo>
                        <a:pt x="892" y="109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6" name="ï$ḻîḓê">
                  <a:extLst>
                    <a:ext uri="{FF2B5EF4-FFF2-40B4-BE49-F238E27FC236}">
                      <a16:creationId xmlns:a16="http://schemas.microsoft.com/office/drawing/2014/main" id="{1A77D428-A15D-427B-93FE-BDB9A7196649}"/>
                    </a:ext>
                  </a:extLst>
                </p:cNvPr>
                <p:cNvSpPr/>
                <p:nvPr/>
              </p:nvSpPr>
              <p:spPr bwMode="auto">
                <a:xfrm>
                  <a:off x="8718412" y="2605031"/>
                  <a:ext cx="464379" cy="52288"/>
                </a:xfrm>
                <a:custGeom>
                  <a:avLst/>
                  <a:gdLst>
                    <a:gd name="T0" fmla="*/ 892 w 897"/>
                    <a:gd name="T1" fmla="*/ 101 h 101"/>
                    <a:gd name="T2" fmla="*/ 0 w 897"/>
                    <a:gd name="T3" fmla="*/ 101 h 101"/>
                    <a:gd name="T4" fmla="*/ 0 w 897"/>
                    <a:gd name="T5" fmla="*/ 0 h 101"/>
                    <a:gd name="T6" fmla="*/ 892 w 897"/>
                    <a:gd name="T7" fmla="*/ 0 h 101"/>
                    <a:gd name="T8" fmla="*/ 897 w 897"/>
                    <a:gd name="T9" fmla="*/ 98 h 101"/>
                    <a:gd name="T10" fmla="*/ 892 w 897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7" h="101">
                      <a:moveTo>
                        <a:pt x="892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892" y="0"/>
                      </a:lnTo>
                      <a:lnTo>
                        <a:pt x="897" y="98"/>
                      </a:lnTo>
                      <a:lnTo>
                        <a:pt x="892" y="101"/>
                      </a:lnTo>
                      <a:close/>
                    </a:path>
                  </a:pathLst>
                </a:cu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7" name="îS1ïḍe">
                  <a:extLst>
                    <a:ext uri="{FF2B5EF4-FFF2-40B4-BE49-F238E27FC236}">
                      <a16:creationId xmlns:a16="http://schemas.microsoft.com/office/drawing/2014/main" id="{F0E2ED2F-6D07-43DB-98DB-CBCAD24EF54B}"/>
                    </a:ext>
                  </a:extLst>
                </p:cNvPr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8" name="íŝļiḓê">
                  <a:extLst>
                    <a:ext uri="{FF2B5EF4-FFF2-40B4-BE49-F238E27FC236}">
                      <a16:creationId xmlns:a16="http://schemas.microsoft.com/office/drawing/2014/main" id="{B38A1D4A-DA7B-4CEB-8FD9-05D7FE706A10}"/>
                    </a:ext>
                  </a:extLst>
                </p:cNvPr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9" name="îš1îdê">
                  <a:extLst>
                    <a:ext uri="{FF2B5EF4-FFF2-40B4-BE49-F238E27FC236}">
                      <a16:creationId xmlns:a16="http://schemas.microsoft.com/office/drawing/2014/main" id="{167654B0-F332-44B3-95A4-AF12DAB72DC3}"/>
                    </a:ext>
                  </a:extLst>
                </p:cNvPr>
                <p:cNvSpPr/>
                <p:nvPr/>
              </p:nvSpPr>
              <p:spPr bwMode="auto">
                <a:xfrm>
                  <a:off x="9217477" y="2674403"/>
                  <a:ext cx="97328" cy="123732"/>
                </a:xfrm>
                <a:custGeom>
                  <a:avLst/>
                  <a:gdLst>
                    <a:gd name="T0" fmla="*/ 17 w 112"/>
                    <a:gd name="T1" fmla="*/ 117 h 142"/>
                    <a:gd name="T2" fmla="*/ 17 w 112"/>
                    <a:gd name="T3" fmla="*/ 84 h 142"/>
                    <a:gd name="T4" fmla="*/ 18 w 112"/>
                    <a:gd name="T5" fmla="*/ 83 h 142"/>
                    <a:gd name="T6" fmla="*/ 111 w 112"/>
                    <a:gd name="T7" fmla="*/ 12 h 142"/>
                    <a:gd name="T8" fmla="*/ 112 w 112"/>
                    <a:gd name="T9" fmla="*/ 11 h 142"/>
                    <a:gd name="T10" fmla="*/ 112 w 112"/>
                    <a:gd name="T11" fmla="*/ 2 h 142"/>
                    <a:gd name="T12" fmla="*/ 110 w 112"/>
                    <a:gd name="T13" fmla="*/ 1 h 142"/>
                    <a:gd name="T14" fmla="*/ 1 w 112"/>
                    <a:gd name="T15" fmla="*/ 84 h 142"/>
                    <a:gd name="T16" fmla="*/ 0 w 112"/>
                    <a:gd name="T17" fmla="*/ 85 h 142"/>
                    <a:gd name="T18" fmla="*/ 0 w 112"/>
                    <a:gd name="T19" fmla="*/ 140 h 142"/>
                    <a:gd name="T20" fmla="*/ 3 w 112"/>
                    <a:gd name="T21" fmla="*/ 141 h 142"/>
                    <a:gd name="T22" fmla="*/ 111 w 112"/>
                    <a:gd name="T23" fmla="*/ 59 h 142"/>
                    <a:gd name="T24" fmla="*/ 112 w 112"/>
                    <a:gd name="T25" fmla="*/ 58 h 142"/>
                    <a:gd name="T26" fmla="*/ 112 w 112"/>
                    <a:gd name="T27" fmla="*/ 52 h 142"/>
                    <a:gd name="T28" fmla="*/ 110 w 112"/>
                    <a:gd name="T29" fmla="*/ 51 h 142"/>
                    <a:gd name="T30" fmla="*/ 19 w 112"/>
                    <a:gd name="T31" fmla="*/ 119 h 142"/>
                    <a:gd name="T32" fmla="*/ 17 w 112"/>
                    <a:gd name="T33" fmla="*/ 117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2" h="142">
                      <a:moveTo>
                        <a:pt x="17" y="117"/>
                      </a:move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17" y="84"/>
                        <a:pt x="17" y="84"/>
                        <a:pt x="18" y="8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2"/>
                        <a:pt x="112" y="11"/>
                        <a:pt x="112" y="11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2" y="1"/>
                        <a:pt x="110" y="0"/>
                        <a:pt x="110" y="1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5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41"/>
                        <a:pt x="2" y="142"/>
                        <a:pt x="3" y="141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2" y="59"/>
                        <a:pt x="112" y="59"/>
                        <a:pt x="112" y="58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1"/>
                        <a:pt x="110" y="50"/>
                        <a:pt x="110" y="51"/>
                      </a:cubicBezTo>
                      <a:cubicBezTo>
                        <a:pt x="19" y="119"/>
                        <a:pt x="19" y="119"/>
                        <a:pt x="19" y="119"/>
                      </a:cubicBezTo>
                      <a:cubicBezTo>
                        <a:pt x="19" y="119"/>
                        <a:pt x="17" y="119"/>
                        <a:pt x="17" y="117"/>
                      </a:cubicBezTo>
                      <a:close/>
                    </a:path>
                  </a:pathLst>
                </a:custGeom>
                <a:solidFill>
                  <a:srgbClr val="C35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0" name="ïŝlïḍè">
                  <a:extLst>
                    <a:ext uri="{FF2B5EF4-FFF2-40B4-BE49-F238E27FC236}">
                      <a16:creationId xmlns:a16="http://schemas.microsoft.com/office/drawing/2014/main" id="{11FA5573-7FDC-4D77-BA0B-A5DD569A45EA}"/>
                    </a:ext>
                  </a:extLst>
                </p:cNvPr>
                <p:cNvSpPr/>
                <p:nvPr/>
              </p:nvSpPr>
              <p:spPr bwMode="auto">
                <a:xfrm>
                  <a:off x="9178132" y="2606585"/>
                  <a:ext cx="81798" cy="121143"/>
                </a:xfrm>
                <a:custGeom>
                  <a:avLst/>
                  <a:gdLst>
                    <a:gd name="T0" fmla="*/ 92 w 94"/>
                    <a:gd name="T1" fmla="*/ 66 h 139"/>
                    <a:gd name="T2" fmla="*/ 14 w 94"/>
                    <a:gd name="T3" fmla="*/ 118 h 139"/>
                    <a:gd name="T4" fmla="*/ 11 w 94"/>
                    <a:gd name="T5" fmla="*/ 116 h 139"/>
                    <a:gd name="T6" fmla="*/ 11 w 94"/>
                    <a:gd name="T7" fmla="*/ 72 h 139"/>
                    <a:gd name="T8" fmla="*/ 12 w 94"/>
                    <a:gd name="T9" fmla="*/ 71 h 139"/>
                    <a:gd name="T10" fmla="*/ 94 w 94"/>
                    <a:gd name="T11" fmla="*/ 12 h 139"/>
                    <a:gd name="T12" fmla="*/ 94 w 94"/>
                    <a:gd name="T13" fmla="*/ 11 h 139"/>
                    <a:gd name="T14" fmla="*/ 94 w 94"/>
                    <a:gd name="T15" fmla="*/ 2 h 139"/>
                    <a:gd name="T16" fmla="*/ 92 w 94"/>
                    <a:gd name="T17" fmla="*/ 0 h 139"/>
                    <a:gd name="T18" fmla="*/ 1 w 94"/>
                    <a:gd name="T19" fmla="*/ 62 h 139"/>
                    <a:gd name="T20" fmla="*/ 0 w 94"/>
                    <a:gd name="T21" fmla="*/ 64 h 139"/>
                    <a:gd name="T22" fmla="*/ 0 w 94"/>
                    <a:gd name="T23" fmla="*/ 137 h 139"/>
                    <a:gd name="T24" fmla="*/ 3 w 94"/>
                    <a:gd name="T25" fmla="*/ 138 h 139"/>
                    <a:gd name="T26" fmla="*/ 94 w 94"/>
                    <a:gd name="T27" fmla="*/ 76 h 139"/>
                    <a:gd name="T28" fmla="*/ 94 w 94"/>
                    <a:gd name="T29" fmla="*/ 75 h 139"/>
                    <a:gd name="T30" fmla="*/ 94 w 94"/>
                    <a:gd name="T31" fmla="*/ 68 h 139"/>
                    <a:gd name="T32" fmla="*/ 92 w 94"/>
                    <a:gd name="T33" fmla="*/ 66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" h="139">
                      <a:moveTo>
                        <a:pt x="92" y="66"/>
                      </a:moveTo>
                      <a:cubicBezTo>
                        <a:pt x="14" y="118"/>
                        <a:pt x="14" y="118"/>
                        <a:pt x="14" y="118"/>
                      </a:cubicBezTo>
                      <a:cubicBezTo>
                        <a:pt x="13" y="119"/>
                        <a:pt x="11" y="118"/>
                        <a:pt x="11" y="116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1"/>
                        <a:pt x="11" y="71"/>
                        <a:pt x="12" y="7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2"/>
                        <a:pt x="94" y="2"/>
                        <a:pt x="94" y="2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3"/>
                        <a:pt x="0" y="63"/>
                        <a:pt x="0" y="64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138"/>
                        <a:pt x="2" y="139"/>
                        <a:pt x="3" y="138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5"/>
                        <a:pt x="94" y="75"/>
                      </a:cubicBezTo>
                      <a:cubicBezTo>
                        <a:pt x="94" y="68"/>
                        <a:pt x="94" y="68"/>
                        <a:pt x="94" y="68"/>
                      </a:cubicBezTo>
                      <a:cubicBezTo>
                        <a:pt x="94" y="66"/>
                        <a:pt x="93" y="65"/>
                        <a:pt x="92" y="66"/>
                      </a:cubicBezTo>
                      <a:close/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1" name="î$ļíḓê">
                  <a:extLst>
                    <a:ext uri="{FF2B5EF4-FFF2-40B4-BE49-F238E27FC236}">
                      <a16:creationId xmlns:a16="http://schemas.microsoft.com/office/drawing/2014/main" id="{D5D55951-AFFF-433D-B53E-F1EF153970CF}"/>
                    </a:ext>
                  </a:extLst>
                </p:cNvPr>
                <p:cNvSpPr/>
                <p:nvPr/>
              </p:nvSpPr>
              <p:spPr bwMode="auto">
                <a:xfrm>
                  <a:off x="9180202" y="2549637"/>
                  <a:ext cx="80762" cy="106647"/>
                </a:xfrm>
                <a:custGeom>
                  <a:avLst/>
                  <a:gdLst>
                    <a:gd name="T0" fmla="*/ 90 w 93"/>
                    <a:gd name="T1" fmla="*/ 52 h 123"/>
                    <a:gd name="T2" fmla="*/ 19 w 93"/>
                    <a:gd name="T3" fmla="*/ 100 h 123"/>
                    <a:gd name="T4" fmla="*/ 16 w 93"/>
                    <a:gd name="T5" fmla="*/ 98 h 123"/>
                    <a:gd name="T6" fmla="*/ 16 w 93"/>
                    <a:gd name="T7" fmla="*/ 66 h 123"/>
                    <a:gd name="T8" fmla="*/ 17 w 93"/>
                    <a:gd name="T9" fmla="*/ 65 h 123"/>
                    <a:gd name="T10" fmla="*/ 93 w 93"/>
                    <a:gd name="T11" fmla="*/ 11 h 123"/>
                    <a:gd name="T12" fmla="*/ 93 w 93"/>
                    <a:gd name="T13" fmla="*/ 9 h 123"/>
                    <a:gd name="T14" fmla="*/ 93 w 93"/>
                    <a:gd name="T15" fmla="*/ 2 h 123"/>
                    <a:gd name="T16" fmla="*/ 90 w 93"/>
                    <a:gd name="T17" fmla="*/ 0 h 123"/>
                    <a:gd name="T18" fmla="*/ 0 w 93"/>
                    <a:gd name="T19" fmla="*/ 64 h 123"/>
                    <a:gd name="T20" fmla="*/ 0 w 93"/>
                    <a:gd name="T21" fmla="*/ 65 h 123"/>
                    <a:gd name="T22" fmla="*/ 0 w 93"/>
                    <a:gd name="T23" fmla="*/ 120 h 123"/>
                    <a:gd name="T24" fmla="*/ 3 w 93"/>
                    <a:gd name="T25" fmla="*/ 122 h 123"/>
                    <a:gd name="T26" fmla="*/ 93 w 93"/>
                    <a:gd name="T27" fmla="*/ 60 h 123"/>
                    <a:gd name="T28" fmla="*/ 93 w 93"/>
                    <a:gd name="T29" fmla="*/ 59 h 123"/>
                    <a:gd name="T30" fmla="*/ 93 w 93"/>
                    <a:gd name="T31" fmla="*/ 54 h 123"/>
                    <a:gd name="T32" fmla="*/ 90 w 93"/>
                    <a:gd name="T33" fmla="*/ 5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3" h="123">
                      <a:moveTo>
                        <a:pt x="90" y="52"/>
                      </a:move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8" y="101"/>
                        <a:pt x="16" y="100"/>
                        <a:pt x="16" y="98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7" y="65"/>
                        <a:pt x="17" y="65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3" y="11"/>
                        <a:pt x="93" y="10"/>
                        <a:pt x="93" y="9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3" y="1"/>
                        <a:pt x="92" y="0"/>
                        <a:pt x="90" y="0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4"/>
                        <a:pt x="0" y="65"/>
                        <a:pt x="0" y="65"/>
                      </a:cubicBezTo>
                      <a:cubicBezTo>
                        <a:pt x="0" y="120"/>
                        <a:pt x="0" y="120"/>
                        <a:pt x="0" y="120"/>
                      </a:cubicBezTo>
                      <a:cubicBezTo>
                        <a:pt x="0" y="122"/>
                        <a:pt x="1" y="123"/>
                        <a:pt x="3" y="122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59"/>
                        <a:pt x="93" y="59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2"/>
                        <a:pt x="92" y="51"/>
                        <a:pt x="90" y="52"/>
                      </a:cubicBezTo>
                      <a:close/>
                    </a:path>
                  </a:pathLst>
                </a:custGeom>
                <a:solidFill>
                  <a:srgbClr val="CBB3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2" name="íṥḻîde">
                  <a:extLst>
                    <a:ext uri="{FF2B5EF4-FFF2-40B4-BE49-F238E27FC236}">
                      <a16:creationId xmlns:a16="http://schemas.microsoft.com/office/drawing/2014/main" id="{BAB7AC04-FB2F-4ED4-BADC-EAF22E44BF78}"/>
                    </a:ext>
                  </a:extLst>
                </p:cNvPr>
                <p:cNvSpPr/>
                <p:nvPr/>
              </p:nvSpPr>
              <p:spPr bwMode="auto">
                <a:xfrm>
                  <a:off x="8810564" y="2526858"/>
                  <a:ext cx="411056" cy="46076"/>
                </a:xfrm>
                <a:custGeom>
                  <a:avLst/>
                  <a:gdLst>
                    <a:gd name="T0" fmla="*/ 791 w 794"/>
                    <a:gd name="T1" fmla="*/ 87 h 89"/>
                    <a:gd name="T2" fmla="*/ 0 w 794"/>
                    <a:gd name="T3" fmla="*/ 89 h 89"/>
                    <a:gd name="T4" fmla="*/ 0 w 794"/>
                    <a:gd name="T5" fmla="*/ 0 h 89"/>
                    <a:gd name="T6" fmla="*/ 789 w 794"/>
                    <a:gd name="T7" fmla="*/ 0 h 89"/>
                    <a:gd name="T8" fmla="*/ 794 w 794"/>
                    <a:gd name="T9" fmla="*/ 86 h 89"/>
                    <a:gd name="T10" fmla="*/ 791 w 794"/>
                    <a:gd name="T11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4" h="89">
                      <a:moveTo>
                        <a:pt x="791" y="87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4" y="86"/>
                      </a:lnTo>
                      <a:lnTo>
                        <a:pt x="791" y="87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3" name="iṥlïḓè">
                  <a:extLst>
                    <a:ext uri="{FF2B5EF4-FFF2-40B4-BE49-F238E27FC236}">
                      <a16:creationId xmlns:a16="http://schemas.microsoft.com/office/drawing/2014/main" id="{EC82296D-67C0-4DF4-A7AB-9CD294EC14B6}"/>
                    </a:ext>
                  </a:extLst>
                </p:cNvPr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4" name="í$ľîḓe">
                  <a:extLst>
                    <a:ext uri="{FF2B5EF4-FFF2-40B4-BE49-F238E27FC236}">
                      <a16:creationId xmlns:a16="http://schemas.microsoft.com/office/drawing/2014/main" id="{5B9C99CB-479D-4448-9E1B-2DC36AA43D95}"/>
                    </a:ext>
                  </a:extLst>
                </p:cNvPr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5" name="î$1ïḑe">
                  <a:extLst>
                    <a:ext uri="{FF2B5EF4-FFF2-40B4-BE49-F238E27FC236}">
                      <a16:creationId xmlns:a16="http://schemas.microsoft.com/office/drawing/2014/main" id="{FE9283B8-A143-438D-82BD-4949BF206EBD}"/>
                    </a:ext>
                  </a:extLst>
                </p:cNvPr>
                <p:cNvSpPr/>
                <p:nvPr/>
              </p:nvSpPr>
              <p:spPr bwMode="auto">
                <a:xfrm>
                  <a:off x="9219030" y="2477159"/>
                  <a:ext cx="72478" cy="94740"/>
                </a:xfrm>
                <a:custGeom>
                  <a:avLst/>
                  <a:gdLst>
                    <a:gd name="T0" fmla="*/ 9 w 83"/>
                    <a:gd name="T1" fmla="*/ 91 h 109"/>
                    <a:gd name="T2" fmla="*/ 9 w 83"/>
                    <a:gd name="T3" fmla="*/ 62 h 109"/>
                    <a:gd name="T4" fmla="*/ 10 w 83"/>
                    <a:gd name="T5" fmla="*/ 61 h 109"/>
                    <a:gd name="T6" fmla="*/ 83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2 h 109"/>
                    <a:gd name="T12" fmla="*/ 80 w 83"/>
                    <a:gd name="T13" fmla="*/ 0 h 109"/>
                    <a:gd name="T14" fmla="*/ 1 w 83"/>
                    <a:gd name="T15" fmla="*/ 58 h 109"/>
                    <a:gd name="T16" fmla="*/ 0 w 83"/>
                    <a:gd name="T17" fmla="*/ 59 h 109"/>
                    <a:gd name="T18" fmla="*/ 0 w 83"/>
                    <a:gd name="T19" fmla="*/ 106 h 109"/>
                    <a:gd name="T20" fmla="*/ 3 w 83"/>
                    <a:gd name="T21" fmla="*/ 108 h 109"/>
                    <a:gd name="T22" fmla="*/ 83 w 83"/>
                    <a:gd name="T23" fmla="*/ 53 h 109"/>
                    <a:gd name="T24" fmla="*/ 83 w 83"/>
                    <a:gd name="T25" fmla="*/ 52 h 109"/>
                    <a:gd name="T26" fmla="*/ 83 w 83"/>
                    <a:gd name="T27" fmla="*/ 47 h 109"/>
                    <a:gd name="T28" fmla="*/ 81 w 83"/>
                    <a:gd name="T29" fmla="*/ 46 h 109"/>
                    <a:gd name="T30" fmla="*/ 12 w 83"/>
                    <a:gd name="T31" fmla="*/ 92 h 109"/>
                    <a:gd name="T32" fmla="*/ 9 w 83"/>
                    <a:gd name="T33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9" y="91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1"/>
                        <a:pt x="10" y="61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3" y="9"/>
                        <a:pt x="83" y="8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0"/>
                        <a:pt x="82" y="0"/>
                        <a:pt x="80" y="0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59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3" y="108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6"/>
                        <a:pt x="82" y="45"/>
                        <a:pt x="81" y="46"/>
                      </a:cubicBezTo>
                      <a:cubicBezTo>
                        <a:pt x="12" y="92"/>
                        <a:pt x="12" y="92"/>
                        <a:pt x="12" y="92"/>
                      </a:cubicBezTo>
                      <a:cubicBezTo>
                        <a:pt x="10" y="93"/>
                        <a:pt x="9" y="92"/>
                        <a:pt x="9" y="91"/>
                      </a:cubicBez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6" name="îṣļîḍè">
                  <a:extLst>
                    <a:ext uri="{FF2B5EF4-FFF2-40B4-BE49-F238E27FC236}">
                      <a16:creationId xmlns:a16="http://schemas.microsoft.com/office/drawing/2014/main" id="{B43BE212-0580-4A56-8F63-6AAB8D2FA11D}"/>
                    </a:ext>
                  </a:extLst>
                </p:cNvPr>
                <p:cNvSpPr/>
                <p:nvPr/>
              </p:nvSpPr>
              <p:spPr bwMode="auto">
                <a:xfrm>
                  <a:off x="9172955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7" name="ísḻîḑe">
                  <a:extLst>
                    <a:ext uri="{FF2B5EF4-FFF2-40B4-BE49-F238E27FC236}">
                      <a16:creationId xmlns:a16="http://schemas.microsoft.com/office/drawing/2014/main" id="{A6581877-6671-4872-923B-59BA23105A6E}"/>
                    </a:ext>
                  </a:extLst>
                </p:cNvPr>
                <p:cNvSpPr/>
                <p:nvPr/>
              </p:nvSpPr>
              <p:spPr bwMode="auto">
                <a:xfrm>
                  <a:off x="9117043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8" name="išḷïḑé">
                  <a:extLst>
                    <a:ext uri="{FF2B5EF4-FFF2-40B4-BE49-F238E27FC236}">
                      <a16:creationId xmlns:a16="http://schemas.microsoft.com/office/drawing/2014/main" id="{FAC835DC-A593-42DE-B353-05F8438CFC82}"/>
                    </a:ext>
                  </a:extLst>
                </p:cNvPr>
                <p:cNvSpPr/>
                <p:nvPr/>
              </p:nvSpPr>
              <p:spPr bwMode="auto">
                <a:xfrm>
                  <a:off x="9125843" y="2526858"/>
                  <a:ext cx="4711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9" name="î$ḻïḓè">
                  <a:extLst>
                    <a:ext uri="{FF2B5EF4-FFF2-40B4-BE49-F238E27FC236}">
                      <a16:creationId xmlns:a16="http://schemas.microsoft.com/office/drawing/2014/main" id="{0782CBC2-30DE-4012-917C-44FB0B148B87}"/>
                    </a:ext>
                  </a:extLst>
                </p:cNvPr>
                <p:cNvSpPr/>
                <p:nvPr/>
              </p:nvSpPr>
              <p:spPr bwMode="auto">
                <a:xfrm>
                  <a:off x="8700811" y="2466805"/>
                  <a:ext cx="407949" cy="46076"/>
                </a:xfrm>
                <a:prstGeom prst="rect">
                  <a:avLst/>
                </a:pr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0" name="işľîḓè">
                  <a:extLst>
                    <a:ext uri="{FF2B5EF4-FFF2-40B4-BE49-F238E27FC236}">
                      <a16:creationId xmlns:a16="http://schemas.microsoft.com/office/drawing/2014/main" id="{E2D617DB-1BB5-4877-9FBD-357E387156CE}"/>
                    </a:ext>
                  </a:extLst>
                </p:cNvPr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1" name="ïṥ1ïdè">
                  <a:extLst>
                    <a:ext uri="{FF2B5EF4-FFF2-40B4-BE49-F238E27FC236}">
                      <a16:creationId xmlns:a16="http://schemas.microsoft.com/office/drawing/2014/main" id="{340EE683-384B-466C-B16D-7DA8D3E8F4A6}"/>
                    </a:ext>
                  </a:extLst>
                </p:cNvPr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2" name="îṡ1iḍé">
                  <a:extLst>
                    <a:ext uri="{FF2B5EF4-FFF2-40B4-BE49-F238E27FC236}">
                      <a16:creationId xmlns:a16="http://schemas.microsoft.com/office/drawing/2014/main" id="{B1B7BDCD-FE86-4273-9F9B-16804521844B}"/>
                    </a:ext>
                  </a:extLst>
                </p:cNvPr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  <a:close/>
                    </a:path>
                  </a:pathLst>
                </a:cu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3" name="íṥļíḑê">
                  <a:extLst>
                    <a:ext uri="{FF2B5EF4-FFF2-40B4-BE49-F238E27FC236}">
                      <a16:creationId xmlns:a16="http://schemas.microsoft.com/office/drawing/2014/main" id="{87FD2A1E-4C80-4110-96A3-8CCD21C57282}"/>
                    </a:ext>
                  </a:extLst>
                </p:cNvPr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4" name="íŝļîḋè">
                  <a:extLst>
                    <a:ext uri="{FF2B5EF4-FFF2-40B4-BE49-F238E27FC236}">
                      <a16:creationId xmlns:a16="http://schemas.microsoft.com/office/drawing/2014/main" id="{05807E94-B53C-4B10-85AB-2478024B8F0F}"/>
                    </a:ext>
                  </a:extLst>
                </p:cNvPr>
                <p:cNvSpPr/>
                <p:nvPr/>
              </p:nvSpPr>
              <p:spPr bwMode="auto">
                <a:xfrm>
                  <a:off x="9117043" y="2424870"/>
                  <a:ext cx="65748" cy="74031"/>
                </a:xfrm>
                <a:custGeom>
                  <a:avLst/>
                  <a:gdLst>
                    <a:gd name="T0" fmla="*/ 127 w 127"/>
                    <a:gd name="T1" fmla="*/ 59 h 143"/>
                    <a:gd name="T2" fmla="*/ 0 w 127"/>
                    <a:gd name="T3" fmla="*/ 143 h 143"/>
                    <a:gd name="T4" fmla="*/ 0 w 127"/>
                    <a:gd name="T5" fmla="*/ 89 h 143"/>
                    <a:gd name="T6" fmla="*/ 127 w 127"/>
                    <a:gd name="T7" fmla="*/ 0 h 143"/>
                    <a:gd name="T8" fmla="*/ 127 w 127"/>
                    <a:gd name="T9" fmla="*/ 59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43">
                      <a:moveTo>
                        <a:pt x="127" y="59"/>
                      </a:moveTo>
                      <a:lnTo>
                        <a:pt x="0" y="143"/>
                      </a:lnTo>
                      <a:lnTo>
                        <a:pt x="0" y="89"/>
                      </a:lnTo>
                      <a:lnTo>
                        <a:pt x="127" y="0"/>
                      </a:lnTo>
                      <a:lnTo>
                        <a:pt x="127" y="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5" name="iṣḻíḑè">
                  <a:extLst>
                    <a:ext uri="{FF2B5EF4-FFF2-40B4-BE49-F238E27FC236}">
                      <a16:creationId xmlns:a16="http://schemas.microsoft.com/office/drawing/2014/main" id="{74CADB02-40E2-489F-9542-6DB3A47B6668}"/>
                    </a:ext>
                  </a:extLst>
                </p:cNvPr>
                <p:cNvSpPr/>
                <p:nvPr/>
              </p:nvSpPr>
              <p:spPr bwMode="auto">
                <a:xfrm>
                  <a:off x="8824541" y="2466805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6" name="ïšľíďe">
                  <a:extLst>
                    <a:ext uri="{FF2B5EF4-FFF2-40B4-BE49-F238E27FC236}">
                      <a16:creationId xmlns:a16="http://schemas.microsoft.com/office/drawing/2014/main" id="{4389CEEA-2CB3-40DC-8DD5-FF3EB25A5273}"/>
                    </a:ext>
                  </a:extLst>
                </p:cNvPr>
                <p:cNvSpPr/>
                <p:nvPr/>
              </p:nvSpPr>
              <p:spPr bwMode="auto">
                <a:xfrm>
                  <a:off x="8756723" y="2466805"/>
                  <a:ext cx="9319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7" name="iśḷíḋe">
                  <a:extLst>
                    <a:ext uri="{FF2B5EF4-FFF2-40B4-BE49-F238E27FC236}">
                      <a16:creationId xmlns:a16="http://schemas.microsoft.com/office/drawing/2014/main" id="{5E5F0730-7307-4718-8D2A-3EE8318A7C97}"/>
                    </a:ext>
                  </a:extLst>
                </p:cNvPr>
                <p:cNvSpPr/>
                <p:nvPr/>
              </p:nvSpPr>
              <p:spPr bwMode="auto">
                <a:xfrm>
                  <a:off x="8766041" y="2466805"/>
                  <a:ext cx="5850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8" name="íṣḷíḑe">
                  <a:extLst>
                    <a:ext uri="{FF2B5EF4-FFF2-40B4-BE49-F238E27FC236}">
                      <a16:creationId xmlns:a16="http://schemas.microsoft.com/office/drawing/2014/main" id="{5A441AF6-2AFA-457E-A878-6F1F362FD04A}"/>
                    </a:ext>
                  </a:extLst>
                </p:cNvPr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9" name="ïṧľíḋê">
                  <a:extLst>
                    <a:ext uri="{FF2B5EF4-FFF2-40B4-BE49-F238E27FC236}">
                      <a16:creationId xmlns:a16="http://schemas.microsoft.com/office/drawing/2014/main" id="{AC0AE411-A9F5-4DDC-A1A3-1939370C6B01}"/>
                    </a:ext>
                  </a:extLst>
                </p:cNvPr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0" name="ïślîḓè">
                  <a:extLst>
                    <a:ext uri="{FF2B5EF4-FFF2-40B4-BE49-F238E27FC236}">
                      <a16:creationId xmlns:a16="http://schemas.microsoft.com/office/drawing/2014/main" id="{62BD1D96-BE55-4DB1-B542-D8387049E446}"/>
                    </a:ext>
                  </a:extLst>
                </p:cNvPr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1" name="îṡḻîdé">
                  <a:extLst>
                    <a:ext uri="{FF2B5EF4-FFF2-40B4-BE49-F238E27FC236}">
                      <a16:creationId xmlns:a16="http://schemas.microsoft.com/office/drawing/2014/main" id="{A68796F9-E210-4BAA-AD48-E7948AAEA983}"/>
                    </a:ext>
                  </a:extLst>
                </p:cNvPr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2" name="išļíḋe">
                  <a:extLst>
                    <a:ext uri="{FF2B5EF4-FFF2-40B4-BE49-F238E27FC236}">
                      <a16:creationId xmlns:a16="http://schemas.microsoft.com/office/drawing/2014/main" id="{3B0C6FE0-F136-4BAC-82BF-2D5D665570A8}"/>
                    </a:ext>
                  </a:extLst>
                </p:cNvPr>
                <p:cNvSpPr/>
                <p:nvPr/>
              </p:nvSpPr>
              <p:spPr bwMode="auto">
                <a:xfrm>
                  <a:off x="9176579" y="2363264"/>
                  <a:ext cx="71960" cy="94740"/>
                </a:xfrm>
                <a:custGeom>
                  <a:avLst/>
                  <a:gdLst>
                    <a:gd name="T0" fmla="*/ 15 w 83"/>
                    <a:gd name="T1" fmla="*/ 86 h 109"/>
                    <a:gd name="T2" fmla="*/ 15 w 83"/>
                    <a:gd name="T3" fmla="*/ 59 h 109"/>
                    <a:gd name="T4" fmla="*/ 16 w 83"/>
                    <a:gd name="T5" fmla="*/ 57 h 109"/>
                    <a:gd name="T6" fmla="*/ 82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3 h 109"/>
                    <a:gd name="T12" fmla="*/ 80 w 83"/>
                    <a:gd name="T13" fmla="*/ 1 h 109"/>
                    <a:gd name="T14" fmla="*/ 1 w 83"/>
                    <a:gd name="T15" fmla="*/ 58 h 109"/>
                    <a:gd name="T16" fmla="*/ 0 w 83"/>
                    <a:gd name="T17" fmla="*/ 60 h 109"/>
                    <a:gd name="T18" fmla="*/ 0 w 83"/>
                    <a:gd name="T19" fmla="*/ 106 h 109"/>
                    <a:gd name="T20" fmla="*/ 4 w 83"/>
                    <a:gd name="T21" fmla="*/ 108 h 109"/>
                    <a:gd name="T22" fmla="*/ 82 w 83"/>
                    <a:gd name="T23" fmla="*/ 54 h 109"/>
                    <a:gd name="T24" fmla="*/ 83 w 83"/>
                    <a:gd name="T25" fmla="*/ 52 h 109"/>
                    <a:gd name="T26" fmla="*/ 83 w 83"/>
                    <a:gd name="T27" fmla="*/ 49 h 109"/>
                    <a:gd name="T28" fmla="*/ 80 w 83"/>
                    <a:gd name="T29" fmla="*/ 47 h 109"/>
                    <a:gd name="T30" fmla="*/ 19 w 83"/>
                    <a:gd name="T31" fmla="*/ 88 h 109"/>
                    <a:gd name="T32" fmla="*/ 15 w 83"/>
                    <a:gd name="T33" fmla="*/ 8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15" y="86"/>
                      </a:move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6" y="57"/>
                      </a:cubicBezTo>
                      <a:cubicBezTo>
                        <a:pt x="82" y="10"/>
                        <a:pt x="82" y="10"/>
                        <a:pt x="82" y="10"/>
                      </a:cubicBezTo>
                      <a:cubicBezTo>
                        <a:pt x="83" y="10"/>
                        <a:pt x="83" y="9"/>
                        <a:pt x="83" y="8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1"/>
                        <a:pt x="81" y="0"/>
                        <a:pt x="80" y="1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60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4" y="108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7"/>
                        <a:pt x="81" y="46"/>
                        <a:pt x="80" y="47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17" y="89"/>
                        <a:pt x="15" y="88"/>
                        <a:pt x="15" y="86"/>
                      </a:cubicBezTo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3" name="işļídé">
                  <a:extLst>
                    <a:ext uri="{FF2B5EF4-FFF2-40B4-BE49-F238E27FC236}">
                      <a16:creationId xmlns:a16="http://schemas.microsoft.com/office/drawing/2014/main" id="{6573BE9F-7A77-4987-8451-9861E953B77E}"/>
                    </a:ext>
                  </a:extLst>
                </p:cNvPr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4" name="îŝḻïḍé">
                  <a:extLst>
                    <a:ext uri="{FF2B5EF4-FFF2-40B4-BE49-F238E27FC236}">
                      <a16:creationId xmlns:a16="http://schemas.microsoft.com/office/drawing/2014/main" id="{E3A81EE9-ECBB-4535-B1F3-A2773C97C5A6}"/>
                    </a:ext>
                  </a:extLst>
                </p:cNvPr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5" name="ïṥḷíḑé">
                  <a:extLst>
                    <a:ext uri="{FF2B5EF4-FFF2-40B4-BE49-F238E27FC236}">
                      <a16:creationId xmlns:a16="http://schemas.microsoft.com/office/drawing/2014/main" id="{0C80F1F3-F02F-4B07-9F4D-47EC507EA55F}"/>
                    </a:ext>
                  </a:extLst>
                </p:cNvPr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6" name="ïṡľíďê">
                  <a:extLst>
                    <a:ext uri="{FF2B5EF4-FFF2-40B4-BE49-F238E27FC236}">
                      <a16:creationId xmlns:a16="http://schemas.microsoft.com/office/drawing/2014/main" id="{4AEE25CF-CB9D-4B8D-8872-5750491E0BFF}"/>
                    </a:ext>
                  </a:extLst>
                </p:cNvPr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7" name="íŝļidé">
                  <a:extLst>
                    <a:ext uri="{FF2B5EF4-FFF2-40B4-BE49-F238E27FC236}">
                      <a16:creationId xmlns:a16="http://schemas.microsoft.com/office/drawing/2014/main" id="{4409F014-C34B-4D09-8566-C27ECD11E259}"/>
                    </a:ext>
                  </a:extLst>
                </p:cNvPr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8" name="íśļiḋe">
                  <a:extLst>
                    <a:ext uri="{FF2B5EF4-FFF2-40B4-BE49-F238E27FC236}">
                      <a16:creationId xmlns:a16="http://schemas.microsoft.com/office/drawing/2014/main" id="{C749AFEF-65D7-4E92-A275-782D26779C39}"/>
                    </a:ext>
                  </a:extLst>
                </p:cNvPr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9" name="íṡlíde">
                  <a:extLst>
                    <a:ext uri="{FF2B5EF4-FFF2-40B4-BE49-F238E27FC236}">
                      <a16:creationId xmlns:a16="http://schemas.microsoft.com/office/drawing/2014/main" id="{E7391EFE-69B6-4923-9858-426BFF81A525}"/>
                    </a:ext>
                  </a:extLst>
                </p:cNvPr>
                <p:cNvSpPr/>
                <p:nvPr/>
              </p:nvSpPr>
              <p:spPr bwMode="auto">
                <a:xfrm>
                  <a:off x="9182791" y="2373618"/>
                  <a:ext cx="63160" cy="72478"/>
                </a:xfrm>
                <a:custGeom>
                  <a:avLst/>
                  <a:gdLst>
                    <a:gd name="T0" fmla="*/ 73 w 73"/>
                    <a:gd name="T1" fmla="*/ 35 h 83"/>
                    <a:gd name="T2" fmla="*/ 0 w 73"/>
                    <a:gd name="T3" fmla="*/ 83 h 83"/>
                    <a:gd name="T4" fmla="*/ 0 w 73"/>
                    <a:gd name="T5" fmla="*/ 51 h 83"/>
                    <a:gd name="T6" fmla="*/ 73 w 73"/>
                    <a:gd name="T7" fmla="*/ 0 h 83"/>
                    <a:gd name="T8" fmla="*/ 71 w 73"/>
                    <a:gd name="T9" fmla="*/ 20 h 83"/>
                    <a:gd name="T10" fmla="*/ 73 w 73"/>
                    <a:gd name="T11" fmla="*/ 35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83">
                      <a:moveTo>
                        <a:pt x="73" y="35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8"/>
                        <a:pt x="71" y="20"/>
                      </a:cubicBezTo>
                      <a:cubicBezTo>
                        <a:pt x="71" y="28"/>
                        <a:pt x="73" y="35"/>
                        <a:pt x="73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0" name="îṧḻiḓé">
                  <a:extLst>
                    <a:ext uri="{FF2B5EF4-FFF2-40B4-BE49-F238E27FC236}">
                      <a16:creationId xmlns:a16="http://schemas.microsoft.com/office/drawing/2014/main" id="{790AA26E-4718-4261-BF96-D86808E7BDA4}"/>
                    </a:ext>
                  </a:extLst>
                </p:cNvPr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07D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1" name="ïṧliḑê">
                  <a:extLst>
                    <a:ext uri="{FF2B5EF4-FFF2-40B4-BE49-F238E27FC236}">
                      <a16:creationId xmlns:a16="http://schemas.microsoft.com/office/drawing/2014/main" id="{087AD079-85A0-4C85-BD46-CDDBC55280C6}"/>
                    </a:ext>
                  </a:extLst>
                </p:cNvPr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2" name="îṧ1îdè">
                  <a:extLst>
                    <a:ext uri="{FF2B5EF4-FFF2-40B4-BE49-F238E27FC236}">
                      <a16:creationId xmlns:a16="http://schemas.microsoft.com/office/drawing/2014/main" id="{4769E2A3-5ACD-4A69-9DF8-7E0A36F37107}"/>
                    </a:ext>
                  </a:extLst>
                </p:cNvPr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3" name="iṥļíḋe">
                  <a:extLst>
                    <a:ext uri="{FF2B5EF4-FFF2-40B4-BE49-F238E27FC236}">
                      <a16:creationId xmlns:a16="http://schemas.microsoft.com/office/drawing/2014/main" id="{A313E079-AE55-43EB-A8B5-A44AD4F8A9C7}"/>
                    </a:ext>
                  </a:extLst>
                </p:cNvPr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4" name="iṧlíďe">
                  <a:extLst>
                    <a:ext uri="{FF2B5EF4-FFF2-40B4-BE49-F238E27FC236}">
                      <a16:creationId xmlns:a16="http://schemas.microsoft.com/office/drawing/2014/main" id="{3DA49FAF-DB0B-442C-90C3-4B65CB3A497F}"/>
                    </a:ext>
                  </a:extLst>
                </p:cNvPr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88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5" name="íṩľíďe">
                  <a:extLst>
                    <a:ext uri="{FF2B5EF4-FFF2-40B4-BE49-F238E27FC236}">
                      <a16:creationId xmlns:a16="http://schemas.microsoft.com/office/drawing/2014/main" id="{683F546E-D591-4BAB-B5D5-ADFB6CCF2B98}"/>
                    </a:ext>
                  </a:extLst>
                </p:cNvPr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6" name="ïsḻïḋè">
                  <a:extLst>
                    <a:ext uri="{FF2B5EF4-FFF2-40B4-BE49-F238E27FC236}">
                      <a16:creationId xmlns:a16="http://schemas.microsoft.com/office/drawing/2014/main" id="{4CFABA82-A227-47D9-B875-FDA45A330316}"/>
                    </a:ext>
                  </a:extLst>
                </p:cNvPr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7" name="íṩḷïḍè">
                  <a:extLst>
                    <a:ext uri="{FF2B5EF4-FFF2-40B4-BE49-F238E27FC236}">
                      <a16:creationId xmlns:a16="http://schemas.microsoft.com/office/drawing/2014/main" id="{38CDB59F-95FF-4BE6-9E4A-C8CE01C1AB45}"/>
                    </a:ext>
                  </a:extLst>
                </p:cNvPr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8" name="iṧlïḋé">
                  <a:extLst>
                    <a:ext uri="{FF2B5EF4-FFF2-40B4-BE49-F238E27FC236}">
                      <a16:creationId xmlns:a16="http://schemas.microsoft.com/office/drawing/2014/main" id="{67954C5E-EFBF-4CF3-8E0F-83DE8E84704D}"/>
                    </a:ext>
                  </a:extLst>
                </p:cNvPr>
                <p:cNvSpPr/>
                <p:nvPr/>
              </p:nvSpPr>
              <p:spPr bwMode="auto">
                <a:xfrm>
                  <a:off x="9138786" y="2425905"/>
                  <a:ext cx="22779" cy="22779"/>
                </a:xfrm>
                <a:prstGeom prst="ellipse">
                  <a:avLst/>
                </a:pr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9" name="í$ľïdê">
                  <a:extLst>
                    <a:ext uri="{FF2B5EF4-FFF2-40B4-BE49-F238E27FC236}">
                      <a16:creationId xmlns:a16="http://schemas.microsoft.com/office/drawing/2014/main" id="{99D9F99B-642E-40DB-9302-9B89E9E11C33}"/>
                    </a:ext>
                  </a:extLst>
                </p:cNvPr>
                <p:cNvSpPr/>
                <p:nvPr/>
              </p:nvSpPr>
              <p:spPr bwMode="auto">
                <a:xfrm>
                  <a:off x="9070968" y="2481300"/>
                  <a:ext cx="22779" cy="22779"/>
                </a:xfrm>
                <a:prstGeom prst="ellipse">
                  <a:avLst/>
                </a:pr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10" name="íṥḻiḑe">
                  <a:extLst>
                    <a:ext uri="{FF2B5EF4-FFF2-40B4-BE49-F238E27FC236}">
                      <a16:creationId xmlns:a16="http://schemas.microsoft.com/office/drawing/2014/main" id="{4A58BA3A-EF68-4912-8595-B8686B8860D8}"/>
                    </a:ext>
                  </a:extLst>
                </p:cNvPr>
                <p:cNvSpPr/>
                <p:nvPr/>
              </p:nvSpPr>
              <p:spPr bwMode="auto">
                <a:xfrm>
                  <a:off x="9189522" y="2559991"/>
                  <a:ext cx="69890" cy="81798"/>
                </a:xfrm>
                <a:custGeom>
                  <a:avLst/>
                  <a:gdLst>
                    <a:gd name="T0" fmla="*/ 78 w 80"/>
                    <a:gd name="T1" fmla="*/ 41 h 94"/>
                    <a:gd name="T2" fmla="*/ 0 w 80"/>
                    <a:gd name="T3" fmla="*/ 94 h 94"/>
                    <a:gd name="T4" fmla="*/ 0 w 80"/>
                    <a:gd name="T5" fmla="*/ 57 h 94"/>
                    <a:gd name="T6" fmla="*/ 80 w 80"/>
                    <a:gd name="T7" fmla="*/ 0 h 94"/>
                    <a:gd name="T8" fmla="*/ 76 w 80"/>
                    <a:gd name="T9" fmla="*/ 23 h 94"/>
                    <a:gd name="T10" fmla="*/ 78 w 80"/>
                    <a:gd name="T11" fmla="*/ 4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94">
                      <a:moveTo>
                        <a:pt x="78" y="41"/>
                      </a:moveTo>
                      <a:cubicBezTo>
                        <a:pt x="0" y="94"/>
                        <a:pt x="0" y="94"/>
                        <a:pt x="0" y="94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0" y="0"/>
                        <a:pt x="76" y="11"/>
                        <a:pt x="76" y="23"/>
                      </a:cubicBezTo>
                      <a:cubicBezTo>
                        <a:pt x="76" y="32"/>
                        <a:pt x="78" y="41"/>
                        <a:pt x="78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19" name="îṩlîḋê">
                  <a:extLst>
                    <a:ext uri="{FF2B5EF4-FFF2-40B4-BE49-F238E27FC236}">
                      <a16:creationId xmlns:a16="http://schemas.microsoft.com/office/drawing/2014/main" id="{0027816D-5248-4D87-B50D-C785E4500BED}"/>
                    </a:ext>
                  </a:extLst>
                </p:cNvPr>
                <p:cNvSpPr/>
                <p:nvPr/>
              </p:nvSpPr>
              <p:spPr bwMode="auto">
                <a:xfrm>
                  <a:off x="7337947" y="2350544"/>
                  <a:ext cx="323046" cy="68855"/>
                </a:xfrm>
                <a:custGeom>
                  <a:avLst/>
                  <a:gdLst>
                    <a:gd name="T0" fmla="*/ 13 w 371"/>
                    <a:gd name="T1" fmla="*/ 45 h 79"/>
                    <a:gd name="T2" fmla="*/ 341 w 371"/>
                    <a:gd name="T3" fmla="*/ 16 h 79"/>
                    <a:gd name="T4" fmla="*/ 362 w 371"/>
                    <a:gd name="T5" fmla="*/ 60 h 79"/>
                    <a:gd name="T6" fmla="*/ 343 w 371"/>
                    <a:gd name="T7" fmla="*/ 39 h 79"/>
                    <a:gd name="T8" fmla="*/ 331 w 371"/>
                    <a:gd name="T9" fmla="*/ 29 h 79"/>
                    <a:gd name="T10" fmla="*/ 0 w 371"/>
                    <a:gd name="T11" fmla="*/ 79 h 79"/>
                    <a:gd name="T12" fmla="*/ 13 w 371"/>
                    <a:gd name="T13" fmla="*/ 4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1" h="79">
                      <a:moveTo>
                        <a:pt x="13" y="45"/>
                      </a:moveTo>
                      <a:cubicBezTo>
                        <a:pt x="13" y="45"/>
                        <a:pt x="311" y="0"/>
                        <a:pt x="341" y="16"/>
                      </a:cubicBezTo>
                      <a:cubicBezTo>
                        <a:pt x="371" y="31"/>
                        <a:pt x="363" y="58"/>
                        <a:pt x="362" y="60"/>
                      </a:cubicBezTo>
                      <a:cubicBezTo>
                        <a:pt x="361" y="61"/>
                        <a:pt x="351" y="74"/>
                        <a:pt x="343" y="39"/>
                      </a:cubicBezTo>
                      <a:cubicBezTo>
                        <a:pt x="341" y="33"/>
                        <a:pt x="337" y="29"/>
                        <a:pt x="331" y="29"/>
                      </a:cubicBezTo>
                      <a:cubicBezTo>
                        <a:pt x="300" y="29"/>
                        <a:pt x="195" y="31"/>
                        <a:pt x="0" y="79"/>
                      </a:cubicBezTo>
                      <a:cubicBezTo>
                        <a:pt x="13" y="45"/>
                        <a:pt x="13" y="45"/>
                        <a:pt x="13" y="45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0" name="ïṥlíḍé">
                  <a:extLst>
                    <a:ext uri="{FF2B5EF4-FFF2-40B4-BE49-F238E27FC236}">
                      <a16:creationId xmlns:a16="http://schemas.microsoft.com/office/drawing/2014/main" id="{1D22297F-7917-4036-B084-CCD5F876478D}"/>
                    </a:ext>
                  </a:extLst>
                </p:cNvPr>
                <p:cNvSpPr/>
                <p:nvPr/>
              </p:nvSpPr>
              <p:spPr bwMode="auto">
                <a:xfrm>
                  <a:off x="7340536" y="2313269"/>
                  <a:ext cx="301820" cy="187927"/>
                </a:xfrm>
                <a:custGeom>
                  <a:avLst/>
                  <a:gdLst>
                    <a:gd name="T0" fmla="*/ 324 w 347"/>
                    <a:gd name="T1" fmla="*/ 0 h 216"/>
                    <a:gd name="T2" fmla="*/ 24 w 347"/>
                    <a:gd name="T3" fmla="*/ 154 h 216"/>
                    <a:gd name="T4" fmla="*/ 23 w 347"/>
                    <a:gd name="T5" fmla="*/ 209 h 216"/>
                    <a:gd name="T6" fmla="*/ 33 w 347"/>
                    <a:gd name="T7" fmla="*/ 177 h 216"/>
                    <a:gd name="T8" fmla="*/ 40 w 347"/>
                    <a:gd name="T9" fmla="*/ 161 h 216"/>
                    <a:gd name="T10" fmla="*/ 347 w 347"/>
                    <a:gd name="T11" fmla="*/ 19 h 216"/>
                    <a:gd name="T12" fmla="*/ 324 w 347"/>
                    <a:gd name="T13" fmla="*/ 0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7" h="216">
                      <a:moveTo>
                        <a:pt x="324" y="0"/>
                      </a:moveTo>
                      <a:cubicBezTo>
                        <a:pt x="324" y="0"/>
                        <a:pt x="47" y="121"/>
                        <a:pt x="24" y="154"/>
                      </a:cubicBezTo>
                      <a:cubicBezTo>
                        <a:pt x="0" y="189"/>
                        <a:pt x="21" y="209"/>
                        <a:pt x="23" y="209"/>
                      </a:cubicBezTo>
                      <a:cubicBezTo>
                        <a:pt x="25" y="210"/>
                        <a:pt x="42" y="216"/>
                        <a:pt x="33" y="177"/>
                      </a:cubicBezTo>
                      <a:cubicBezTo>
                        <a:pt x="32" y="171"/>
                        <a:pt x="35" y="164"/>
                        <a:pt x="40" y="161"/>
                      </a:cubicBezTo>
                      <a:cubicBezTo>
                        <a:pt x="71" y="141"/>
                        <a:pt x="171" y="79"/>
                        <a:pt x="347" y="19"/>
                      </a:cubicBezTo>
                      <a:cubicBezTo>
                        <a:pt x="324" y="0"/>
                        <a:pt x="324" y="0"/>
                        <a:pt x="324" y="0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1" name="iṥļîďé">
                  <a:extLst>
                    <a:ext uri="{FF2B5EF4-FFF2-40B4-BE49-F238E27FC236}">
                      <a16:creationId xmlns:a16="http://schemas.microsoft.com/office/drawing/2014/main" id="{2A78A7A7-9B55-4681-B73D-B9F10E1A505E}"/>
                    </a:ext>
                  </a:extLst>
                </p:cNvPr>
                <p:cNvSpPr/>
                <p:nvPr/>
              </p:nvSpPr>
              <p:spPr bwMode="auto">
                <a:xfrm>
                  <a:off x="7609223" y="2304468"/>
                  <a:ext cx="39345" cy="33133"/>
                </a:xfrm>
                <a:custGeom>
                  <a:avLst/>
                  <a:gdLst>
                    <a:gd name="T0" fmla="*/ 2 w 45"/>
                    <a:gd name="T1" fmla="*/ 10 h 38"/>
                    <a:gd name="T2" fmla="*/ 30 w 45"/>
                    <a:gd name="T3" fmla="*/ 1 h 38"/>
                    <a:gd name="T4" fmla="*/ 44 w 45"/>
                    <a:gd name="T5" fmla="*/ 24 h 38"/>
                    <a:gd name="T6" fmla="*/ 29 w 45"/>
                    <a:gd name="T7" fmla="*/ 38 h 38"/>
                    <a:gd name="T8" fmla="*/ 2 w 45"/>
                    <a:gd name="T9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8">
                      <a:moveTo>
                        <a:pt x="2" y="10"/>
                      </a:moveTo>
                      <a:cubicBezTo>
                        <a:pt x="0" y="12"/>
                        <a:pt x="21" y="0"/>
                        <a:pt x="30" y="1"/>
                      </a:cubicBezTo>
                      <a:cubicBezTo>
                        <a:pt x="37" y="3"/>
                        <a:pt x="45" y="17"/>
                        <a:pt x="44" y="24"/>
                      </a:cubicBezTo>
                      <a:cubicBezTo>
                        <a:pt x="42" y="31"/>
                        <a:pt x="29" y="38"/>
                        <a:pt x="29" y="38"/>
                      </a:cubicBez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3" name="íŝľiḑe">
                  <a:extLst>
                    <a:ext uri="{FF2B5EF4-FFF2-40B4-BE49-F238E27FC236}">
                      <a16:creationId xmlns:a16="http://schemas.microsoft.com/office/drawing/2014/main" id="{92F9B4F1-875C-4476-AE92-9266FB158FAE}"/>
                    </a:ext>
                  </a:extLst>
                </p:cNvPr>
                <p:cNvSpPr/>
                <p:nvPr/>
              </p:nvSpPr>
              <p:spPr bwMode="auto">
                <a:xfrm>
                  <a:off x="7315168" y="2309127"/>
                  <a:ext cx="333400" cy="184302"/>
                </a:xfrm>
                <a:custGeom>
                  <a:avLst/>
                  <a:gdLst>
                    <a:gd name="T0" fmla="*/ 337 w 383"/>
                    <a:gd name="T1" fmla="*/ 1 h 212"/>
                    <a:gd name="T2" fmla="*/ 237 w 383"/>
                    <a:gd name="T3" fmla="*/ 36 h 212"/>
                    <a:gd name="T4" fmla="*/ 198 w 383"/>
                    <a:gd name="T5" fmla="*/ 57 h 212"/>
                    <a:gd name="T6" fmla="*/ 198 w 383"/>
                    <a:gd name="T7" fmla="*/ 57 h 212"/>
                    <a:gd name="T8" fmla="*/ 198 w 383"/>
                    <a:gd name="T9" fmla="*/ 57 h 212"/>
                    <a:gd name="T10" fmla="*/ 197 w 383"/>
                    <a:gd name="T11" fmla="*/ 57 h 212"/>
                    <a:gd name="T12" fmla="*/ 197 w 383"/>
                    <a:gd name="T13" fmla="*/ 58 h 212"/>
                    <a:gd name="T14" fmla="*/ 153 w 383"/>
                    <a:gd name="T15" fmla="*/ 59 h 212"/>
                    <a:gd name="T16" fmla="*/ 39 w 383"/>
                    <a:gd name="T17" fmla="*/ 83 h 212"/>
                    <a:gd name="T18" fmla="*/ 37 w 383"/>
                    <a:gd name="T19" fmla="*/ 190 h 212"/>
                    <a:gd name="T20" fmla="*/ 116 w 383"/>
                    <a:gd name="T21" fmla="*/ 201 h 212"/>
                    <a:gd name="T22" fmla="*/ 187 w 383"/>
                    <a:gd name="T23" fmla="*/ 133 h 212"/>
                    <a:gd name="T24" fmla="*/ 203 w 383"/>
                    <a:gd name="T25" fmla="*/ 82 h 212"/>
                    <a:gd name="T26" fmla="*/ 238 w 383"/>
                    <a:gd name="T27" fmla="*/ 117 h 212"/>
                    <a:gd name="T28" fmla="*/ 323 w 383"/>
                    <a:gd name="T29" fmla="*/ 136 h 212"/>
                    <a:gd name="T30" fmla="*/ 378 w 383"/>
                    <a:gd name="T31" fmla="*/ 85 h 212"/>
                    <a:gd name="T32" fmla="*/ 337 w 383"/>
                    <a:gd name="T33" fmla="*/ 1 h 212"/>
                    <a:gd name="T34" fmla="*/ 167 w 383"/>
                    <a:gd name="T35" fmla="*/ 148 h 212"/>
                    <a:gd name="T36" fmla="*/ 73 w 383"/>
                    <a:gd name="T37" fmla="*/ 194 h 212"/>
                    <a:gd name="T38" fmla="*/ 49 w 383"/>
                    <a:gd name="T39" fmla="*/ 97 h 212"/>
                    <a:gd name="T40" fmla="*/ 171 w 383"/>
                    <a:gd name="T41" fmla="*/ 82 h 212"/>
                    <a:gd name="T42" fmla="*/ 167 w 383"/>
                    <a:gd name="T43" fmla="*/ 148 h 212"/>
                    <a:gd name="T44" fmla="*/ 353 w 383"/>
                    <a:gd name="T45" fmla="*/ 108 h 212"/>
                    <a:gd name="T46" fmla="*/ 261 w 383"/>
                    <a:gd name="T47" fmla="*/ 119 h 212"/>
                    <a:gd name="T48" fmla="*/ 231 w 383"/>
                    <a:gd name="T49" fmla="*/ 65 h 212"/>
                    <a:gd name="T50" fmla="*/ 335 w 383"/>
                    <a:gd name="T51" fmla="*/ 16 h 212"/>
                    <a:gd name="T52" fmla="*/ 353 w 383"/>
                    <a:gd name="T53" fmla="*/ 108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212">
                      <a:moveTo>
                        <a:pt x="337" y="1"/>
                      </a:moveTo>
                      <a:cubicBezTo>
                        <a:pt x="304" y="0"/>
                        <a:pt x="259" y="17"/>
                        <a:pt x="237" y="36"/>
                      </a:cubicBezTo>
                      <a:cubicBezTo>
                        <a:pt x="217" y="52"/>
                        <a:pt x="202" y="56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8"/>
                        <a:pt x="197" y="58"/>
                        <a:pt x="197" y="58"/>
                      </a:cubicBezTo>
                      <a:cubicBezTo>
                        <a:pt x="193" y="59"/>
                        <a:pt x="178" y="63"/>
                        <a:pt x="153" y="59"/>
                      </a:cubicBezTo>
                      <a:cubicBezTo>
                        <a:pt x="124" y="55"/>
                        <a:pt x="73" y="65"/>
                        <a:pt x="39" y="83"/>
                      </a:cubicBezTo>
                      <a:cubicBezTo>
                        <a:pt x="0" y="104"/>
                        <a:pt x="19" y="167"/>
                        <a:pt x="37" y="190"/>
                      </a:cubicBezTo>
                      <a:cubicBezTo>
                        <a:pt x="56" y="212"/>
                        <a:pt x="84" y="211"/>
                        <a:pt x="116" y="201"/>
                      </a:cubicBezTo>
                      <a:cubicBezTo>
                        <a:pt x="147" y="192"/>
                        <a:pt x="181" y="168"/>
                        <a:pt x="187" y="133"/>
                      </a:cubicBezTo>
                      <a:cubicBezTo>
                        <a:pt x="189" y="118"/>
                        <a:pt x="190" y="87"/>
                        <a:pt x="203" y="82"/>
                      </a:cubicBezTo>
                      <a:cubicBezTo>
                        <a:pt x="216" y="79"/>
                        <a:pt x="231" y="106"/>
                        <a:pt x="238" y="117"/>
                      </a:cubicBezTo>
                      <a:cubicBezTo>
                        <a:pt x="257" y="144"/>
                        <a:pt x="295" y="145"/>
                        <a:pt x="323" y="136"/>
                      </a:cubicBezTo>
                      <a:cubicBezTo>
                        <a:pt x="351" y="127"/>
                        <a:pt x="373" y="113"/>
                        <a:pt x="378" y="85"/>
                      </a:cubicBezTo>
                      <a:cubicBezTo>
                        <a:pt x="383" y="58"/>
                        <a:pt x="374" y="2"/>
                        <a:pt x="337" y="1"/>
                      </a:cubicBezTo>
                      <a:moveTo>
                        <a:pt x="167" y="148"/>
                      </a:moveTo>
                      <a:cubicBezTo>
                        <a:pt x="151" y="179"/>
                        <a:pt x="108" y="203"/>
                        <a:pt x="73" y="194"/>
                      </a:cubicBezTo>
                      <a:cubicBezTo>
                        <a:pt x="39" y="186"/>
                        <a:pt x="16" y="134"/>
                        <a:pt x="49" y="97"/>
                      </a:cubicBezTo>
                      <a:cubicBezTo>
                        <a:pt x="80" y="63"/>
                        <a:pt x="161" y="68"/>
                        <a:pt x="171" y="82"/>
                      </a:cubicBezTo>
                      <a:cubicBezTo>
                        <a:pt x="181" y="97"/>
                        <a:pt x="183" y="118"/>
                        <a:pt x="167" y="148"/>
                      </a:cubicBezTo>
                      <a:moveTo>
                        <a:pt x="353" y="108"/>
                      </a:moveTo>
                      <a:cubicBezTo>
                        <a:pt x="330" y="133"/>
                        <a:pt x="287" y="136"/>
                        <a:pt x="261" y="119"/>
                      </a:cubicBezTo>
                      <a:cubicBezTo>
                        <a:pt x="236" y="103"/>
                        <a:pt x="228" y="83"/>
                        <a:pt x="231" y="65"/>
                      </a:cubicBezTo>
                      <a:cubicBezTo>
                        <a:pt x="233" y="47"/>
                        <a:pt x="298" y="2"/>
                        <a:pt x="335" y="16"/>
                      </a:cubicBezTo>
                      <a:cubicBezTo>
                        <a:pt x="373" y="30"/>
                        <a:pt x="375" y="83"/>
                        <a:pt x="353" y="108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4" name="išḷiḋe">
                  <a:extLst>
                    <a:ext uri="{FF2B5EF4-FFF2-40B4-BE49-F238E27FC236}">
                      <a16:creationId xmlns:a16="http://schemas.microsoft.com/office/drawing/2014/main" id="{F92C654B-2DE6-403F-A3E1-F1664EEB8156}"/>
                    </a:ext>
                  </a:extLst>
                </p:cNvPr>
                <p:cNvSpPr/>
                <p:nvPr/>
              </p:nvSpPr>
              <p:spPr bwMode="auto">
                <a:xfrm>
                  <a:off x="7343642" y="2370735"/>
                  <a:ext cx="127355" cy="108718"/>
                </a:xfrm>
                <a:custGeom>
                  <a:avLst/>
                  <a:gdLst>
                    <a:gd name="T0" fmla="*/ 146 w 146"/>
                    <a:gd name="T1" fmla="*/ 34 h 125"/>
                    <a:gd name="T2" fmla="*/ 36 w 146"/>
                    <a:gd name="T3" fmla="*/ 95 h 125"/>
                    <a:gd name="T4" fmla="*/ 29 w 146"/>
                    <a:gd name="T5" fmla="*/ 111 h 125"/>
                    <a:gd name="T6" fmla="*/ 31 w 146"/>
                    <a:gd name="T7" fmla="*/ 120 h 125"/>
                    <a:gd name="T8" fmla="*/ 40 w 146"/>
                    <a:gd name="T9" fmla="*/ 123 h 125"/>
                    <a:gd name="T10" fmla="*/ 55 w 146"/>
                    <a:gd name="T11" fmla="*/ 125 h 125"/>
                    <a:gd name="T12" fmla="*/ 134 w 146"/>
                    <a:gd name="T13" fmla="*/ 77 h 125"/>
                    <a:gd name="T14" fmla="*/ 146 w 146"/>
                    <a:gd name="T15" fmla="*/ 37 h 125"/>
                    <a:gd name="T16" fmla="*/ 146 w 146"/>
                    <a:gd name="T17" fmla="*/ 34 h 125"/>
                    <a:gd name="T18" fmla="*/ 118 w 146"/>
                    <a:gd name="T19" fmla="*/ 29 h 125"/>
                    <a:gd name="T20" fmla="*/ 2 w 146"/>
                    <a:gd name="T21" fmla="*/ 54 h 125"/>
                    <a:gd name="T22" fmla="*/ 0 w 146"/>
                    <a:gd name="T23" fmla="*/ 67 h 125"/>
                    <a:gd name="T24" fmla="*/ 12 w 146"/>
                    <a:gd name="T25" fmla="*/ 103 h 125"/>
                    <a:gd name="T26" fmla="*/ 20 w 146"/>
                    <a:gd name="T27" fmla="*/ 88 h 125"/>
                    <a:gd name="T28" fmla="*/ 118 w 146"/>
                    <a:gd name="T29" fmla="*/ 29 h 125"/>
                    <a:gd name="T30" fmla="*/ 93 w 146"/>
                    <a:gd name="T31" fmla="*/ 0 h 125"/>
                    <a:gd name="T32" fmla="*/ 23 w 146"/>
                    <a:gd name="T33" fmla="*/ 20 h 125"/>
                    <a:gd name="T34" fmla="*/ 129 w 146"/>
                    <a:gd name="T35" fmla="*/ 5 h 125"/>
                    <a:gd name="T36" fmla="*/ 93 w 146"/>
                    <a:gd name="T37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6" h="125">
                      <a:moveTo>
                        <a:pt x="146" y="34"/>
                      </a:moveTo>
                      <a:cubicBezTo>
                        <a:pt x="89" y="61"/>
                        <a:pt x="53" y="84"/>
                        <a:pt x="36" y="95"/>
                      </a:cubicBezTo>
                      <a:cubicBezTo>
                        <a:pt x="31" y="98"/>
                        <a:pt x="28" y="105"/>
                        <a:pt x="29" y="111"/>
                      </a:cubicBezTo>
                      <a:cubicBezTo>
                        <a:pt x="30" y="114"/>
                        <a:pt x="30" y="117"/>
                        <a:pt x="31" y="120"/>
                      </a:cubicBezTo>
                      <a:cubicBezTo>
                        <a:pt x="34" y="121"/>
                        <a:pt x="37" y="123"/>
                        <a:pt x="40" y="123"/>
                      </a:cubicBezTo>
                      <a:cubicBezTo>
                        <a:pt x="45" y="125"/>
                        <a:pt x="50" y="125"/>
                        <a:pt x="55" y="125"/>
                      </a:cubicBezTo>
                      <a:cubicBezTo>
                        <a:pt x="86" y="125"/>
                        <a:pt x="120" y="103"/>
                        <a:pt x="134" y="77"/>
                      </a:cubicBezTo>
                      <a:cubicBezTo>
                        <a:pt x="142" y="62"/>
                        <a:pt x="146" y="49"/>
                        <a:pt x="146" y="37"/>
                      </a:cubicBezTo>
                      <a:cubicBezTo>
                        <a:pt x="146" y="36"/>
                        <a:pt x="146" y="35"/>
                        <a:pt x="146" y="34"/>
                      </a:cubicBezTo>
                      <a:moveTo>
                        <a:pt x="118" y="29"/>
                      </a:moveTo>
                      <a:cubicBezTo>
                        <a:pt x="83" y="35"/>
                        <a:pt x="45" y="43"/>
                        <a:pt x="2" y="54"/>
                      </a:cubicBezTo>
                      <a:cubicBezTo>
                        <a:pt x="1" y="58"/>
                        <a:pt x="0" y="62"/>
                        <a:pt x="0" y="67"/>
                      </a:cubicBezTo>
                      <a:cubicBezTo>
                        <a:pt x="0" y="80"/>
                        <a:pt x="5" y="93"/>
                        <a:pt x="12" y="103"/>
                      </a:cubicBezTo>
                      <a:cubicBezTo>
                        <a:pt x="13" y="98"/>
                        <a:pt x="16" y="93"/>
                        <a:pt x="20" y="88"/>
                      </a:cubicBezTo>
                      <a:cubicBezTo>
                        <a:pt x="28" y="76"/>
                        <a:pt x="69" y="53"/>
                        <a:pt x="118" y="29"/>
                      </a:cubicBezTo>
                      <a:moveTo>
                        <a:pt x="93" y="0"/>
                      </a:moveTo>
                      <a:cubicBezTo>
                        <a:pt x="69" y="0"/>
                        <a:pt x="40" y="6"/>
                        <a:pt x="23" y="20"/>
                      </a:cubicBezTo>
                      <a:cubicBezTo>
                        <a:pt x="44" y="17"/>
                        <a:pt x="84" y="11"/>
                        <a:pt x="129" y="5"/>
                      </a:cubicBezTo>
                      <a:cubicBezTo>
                        <a:pt x="121" y="2"/>
                        <a:pt x="107" y="0"/>
                        <a:pt x="93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5" name="íṧ1ïďê">
                  <a:extLst>
                    <a:ext uri="{FF2B5EF4-FFF2-40B4-BE49-F238E27FC236}">
                      <a16:creationId xmlns:a16="http://schemas.microsoft.com/office/drawing/2014/main" id="{7B89BF59-E2B5-425C-8C4E-87464EB8F7B8}"/>
                    </a:ext>
                  </a:extLst>
                </p:cNvPr>
                <p:cNvSpPr/>
                <p:nvPr/>
              </p:nvSpPr>
              <p:spPr bwMode="auto">
                <a:xfrm>
                  <a:off x="7345713" y="2374876"/>
                  <a:ext cx="120625" cy="42969"/>
                </a:xfrm>
                <a:custGeom>
                  <a:avLst/>
                  <a:gdLst>
                    <a:gd name="T0" fmla="*/ 127 w 139"/>
                    <a:gd name="T1" fmla="*/ 0 h 49"/>
                    <a:gd name="T2" fmla="*/ 21 w 139"/>
                    <a:gd name="T3" fmla="*/ 15 h 49"/>
                    <a:gd name="T4" fmla="*/ 14 w 139"/>
                    <a:gd name="T5" fmla="*/ 21 h 49"/>
                    <a:gd name="T6" fmla="*/ 0 w 139"/>
                    <a:gd name="T7" fmla="*/ 49 h 49"/>
                    <a:gd name="T8" fmla="*/ 116 w 139"/>
                    <a:gd name="T9" fmla="*/ 24 h 49"/>
                    <a:gd name="T10" fmla="*/ 139 w 139"/>
                    <a:gd name="T11" fmla="*/ 12 h 49"/>
                    <a:gd name="T12" fmla="*/ 136 w 139"/>
                    <a:gd name="T13" fmla="*/ 6 h 49"/>
                    <a:gd name="T14" fmla="*/ 127 w 139"/>
                    <a:gd name="T1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9" h="49">
                      <a:moveTo>
                        <a:pt x="127" y="0"/>
                      </a:moveTo>
                      <a:cubicBezTo>
                        <a:pt x="82" y="6"/>
                        <a:pt x="42" y="12"/>
                        <a:pt x="21" y="15"/>
                      </a:cubicBezTo>
                      <a:cubicBezTo>
                        <a:pt x="18" y="17"/>
                        <a:pt x="16" y="19"/>
                        <a:pt x="14" y="21"/>
                      </a:cubicBezTo>
                      <a:cubicBezTo>
                        <a:pt x="6" y="30"/>
                        <a:pt x="2" y="39"/>
                        <a:pt x="0" y="49"/>
                      </a:cubicBezTo>
                      <a:cubicBezTo>
                        <a:pt x="43" y="38"/>
                        <a:pt x="81" y="30"/>
                        <a:pt x="116" y="24"/>
                      </a:cubicBezTo>
                      <a:cubicBezTo>
                        <a:pt x="123" y="20"/>
                        <a:pt x="131" y="16"/>
                        <a:pt x="139" y="12"/>
                      </a:cubicBezTo>
                      <a:cubicBezTo>
                        <a:pt x="138" y="10"/>
                        <a:pt x="137" y="8"/>
                        <a:pt x="136" y="6"/>
                      </a:cubicBezTo>
                      <a:cubicBezTo>
                        <a:pt x="135" y="4"/>
                        <a:pt x="131" y="2"/>
                        <a:pt x="127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6" name="isḷiḋé">
                  <a:extLst>
                    <a:ext uri="{FF2B5EF4-FFF2-40B4-BE49-F238E27FC236}">
                      <a16:creationId xmlns:a16="http://schemas.microsoft.com/office/drawing/2014/main" id="{74F6F7AC-5FD8-4548-A1A3-D242BBCDB15F}"/>
                    </a:ext>
                  </a:extLst>
                </p:cNvPr>
                <p:cNvSpPr/>
                <p:nvPr/>
              </p:nvSpPr>
              <p:spPr bwMode="auto">
                <a:xfrm>
                  <a:off x="7353997" y="2385747"/>
                  <a:ext cx="117001" cy="89563"/>
                </a:xfrm>
                <a:custGeom>
                  <a:avLst/>
                  <a:gdLst>
                    <a:gd name="T0" fmla="*/ 129 w 134"/>
                    <a:gd name="T1" fmla="*/ 0 h 103"/>
                    <a:gd name="T2" fmla="*/ 106 w 134"/>
                    <a:gd name="T3" fmla="*/ 12 h 103"/>
                    <a:gd name="T4" fmla="*/ 8 w 134"/>
                    <a:gd name="T5" fmla="*/ 71 h 103"/>
                    <a:gd name="T6" fmla="*/ 0 w 134"/>
                    <a:gd name="T7" fmla="*/ 86 h 103"/>
                    <a:gd name="T8" fmla="*/ 19 w 134"/>
                    <a:gd name="T9" fmla="*/ 103 h 103"/>
                    <a:gd name="T10" fmla="*/ 17 w 134"/>
                    <a:gd name="T11" fmla="*/ 94 h 103"/>
                    <a:gd name="T12" fmla="*/ 24 w 134"/>
                    <a:gd name="T13" fmla="*/ 78 h 103"/>
                    <a:gd name="T14" fmla="*/ 134 w 134"/>
                    <a:gd name="T15" fmla="*/ 17 h 103"/>
                    <a:gd name="T16" fmla="*/ 129 w 134"/>
                    <a:gd name="T17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4" h="103">
                      <a:moveTo>
                        <a:pt x="129" y="0"/>
                      </a:moveTo>
                      <a:cubicBezTo>
                        <a:pt x="121" y="4"/>
                        <a:pt x="113" y="8"/>
                        <a:pt x="106" y="12"/>
                      </a:cubicBezTo>
                      <a:cubicBezTo>
                        <a:pt x="57" y="36"/>
                        <a:pt x="16" y="59"/>
                        <a:pt x="8" y="71"/>
                      </a:cubicBezTo>
                      <a:cubicBezTo>
                        <a:pt x="4" y="76"/>
                        <a:pt x="1" y="81"/>
                        <a:pt x="0" y="86"/>
                      </a:cubicBezTo>
                      <a:cubicBezTo>
                        <a:pt x="5" y="93"/>
                        <a:pt x="11" y="99"/>
                        <a:pt x="19" y="103"/>
                      </a:cubicBezTo>
                      <a:cubicBezTo>
                        <a:pt x="18" y="100"/>
                        <a:pt x="18" y="97"/>
                        <a:pt x="17" y="94"/>
                      </a:cubicBezTo>
                      <a:cubicBezTo>
                        <a:pt x="16" y="88"/>
                        <a:pt x="19" y="81"/>
                        <a:pt x="24" y="78"/>
                      </a:cubicBezTo>
                      <a:cubicBezTo>
                        <a:pt x="41" y="67"/>
                        <a:pt x="77" y="44"/>
                        <a:pt x="134" y="17"/>
                      </a:cubicBezTo>
                      <a:cubicBezTo>
                        <a:pt x="133" y="10"/>
                        <a:pt x="132" y="5"/>
                        <a:pt x="12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7" name="îṥ1îḓé">
                  <a:extLst>
                    <a:ext uri="{FF2B5EF4-FFF2-40B4-BE49-F238E27FC236}">
                      <a16:creationId xmlns:a16="http://schemas.microsoft.com/office/drawing/2014/main" id="{2D25BC9C-E4CC-41A2-B261-4BB82149CEA6}"/>
                    </a:ext>
                  </a:extLst>
                </p:cNvPr>
                <p:cNvSpPr/>
                <p:nvPr/>
              </p:nvSpPr>
              <p:spPr bwMode="auto">
                <a:xfrm>
                  <a:off x="7343642" y="2370735"/>
                  <a:ext cx="127355" cy="58501"/>
                </a:xfrm>
                <a:custGeom>
                  <a:avLst/>
                  <a:gdLst>
                    <a:gd name="T0" fmla="*/ 93 w 146"/>
                    <a:gd name="T1" fmla="*/ 0 h 67"/>
                    <a:gd name="T2" fmla="*/ 16 w 146"/>
                    <a:gd name="T3" fmla="*/ 26 h 67"/>
                    <a:gd name="T4" fmla="*/ 0 w 146"/>
                    <a:gd name="T5" fmla="*/ 67 h 67"/>
                    <a:gd name="T6" fmla="*/ 2 w 146"/>
                    <a:gd name="T7" fmla="*/ 54 h 67"/>
                    <a:gd name="T8" fmla="*/ 16 w 146"/>
                    <a:gd name="T9" fmla="*/ 26 h 67"/>
                    <a:gd name="T10" fmla="*/ 23 w 146"/>
                    <a:gd name="T11" fmla="*/ 20 h 67"/>
                    <a:gd name="T12" fmla="*/ 93 w 146"/>
                    <a:gd name="T13" fmla="*/ 0 h 67"/>
                    <a:gd name="T14" fmla="*/ 129 w 146"/>
                    <a:gd name="T15" fmla="*/ 5 h 67"/>
                    <a:gd name="T16" fmla="*/ 138 w 146"/>
                    <a:gd name="T17" fmla="*/ 11 h 67"/>
                    <a:gd name="T18" fmla="*/ 141 w 146"/>
                    <a:gd name="T19" fmla="*/ 17 h 67"/>
                    <a:gd name="T20" fmla="*/ 146 w 146"/>
                    <a:gd name="T21" fmla="*/ 34 h 67"/>
                    <a:gd name="T22" fmla="*/ 146 w 146"/>
                    <a:gd name="T23" fmla="*/ 37 h 67"/>
                    <a:gd name="T24" fmla="*/ 138 w 146"/>
                    <a:gd name="T25" fmla="*/ 11 h 67"/>
                    <a:gd name="T26" fmla="*/ 93 w 146"/>
                    <a:gd name="T2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6" h="67">
                      <a:moveTo>
                        <a:pt x="93" y="0"/>
                      </a:moveTo>
                      <a:cubicBezTo>
                        <a:pt x="65" y="0"/>
                        <a:pt x="33" y="7"/>
                        <a:pt x="16" y="26"/>
                      </a:cubicBezTo>
                      <a:cubicBezTo>
                        <a:pt x="5" y="39"/>
                        <a:pt x="0" y="53"/>
                        <a:pt x="0" y="67"/>
                      </a:cubicBezTo>
                      <a:cubicBezTo>
                        <a:pt x="0" y="62"/>
                        <a:pt x="1" y="58"/>
                        <a:pt x="2" y="54"/>
                      </a:cubicBezTo>
                      <a:cubicBezTo>
                        <a:pt x="4" y="44"/>
                        <a:pt x="8" y="35"/>
                        <a:pt x="16" y="26"/>
                      </a:cubicBezTo>
                      <a:cubicBezTo>
                        <a:pt x="18" y="24"/>
                        <a:pt x="20" y="22"/>
                        <a:pt x="23" y="20"/>
                      </a:cubicBezTo>
                      <a:cubicBezTo>
                        <a:pt x="40" y="6"/>
                        <a:pt x="69" y="0"/>
                        <a:pt x="93" y="0"/>
                      </a:cubicBezTo>
                      <a:cubicBezTo>
                        <a:pt x="107" y="0"/>
                        <a:pt x="121" y="2"/>
                        <a:pt x="129" y="5"/>
                      </a:cubicBezTo>
                      <a:cubicBezTo>
                        <a:pt x="133" y="7"/>
                        <a:pt x="137" y="9"/>
                        <a:pt x="138" y="11"/>
                      </a:cubicBezTo>
                      <a:cubicBezTo>
                        <a:pt x="139" y="13"/>
                        <a:pt x="140" y="15"/>
                        <a:pt x="141" y="17"/>
                      </a:cubicBezTo>
                      <a:cubicBezTo>
                        <a:pt x="144" y="22"/>
                        <a:pt x="145" y="27"/>
                        <a:pt x="146" y="34"/>
                      </a:cubicBezTo>
                      <a:cubicBezTo>
                        <a:pt x="146" y="35"/>
                        <a:pt x="146" y="36"/>
                        <a:pt x="146" y="37"/>
                      </a:cubicBezTo>
                      <a:cubicBezTo>
                        <a:pt x="146" y="27"/>
                        <a:pt x="143" y="18"/>
                        <a:pt x="138" y="11"/>
                      </a:cubicBezTo>
                      <a:cubicBezTo>
                        <a:pt x="134" y="5"/>
                        <a:pt x="115" y="0"/>
                        <a:pt x="93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8" name="ïṣliḍé">
                  <a:extLst>
                    <a:ext uri="{FF2B5EF4-FFF2-40B4-BE49-F238E27FC236}">
                      <a16:creationId xmlns:a16="http://schemas.microsoft.com/office/drawing/2014/main" id="{ED17CAC7-8238-489B-9EDB-84906F852CF4}"/>
                    </a:ext>
                  </a:extLst>
                </p:cNvPr>
                <p:cNvSpPr/>
                <p:nvPr/>
              </p:nvSpPr>
              <p:spPr bwMode="auto">
                <a:xfrm>
                  <a:off x="7518107" y="2319999"/>
                  <a:ext cx="116483" cy="101988"/>
                </a:xfrm>
                <a:custGeom>
                  <a:avLst/>
                  <a:gdLst>
                    <a:gd name="T0" fmla="*/ 117 w 134"/>
                    <a:gd name="T1" fmla="*/ 64 h 117"/>
                    <a:gd name="T2" fmla="*/ 0 w 134"/>
                    <a:gd name="T3" fmla="*/ 73 h 117"/>
                    <a:gd name="T4" fmla="*/ 28 w 134"/>
                    <a:gd name="T5" fmla="*/ 106 h 117"/>
                    <a:gd name="T6" fmla="*/ 66 w 134"/>
                    <a:gd name="T7" fmla="*/ 117 h 117"/>
                    <a:gd name="T8" fmla="*/ 120 w 134"/>
                    <a:gd name="T9" fmla="*/ 95 h 117"/>
                    <a:gd name="T10" fmla="*/ 133 w 134"/>
                    <a:gd name="T11" fmla="*/ 68 h 117"/>
                    <a:gd name="T12" fmla="*/ 124 w 134"/>
                    <a:gd name="T13" fmla="*/ 64 h 117"/>
                    <a:gd name="T14" fmla="*/ 117 w 134"/>
                    <a:gd name="T15" fmla="*/ 64 h 117"/>
                    <a:gd name="T16" fmla="*/ 123 w 134"/>
                    <a:gd name="T17" fmla="*/ 18 h 117"/>
                    <a:gd name="T18" fmla="*/ 35 w 134"/>
                    <a:gd name="T19" fmla="*/ 52 h 117"/>
                    <a:gd name="T20" fmla="*/ 106 w 134"/>
                    <a:gd name="T21" fmla="*/ 47 h 117"/>
                    <a:gd name="T22" fmla="*/ 134 w 134"/>
                    <a:gd name="T23" fmla="*/ 51 h 117"/>
                    <a:gd name="T24" fmla="*/ 123 w 134"/>
                    <a:gd name="T25" fmla="*/ 18 h 117"/>
                    <a:gd name="T26" fmla="*/ 86 w 134"/>
                    <a:gd name="T27" fmla="*/ 0 h 117"/>
                    <a:gd name="T28" fmla="*/ 0 w 134"/>
                    <a:gd name="T29" fmla="*/ 47 h 117"/>
                    <a:gd name="T30" fmla="*/ 99 w 134"/>
                    <a:gd name="T31" fmla="*/ 2 h 117"/>
                    <a:gd name="T32" fmla="*/ 86 w 134"/>
                    <a:gd name="T33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4" h="117">
                      <a:moveTo>
                        <a:pt x="117" y="64"/>
                      </a:moveTo>
                      <a:cubicBezTo>
                        <a:pt x="97" y="64"/>
                        <a:pt x="58" y="66"/>
                        <a:pt x="0" y="73"/>
                      </a:cubicBezTo>
                      <a:cubicBezTo>
                        <a:pt x="4" y="85"/>
                        <a:pt x="12" y="96"/>
                        <a:pt x="28" y="106"/>
                      </a:cubicBezTo>
                      <a:cubicBezTo>
                        <a:pt x="39" y="113"/>
                        <a:pt x="52" y="117"/>
                        <a:pt x="66" y="117"/>
                      </a:cubicBezTo>
                      <a:cubicBezTo>
                        <a:pt x="86" y="117"/>
                        <a:pt x="107" y="109"/>
                        <a:pt x="120" y="95"/>
                      </a:cubicBezTo>
                      <a:cubicBezTo>
                        <a:pt x="126" y="88"/>
                        <a:pt x="131" y="78"/>
                        <a:pt x="133" y="68"/>
                      </a:cubicBezTo>
                      <a:cubicBezTo>
                        <a:pt x="131" y="66"/>
                        <a:pt x="128" y="64"/>
                        <a:pt x="124" y="64"/>
                      </a:cubicBezTo>
                      <a:cubicBezTo>
                        <a:pt x="122" y="64"/>
                        <a:pt x="120" y="64"/>
                        <a:pt x="117" y="64"/>
                      </a:cubicBezTo>
                      <a:moveTo>
                        <a:pt x="123" y="18"/>
                      </a:moveTo>
                      <a:cubicBezTo>
                        <a:pt x="91" y="29"/>
                        <a:pt x="62" y="41"/>
                        <a:pt x="35" y="52"/>
                      </a:cubicBezTo>
                      <a:cubicBezTo>
                        <a:pt x="63" y="49"/>
                        <a:pt x="87" y="47"/>
                        <a:pt x="106" y="47"/>
                      </a:cubicBezTo>
                      <a:cubicBezTo>
                        <a:pt x="120" y="47"/>
                        <a:pt x="130" y="48"/>
                        <a:pt x="134" y="51"/>
                      </a:cubicBezTo>
                      <a:cubicBezTo>
                        <a:pt x="134" y="39"/>
                        <a:pt x="130" y="27"/>
                        <a:pt x="123" y="18"/>
                      </a:cubicBezTo>
                      <a:moveTo>
                        <a:pt x="86" y="0"/>
                      </a:moveTo>
                      <a:cubicBezTo>
                        <a:pt x="53" y="0"/>
                        <a:pt x="9" y="30"/>
                        <a:pt x="0" y="47"/>
                      </a:cubicBezTo>
                      <a:cubicBezTo>
                        <a:pt x="40" y="28"/>
                        <a:pt x="77" y="12"/>
                        <a:pt x="99" y="2"/>
                      </a:cubicBezTo>
                      <a:cubicBezTo>
                        <a:pt x="95" y="1"/>
                        <a:pt x="91" y="0"/>
                        <a:pt x="8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9" name="îṣḻidè">
                  <a:extLst>
                    <a:ext uri="{FF2B5EF4-FFF2-40B4-BE49-F238E27FC236}">
                      <a16:creationId xmlns:a16="http://schemas.microsoft.com/office/drawing/2014/main" id="{74C045AC-7CF0-4C1A-92C2-4F9C5657522E}"/>
                    </a:ext>
                  </a:extLst>
                </p:cNvPr>
                <p:cNvSpPr/>
                <p:nvPr/>
              </p:nvSpPr>
              <p:spPr bwMode="auto">
                <a:xfrm>
                  <a:off x="7516036" y="2360898"/>
                  <a:ext cx="118554" cy="22779"/>
                </a:xfrm>
                <a:custGeom>
                  <a:avLst/>
                  <a:gdLst>
                    <a:gd name="T0" fmla="*/ 108 w 136"/>
                    <a:gd name="T1" fmla="*/ 0 h 26"/>
                    <a:gd name="T2" fmla="*/ 37 w 136"/>
                    <a:gd name="T3" fmla="*/ 5 h 26"/>
                    <a:gd name="T4" fmla="*/ 0 w 136"/>
                    <a:gd name="T5" fmla="*/ 20 h 26"/>
                    <a:gd name="T6" fmla="*/ 2 w 136"/>
                    <a:gd name="T7" fmla="*/ 26 h 26"/>
                    <a:gd name="T8" fmla="*/ 119 w 136"/>
                    <a:gd name="T9" fmla="*/ 17 h 26"/>
                    <a:gd name="T10" fmla="*/ 126 w 136"/>
                    <a:gd name="T11" fmla="*/ 17 h 26"/>
                    <a:gd name="T12" fmla="*/ 135 w 136"/>
                    <a:gd name="T13" fmla="*/ 21 h 26"/>
                    <a:gd name="T14" fmla="*/ 136 w 136"/>
                    <a:gd name="T15" fmla="*/ 7 h 26"/>
                    <a:gd name="T16" fmla="*/ 136 w 136"/>
                    <a:gd name="T17" fmla="*/ 4 h 26"/>
                    <a:gd name="T18" fmla="*/ 108 w 136"/>
                    <a:gd name="T1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6" h="26">
                      <a:moveTo>
                        <a:pt x="108" y="0"/>
                      </a:moveTo>
                      <a:cubicBezTo>
                        <a:pt x="89" y="0"/>
                        <a:pt x="65" y="2"/>
                        <a:pt x="37" y="5"/>
                      </a:cubicBezTo>
                      <a:cubicBezTo>
                        <a:pt x="24" y="10"/>
                        <a:pt x="12" y="15"/>
                        <a:pt x="0" y="20"/>
                      </a:cubicBezTo>
                      <a:cubicBezTo>
                        <a:pt x="1" y="22"/>
                        <a:pt x="1" y="24"/>
                        <a:pt x="2" y="26"/>
                      </a:cubicBezTo>
                      <a:cubicBezTo>
                        <a:pt x="60" y="19"/>
                        <a:pt x="99" y="17"/>
                        <a:pt x="119" y="17"/>
                      </a:cubicBezTo>
                      <a:cubicBezTo>
                        <a:pt x="122" y="17"/>
                        <a:pt x="124" y="17"/>
                        <a:pt x="126" y="17"/>
                      </a:cubicBezTo>
                      <a:cubicBezTo>
                        <a:pt x="130" y="17"/>
                        <a:pt x="133" y="19"/>
                        <a:pt x="135" y="21"/>
                      </a:cubicBezTo>
                      <a:cubicBezTo>
                        <a:pt x="136" y="17"/>
                        <a:pt x="136" y="12"/>
                        <a:pt x="136" y="7"/>
                      </a:cubicBezTo>
                      <a:cubicBezTo>
                        <a:pt x="136" y="6"/>
                        <a:pt x="136" y="5"/>
                        <a:pt x="136" y="4"/>
                      </a:cubicBezTo>
                      <a:cubicBezTo>
                        <a:pt x="132" y="1"/>
                        <a:pt x="122" y="0"/>
                        <a:pt x="108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30" name="ïšľíḋe">
                  <a:extLst>
                    <a:ext uri="{FF2B5EF4-FFF2-40B4-BE49-F238E27FC236}">
                      <a16:creationId xmlns:a16="http://schemas.microsoft.com/office/drawing/2014/main" id="{F7256BE0-8E3E-49FC-8E8D-9A10D2B99CE7}"/>
                    </a:ext>
                  </a:extLst>
                </p:cNvPr>
                <p:cNvSpPr/>
                <p:nvPr/>
              </p:nvSpPr>
              <p:spPr bwMode="auto">
                <a:xfrm>
                  <a:off x="7515520" y="2322070"/>
                  <a:ext cx="109753" cy="56430"/>
                </a:xfrm>
                <a:custGeom>
                  <a:avLst/>
                  <a:gdLst>
                    <a:gd name="T0" fmla="*/ 102 w 126"/>
                    <a:gd name="T1" fmla="*/ 0 h 65"/>
                    <a:gd name="T2" fmla="*/ 3 w 126"/>
                    <a:gd name="T3" fmla="*/ 45 h 65"/>
                    <a:gd name="T4" fmla="*/ 1 w 126"/>
                    <a:gd name="T5" fmla="*/ 50 h 65"/>
                    <a:gd name="T6" fmla="*/ 0 w 126"/>
                    <a:gd name="T7" fmla="*/ 56 h 65"/>
                    <a:gd name="T8" fmla="*/ 1 w 126"/>
                    <a:gd name="T9" fmla="*/ 65 h 65"/>
                    <a:gd name="T10" fmla="*/ 38 w 126"/>
                    <a:gd name="T11" fmla="*/ 50 h 65"/>
                    <a:gd name="T12" fmla="*/ 126 w 126"/>
                    <a:gd name="T13" fmla="*/ 16 h 65"/>
                    <a:gd name="T14" fmla="*/ 105 w 126"/>
                    <a:gd name="T15" fmla="*/ 1 h 65"/>
                    <a:gd name="T16" fmla="*/ 102 w 126"/>
                    <a:gd name="T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65">
                      <a:moveTo>
                        <a:pt x="102" y="0"/>
                      </a:moveTo>
                      <a:cubicBezTo>
                        <a:pt x="80" y="10"/>
                        <a:pt x="43" y="26"/>
                        <a:pt x="3" y="45"/>
                      </a:cubicBezTo>
                      <a:cubicBezTo>
                        <a:pt x="2" y="47"/>
                        <a:pt x="1" y="48"/>
                        <a:pt x="1" y="50"/>
                      </a:cubicBezTo>
                      <a:cubicBezTo>
                        <a:pt x="1" y="52"/>
                        <a:pt x="0" y="54"/>
                        <a:pt x="0" y="56"/>
                      </a:cubicBezTo>
                      <a:cubicBezTo>
                        <a:pt x="0" y="59"/>
                        <a:pt x="1" y="62"/>
                        <a:pt x="1" y="65"/>
                      </a:cubicBezTo>
                      <a:cubicBezTo>
                        <a:pt x="13" y="60"/>
                        <a:pt x="25" y="55"/>
                        <a:pt x="38" y="50"/>
                      </a:cubicBezTo>
                      <a:cubicBezTo>
                        <a:pt x="65" y="39"/>
                        <a:pt x="94" y="27"/>
                        <a:pt x="126" y="16"/>
                      </a:cubicBezTo>
                      <a:cubicBezTo>
                        <a:pt x="121" y="9"/>
                        <a:pt x="114" y="4"/>
                        <a:pt x="105" y="1"/>
                      </a:cubicBezTo>
                      <a:cubicBezTo>
                        <a:pt x="104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31" name="îşḷide">
                  <a:extLst>
                    <a:ext uri="{FF2B5EF4-FFF2-40B4-BE49-F238E27FC236}">
                      <a16:creationId xmlns:a16="http://schemas.microsoft.com/office/drawing/2014/main" id="{DFF0AF86-593B-47BC-B019-6D94FAAB7A08}"/>
                    </a:ext>
                  </a:extLst>
                </p:cNvPr>
                <p:cNvSpPr/>
                <p:nvPr/>
              </p:nvSpPr>
              <p:spPr bwMode="auto">
                <a:xfrm>
                  <a:off x="7515520" y="2319999"/>
                  <a:ext cx="119072" cy="50735"/>
                </a:xfrm>
                <a:custGeom>
                  <a:avLst/>
                  <a:gdLst>
                    <a:gd name="T0" fmla="*/ 89 w 137"/>
                    <a:gd name="T1" fmla="*/ 0 h 58"/>
                    <a:gd name="T2" fmla="*/ 1 w 137"/>
                    <a:gd name="T3" fmla="*/ 52 h 58"/>
                    <a:gd name="T4" fmla="*/ 0 w 137"/>
                    <a:gd name="T5" fmla="*/ 58 h 58"/>
                    <a:gd name="T6" fmla="*/ 1 w 137"/>
                    <a:gd name="T7" fmla="*/ 52 h 58"/>
                    <a:gd name="T8" fmla="*/ 3 w 137"/>
                    <a:gd name="T9" fmla="*/ 47 h 58"/>
                    <a:gd name="T10" fmla="*/ 89 w 137"/>
                    <a:gd name="T11" fmla="*/ 0 h 58"/>
                    <a:gd name="T12" fmla="*/ 102 w 137"/>
                    <a:gd name="T13" fmla="*/ 2 h 58"/>
                    <a:gd name="T14" fmla="*/ 105 w 137"/>
                    <a:gd name="T15" fmla="*/ 3 h 58"/>
                    <a:gd name="T16" fmla="*/ 126 w 137"/>
                    <a:gd name="T17" fmla="*/ 18 h 58"/>
                    <a:gd name="T18" fmla="*/ 137 w 137"/>
                    <a:gd name="T19" fmla="*/ 51 h 58"/>
                    <a:gd name="T20" fmla="*/ 137 w 137"/>
                    <a:gd name="T21" fmla="*/ 54 h 58"/>
                    <a:gd name="T22" fmla="*/ 105 w 137"/>
                    <a:gd name="T23" fmla="*/ 3 h 58"/>
                    <a:gd name="T24" fmla="*/ 89 w 137"/>
                    <a:gd name="T2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7" h="58">
                      <a:moveTo>
                        <a:pt x="89" y="0"/>
                      </a:moveTo>
                      <a:cubicBezTo>
                        <a:pt x="52" y="0"/>
                        <a:pt x="3" y="36"/>
                        <a:pt x="1" y="52"/>
                      </a:cubicBezTo>
                      <a:cubicBezTo>
                        <a:pt x="1" y="54"/>
                        <a:pt x="0" y="56"/>
                        <a:pt x="0" y="58"/>
                      </a:cubicBezTo>
                      <a:cubicBezTo>
                        <a:pt x="0" y="56"/>
                        <a:pt x="1" y="54"/>
                        <a:pt x="1" y="52"/>
                      </a:cubicBezTo>
                      <a:cubicBezTo>
                        <a:pt x="1" y="50"/>
                        <a:pt x="2" y="49"/>
                        <a:pt x="3" y="47"/>
                      </a:cubicBezTo>
                      <a:cubicBezTo>
                        <a:pt x="12" y="30"/>
                        <a:pt x="56" y="0"/>
                        <a:pt x="89" y="0"/>
                      </a:cubicBezTo>
                      <a:cubicBezTo>
                        <a:pt x="94" y="0"/>
                        <a:pt x="98" y="1"/>
                        <a:pt x="102" y="2"/>
                      </a:cubicBezTo>
                      <a:cubicBezTo>
                        <a:pt x="103" y="2"/>
                        <a:pt x="104" y="2"/>
                        <a:pt x="105" y="3"/>
                      </a:cubicBezTo>
                      <a:cubicBezTo>
                        <a:pt x="114" y="6"/>
                        <a:pt x="121" y="11"/>
                        <a:pt x="126" y="18"/>
                      </a:cubicBezTo>
                      <a:cubicBezTo>
                        <a:pt x="133" y="27"/>
                        <a:pt x="137" y="39"/>
                        <a:pt x="137" y="51"/>
                      </a:cubicBezTo>
                      <a:cubicBezTo>
                        <a:pt x="137" y="52"/>
                        <a:pt x="137" y="53"/>
                        <a:pt x="137" y="54"/>
                      </a:cubicBezTo>
                      <a:cubicBezTo>
                        <a:pt x="137" y="33"/>
                        <a:pt x="127" y="11"/>
                        <a:pt x="105" y="3"/>
                      </a:cubicBezTo>
                      <a:cubicBezTo>
                        <a:pt x="100" y="1"/>
                        <a:pt x="95" y="0"/>
                        <a:pt x="8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6" name="îṣlíḓé">
                  <a:extLst>
                    <a:ext uri="{FF2B5EF4-FFF2-40B4-BE49-F238E27FC236}">
                      <a16:creationId xmlns:a16="http://schemas.microsoft.com/office/drawing/2014/main" id="{F255F64D-2697-42E2-B72A-44D55D12BC85}"/>
                    </a:ext>
                  </a:extLst>
                </p:cNvPr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  <a:gd name="T8" fmla="*/ 0 w 48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7" name="iṩľíḋé">
                  <a:extLst>
                    <a:ext uri="{FF2B5EF4-FFF2-40B4-BE49-F238E27FC236}">
                      <a16:creationId xmlns:a16="http://schemas.microsoft.com/office/drawing/2014/main" id="{93B90F9F-6745-435B-89E9-6D3D99BF1DF3}"/>
                    </a:ext>
                  </a:extLst>
                </p:cNvPr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0" name="îśḷíḋe">
                  <a:extLst>
                    <a:ext uri="{FF2B5EF4-FFF2-40B4-BE49-F238E27FC236}">
                      <a16:creationId xmlns:a16="http://schemas.microsoft.com/office/drawing/2014/main" id="{68D2B952-CE52-473E-A46E-2E82AAC7567A}"/>
                    </a:ext>
                  </a:extLst>
                </p:cNvPr>
                <p:cNvSpPr/>
                <p:nvPr/>
              </p:nvSpPr>
              <p:spPr bwMode="auto">
                <a:xfrm>
                  <a:off x="8549653" y="2746787"/>
                  <a:ext cx="168772" cy="52285"/>
                </a:xfrm>
                <a:custGeom>
                  <a:avLst/>
                  <a:gdLst>
                    <a:gd name="T0" fmla="*/ 0 w 194"/>
                    <a:gd name="T1" fmla="*/ 0 h 60"/>
                    <a:gd name="T2" fmla="*/ 0 w 194"/>
                    <a:gd name="T3" fmla="*/ 0 h 60"/>
                    <a:gd name="T4" fmla="*/ 0 w 194"/>
                    <a:gd name="T5" fmla="*/ 60 h 60"/>
                    <a:gd name="T6" fmla="*/ 194 w 194"/>
                    <a:gd name="T7" fmla="*/ 60 h 60"/>
                    <a:gd name="T8" fmla="*/ 153 w 194"/>
                    <a:gd name="T9" fmla="*/ 16 h 60"/>
                    <a:gd name="T10" fmla="*/ 155 w 194"/>
                    <a:gd name="T11" fmla="*/ 16 h 60"/>
                    <a:gd name="T12" fmla="*/ 131 w 194"/>
                    <a:gd name="T13" fmla="*/ 0 h 60"/>
                    <a:gd name="T14" fmla="*/ 0 w 194"/>
                    <a:gd name="T15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4" h="6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194" y="60"/>
                        <a:pt x="194" y="60"/>
                        <a:pt x="194" y="60"/>
                      </a:cubicBezTo>
                      <a:cubicBezTo>
                        <a:pt x="183" y="45"/>
                        <a:pt x="170" y="30"/>
                        <a:pt x="153" y="16"/>
                      </a:cubicBezTo>
                      <a:cubicBezTo>
                        <a:pt x="155" y="16"/>
                        <a:pt x="155" y="16"/>
                        <a:pt x="155" y="16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65D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1" name="ïsḻiḋê">
                  <a:extLst>
                    <a:ext uri="{FF2B5EF4-FFF2-40B4-BE49-F238E27FC236}">
                      <a16:creationId xmlns:a16="http://schemas.microsoft.com/office/drawing/2014/main" id="{C2452C08-CCAF-4EA1-A016-EEAF7C026B00}"/>
                    </a:ext>
                  </a:extLst>
                </p:cNvPr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B757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62" name="íŝḷïḍè">
                  <a:extLst>
                    <a:ext uri="{FF2B5EF4-FFF2-40B4-BE49-F238E27FC236}">
                      <a16:creationId xmlns:a16="http://schemas.microsoft.com/office/drawing/2014/main" id="{09D0BC14-5F4E-4A6D-BEFA-621C0FE5DD2E}"/>
                    </a:ext>
                  </a:extLst>
                </p:cNvPr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8" name="îṧľíḋé">
                  <a:extLst>
                    <a:ext uri="{FF2B5EF4-FFF2-40B4-BE49-F238E27FC236}">
                      <a16:creationId xmlns:a16="http://schemas.microsoft.com/office/drawing/2014/main" id="{60600B22-2D3B-426B-8E4F-E11241EBF133}"/>
                    </a:ext>
                  </a:extLst>
                </p:cNvPr>
                <p:cNvSpPr/>
                <p:nvPr/>
              </p:nvSpPr>
              <p:spPr bwMode="auto">
                <a:xfrm>
                  <a:off x="7376935" y="2388548"/>
                  <a:ext cx="815385" cy="399129"/>
                </a:xfrm>
                <a:custGeom>
                  <a:avLst/>
                  <a:gdLst>
                    <a:gd name="T0" fmla="*/ 668 w 936"/>
                    <a:gd name="T1" fmla="*/ 0 h 459"/>
                    <a:gd name="T2" fmla="*/ 87 w 936"/>
                    <a:gd name="T3" fmla="*/ 329 h 459"/>
                    <a:gd name="T4" fmla="*/ 936 w 936"/>
                    <a:gd name="T5" fmla="*/ 308 h 459"/>
                    <a:gd name="T6" fmla="*/ 668 w 936"/>
                    <a:gd name="T7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6" h="459">
                      <a:moveTo>
                        <a:pt x="668" y="0"/>
                      </a:moveTo>
                      <a:cubicBezTo>
                        <a:pt x="668" y="0"/>
                        <a:pt x="0" y="184"/>
                        <a:pt x="87" y="329"/>
                      </a:cubicBezTo>
                      <a:cubicBezTo>
                        <a:pt x="165" y="459"/>
                        <a:pt x="936" y="308"/>
                        <a:pt x="936" y="308"/>
                      </a:cubicBezTo>
                      <a:cubicBezTo>
                        <a:pt x="668" y="0"/>
                        <a:pt x="668" y="0"/>
                        <a:pt x="668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9" name="ïṣlïďe">
                  <a:extLst>
                    <a:ext uri="{FF2B5EF4-FFF2-40B4-BE49-F238E27FC236}">
                      <a16:creationId xmlns:a16="http://schemas.microsoft.com/office/drawing/2014/main" id="{8B354B26-0435-4E28-952E-32B141EF1DCA}"/>
                    </a:ext>
                  </a:extLst>
                </p:cNvPr>
                <p:cNvSpPr/>
                <p:nvPr/>
              </p:nvSpPr>
              <p:spPr bwMode="auto">
                <a:xfrm>
                  <a:off x="7922078" y="2394760"/>
                  <a:ext cx="109236" cy="139255"/>
                </a:xfrm>
                <a:custGeom>
                  <a:avLst/>
                  <a:gdLst>
                    <a:gd name="T0" fmla="*/ 29 w 125"/>
                    <a:gd name="T1" fmla="*/ 0 h 160"/>
                    <a:gd name="T2" fmla="*/ 9 w 125"/>
                    <a:gd name="T3" fmla="*/ 6 h 160"/>
                    <a:gd name="T4" fmla="*/ 5 w 125"/>
                    <a:gd name="T5" fmla="*/ 19 h 160"/>
                    <a:gd name="T6" fmla="*/ 0 w 125"/>
                    <a:gd name="T7" fmla="*/ 36 h 160"/>
                    <a:gd name="T8" fmla="*/ 0 w 125"/>
                    <a:gd name="T9" fmla="*/ 62 h 160"/>
                    <a:gd name="T10" fmla="*/ 0 w 125"/>
                    <a:gd name="T11" fmla="*/ 65 h 160"/>
                    <a:gd name="T12" fmla="*/ 5 w 125"/>
                    <a:gd name="T13" fmla="*/ 80 h 160"/>
                    <a:gd name="T14" fmla="*/ 6 w 125"/>
                    <a:gd name="T15" fmla="*/ 84 h 160"/>
                    <a:gd name="T16" fmla="*/ 5 w 125"/>
                    <a:gd name="T17" fmla="*/ 79 h 160"/>
                    <a:gd name="T18" fmla="*/ 10 w 125"/>
                    <a:gd name="T19" fmla="*/ 92 h 160"/>
                    <a:gd name="T20" fmla="*/ 24 w 125"/>
                    <a:gd name="T21" fmla="*/ 117 h 160"/>
                    <a:gd name="T22" fmla="*/ 30 w 125"/>
                    <a:gd name="T23" fmla="*/ 123 h 160"/>
                    <a:gd name="T24" fmla="*/ 41 w 125"/>
                    <a:gd name="T25" fmla="*/ 134 h 160"/>
                    <a:gd name="T26" fmla="*/ 42 w 125"/>
                    <a:gd name="T27" fmla="*/ 135 h 160"/>
                    <a:gd name="T28" fmla="*/ 61 w 125"/>
                    <a:gd name="T29" fmla="*/ 147 h 160"/>
                    <a:gd name="T30" fmla="*/ 75 w 125"/>
                    <a:gd name="T31" fmla="*/ 153 h 160"/>
                    <a:gd name="T32" fmla="*/ 81 w 125"/>
                    <a:gd name="T33" fmla="*/ 156 h 160"/>
                    <a:gd name="T34" fmla="*/ 92 w 125"/>
                    <a:gd name="T35" fmla="*/ 160 h 160"/>
                    <a:gd name="T36" fmla="*/ 125 w 125"/>
                    <a:gd name="T37" fmla="*/ 158 h 160"/>
                    <a:gd name="T38" fmla="*/ 66 w 125"/>
                    <a:gd name="T39" fmla="*/ 106 h 160"/>
                    <a:gd name="T40" fmla="*/ 29 w 125"/>
                    <a:gd name="T41" fmla="*/ 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5" h="160">
                      <a:moveTo>
                        <a:pt x="29" y="0"/>
                      </a:moveTo>
                      <a:cubicBezTo>
                        <a:pt x="23" y="2"/>
                        <a:pt x="17" y="4"/>
                        <a:pt x="9" y="6"/>
                      </a:cubicBezTo>
                      <a:cubicBezTo>
                        <a:pt x="8" y="10"/>
                        <a:pt x="6" y="15"/>
                        <a:pt x="5" y="19"/>
                      </a:cubicBezTo>
                      <a:cubicBezTo>
                        <a:pt x="3" y="25"/>
                        <a:pt x="2" y="30"/>
                        <a:pt x="0" y="36"/>
                      </a:cubicBezTo>
                      <a:cubicBezTo>
                        <a:pt x="1" y="44"/>
                        <a:pt x="0" y="53"/>
                        <a:pt x="0" y="62"/>
                      </a:cubicBezTo>
                      <a:cubicBezTo>
                        <a:pt x="0" y="63"/>
                        <a:pt x="0" y="64"/>
                        <a:pt x="0" y="65"/>
                      </a:cubicBezTo>
                      <a:cubicBezTo>
                        <a:pt x="2" y="70"/>
                        <a:pt x="3" y="75"/>
                        <a:pt x="5" y="80"/>
                      </a:cubicBezTo>
                      <a:cubicBezTo>
                        <a:pt x="5" y="81"/>
                        <a:pt x="6" y="83"/>
                        <a:pt x="6" y="84"/>
                      </a:cubicBezTo>
                      <a:cubicBezTo>
                        <a:pt x="5" y="81"/>
                        <a:pt x="5" y="79"/>
                        <a:pt x="5" y="79"/>
                      </a:cubicBezTo>
                      <a:cubicBezTo>
                        <a:pt x="6" y="79"/>
                        <a:pt x="7" y="82"/>
                        <a:pt x="10" y="92"/>
                      </a:cubicBezTo>
                      <a:cubicBezTo>
                        <a:pt x="14" y="101"/>
                        <a:pt x="19" y="109"/>
                        <a:pt x="24" y="117"/>
                      </a:cubicBezTo>
                      <a:cubicBezTo>
                        <a:pt x="26" y="119"/>
                        <a:pt x="28" y="121"/>
                        <a:pt x="30" y="123"/>
                      </a:cubicBezTo>
                      <a:cubicBezTo>
                        <a:pt x="34" y="127"/>
                        <a:pt x="37" y="131"/>
                        <a:pt x="41" y="134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8" y="139"/>
                        <a:pt x="55" y="143"/>
                        <a:pt x="61" y="147"/>
                      </a:cubicBezTo>
                      <a:cubicBezTo>
                        <a:pt x="66" y="149"/>
                        <a:pt x="70" y="151"/>
                        <a:pt x="75" y="153"/>
                      </a:cubicBezTo>
                      <a:cubicBezTo>
                        <a:pt x="77" y="154"/>
                        <a:pt x="79" y="155"/>
                        <a:pt x="81" y="156"/>
                      </a:cubicBezTo>
                      <a:cubicBezTo>
                        <a:pt x="81" y="156"/>
                        <a:pt x="86" y="158"/>
                        <a:pt x="92" y="160"/>
                      </a:cubicBezTo>
                      <a:cubicBezTo>
                        <a:pt x="125" y="158"/>
                        <a:pt x="125" y="158"/>
                        <a:pt x="125" y="158"/>
                      </a:cubicBezTo>
                      <a:cubicBezTo>
                        <a:pt x="99" y="141"/>
                        <a:pt x="78" y="123"/>
                        <a:pt x="66" y="106"/>
                      </a:cubicBezTo>
                      <a:cubicBezTo>
                        <a:pt x="50" y="84"/>
                        <a:pt x="35" y="45"/>
                        <a:pt x="29" y="0"/>
                      </a:cubicBezTo>
                    </a:path>
                  </a:pathLst>
                </a:custGeom>
                <a:solidFill>
                  <a:srgbClr val="3533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0" name="íšľïḓe">
                  <a:extLst>
                    <a:ext uri="{FF2B5EF4-FFF2-40B4-BE49-F238E27FC236}">
                      <a16:creationId xmlns:a16="http://schemas.microsoft.com/office/drawing/2014/main" id="{A5764E8E-6B53-401D-A2AF-3D749C6BAAD8}"/>
                    </a:ext>
                  </a:extLst>
                </p:cNvPr>
                <p:cNvSpPr/>
                <p:nvPr/>
              </p:nvSpPr>
              <p:spPr bwMode="auto">
                <a:xfrm>
                  <a:off x="8166952" y="2417020"/>
                  <a:ext cx="524435" cy="315783"/>
                </a:xfrm>
                <a:custGeom>
                  <a:avLst/>
                  <a:gdLst>
                    <a:gd name="T0" fmla="*/ 272 w 602"/>
                    <a:gd name="T1" fmla="*/ 0 h 363"/>
                    <a:gd name="T2" fmla="*/ 571 w 602"/>
                    <a:gd name="T3" fmla="*/ 220 h 363"/>
                    <a:gd name="T4" fmla="*/ 0 w 602"/>
                    <a:gd name="T5" fmla="*/ 208 h 363"/>
                    <a:gd name="T6" fmla="*/ 272 w 602"/>
                    <a:gd name="T7" fmla="*/ 0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2" h="363">
                      <a:moveTo>
                        <a:pt x="272" y="0"/>
                      </a:moveTo>
                      <a:cubicBezTo>
                        <a:pt x="272" y="0"/>
                        <a:pt x="539" y="77"/>
                        <a:pt x="571" y="220"/>
                      </a:cubicBezTo>
                      <a:cubicBezTo>
                        <a:pt x="602" y="363"/>
                        <a:pt x="0" y="208"/>
                        <a:pt x="0" y="208"/>
                      </a:cubicBezTo>
                      <a:cubicBezTo>
                        <a:pt x="272" y="0"/>
                        <a:pt x="272" y="0"/>
                        <a:pt x="272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1" name="iş1îḋè">
                  <a:extLst>
                    <a:ext uri="{FF2B5EF4-FFF2-40B4-BE49-F238E27FC236}">
                      <a16:creationId xmlns:a16="http://schemas.microsoft.com/office/drawing/2014/main" id="{22FE8277-5493-40EF-933C-95697DADC630}"/>
                    </a:ext>
                  </a:extLst>
                </p:cNvPr>
                <p:cNvSpPr/>
                <p:nvPr/>
              </p:nvSpPr>
              <p:spPr bwMode="auto">
                <a:xfrm>
                  <a:off x="7916383" y="2016856"/>
                  <a:ext cx="592254" cy="597916"/>
                </a:xfrm>
                <a:custGeom>
                  <a:avLst/>
                  <a:gdLst>
                    <a:gd name="T0" fmla="*/ 505 w 680"/>
                    <a:gd name="T1" fmla="*/ 227 h 687"/>
                    <a:gd name="T2" fmla="*/ 341 w 680"/>
                    <a:gd name="T3" fmla="*/ 0 h 687"/>
                    <a:gd name="T4" fmla="*/ 94 w 680"/>
                    <a:gd name="T5" fmla="*/ 206 h 687"/>
                    <a:gd name="T6" fmla="*/ 73 w 680"/>
                    <a:gd name="T7" fmla="*/ 540 h 687"/>
                    <a:gd name="T8" fmla="*/ 397 w 680"/>
                    <a:gd name="T9" fmla="*/ 625 h 687"/>
                    <a:gd name="T10" fmla="*/ 670 w 680"/>
                    <a:gd name="T11" fmla="*/ 455 h 687"/>
                    <a:gd name="T12" fmla="*/ 505 w 680"/>
                    <a:gd name="T13" fmla="*/ 227 h 6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0" h="687">
                      <a:moveTo>
                        <a:pt x="505" y="227"/>
                      </a:moveTo>
                      <a:cubicBezTo>
                        <a:pt x="453" y="26"/>
                        <a:pt x="341" y="0"/>
                        <a:pt x="341" y="0"/>
                      </a:cubicBezTo>
                      <a:cubicBezTo>
                        <a:pt x="341" y="0"/>
                        <a:pt x="134" y="169"/>
                        <a:pt x="94" y="206"/>
                      </a:cubicBezTo>
                      <a:cubicBezTo>
                        <a:pt x="0" y="294"/>
                        <a:pt x="28" y="479"/>
                        <a:pt x="73" y="540"/>
                      </a:cubicBezTo>
                      <a:cubicBezTo>
                        <a:pt x="117" y="602"/>
                        <a:pt x="284" y="687"/>
                        <a:pt x="397" y="625"/>
                      </a:cubicBezTo>
                      <a:cubicBezTo>
                        <a:pt x="445" y="599"/>
                        <a:pt x="670" y="455"/>
                        <a:pt x="670" y="455"/>
                      </a:cubicBezTo>
                      <a:cubicBezTo>
                        <a:pt x="670" y="455"/>
                        <a:pt x="680" y="340"/>
                        <a:pt x="505" y="227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2" name="iṡľíḋè">
                  <a:extLst>
                    <a:ext uri="{FF2B5EF4-FFF2-40B4-BE49-F238E27FC236}">
                      <a16:creationId xmlns:a16="http://schemas.microsoft.com/office/drawing/2014/main" id="{52A71919-86E8-4A6E-BB0C-765E54F7D06A}"/>
                    </a:ext>
                  </a:extLst>
                </p:cNvPr>
                <p:cNvSpPr/>
                <p:nvPr/>
              </p:nvSpPr>
              <p:spPr bwMode="auto">
                <a:xfrm>
                  <a:off x="7974366" y="2039634"/>
                  <a:ext cx="147545" cy="148055"/>
                </a:xfrm>
                <a:custGeom>
                  <a:avLst/>
                  <a:gdLst>
                    <a:gd name="T0" fmla="*/ 158 w 169"/>
                    <a:gd name="T1" fmla="*/ 69 h 170"/>
                    <a:gd name="T2" fmla="*/ 135 w 169"/>
                    <a:gd name="T3" fmla="*/ 3 h 170"/>
                    <a:gd name="T4" fmla="*/ 33 w 169"/>
                    <a:gd name="T5" fmla="*/ 118 h 170"/>
                    <a:gd name="T6" fmla="*/ 42 w 169"/>
                    <a:gd name="T7" fmla="*/ 167 h 170"/>
                    <a:gd name="T8" fmla="*/ 158 w 169"/>
                    <a:gd name="T9" fmla="*/ 69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9" h="170">
                      <a:moveTo>
                        <a:pt x="158" y="69"/>
                      </a:moveTo>
                      <a:cubicBezTo>
                        <a:pt x="158" y="69"/>
                        <a:pt x="169" y="0"/>
                        <a:pt x="135" y="3"/>
                      </a:cubicBezTo>
                      <a:cubicBezTo>
                        <a:pt x="60" y="10"/>
                        <a:pt x="80" y="79"/>
                        <a:pt x="33" y="118"/>
                      </a:cubicBezTo>
                      <a:cubicBezTo>
                        <a:pt x="0" y="146"/>
                        <a:pt x="17" y="170"/>
                        <a:pt x="42" y="167"/>
                      </a:cubicBezTo>
                      <a:cubicBezTo>
                        <a:pt x="66" y="163"/>
                        <a:pt x="157" y="92"/>
                        <a:pt x="158" y="69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3" name="iš1ídè">
                  <a:extLst>
                    <a:ext uri="{FF2B5EF4-FFF2-40B4-BE49-F238E27FC236}">
                      <a16:creationId xmlns:a16="http://schemas.microsoft.com/office/drawing/2014/main" id="{0EAA58FC-7172-4323-8403-5B7B52F39172}"/>
                    </a:ext>
                  </a:extLst>
                </p:cNvPr>
                <p:cNvSpPr/>
                <p:nvPr/>
              </p:nvSpPr>
              <p:spPr bwMode="auto">
                <a:xfrm>
                  <a:off x="8264799" y="2476553"/>
                  <a:ext cx="173949" cy="105089"/>
                </a:xfrm>
                <a:custGeom>
                  <a:avLst/>
                  <a:gdLst>
                    <a:gd name="T0" fmla="*/ 141 w 200"/>
                    <a:gd name="T1" fmla="*/ 2 h 121"/>
                    <a:gd name="T2" fmla="*/ 183 w 200"/>
                    <a:gd name="T3" fmla="*/ 27 h 121"/>
                    <a:gd name="T4" fmla="*/ 48 w 200"/>
                    <a:gd name="T5" fmla="*/ 97 h 121"/>
                    <a:gd name="T6" fmla="*/ 13 w 200"/>
                    <a:gd name="T7" fmla="*/ 86 h 121"/>
                    <a:gd name="T8" fmla="*/ 141 w 200"/>
                    <a:gd name="T9" fmla="*/ 2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21">
                      <a:moveTo>
                        <a:pt x="141" y="2"/>
                      </a:moveTo>
                      <a:cubicBezTo>
                        <a:pt x="141" y="2"/>
                        <a:pt x="200" y="0"/>
                        <a:pt x="183" y="27"/>
                      </a:cubicBezTo>
                      <a:cubicBezTo>
                        <a:pt x="145" y="86"/>
                        <a:pt x="99" y="63"/>
                        <a:pt x="48" y="97"/>
                      </a:cubicBezTo>
                      <a:cubicBezTo>
                        <a:pt x="11" y="121"/>
                        <a:pt x="0" y="105"/>
                        <a:pt x="13" y="86"/>
                      </a:cubicBezTo>
                      <a:cubicBezTo>
                        <a:pt x="26" y="66"/>
                        <a:pt x="122" y="1"/>
                        <a:pt x="141" y="2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4" name="ïşḻîḍê">
                  <a:extLst>
                    <a:ext uri="{FF2B5EF4-FFF2-40B4-BE49-F238E27FC236}">
                      <a16:creationId xmlns:a16="http://schemas.microsoft.com/office/drawing/2014/main" id="{6A911148-D4F2-45C0-8E54-5B4570494657}"/>
                    </a:ext>
                  </a:extLst>
                </p:cNvPr>
                <p:cNvSpPr/>
                <p:nvPr/>
              </p:nvSpPr>
              <p:spPr bwMode="auto">
                <a:xfrm>
                  <a:off x="8192320" y="1804091"/>
                  <a:ext cx="446779" cy="720088"/>
                </a:xfrm>
                <a:custGeom>
                  <a:avLst/>
                  <a:gdLst>
                    <a:gd name="T0" fmla="*/ 159 w 513"/>
                    <a:gd name="T1" fmla="*/ 828 h 828"/>
                    <a:gd name="T2" fmla="*/ 259 w 513"/>
                    <a:gd name="T3" fmla="*/ 789 h 828"/>
                    <a:gd name="T4" fmla="*/ 317 w 513"/>
                    <a:gd name="T5" fmla="*/ 756 h 828"/>
                    <a:gd name="T6" fmla="*/ 499 w 513"/>
                    <a:gd name="T7" fmla="*/ 627 h 828"/>
                    <a:gd name="T8" fmla="*/ 459 w 513"/>
                    <a:gd name="T9" fmla="*/ 390 h 828"/>
                    <a:gd name="T10" fmla="*/ 400 w 513"/>
                    <a:gd name="T11" fmla="*/ 201 h 828"/>
                    <a:gd name="T12" fmla="*/ 381 w 513"/>
                    <a:gd name="T13" fmla="*/ 269 h 828"/>
                    <a:gd name="T14" fmla="*/ 227 w 513"/>
                    <a:gd name="T15" fmla="*/ 44 h 828"/>
                    <a:gd name="T16" fmla="*/ 207 w 513"/>
                    <a:gd name="T17" fmla="*/ 178 h 828"/>
                    <a:gd name="T18" fmla="*/ 71 w 513"/>
                    <a:gd name="T19" fmla="*/ 0 h 828"/>
                    <a:gd name="T20" fmla="*/ 24 w 513"/>
                    <a:gd name="T21" fmla="*/ 245 h 828"/>
                    <a:gd name="T22" fmla="*/ 110 w 513"/>
                    <a:gd name="T23" fmla="*/ 328 h 828"/>
                    <a:gd name="T24" fmla="*/ 65 w 513"/>
                    <a:gd name="T25" fmla="*/ 328 h 828"/>
                    <a:gd name="T26" fmla="*/ 162 w 513"/>
                    <a:gd name="T27" fmla="*/ 423 h 828"/>
                    <a:gd name="T28" fmla="*/ 139 w 513"/>
                    <a:gd name="T29" fmla="*/ 442 h 828"/>
                    <a:gd name="T30" fmla="*/ 275 w 513"/>
                    <a:gd name="T31" fmla="*/ 542 h 828"/>
                    <a:gd name="T32" fmla="*/ 254 w 513"/>
                    <a:gd name="T33" fmla="*/ 596 h 828"/>
                    <a:gd name="T34" fmla="*/ 345 w 513"/>
                    <a:gd name="T35" fmla="*/ 695 h 828"/>
                    <a:gd name="T36" fmla="*/ 159 w 513"/>
                    <a:gd name="T37" fmla="*/ 828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3" h="828">
                      <a:moveTo>
                        <a:pt x="159" y="828"/>
                      </a:moveTo>
                      <a:cubicBezTo>
                        <a:pt x="159" y="828"/>
                        <a:pt x="218" y="771"/>
                        <a:pt x="259" y="789"/>
                      </a:cubicBezTo>
                      <a:cubicBezTo>
                        <a:pt x="259" y="789"/>
                        <a:pt x="288" y="768"/>
                        <a:pt x="317" y="756"/>
                      </a:cubicBezTo>
                      <a:cubicBezTo>
                        <a:pt x="385" y="727"/>
                        <a:pt x="489" y="685"/>
                        <a:pt x="499" y="627"/>
                      </a:cubicBezTo>
                      <a:cubicBezTo>
                        <a:pt x="513" y="544"/>
                        <a:pt x="495" y="452"/>
                        <a:pt x="459" y="390"/>
                      </a:cubicBezTo>
                      <a:cubicBezTo>
                        <a:pt x="424" y="328"/>
                        <a:pt x="389" y="255"/>
                        <a:pt x="400" y="201"/>
                      </a:cubicBezTo>
                      <a:cubicBezTo>
                        <a:pt x="400" y="201"/>
                        <a:pt x="369" y="247"/>
                        <a:pt x="381" y="269"/>
                      </a:cubicBezTo>
                      <a:cubicBezTo>
                        <a:pt x="381" y="269"/>
                        <a:pt x="260" y="152"/>
                        <a:pt x="227" y="44"/>
                      </a:cubicBezTo>
                      <a:cubicBezTo>
                        <a:pt x="227" y="44"/>
                        <a:pt x="179" y="115"/>
                        <a:pt x="207" y="178"/>
                      </a:cubicBezTo>
                      <a:cubicBezTo>
                        <a:pt x="207" y="178"/>
                        <a:pt x="98" y="83"/>
                        <a:pt x="71" y="0"/>
                      </a:cubicBezTo>
                      <a:cubicBezTo>
                        <a:pt x="71" y="0"/>
                        <a:pt x="0" y="133"/>
                        <a:pt x="24" y="245"/>
                      </a:cubicBezTo>
                      <a:cubicBezTo>
                        <a:pt x="24" y="245"/>
                        <a:pt x="100" y="288"/>
                        <a:pt x="110" y="328"/>
                      </a:cubicBezTo>
                      <a:cubicBezTo>
                        <a:pt x="110" y="328"/>
                        <a:pt x="96" y="348"/>
                        <a:pt x="65" y="328"/>
                      </a:cubicBezTo>
                      <a:cubicBezTo>
                        <a:pt x="65" y="328"/>
                        <a:pt x="122" y="402"/>
                        <a:pt x="162" y="423"/>
                      </a:cubicBezTo>
                      <a:cubicBezTo>
                        <a:pt x="162" y="423"/>
                        <a:pt x="152" y="435"/>
                        <a:pt x="139" y="442"/>
                      </a:cubicBezTo>
                      <a:cubicBezTo>
                        <a:pt x="139" y="442"/>
                        <a:pt x="220" y="514"/>
                        <a:pt x="275" y="542"/>
                      </a:cubicBezTo>
                      <a:cubicBezTo>
                        <a:pt x="275" y="542"/>
                        <a:pt x="275" y="600"/>
                        <a:pt x="254" y="596"/>
                      </a:cubicBezTo>
                      <a:cubicBezTo>
                        <a:pt x="254" y="596"/>
                        <a:pt x="316" y="688"/>
                        <a:pt x="345" y="695"/>
                      </a:cubicBezTo>
                      <a:cubicBezTo>
                        <a:pt x="345" y="695"/>
                        <a:pt x="177" y="802"/>
                        <a:pt x="159" y="828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5" name="is1ïďê">
                  <a:extLst>
                    <a:ext uri="{FF2B5EF4-FFF2-40B4-BE49-F238E27FC236}">
                      <a16:creationId xmlns:a16="http://schemas.microsoft.com/office/drawing/2014/main" id="{EEE71829-D3BC-4553-B734-85B4098FDAA1}"/>
                    </a:ext>
                  </a:extLst>
                </p:cNvPr>
                <p:cNvSpPr/>
                <p:nvPr/>
              </p:nvSpPr>
              <p:spPr bwMode="auto">
                <a:xfrm>
                  <a:off x="8054611" y="1958876"/>
                  <a:ext cx="168772" cy="187917"/>
                </a:xfrm>
                <a:custGeom>
                  <a:avLst/>
                  <a:gdLst>
                    <a:gd name="T0" fmla="*/ 0 w 194"/>
                    <a:gd name="T1" fmla="*/ 211 h 216"/>
                    <a:gd name="T2" fmla="*/ 64 w 194"/>
                    <a:gd name="T3" fmla="*/ 110 h 216"/>
                    <a:gd name="T4" fmla="*/ 194 w 194"/>
                    <a:gd name="T5" fmla="*/ 0 h 216"/>
                    <a:gd name="T6" fmla="*/ 189 w 194"/>
                    <a:gd name="T7" fmla="*/ 72 h 216"/>
                    <a:gd name="T8" fmla="*/ 3 w 194"/>
                    <a:gd name="T9" fmla="*/ 216 h 216"/>
                    <a:gd name="T10" fmla="*/ 0 w 194"/>
                    <a:gd name="T11" fmla="*/ 211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4" h="216">
                      <a:moveTo>
                        <a:pt x="0" y="211"/>
                      </a:moveTo>
                      <a:cubicBezTo>
                        <a:pt x="0" y="211"/>
                        <a:pt x="75" y="162"/>
                        <a:pt x="64" y="110"/>
                      </a:cubicBezTo>
                      <a:cubicBezTo>
                        <a:pt x="64" y="110"/>
                        <a:pt x="161" y="8"/>
                        <a:pt x="194" y="0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2"/>
                        <a:pt x="38" y="199"/>
                        <a:pt x="3" y="216"/>
                      </a:cubicBezTo>
                      <a:lnTo>
                        <a:pt x="0" y="211"/>
                      </a:ln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6" name="ïşḻiḍé">
                  <a:extLst>
                    <a:ext uri="{FF2B5EF4-FFF2-40B4-BE49-F238E27FC236}">
                      <a16:creationId xmlns:a16="http://schemas.microsoft.com/office/drawing/2014/main" id="{33432CE2-7CF1-47FA-B7F1-604F18941B43}"/>
                    </a:ext>
                  </a:extLst>
                </p:cNvPr>
                <p:cNvSpPr/>
                <p:nvPr/>
              </p:nvSpPr>
              <p:spPr bwMode="auto">
                <a:xfrm>
                  <a:off x="8463197" y="2470826"/>
                  <a:ext cx="0" cy="103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E1E1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7" name="išļidê">
                  <a:extLst>
                    <a:ext uri="{FF2B5EF4-FFF2-40B4-BE49-F238E27FC236}">
                      <a16:creationId xmlns:a16="http://schemas.microsoft.com/office/drawing/2014/main" id="{D871A606-351D-4342-B421-2D32DCB2BA8C}"/>
                    </a:ext>
                  </a:extLst>
                </p:cNvPr>
                <p:cNvSpPr/>
                <p:nvPr/>
              </p:nvSpPr>
              <p:spPr bwMode="auto">
                <a:xfrm>
                  <a:off x="7584535" y="2534014"/>
                  <a:ext cx="425553" cy="185846"/>
                </a:xfrm>
                <a:custGeom>
                  <a:avLst/>
                  <a:gdLst>
                    <a:gd name="T0" fmla="*/ 32 w 489"/>
                    <a:gd name="T1" fmla="*/ 213 h 214"/>
                    <a:gd name="T2" fmla="*/ 7 w 489"/>
                    <a:gd name="T3" fmla="*/ 191 h 214"/>
                    <a:gd name="T4" fmla="*/ 7 w 489"/>
                    <a:gd name="T5" fmla="*/ 191 h 214"/>
                    <a:gd name="T6" fmla="*/ 178 w 489"/>
                    <a:gd name="T7" fmla="*/ 37 h 214"/>
                    <a:gd name="T8" fmla="*/ 317 w 489"/>
                    <a:gd name="T9" fmla="*/ 7 h 214"/>
                    <a:gd name="T10" fmla="*/ 489 w 489"/>
                    <a:gd name="T11" fmla="*/ 154 h 214"/>
                    <a:gd name="T12" fmla="*/ 489 w 489"/>
                    <a:gd name="T13" fmla="*/ 178 h 214"/>
                    <a:gd name="T14" fmla="*/ 32 w 489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9" h="214">
                      <a:moveTo>
                        <a:pt x="32" y="213"/>
                      </a:moveTo>
                      <a:cubicBezTo>
                        <a:pt x="19" y="214"/>
                        <a:pt x="8" y="204"/>
                        <a:pt x="7" y="191"/>
                      </a:cubicBezTo>
                      <a:cubicBezTo>
                        <a:pt x="7" y="191"/>
                        <a:pt x="7" y="191"/>
                        <a:pt x="7" y="191"/>
                      </a:cubicBezTo>
                      <a:cubicBezTo>
                        <a:pt x="0" y="103"/>
                        <a:pt x="88" y="60"/>
                        <a:pt x="178" y="37"/>
                      </a:cubicBezTo>
                      <a:cubicBezTo>
                        <a:pt x="317" y="7"/>
                        <a:pt x="317" y="7"/>
                        <a:pt x="317" y="7"/>
                      </a:cubicBezTo>
                      <a:cubicBezTo>
                        <a:pt x="405" y="0"/>
                        <a:pt x="482" y="67"/>
                        <a:pt x="489" y="154"/>
                      </a:cubicBezTo>
                      <a:cubicBezTo>
                        <a:pt x="489" y="162"/>
                        <a:pt x="489" y="170"/>
                        <a:pt x="489" y="178"/>
                      </a:cubicBezTo>
                      <a:cubicBezTo>
                        <a:pt x="32" y="213"/>
                        <a:pt x="32" y="213"/>
                        <a:pt x="32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8" name="íṩľïḓe">
                  <a:extLst>
                    <a:ext uri="{FF2B5EF4-FFF2-40B4-BE49-F238E27FC236}">
                      <a16:creationId xmlns:a16="http://schemas.microsoft.com/office/drawing/2014/main" id="{78D15E52-71C3-44E0-99E9-8ADA89656477}"/>
                    </a:ext>
                  </a:extLst>
                </p:cNvPr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9" name="işḻïďê">
                  <a:extLst>
                    <a:ext uri="{FF2B5EF4-FFF2-40B4-BE49-F238E27FC236}">
                      <a16:creationId xmlns:a16="http://schemas.microsoft.com/office/drawing/2014/main" id="{A3F1C4F1-4809-422C-9AD4-4725608C9B40}"/>
                    </a:ext>
                  </a:extLst>
                </p:cNvPr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5" name="íṩľiḓe">
                  <a:extLst>
                    <a:ext uri="{FF2B5EF4-FFF2-40B4-BE49-F238E27FC236}">
                      <a16:creationId xmlns:a16="http://schemas.microsoft.com/office/drawing/2014/main" id="{9EF6E3A6-ED6C-499C-B569-3AD708DD8315}"/>
                    </a:ext>
                  </a:extLst>
                </p:cNvPr>
                <p:cNvSpPr/>
                <p:nvPr/>
              </p:nvSpPr>
              <p:spPr bwMode="auto">
                <a:xfrm>
                  <a:off x="7920522" y="2496296"/>
                  <a:ext cx="749635" cy="269723"/>
                </a:xfrm>
                <a:custGeom>
                  <a:avLst/>
                  <a:gdLst>
                    <a:gd name="T0" fmla="*/ 735 w 861"/>
                    <a:gd name="T1" fmla="*/ 268 h 310"/>
                    <a:gd name="T2" fmla="*/ 0 w 861"/>
                    <a:gd name="T3" fmla="*/ 310 h 310"/>
                    <a:gd name="T4" fmla="*/ 57 w 861"/>
                    <a:gd name="T5" fmla="*/ 44 h 310"/>
                    <a:gd name="T6" fmla="*/ 677 w 861"/>
                    <a:gd name="T7" fmla="*/ 18 h 310"/>
                    <a:gd name="T8" fmla="*/ 859 w 861"/>
                    <a:gd name="T9" fmla="*/ 129 h 310"/>
                    <a:gd name="T10" fmla="*/ 735 w 861"/>
                    <a:gd name="T11" fmla="*/ 268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1" h="310">
                      <a:moveTo>
                        <a:pt x="735" y="268"/>
                      </a:moveTo>
                      <a:cubicBezTo>
                        <a:pt x="0" y="310"/>
                        <a:pt x="0" y="310"/>
                        <a:pt x="0" y="310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677" y="18"/>
                        <a:pt x="677" y="18"/>
                        <a:pt x="677" y="18"/>
                      </a:cubicBezTo>
                      <a:cubicBezTo>
                        <a:pt x="779" y="0"/>
                        <a:pt x="853" y="82"/>
                        <a:pt x="859" y="129"/>
                      </a:cubicBezTo>
                      <a:cubicBezTo>
                        <a:pt x="861" y="186"/>
                        <a:pt x="807" y="264"/>
                        <a:pt x="735" y="268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6" name="iṡľîḍe">
                  <a:extLst>
                    <a:ext uri="{FF2B5EF4-FFF2-40B4-BE49-F238E27FC236}">
                      <a16:creationId xmlns:a16="http://schemas.microsoft.com/office/drawing/2014/main" id="{18730A22-BF0E-4EF3-84FB-16784A2E7DB0}"/>
                    </a:ext>
                  </a:extLst>
                </p:cNvPr>
                <p:cNvSpPr/>
                <p:nvPr/>
              </p:nvSpPr>
              <p:spPr bwMode="auto">
                <a:xfrm>
                  <a:off x="8022509" y="2595695"/>
                  <a:ext cx="426588" cy="185856"/>
                </a:xfrm>
                <a:custGeom>
                  <a:avLst/>
                  <a:gdLst>
                    <a:gd name="T0" fmla="*/ 457 w 490"/>
                    <a:gd name="T1" fmla="*/ 213 h 214"/>
                    <a:gd name="T2" fmla="*/ 483 w 490"/>
                    <a:gd name="T3" fmla="*/ 191 h 214"/>
                    <a:gd name="T4" fmla="*/ 483 w 490"/>
                    <a:gd name="T5" fmla="*/ 191 h 214"/>
                    <a:gd name="T6" fmla="*/ 311 w 490"/>
                    <a:gd name="T7" fmla="*/ 37 h 214"/>
                    <a:gd name="T8" fmla="*/ 172 w 490"/>
                    <a:gd name="T9" fmla="*/ 7 h 214"/>
                    <a:gd name="T10" fmla="*/ 1 w 490"/>
                    <a:gd name="T11" fmla="*/ 154 h 214"/>
                    <a:gd name="T12" fmla="*/ 1 w 490"/>
                    <a:gd name="T13" fmla="*/ 178 h 214"/>
                    <a:gd name="T14" fmla="*/ 457 w 490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0" h="214">
                      <a:moveTo>
                        <a:pt x="457" y="213"/>
                      </a:moveTo>
                      <a:cubicBezTo>
                        <a:pt x="470" y="214"/>
                        <a:pt x="482" y="204"/>
                        <a:pt x="483" y="191"/>
                      </a:cubicBezTo>
                      <a:cubicBezTo>
                        <a:pt x="483" y="191"/>
                        <a:pt x="483" y="191"/>
                        <a:pt x="483" y="191"/>
                      </a:cubicBezTo>
                      <a:cubicBezTo>
                        <a:pt x="490" y="103"/>
                        <a:pt x="402" y="60"/>
                        <a:pt x="311" y="37"/>
                      </a:cubicBezTo>
                      <a:cubicBezTo>
                        <a:pt x="172" y="7"/>
                        <a:pt x="172" y="7"/>
                        <a:pt x="172" y="7"/>
                      </a:cubicBezTo>
                      <a:cubicBezTo>
                        <a:pt x="85" y="0"/>
                        <a:pt x="8" y="67"/>
                        <a:pt x="1" y="154"/>
                      </a:cubicBezTo>
                      <a:cubicBezTo>
                        <a:pt x="0" y="162"/>
                        <a:pt x="0" y="170"/>
                        <a:pt x="1" y="178"/>
                      </a:cubicBezTo>
                      <a:cubicBezTo>
                        <a:pt x="457" y="213"/>
                        <a:pt x="457" y="213"/>
                        <a:pt x="457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7" name="íşľîḋe">
                  <a:extLst>
                    <a:ext uri="{FF2B5EF4-FFF2-40B4-BE49-F238E27FC236}">
                      <a16:creationId xmlns:a16="http://schemas.microsoft.com/office/drawing/2014/main" id="{57C16EB1-E8F9-4BBE-B374-80A8A3F844C5}"/>
                    </a:ext>
                  </a:extLst>
                </p:cNvPr>
                <p:cNvSpPr/>
                <p:nvPr/>
              </p:nvSpPr>
              <p:spPr bwMode="auto">
                <a:xfrm>
                  <a:off x="8144170" y="2584306"/>
                  <a:ext cx="89045" cy="216400"/>
                </a:xfrm>
                <a:custGeom>
                  <a:avLst/>
                  <a:gdLst>
                    <a:gd name="T0" fmla="*/ 24 w 102"/>
                    <a:gd name="T1" fmla="*/ 0 h 249"/>
                    <a:gd name="T2" fmla="*/ 102 w 102"/>
                    <a:gd name="T3" fmla="*/ 2 h 249"/>
                    <a:gd name="T4" fmla="*/ 87 w 102"/>
                    <a:gd name="T5" fmla="*/ 249 h 249"/>
                    <a:gd name="T6" fmla="*/ 0 w 102"/>
                    <a:gd name="T7" fmla="*/ 247 h 249"/>
                    <a:gd name="T8" fmla="*/ 24 w 102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49">
                      <a:moveTo>
                        <a:pt x="24" y="0"/>
                      </a:moveTo>
                      <a:cubicBezTo>
                        <a:pt x="102" y="2"/>
                        <a:pt x="102" y="2"/>
                        <a:pt x="102" y="2"/>
                      </a:cubicBezTo>
                      <a:cubicBezTo>
                        <a:pt x="102" y="2"/>
                        <a:pt x="51" y="211"/>
                        <a:pt x="87" y="249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8" name="ïṧḻïḋê">
                  <a:extLst>
                    <a:ext uri="{FF2B5EF4-FFF2-40B4-BE49-F238E27FC236}">
                      <a16:creationId xmlns:a16="http://schemas.microsoft.com/office/drawing/2014/main" id="{E1A3E5EF-B79B-47CD-AC2E-11F3FC4DFCE1}"/>
                    </a:ext>
                  </a:extLst>
                </p:cNvPr>
                <p:cNvSpPr/>
                <p:nvPr/>
              </p:nvSpPr>
              <p:spPr bwMode="auto">
                <a:xfrm>
                  <a:off x="7442682" y="2533053"/>
                  <a:ext cx="731516" cy="275418"/>
                </a:xfrm>
                <a:custGeom>
                  <a:avLst/>
                  <a:gdLst>
                    <a:gd name="T0" fmla="*/ 130 w 840"/>
                    <a:gd name="T1" fmla="*/ 277 h 317"/>
                    <a:gd name="T2" fmla="*/ 825 w 840"/>
                    <a:gd name="T3" fmla="*/ 317 h 317"/>
                    <a:gd name="T4" fmla="*/ 840 w 840"/>
                    <a:gd name="T5" fmla="*/ 45 h 317"/>
                    <a:gd name="T6" fmla="*/ 189 w 840"/>
                    <a:gd name="T7" fmla="*/ 20 h 317"/>
                    <a:gd name="T8" fmla="*/ 2 w 840"/>
                    <a:gd name="T9" fmla="*/ 133 h 317"/>
                    <a:gd name="T10" fmla="*/ 130 w 840"/>
                    <a:gd name="T11" fmla="*/ 277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40" h="317">
                      <a:moveTo>
                        <a:pt x="130" y="277"/>
                      </a:moveTo>
                      <a:cubicBezTo>
                        <a:pt x="825" y="317"/>
                        <a:pt x="825" y="317"/>
                        <a:pt x="825" y="317"/>
                      </a:cubicBezTo>
                      <a:cubicBezTo>
                        <a:pt x="840" y="45"/>
                        <a:pt x="840" y="45"/>
                        <a:pt x="840" y="45"/>
                      </a:cubicBezTo>
                      <a:cubicBezTo>
                        <a:pt x="189" y="20"/>
                        <a:pt x="189" y="20"/>
                        <a:pt x="189" y="20"/>
                      </a:cubicBezTo>
                      <a:cubicBezTo>
                        <a:pt x="85" y="0"/>
                        <a:pt x="8" y="86"/>
                        <a:pt x="2" y="133"/>
                      </a:cubicBezTo>
                      <a:cubicBezTo>
                        <a:pt x="0" y="193"/>
                        <a:pt x="56" y="273"/>
                        <a:pt x="130" y="277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9" name="îśľiḓê">
                  <a:extLst>
                    <a:ext uri="{FF2B5EF4-FFF2-40B4-BE49-F238E27FC236}">
                      <a16:creationId xmlns:a16="http://schemas.microsoft.com/office/drawing/2014/main" id="{E209E76A-AC09-4DF4-906C-46A4CE634EB6}"/>
                    </a:ext>
                  </a:extLst>
                </p:cNvPr>
                <p:cNvSpPr/>
                <p:nvPr/>
              </p:nvSpPr>
              <p:spPr bwMode="auto">
                <a:xfrm>
                  <a:off x="7444234" y="2575505"/>
                  <a:ext cx="716502" cy="232967"/>
                </a:xfrm>
                <a:custGeom>
                  <a:avLst/>
                  <a:gdLst>
                    <a:gd name="T0" fmla="*/ 60 w 823"/>
                    <a:gd name="T1" fmla="*/ 0 h 268"/>
                    <a:gd name="T2" fmla="*/ 1 w 823"/>
                    <a:gd name="T3" fmla="*/ 82 h 268"/>
                    <a:gd name="T4" fmla="*/ 1 w 823"/>
                    <a:gd name="T5" fmla="*/ 82 h 268"/>
                    <a:gd name="T6" fmla="*/ 1 w 823"/>
                    <a:gd name="T7" fmla="*/ 82 h 268"/>
                    <a:gd name="T8" fmla="*/ 1 w 823"/>
                    <a:gd name="T9" fmla="*/ 82 h 268"/>
                    <a:gd name="T10" fmla="*/ 1 w 823"/>
                    <a:gd name="T11" fmla="*/ 82 h 268"/>
                    <a:gd name="T12" fmla="*/ 1 w 823"/>
                    <a:gd name="T13" fmla="*/ 82 h 268"/>
                    <a:gd name="T14" fmla="*/ 1 w 823"/>
                    <a:gd name="T15" fmla="*/ 82 h 268"/>
                    <a:gd name="T16" fmla="*/ 1 w 823"/>
                    <a:gd name="T17" fmla="*/ 82 h 268"/>
                    <a:gd name="T18" fmla="*/ 1 w 823"/>
                    <a:gd name="T19" fmla="*/ 82 h 268"/>
                    <a:gd name="T20" fmla="*/ 1 w 823"/>
                    <a:gd name="T21" fmla="*/ 83 h 268"/>
                    <a:gd name="T22" fmla="*/ 1 w 823"/>
                    <a:gd name="T23" fmla="*/ 83 h 268"/>
                    <a:gd name="T24" fmla="*/ 1 w 823"/>
                    <a:gd name="T25" fmla="*/ 83 h 268"/>
                    <a:gd name="T26" fmla="*/ 1 w 823"/>
                    <a:gd name="T27" fmla="*/ 83 h 268"/>
                    <a:gd name="T28" fmla="*/ 1 w 823"/>
                    <a:gd name="T29" fmla="*/ 83 h 268"/>
                    <a:gd name="T30" fmla="*/ 1 w 823"/>
                    <a:gd name="T31" fmla="*/ 83 h 268"/>
                    <a:gd name="T32" fmla="*/ 0 w 823"/>
                    <a:gd name="T33" fmla="*/ 83 h 268"/>
                    <a:gd name="T34" fmla="*/ 0 w 823"/>
                    <a:gd name="T35" fmla="*/ 83 h 268"/>
                    <a:gd name="T36" fmla="*/ 0 w 823"/>
                    <a:gd name="T37" fmla="*/ 83 h 268"/>
                    <a:gd name="T38" fmla="*/ 0 w 823"/>
                    <a:gd name="T39" fmla="*/ 83 h 268"/>
                    <a:gd name="T40" fmla="*/ 0 w 823"/>
                    <a:gd name="T41" fmla="*/ 83 h 268"/>
                    <a:gd name="T42" fmla="*/ 0 w 823"/>
                    <a:gd name="T43" fmla="*/ 83 h 268"/>
                    <a:gd name="T44" fmla="*/ 0 w 823"/>
                    <a:gd name="T45" fmla="*/ 84 h 268"/>
                    <a:gd name="T46" fmla="*/ 0 w 823"/>
                    <a:gd name="T47" fmla="*/ 84 h 268"/>
                    <a:gd name="T48" fmla="*/ 0 w 823"/>
                    <a:gd name="T49" fmla="*/ 84 h 268"/>
                    <a:gd name="T50" fmla="*/ 0 w 823"/>
                    <a:gd name="T51" fmla="*/ 84 h 268"/>
                    <a:gd name="T52" fmla="*/ 0 w 823"/>
                    <a:gd name="T53" fmla="*/ 84 h 268"/>
                    <a:gd name="T54" fmla="*/ 0 w 823"/>
                    <a:gd name="T55" fmla="*/ 84 h 268"/>
                    <a:gd name="T56" fmla="*/ 0 w 823"/>
                    <a:gd name="T57" fmla="*/ 84 h 268"/>
                    <a:gd name="T58" fmla="*/ 0 w 823"/>
                    <a:gd name="T59" fmla="*/ 84 h 268"/>
                    <a:gd name="T60" fmla="*/ 0 w 823"/>
                    <a:gd name="T61" fmla="*/ 84 h 268"/>
                    <a:gd name="T62" fmla="*/ 0 w 823"/>
                    <a:gd name="T63" fmla="*/ 84 h 268"/>
                    <a:gd name="T64" fmla="*/ 0 w 823"/>
                    <a:gd name="T65" fmla="*/ 84 h 268"/>
                    <a:gd name="T66" fmla="*/ 0 w 823"/>
                    <a:gd name="T67" fmla="*/ 84 h 268"/>
                    <a:gd name="T68" fmla="*/ 0 w 823"/>
                    <a:gd name="T69" fmla="*/ 84 h 268"/>
                    <a:gd name="T70" fmla="*/ 0 w 823"/>
                    <a:gd name="T71" fmla="*/ 88 h 268"/>
                    <a:gd name="T72" fmla="*/ 128 w 823"/>
                    <a:gd name="T73" fmla="*/ 228 h 268"/>
                    <a:gd name="T74" fmla="*/ 823 w 823"/>
                    <a:gd name="T75" fmla="*/ 268 h 268"/>
                    <a:gd name="T76" fmla="*/ 734 w 823"/>
                    <a:gd name="T77" fmla="*/ 249 h 268"/>
                    <a:gd name="T78" fmla="*/ 583 w 823"/>
                    <a:gd name="T79" fmla="*/ 224 h 268"/>
                    <a:gd name="T80" fmla="*/ 402 w 823"/>
                    <a:gd name="T81" fmla="*/ 207 h 268"/>
                    <a:gd name="T82" fmla="*/ 248 w 823"/>
                    <a:gd name="T83" fmla="*/ 184 h 268"/>
                    <a:gd name="T84" fmla="*/ 83 w 823"/>
                    <a:gd name="T85" fmla="*/ 70 h 268"/>
                    <a:gd name="T86" fmla="*/ 60 w 823"/>
                    <a:gd name="T87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23" h="268">
                      <a:moveTo>
                        <a:pt x="60" y="0"/>
                      </a:moveTo>
                      <a:cubicBezTo>
                        <a:pt x="27" y="24"/>
                        <a:pt x="5" y="57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6"/>
                        <a:pt x="0" y="87"/>
                        <a:pt x="0" y="88"/>
                      </a:cubicBezTo>
                      <a:cubicBezTo>
                        <a:pt x="0" y="147"/>
                        <a:pt x="55" y="224"/>
                        <a:pt x="128" y="228"/>
                      </a:cubicBezTo>
                      <a:cubicBezTo>
                        <a:pt x="823" y="268"/>
                        <a:pt x="823" y="268"/>
                        <a:pt x="823" y="268"/>
                      </a:cubicBezTo>
                      <a:cubicBezTo>
                        <a:pt x="793" y="260"/>
                        <a:pt x="764" y="254"/>
                        <a:pt x="734" y="249"/>
                      </a:cubicBezTo>
                      <a:cubicBezTo>
                        <a:pt x="684" y="241"/>
                        <a:pt x="633" y="232"/>
                        <a:pt x="583" y="224"/>
                      </a:cubicBezTo>
                      <a:cubicBezTo>
                        <a:pt x="523" y="217"/>
                        <a:pt x="462" y="212"/>
                        <a:pt x="402" y="207"/>
                      </a:cubicBezTo>
                      <a:cubicBezTo>
                        <a:pt x="350" y="204"/>
                        <a:pt x="298" y="200"/>
                        <a:pt x="248" y="184"/>
                      </a:cubicBezTo>
                      <a:cubicBezTo>
                        <a:pt x="184" y="163"/>
                        <a:pt x="118" y="132"/>
                        <a:pt x="83" y="70"/>
                      </a:cubicBezTo>
                      <a:cubicBezTo>
                        <a:pt x="71" y="48"/>
                        <a:pt x="63" y="24"/>
                        <a:pt x="60" y="0"/>
                      </a:cubicBezTo>
                    </a:path>
                  </a:pathLst>
                </a:custGeom>
                <a:solidFill>
                  <a:srgbClr val="4F4F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0" name="ïS1iḓê">
                  <a:extLst>
                    <a:ext uri="{FF2B5EF4-FFF2-40B4-BE49-F238E27FC236}">
                      <a16:creationId xmlns:a16="http://schemas.microsoft.com/office/drawing/2014/main" id="{31C1D3A5-FAB1-41F6-80FC-07C911E41EF7}"/>
                    </a:ext>
                  </a:extLst>
                </p:cNvPr>
                <p:cNvSpPr/>
                <p:nvPr/>
              </p:nvSpPr>
              <p:spPr bwMode="auto">
                <a:xfrm>
                  <a:off x="8105860" y="2139081"/>
                  <a:ext cx="165665" cy="116483"/>
                </a:xfrm>
                <a:custGeom>
                  <a:avLst/>
                  <a:gdLst>
                    <a:gd name="T0" fmla="*/ 4 w 190"/>
                    <a:gd name="T1" fmla="*/ 35 h 134"/>
                    <a:gd name="T2" fmla="*/ 122 w 190"/>
                    <a:gd name="T3" fmla="*/ 134 h 134"/>
                    <a:gd name="T4" fmla="*/ 189 w 190"/>
                    <a:gd name="T5" fmla="*/ 94 h 134"/>
                    <a:gd name="T6" fmla="*/ 184 w 190"/>
                    <a:gd name="T7" fmla="*/ 88 h 134"/>
                    <a:gd name="T8" fmla="*/ 142 w 190"/>
                    <a:gd name="T9" fmla="*/ 84 h 134"/>
                    <a:gd name="T10" fmla="*/ 3 w 190"/>
                    <a:gd name="T11" fmla="*/ 26 h 134"/>
                    <a:gd name="T12" fmla="*/ 4 w 190"/>
                    <a:gd name="T13" fmla="*/ 35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" h="134">
                      <a:moveTo>
                        <a:pt x="4" y="35"/>
                      </a:moveTo>
                      <a:cubicBezTo>
                        <a:pt x="25" y="43"/>
                        <a:pt x="82" y="71"/>
                        <a:pt x="122" y="134"/>
                      </a:cubicBezTo>
                      <a:cubicBezTo>
                        <a:pt x="122" y="134"/>
                        <a:pt x="174" y="131"/>
                        <a:pt x="189" y="94"/>
                      </a:cubicBezTo>
                      <a:cubicBezTo>
                        <a:pt x="190" y="91"/>
                        <a:pt x="188" y="88"/>
                        <a:pt x="184" y="88"/>
                      </a:cubicBezTo>
                      <a:cubicBezTo>
                        <a:pt x="173" y="90"/>
                        <a:pt x="152" y="93"/>
                        <a:pt x="142" y="84"/>
                      </a:cubicBezTo>
                      <a:cubicBezTo>
                        <a:pt x="129" y="73"/>
                        <a:pt x="59" y="0"/>
                        <a:pt x="3" y="26"/>
                      </a:cubicBezTo>
                      <a:cubicBezTo>
                        <a:pt x="0" y="28"/>
                        <a:pt x="0" y="33"/>
                        <a:pt x="4" y="35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1" name="išlîdé">
                  <a:extLst>
                    <a:ext uri="{FF2B5EF4-FFF2-40B4-BE49-F238E27FC236}">
                      <a16:creationId xmlns:a16="http://schemas.microsoft.com/office/drawing/2014/main" id="{B3A8BF22-71C6-43D2-B290-E3C782E9F04E}"/>
                    </a:ext>
                  </a:extLst>
                </p:cNvPr>
                <p:cNvSpPr/>
                <p:nvPr/>
              </p:nvSpPr>
              <p:spPr bwMode="auto">
                <a:xfrm>
                  <a:off x="8286539" y="2286109"/>
                  <a:ext cx="109753" cy="171360"/>
                </a:xfrm>
                <a:custGeom>
                  <a:avLst/>
                  <a:gdLst>
                    <a:gd name="T0" fmla="*/ 85 w 126"/>
                    <a:gd name="T1" fmla="*/ 193 h 197"/>
                    <a:gd name="T2" fmla="*/ 0 w 126"/>
                    <a:gd name="T3" fmla="*/ 63 h 197"/>
                    <a:gd name="T4" fmla="*/ 47 w 126"/>
                    <a:gd name="T5" fmla="*/ 1 h 197"/>
                    <a:gd name="T6" fmla="*/ 53 w 126"/>
                    <a:gd name="T7" fmla="*/ 7 h 197"/>
                    <a:gd name="T8" fmla="*/ 52 w 126"/>
                    <a:gd name="T9" fmla="*/ 49 h 197"/>
                    <a:gd name="T10" fmla="*/ 93 w 126"/>
                    <a:gd name="T11" fmla="*/ 194 h 197"/>
                    <a:gd name="T12" fmla="*/ 85 w 126"/>
                    <a:gd name="T13" fmla="*/ 193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6" h="197">
                      <a:moveTo>
                        <a:pt x="85" y="193"/>
                      </a:moveTo>
                      <a:cubicBezTo>
                        <a:pt x="79" y="170"/>
                        <a:pt x="58" y="110"/>
                        <a:pt x="0" y="63"/>
                      </a:cubicBezTo>
                      <a:cubicBezTo>
                        <a:pt x="0" y="63"/>
                        <a:pt x="9" y="12"/>
                        <a:pt x="47" y="1"/>
                      </a:cubicBezTo>
                      <a:cubicBezTo>
                        <a:pt x="51" y="0"/>
                        <a:pt x="54" y="3"/>
                        <a:pt x="53" y="7"/>
                      </a:cubicBezTo>
                      <a:cubicBezTo>
                        <a:pt x="49" y="17"/>
                        <a:pt x="44" y="38"/>
                        <a:pt x="52" y="49"/>
                      </a:cubicBezTo>
                      <a:cubicBezTo>
                        <a:pt x="62" y="63"/>
                        <a:pt x="126" y="142"/>
                        <a:pt x="93" y="194"/>
                      </a:cubicBezTo>
                      <a:cubicBezTo>
                        <a:pt x="91" y="197"/>
                        <a:pt x="86" y="196"/>
                        <a:pt x="85" y="193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2" name="îṧ1iḋê">
                  <a:extLst>
                    <a:ext uri="{FF2B5EF4-FFF2-40B4-BE49-F238E27FC236}">
                      <a16:creationId xmlns:a16="http://schemas.microsoft.com/office/drawing/2014/main" id="{02C762E6-1741-47E2-82F3-17A5BBCA7E5D}"/>
                    </a:ext>
                  </a:extLst>
                </p:cNvPr>
                <p:cNvSpPr/>
                <p:nvPr/>
              </p:nvSpPr>
              <p:spPr bwMode="auto">
                <a:xfrm>
                  <a:off x="8136405" y="2296463"/>
                  <a:ext cx="117001" cy="112860"/>
                </a:xfrm>
                <a:custGeom>
                  <a:avLst/>
                  <a:gdLst>
                    <a:gd name="T0" fmla="*/ 134 w 134"/>
                    <a:gd name="T1" fmla="*/ 0 h 130"/>
                    <a:gd name="T2" fmla="*/ 4 w 134"/>
                    <a:gd name="T3" fmla="*/ 94 h 130"/>
                    <a:gd name="T4" fmla="*/ 48 w 134"/>
                    <a:gd name="T5" fmla="*/ 130 h 130"/>
                    <a:gd name="T6" fmla="*/ 134 w 134"/>
                    <a:gd name="T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4" h="130">
                      <a:moveTo>
                        <a:pt x="134" y="0"/>
                      </a:move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0" y="122"/>
                        <a:pt x="48" y="130"/>
                        <a:pt x="48" y="130"/>
                      </a:cubicBezTo>
                      <a:cubicBezTo>
                        <a:pt x="68" y="74"/>
                        <a:pt x="134" y="0"/>
                        <a:pt x="134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3" name="îṥļîḋe">
                  <a:extLst>
                    <a:ext uri="{FF2B5EF4-FFF2-40B4-BE49-F238E27FC236}">
                      <a16:creationId xmlns:a16="http://schemas.microsoft.com/office/drawing/2014/main" id="{B7F7BB35-9388-4352-BDB3-98433044722F}"/>
                    </a:ext>
                  </a:extLst>
                </p:cNvPr>
                <p:cNvSpPr/>
                <p:nvPr/>
              </p:nvSpPr>
              <p:spPr bwMode="auto">
                <a:xfrm>
                  <a:off x="8108448" y="2188263"/>
                  <a:ext cx="82832" cy="94222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4" name="ïś1íḑè">
                  <a:extLst>
                    <a:ext uri="{FF2B5EF4-FFF2-40B4-BE49-F238E27FC236}">
                      <a16:creationId xmlns:a16="http://schemas.microsoft.com/office/drawing/2014/main" id="{278BDB91-AF15-47F6-9BB2-5B2021DDE0A1}"/>
                    </a:ext>
                  </a:extLst>
                </p:cNvPr>
                <p:cNvSpPr/>
                <p:nvPr/>
              </p:nvSpPr>
              <p:spPr bwMode="auto">
                <a:xfrm>
                  <a:off x="8247193" y="2356516"/>
                  <a:ext cx="82832" cy="93704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5" name="îSļîḑè">
                  <a:extLst>
                    <a:ext uri="{FF2B5EF4-FFF2-40B4-BE49-F238E27FC236}">
                      <a16:creationId xmlns:a16="http://schemas.microsoft.com/office/drawing/2014/main" id="{660FDF90-7699-4C91-9151-D5867FD561CD}"/>
                    </a:ext>
                  </a:extLst>
                </p:cNvPr>
                <p:cNvSpPr/>
                <p:nvPr/>
              </p:nvSpPr>
              <p:spPr bwMode="auto">
                <a:xfrm>
                  <a:off x="8031311" y="2402592"/>
                  <a:ext cx="103540" cy="78174"/>
                </a:xfrm>
                <a:custGeom>
                  <a:avLst/>
                  <a:gdLst>
                    <a:gd name="T0" fmla="*/ 111 w 119"/>
                    <a:gd name="T1" fmla="*/ 80 h 90"/>
                    <a:gd name="T2" fmla="*/ 54 w 119"/>
                    <a:gd name="T3" fmla="*/ 61 h 90"/>
                    <a:gd name="T4" fmla="*/ 1 w 119"/>
                    <a:gd name="T5" fmla="*/ 35 h 90"/>
                    <a:gd name="T6" fmla="*/ 73 w 119"/>
                    <a:gd name="T7" fmla="*/ 14 h 90"/>
                    <a:gd name="T8" fmla="*/ 111 w 119"/>
                    <a:gd name="T9" fmla="*/ 8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90">
                      <a:moveTo>
                        <a:pt x="111" y="80"/>
                      </a:moveTo>
                      <a:cubicBezTo>
                        <a:pt x="102" y="90"/>
                        <a:pt x="82" y="72"/>
                        <a:pt x="54" y="61"/>
                      </a:cubicBezTo>
                      <a:cubicBezTo>
                        <a:pt x="27" y="49"/>
                        <a:pt x="0" y="48"/>
                        <a:pt x="1" y="35"/>
                      </a:cubicBezTo>
                      <a:cubicBezTo>
                        <a:pt x="1" y="23"/>
                        <a:pt x="38" y="0"/>
                        <a:pt x="73" y="14"/>
                      </a:cubicBezTo>
                      <a:cubicBezTo>
                        <a:pt x="109" y="29"/>
                        <a:pt x="119" y="71"/>
                        <a:pt x="111" y="80"/>
                      </a:cubicBezTo>
                      <a:close/>
                    </a:path>
                  </a:pathLst>
                </a:custGeom>
                <a:solidFill>
                  <a:srgbClr val="CB5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6" name="iślîḍè">
                  <a:extLst>
                    <a:ext uri="{FF2B5EF4-FFF2-40B4-BE49-F238E27FC236}">
                      <a16:creationId xmlns:a16="http://schemas.microsoft.com/office/drawing/2014/main" id="{5BFF8AE7-E682-419B-B335-2EC0EE9042A7}"/>
                    </a:ext>
                  </a:extLst>
                </p:cNvPr>
                <p:cNvSpPr/>
                <p:nvPr/>
              </p:nvSpPr>
              <p:spPr bwMode="auto">
                <a:xfrm>
                  <a:off x="8031311" y="2430547"/>
                  <a:ext cx="85421" cy="43487"/>
                </a:xfrm>
                <a:custGeom>
                  <a:avLst/>
                  <a:gdLst>
                    <a:gd name="T0" fmla="*/ 58 w 98"/>
                    <a:gd name="T1" fmla="*/ 9 h 50"/>
                    <a:gd name="T2" fmla="*/ 28 w 98"/>
                    <a:gd name="T3" fmla="*/ 1 h 50"/>
                    <a:gd name="T4" fmla="*/ 1 w 98"/>
                    <a:gd name="T5" fmla="*/ 2 h 50"/>
                    <a:gd name="T6" fmla="*/ 1 w 98"/>
                    <a:gd name="T7" fmla="*/ 3 h 50"/>
                    <a:gd name="T8" fmla="*/ 54 w 98"/>
                    <a:gd name="T9" fmla="*/ 29 h 50"/>
                    <a:gd name="T10" fmla="*/ 98 w 98"/>
                    <a:gd name="T11" fmla="*/ 50 h 50"/>
                    <a:gd name="T12" fmla="*/ 58 w 98"/>
                    <a:gd name="T1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8" h="50">
                      <a:moveTo>
                        <a:pt x="58" y="9"/>
                      </a:moveTo>
                      <a:cubicBezTo>
                        <a:pt x="49" y="5"/>
                        <a:pt x="39" y="2"/>
                        <a:pt x="28" y="1"/>
                      </a:cubicBezTo>
                      <a:cubicBezTo>
                        <a:pt x="19" y="0"/>
                        <a:pt x="10" y="3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6"/>
                        <a:pt x="27" y="17"/>
                        <a:pt x="54" y="29"/>
                      </a:cubicBezTo>
                      <a:cubicBezTo>
                        <a:pt x="73" y="36"/>
                        <a:pt x="88" y="47"/>
                        <a:pt x="98" y="50"/>
                      </a:cubicBezTo>
                      <a:cubicBezTo>
                        <a:pt x="88" y="34"/>
                        <a:pt x="76" y="18"/>
                        <a:pt x="58" y="9"/>
                      </a:cubicBezTo>
                      <a:close/>
                    </a:path>
                  </a:pathLst>
                </a:custGeom>
                <a:solidFill>
                  <a:srgbClr val="9B4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7" name="ï$ḷiḍè">
                  <a:extLst>
                    <a:ext uri="{FF2B5EF4-FFF2-40B4-BE49-F238E27FC236}">
                      <a16:creationId xmlns:a16="http://schemas.microsoft.com/office/drawing/2014/main" id="{C4F1D89F-AF38-42EB-83D4-A19BE2EC7302}"/>
                    </a:ext>
                  </a:extLst>
                </p:cNvPr>
                <p:cNvSpPr/>
                <p:nvPr/>
              </p:nvSpPr>
              <p:spPr bwMode="auto">
                <a:xfrm>
                  <a:off x="8050466" y="2408805"/>
                  <a:ext cx="75585" cy="38309"/>
                </a:xfrm>
                <a:custGeom>
                  <a:avLst/>
                  <a:gdLst>
                    <a:gd name="T0" fmla="*/ 87 w 87"/>
                    <a:gd name="T1" fmla="*/ 44 h 44"/>
                    <a:gd name="T2" fmla="*/ 51 w 87"/>
                    <a:gd name="T3" fmla="*/ 7 h 44"/>
                    <a:gd name="T4" fmla="*/ 0 w 87"/>
                    <a:gd name="T5" fmla="*/ 8 h 44"/>
                    <a:gd name="T6" fmla="*/ 87 w 87"/>
                    <a:gd name="T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44">
                      <a:moveTo>
                        <a:pt x="87" y="44"/>
                      </a:moveTo>
                      <a:cubicBezTo>
                        <a:pt x="82" y="30"/>
                        <a:pt x="70" y="15"/>
                        <a:pt x="51" y="7"/>
                      </a:cubicBezTo>
                      <a:cubicBezTo>
                        <a:pt x="33" y="0"/>
                        <a:pt x="14" y="2"/>
                        <a:pt x="0" y="8"/>
                      </a:cubicBezTo>
                      <a:lnTo>
                        <a:pt x="87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8" name="ïś1îḑe">
                  <a:extLst>
                    <a:ext uri="{FF2B5EF4-FFF2-40B4-BE49-F238E27FC236}">
                      <a16:creationId xmlns:a16="http://schemas.microsoft.com/office/drawing/2014/main" id="{226BCE65-B97D-4518-AEFC-370922225727}"/>
                    </a:ext>
                  </a:extLst>
                </p:cNvPr>
                <p:cNvSpPr/>
                <p:nvPr/>
              </p:nvSpPr>
              <p:spPr bwMode="auto">
                <a:xfrm>
                  <a:off x="8107930" y="2438832"/>
                  <a:ext cx="226236" cy="79209"/>
                </a:xfrm>
                <a:custGeom>
                  <a:avLst/>
                  <a:gdLst>
                    <a:gd name="T0" fmla="*/ 2 w 260"/>
                    <a:gd name="T1" fmla="*/ 89 h 91"/>
                    <a:gd name="T2" fmla="*/ 0 w 260"/>
                    <a:gd name="T3" fmla="*/ 91 h 91"/>
                    <a:gd name="T4" fmla="*/ 2 w 260"/>
                    <a:gd name="T5" fmla="*/ 89 h 91"/>
                    <a:gd name="T6" fmla="*/ 2 w 260"/>
                    <a:gd name="T7" fmla="*/ 89 h 91"/>
                    <a:gd name="T8" fmla="*/ 156 w 260"/>
                    <a:gd name="T9" fmla="*/ 0 h 91"/>
                    <a:gd name="T10" fmla="*/ 2 w 260"/>
                    <a:gd name="T11" fmla="*/ 89 h 91"/>
                    <a:gd name="T12" fmla="*/ 168 w 260"/>
                    <a:gd name="T13" fmla="*/ 8 h 91"/>
                    <a:gd name="T14" fmla="*/ 260 w 260"/>
                    <a:gd name="T15" fmla="*/ 39 h 91"/>
                    <a:gd name="T16" fmla="*/ 156 w 26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0" h="91">
                      <a:moveTo>
                        <a:pt x="2" y="89"/>
                      </a:moveTo>
                      <a:cubicBezTo>
                        <a:pt x="1" y="90"/>
                        <a:pt x="0" y="91"/>
                        <a:pt x="0" y="91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moveTo>
                        <a:pt x="156" y="0"/>
                      </a:moveTo>
                      <a:cubicBezTo>
                        <a:pt x="112" y="0"/>
                        <a:pt x="58" y="20"/>
                        <a:pt x="2" y="89"/>
                      </a:cubicBezTo>
                      <a:cubicBezTo>
                        <a:pt x="16" y="75"/>
                        <a:pt x="85" y="8"/>
                        <a:pt x="168" y="8"/>
                      </a:cubicBezTo>
                      <a:cubicBezTo>
                        <a:pt x="198" y="8"/>
                        <a:pt x="229" y="16"/>
                        <a:pt x="260" y="39"/>
                      </a:cubicBezTo>
                      <a:cubicBezTo>
                        <a:pt x="260" y="39"/>
                        <a:pt x="218" y="0"/>
                        <a:pt x="156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9" name="íśḷïḋè">
                  <a:extLst>
                    <a:ext uri="{FF2B5EF4-FFF2-40B4-BE49-F238E27FC236}">
                      <a16:creationId xmlns:a16="http://schemas.microsoft.com/office/drawing/2014/main" id="{8FA80EE2-37F9-4692-BEB4-864AF238CAD1}"/>
                    </a:ext>
                  </a:extLst>
                </p:cNvPr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rgbClr val="8787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0" name="ïṣlïďe">
                  <a:extLst>
                    <a:ext uri="{FF2B5EF4-FFF2-40B4-BE49-F238E27FC236}">
                      <a16:creationId xmlns:a16="http://schemas.microsoft.com/office/drawing/2014/main" id="{9848295C-DC67-4343-A72D-01315FA3A67D}"/>
                    </a:ext>
                  </a:extLst>
                </p:cNvPr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1" name="işlîdê">
                  <a:extLst>
                    <a:ext uri="{FF2B5EF4-FFF2-40B4-BE49-F238E27FC236}">
                      <a16:creationId xmlns:a16="http://schemas.microsoft.com/office/drawing/2014/main" id="{A69A4BC8-5E74-4E16-BF68-865673D42814}"/>
                    </a:ext>
                  </a:extLst>
                </p:cNvPr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2" name="îşliḓê">
                  <a:extLst>
                    <a:ext uri="{FF2B5EF4-FFF2-40B4-BE49-F238E27FC236}">
                      <a16:creationId xmlns:a16="http://schemas.microsoft.com/office/drawing/2014/main" id="{F0133A6C-57C7-4D57-95C9-AD532D66BA31}"/>
                    </a:ext>
                  </a:extLst>
                </p:cNvPr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3" name="íŝḻîḑè">
                  <a:extLst>
                    <a:ext uri="{FF2B5EF4-FFF2-40B4-BE49-F238E27FC236}">
                      <a16:creationId xmlns:a16="http://schemas.microsoft.com/office/drawing/2014/main" id="{0E47E231-6B2F-45C7-AD42-34CDD016B9B7}"/>
                    </a:ext>
                  </a:extLst>
                </p:cNvPr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7A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4" name="í$ľíḋè">
                  <a:extLst>
                    <a:ext uri="{FF2B5EF4-FFF2-40B4-BE49-F238E27FC236}">
                      <a16:creationId xmlns:a16="http://schemas.microsoft.com/office/drawing/2014/main" id="{FB130D67-9C14-4A70-8C14-9E7EC9AE4B77}"/>
                    </a:ext>
                  </a:extLst>
                </p:cNvPr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C5AACFBA-C36A-48E2-9277-F211C2C24ABA}"/>
                </a:ext>
              </a:extLst>
            </p:cNvPr>
            <p:cNvGrpSpPr/>
            <p:nvPr/>
          </p:nvGrpSpPr>
          <p:grpSpPr>
            <a:xfrm>
              <a:off x="5454501" y="2124148"/>
              <a:ext cx="1371564" cy="1444466"/>
              <a:chOff x="4990682" y="2200346"/>
              <a:chExt cx="1371564" cy="1444466"/>
            </a:xfrm>
          </p:grpSpPr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5D3DC459-B124-4F41-8585-B7173B7627E1}"/>
                  </a:ext>
                </a:extLst>
              </p:cNvPr>
              <p:cNvSpPr txBox="1"/>
              <p:nvPr/>
            </p:nvSpPr>
            <p:spPr>
              <a:xfrm>
                <a:off x="5181624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小学生</a:t>
                </a:r>
              </a:p>
            </p:txBody>
          </p:sp>
          <p:grpSp>
            <p:nvGrpSpPr>
              <p:cNvPr id="479" name="88c29f52-4437-46e5-b751-43edfc61ac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D5B053F7-7929-4BD1-ACD3-8B8E6471576B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3"/>
                </p:custDataLst>
              </p:nvPr>
            </p:nvGrpSpPr>
            <p:grpSpPr>
              <a:xfrm>
                <a:off x="4990682" y="2200346"/>
                <a:ext cx="1371564" cy="1116444"/>
                <a:chOff x="3295651" y="1085851"/>
                <a:chExt cx="5581650" cy="4543425"/>
              </a:xfrm>
            </p:grpSpPr>
            <p:sp>
              <p:nvSpPr>
                <p:cNvPr id="480" name="iSļïḍé">
                  <a:extLst>
                    <a:ext uri="{FF2B5EF4-FFF2-40B4-BE49-F238E27FC236}">
                      <a16:creationId xmlns:a16="http://schemas.microsoft.com/office/drawing/2014/main" id="{FECD8F94-AC74-4888-BB79-03460EB12581}"/>
                    </a:ext>
                  </a:extLst>
                </p:cNvPr>
                <p:cNvSpPr/>
                <p:nvPr/>
              </p:nvSpPr>
              <p:spPr bwMode="auto">
                <a:xfrm>
                  <a:off x="5414963" y="1085851"/>
                  <a:ext cx="866775" cy="1892300"/>
                </a:xfrm>
                <a:custGeom>
                  <a:avLst/>
                  <a:gdLst>
                    <a:gd name="T0" fmla="*/ 49 w 49"/>
                    <a:gd name="T1" fmla="*/ 24 h 107"/>
                    <a:gd name="T2" fmla="*/ 0 w 49"/>
                    <a:gd name="T3" fmla="*/ 38 h 107"/>
                    <a:gd name="T4" fmla="*/ 18 w 49"/>
                    <a:gd name="T5" fmla="*/ 87 h 107"/>
                    <a:gd name="T6" fmla="*/ 10 w 49"/>
                    <a:gd name="T7" fmla="*/ 98 h 107"/>
                    <a:gd name="T8" fmla="*/ 24 w 49"/>
                    <a:gd name="T9" fmla="*/ 107 h 107"/>
                    <a:gd name="T10" fmla="*/ 39 w 49"/>
                    <a:gd name="T11" fmla="*/ 100 h 107"/>
                    <a:gd name="T12" fmla="*/ 49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49" y="24"/>
                      </a:moveTo>
                      <a:cubicBezTo>
                        <a:pt x="40" y="2"/>
                        <a:pt x="0" y="0"/>
                        <a:pt x="0" y="38"/>
                      </a:cubicBezTo>
                      <a:cubicBezTo>
                        <a:pt x="0" y="68"/>
                        <a:pt x="18" y="68"/>
                        <a:pt x="18" y="87"/>
                      </a:cubicBezTo>
                      <a:cubicBezTo>
                        <a:pt x="18" y="95"/>
                        <a:pt x="10" y="98"/>
                        <a:pt x="10" y="98"/>
                      </a:cubicBezTo>
                      <a:cubicBezTo>
                        <a:pt x="10" y="98"/>
                        <a:pt x="11" y="107"/>
                        <a:pt x="24" y="107"/>
                      </a:cubicBezTo>
                      <a:cubicBezTo>
                        <a:pt x="35" y="107"/>
                        <a:pt x="39" y="100"/>
                        <a:pt x="39" y="100"/>
                      </a:cubicBezTo>
                      <a:lnTo>
                        <a:pt x="49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1" name="îS1ïḑé">
                  <a:extLst>
                    <a:ext uri="{FF2B5EF4-FFF2-40B4-BE49-F238E27FC236}">
                      <a16:creationId xmlns:a16="http://schemas.microsoft.com/office/drawing/2014/main" id="{A880349C-5CC0-4B5C-AA64-A9800C52EF3C}"/>
                    </a:ext>
                  </a:extLst>
                </p:cNvPr>
                <p:cNvSpPr/>
                <p:nvPr/>
              </p:nvSpPr>
              <p:spPr bwMode="auto">
                <a:xfrm>
                  <a:off x="7412038" y="1085851"/>
                  <a:ext cx="865188" cy="1892300"/>
                </a:xfrm>
                <a:custGeom>
                  <a:avLst/>
                  <a:gdLst>
                    <a:gd name="T0" fmla="*/ 0 w 49"/>
                    <a:gd name="T1" fmla="*/ 24 h 107"/>
                    <a:gd name="T2" fmla="*/ 49 w 49"/>
                    <a:gd name="T3" fmla="*/ 38 h 107"/>
                    <a:gd name="T4" fmla="*/ 30 w 49"/>
                    <a:gd name="T5" fmla="*/ 87 h 107"/>
                    <a:gd name="T6" fmla="*/ 39 w 49"/>
                    <a:gd name="T7" fmla="*/ 98 h 107"/>
                    <a:gd name="T8" fmla="*/ 24 w 49"/>
                    <a:gd name="T9" fmla="*/ 107 h 107"/>
                    <a:gd name="T10" fmla="*/ 9 w 49"/>
                    <a:gd name="T11" fmla="*/ 100 h 107"/>
                    <a:gd name="T12" fmla="*/ 0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0" y="24"/>
                      </a:moveTo>
                      <a:cubicBezTo>
                        <a:pt x="9" y="2"/>
                        <a:pt x="49" y="0"/>
                        <a:pt x="49" y="38"/>
                      </a:cubicBezTo>
                      <a:cubicBezTo>
                        <a:pt x="49" y="68"/>
                        <a:pt x="30" y="68"/>
                        <a:pt x="30" y="87"/>
                      </a:cubicBezTo>
                      <a:cubicBezTo>
                        <a:pt x="30" y="95"/>
                        <a:pt x="39" y="98"/>
                        <a:pt x="39" y="98"/>
                      </a:cubicBezTo>
                      <a:cubicBezTo>
                        <a:pt x="39" y="98"/>
                        <a:pt x="37" y="107"/>
                        <a:pt x="24" y="107"/>
                      </a:cubicBezTo>
                      <a:cubicBezTo>
                        <a:pt x="13" y="107"/>
                        <a:pt x="9" y="100"/>
                        <a:pt x="9" y="10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2" name="îṧḷïdê">
                  <a:extLst>
                    <a:ext uri="{FF2B5EF4-FFF2-40B4-BE49-F238E27FC236}">
                      <a16:creationId xmlns:a16="http://schemas.microsoft.com/office/drawing/2014/main" id="{D116BC42-5952-4944-9F6C-5158809A9128}"/>
                    </a:ext>
                  </a:extLst>
                </p:cNvPr>
                <p:cNvSpPr/>
                <p:nvPr/>
              </p:nvSpPr>
              <p:spPr bwMode="auto">
                <a:xfrm>
                  <a:off x="5821363" y="1262063"/>
                  <a:ext cx="2049463" cy="1998663"/>
                </a:xfrm>
                <a:custGeom>
                  <a:avLst/>
                  <a:gdLst>
                    <a:gd name="T0" fmla="*/ 58 w 116"/>
                    <a:gd name="T1" fmla="*/ 8 h 113"/>
                    <a:gd name="T2" fmla="*/ 5 w 116"/>
                    <a:gd name="T3" fmla="*/ 76 h 113"/>
                    <a:gd name="T4" fmla="*/ 35 w 116"/>
                    <a:gd name="T5" fmla="*/ 113 h 113"/>
                    <a:gd name="T6" fmla="*/ 58 w 116"/>
                    <a:gd name="T7" fmla="*/ 113 h 113"/>
                    <a:gd name="T8" fmla="*/ 58 w 116"/>
                    <a:gd name="T9" fmla="*/ 113 h 113"/>
                    <a:gd name="T10" fmla="*/ 81 w 116"/>
                    <a:gd name="T11" fmla="*/ 113 h 113"/>
                    <a:gd name="T12" fmla="*/ 110 w 116"/>
                    <a:gd name="T13" fmla="*/ 76 h 113"/>
                    <a:gd name="T14" fmla="*/ 58 w 116"/>
                    <a:gd name="T15" fmla="*/ 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13">
                      <a:moveTo>
                        <a:pt x="58" y="8"/>
                      </a:moveTo>
                      <a:cubicBezTo>
                        <a:pt x="51" y="0"/>
                        <a:pt x="0" y="10"/>
                        <a:pt x="5" y="76"/>
                      </a:cubicBezTo>
                      <a:cubicBezTo>
                        <a:pt x="8" y="101"/>
                        <a:pt x="35" y="113"/>
                        <a:pt x="35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81" y="113"/>
                        <a:pt x="81" y="113"/>
                        <a:pt x="81" y="113"/>
                      </a:cubicBezTo>
                      <a:cubicBezTo>
                        <a:pt x="81" y="113"/>
                        <a:pt x="108" y="101"/>
                        <a:pt x="110" y="76"/>
                      </a:cubicBezTo>
                      <a:cubicBezTo>
                        <a:pt x="116" y="10"/>
                        <a:pt x="65" y="0"/>
                        <a:pt x="58" y="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3" name="ïṧlídé">
                  <a:extLst>
                    <a:ext uri="{FF2B5EF4-FFF2-40B4-BE49-F238E27FC236}">
                      <a16:creationId xmlns:a16="http://schemas.microsoft.com/office/drawing/2014/main" id="{17777D46-B29C-4926-A6FE-949D7305200E}"/>
                    </a:ext>
                  </a:extLst>
                </p:cNvPr>
                <p:cNvSpPr/>
                <p:nvPr/>
              </p:nvSpPr>
              <p:spPr bwMode="auto">
                <a:xfrm>
                  <a:off x="6457951" y="3454401"/>
                  <a:ext cx="777875" cy="619125"/>
                </a:xfrm>
                <a:custGeom>
                  <a:avLst/>
                  <a:gdLst>
                    <a:gd name="T0" fmla="*/ 22 w 44"/>
                    <a:gd name="T1" fmla="*/ 35 h 35"/>
                    <a:gd name="T2" fmla="*/ 44 w 44"/>
                    <a:gd name="T3" fmla="*/ 18 h 35"/>
                    <a:gd name="T4" fmla="*/ 39 w 44"/>
                    <a:gd name="T5" fmla="*/ 0 h 35"/>
                    <a:gd name="T6" fmla="*/ 22 w 44"/>
                    <a:gd name="T7" fmla="*/ 0 h 35"/>
                    <a:gd name="T8" fmla="*/ 4 w 44"/>
                    <a:gd name="T9" fmla="*/ 0 h 35"/>
                    <a:gd name="T10" fmla="*/ 0 w 44"/>
                    <a:gd name="T11" fmla="*/ 18 h 35"/>
                    <a:gd name="T12" fmla="*/ 22 w 4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35">
                      <a:moveTo>
                        <a:pt x="22" y="35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1" y="14"/>
                        <a:pt x="39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4"/>
                        <a:pt x="0" y="18"/>
                        <a:pt x="0" y="18"/>
                      </a:cubicBezTo>
                      <a:lnTo>
                        <a:pt x="22" y="35"/>
                      </a:ln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4" name="îšḷíḍè">
                  <a:extLst>
                    <a:ext uri="{FF2B5EF4-FFF2-40B4-BE49-F238E27FC236}">
                      <a16:creationId xmlns:a16="http://schemas.microsoft.com/office/drawing/2014/main" id="{5CCDCF95-7073-4DE5-AA59-2E943DCD97AF}"/>
                    </a:ext>
                  </a:extLst>
                </p:cNvPr>
                <p:cNvSpPr/>
                <p:nvPr/>
              </p:nvSpPr>
              <p:spPr bwMode="auto">
                <a:xfrm>
                  <a:off x="6527801" y="3454401"/>
                  <a:ext cx="636588" cy="195263"/>
                </a:xfrm>
                <a:custGeom>
                  <a:avLst/>
                  <a:gdLst>
                    <a:gd name="T0" fmla="*/ 35 w 36"/>
                    <a:gd name="T1" fmla="*/ 0 h 11"/>
                    <a:gd name="T2" fmla="*/ 18 w 36"/>
                    <a:gd name="T3" fmla="*/ 0 h 11"/>
                    <a:gd name="T4" fmla="*/ 0 w 36"/>
                    <a:gd name="T5" fmla="*/ 0 h 11"/>
                    <a:gd name="T6" fmla="*/ 0 w 36"/>
                    <a:gd name="T7" fmla="*/ 4 h 11"/>
                    <a:gd name="T8" fmla="*/ 18 w 36"/>
                    <a:gd name="T9" fmla="*/ 11 h 11"/>
                    <a:gd name="T10" fmla="*/ 36 w 36"/>
                    <a:gd name="T11" fmla="*/ 4 h 11"/>
                    <a:gd name="T12" fmla="*/ 35 w 36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1">
                      <a:moveTo>
                        <a:pt x="35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5" y="8"/>
                        <a:pt x="11" y="11"/>
                        <a:pt x="18" y="11"/>
                      </a:cubicBezTo>
                      <a:cubicBezTo>
                        <a:pt x="24" y="11"/>
                        <a:pt x="30" y="8"/>
                        <a:pt x="36" y="4"/>
                      </a:cubicBezTo>
                      <a:cubicBezTo>
                        <a:pt x="36" y="3"/>
                        <a:pt x="35" y="2"/>
                        <a:pt x="35" y="0"/>
                      </a:cubicBez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5" name="i$lïḋe">
                  <a:extLst>
                    <a:ext uri="{FF2B5EF4-FFF2-40B4-BE49-F238E27FC236}">
                      <a16:creationId xmlns:a16="http://schemas.microsoft.com/office/drawing/2014/main" id="{2BBF2B7C-B85F-40F1-B302-0AC3EFD8540B}"/>
                    </a:ext>
                  </a:extLst>
                </p:cNvPr>
                <p:cNvSpPr/>
                <p:nvPr/>
              </p:nvSpPr>
              <p:spPr bwMode="auto">
                <a:xfrm>
                  <a:off x="6192838" y="1581151"/>
                  <a:ext cx="1289050" cy="1979613"/>
                </a:xfrm>
                <a:custGeom>
                  <a:avLst/>
                  <a:gdLst>
                    <a:gd name="T0" fmla="*/ 37 w 73"/>
                    <a:gd name="T1" fmla="*/ 112 h 112"/>
                    <a:gd name="T2" fmla="*/ 73 w 73"/>
                    <a:gd name="T3" fmla="*/ 55 h 112"/>
                    <a:gd name="T4" fmla="*/ 37 w 73"/>
                    <a:gd name="T5" fmla="*/ 0 h 112"/>
                    <a:gd name="T6" fmla="*/ 0 w 73"/>
                    <a:gd name="T7" fmla="*/ 55 h 112"/>
                    <a:gd name="T8" fmla="*/ 37 w 73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112">
                      <a:moveTo>
                        <a:pt x="37" y="112"/>
                      </a:moveTo>
                      <a:cubicBezTo>
                        <a:pt x="57" y="112"/>
                        <a:pt x="73" y="91"/>
                        <a:pt x="73" y="55"/>
                      </a:cubicBezTo>
                      <a:cubicBezTo>
                        <a:pt x="73" y="11"/>
                        <a:pt x="60" y="0"/>
                        <a:pt x="37" y="0"/>
                      </a:cubicBezTo>
                      <a:cubicBezTo>
                        <a:pt x="14" y="0"/>
                        <a:pt x="0" y="11"/>
                        <a:pt x="0" y="55"/>
                      </a:cubicBezTo>
                      <a:cubicBezTo>
                        <a:pt x="0" y="91"/>
                        <a:pt x="16" y="112"/>
                        <a:pt x="37" y="112"/>
                      </a:cubicBez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6" name="îṧḻîḋé">
                  <a:extLst>
                    <a:ext uri="{FF2B5EF4-FFF2-40B4-BE49-F238E27FC236}">
                      <a16:creationId xmlns:a16="http://schemas.microsoft.com/office/drawing/2014/main" id="{FD93421B-4E47-4BB1-BCD3-29DDB2EF8558}"/>
                    </a:ext>
                  </a:extLst>
                </p:cNvPr>
                <p:cNvSpPr/>
                <p:nvPr/>
              </p:nvSpPr>
              <p:spPr bwMode="auto">
                <a:xfrm>
                  <a:off x="6846888" y="1581151"/>
                  <a:ext cx="635000" cy="1979613"/>
                </a:xfrm>
                <a:custGeom>
                  <a:avLst/>
                  <a:gdLst>
                    <a:gd name="T0" fmla="*/ 0 w 36"/>
                    <a:gd name="T1" fmla="*/ 0 h 112"/>
                    <a:gd name="T2" fmla="*/ 0 w 36"/>
                    <a:gd name="T3" fmla="*/ 112 h 112"/>
                    <a:gd name="T4" fmla="*/ 36 w 36"/>
                    <a:gd name="T5" fmla="*/ 55 h 112"/>
                    <a:gd name="T6" fmla="*/ 0 w 36"/>
                    <a:gd name="T7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12">
                      <a:moveTo>
                        <a:pt x="0" y="0"/>
                      </a:move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21" y="112"/>
                        <a:pt x="36" y="91"/>
                        <a:pt x="36" y="55"/>
                      </a:cubicBezTo>
                      <a:cubicBezTo>
                        <a:pt x="36" y="11"/>
                        <a:pt x="23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FFE1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7" name="î$ļîďe">
                  <a:extLst>
                    <a:ext uri="{FF2B5EF4-FFF2-40B4-BE49-F238E27FC236}">
                      <a16:creationId xmlns:a16="http://schemas.microsoft.com/office/drawing/2014/main" id="{042F9470-ED2F-40DB-93A0-08C293905794}"/>
                    </a:ext>
                  </a:extLst>
                </p:cNvPr>
                <p:cNvSpPr/>
                <p:nvPr/>
              </p:nvSpPr>
              <p:spPr bwMode="auto">
                <a:xfrm>
                  <a:off x="6051551" y="2341563"/>
                  <a:ext cx="193675" cy="723900"/>
                </a:xfrm>
                <a:custGeom>
                  <a:avLst/>
                  <a:gdLst>
                    <a:gd name="T0" fmla="*/ 11 w 11"/>
                    <a:gd name="T1" fmla="*/ 35 h 41"/>
                    <a:gd name="T2" fmla="*/ 3 w 11"/>
                    <a:gd name="T3" fmla="*/ 27 h 41"/>
                    <a:gd name="T4" fmla="*/ 5 w 11"/>
                    <a:gd name="T5" fmla="*/ 2 h 41"/>
                    <a:gd name="T6" fmla="*/ 10 w 11"/>
                    <a:gd name="T7" fmla="*/ 3 h 41"/>
                    <a:gd name="T8" fmla="*/ 11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11" y="35"/>
                      </a:moveTo>
                      <a:cubicBezTo>
                        <a:pt x="11" y="35"/>
                        <a:pt x="6" y="41"/>
                        <a:pt x="3" y="27"/>
                      </a:cubicBezTo>
                      <a:cubicBezTo>
                        <a:pt x="0" y="12"/>
                        <a:pt x="0" y="3"/>
                        <a:pt x="5" y="2"/>
                      </a:cubicBezTo>
                      <a:cubicBezTo>
                        <a:pt x="9" y="0"/>
                        <a:pt x="10" y="3"/>
                        <a:pt x="10" y="3"/>
                      </a:cubicBezTo>
                      <a:lnTo>
                        <a:pt x="11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8" name="ïślíḋe">
                  <a:extLst>
                    <a:ext uri="{FF2B5EF4-FFF2-40B4-BE49-F238E27FC236}">
                      <a16:creationId xmlns:a16="http://schemas.microsoft.com/office/drawing/2014/main" id="{EFF048D9-C3C2-483E-8208-D6C8C9AD4A4E}"/>
                    </a:ext>
                  </a:extLst>
                </p:cNvPr>
                <p:cNvSpPr/>
                <p:nvPr/>
              </p:nvSpPr>
              <p:spPr bwMode="auto">
                <a:xfrm>
                  <a:off x="7446963" y="2341563"/>
                  <a:ext cx="195263" cy="723900"/>
                </a:xfrm>
                <a:custGeom>
                  <a:avLst/>
                  <a:gdLst>
                    <a:gd name="T0" fmla="*/ 0 w 11"/>
                    <a:gd name="T1" fmla="*/ 35 h 41"/>
                    <a:gd name="T2" fmla="*/ 8 w 11"/>
                    <a:gd name="T3" fmla="*/ 27 h 41"/>
                    <a:gd name="T4" fmla="*/ 6 w 11"/>
                    <a:gd name="T5" fmla="*/ 2 h 41"/>
                    <a:gd name="T6" fmla="*/ 1 w 11"/>
                    <a:gd name="T7" fmla="*/ 3 h 41"/>
                    <a:gd name="T8" fmla="*/ 0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0" y="35"/>
                      </a:moveTo>
                      <a:cubicBezTo>
                        <a:pt x="0" y="35"/>
                        <a:pt x="5" y="41"/>
                        <a:pt x="8" y="27"/>
                      </a:cubicBezTo>
                      <a:cubicBezTo>
                        <a:pt x="11" y="12"/>
                        <a:pt x="11" y="3"/>
                        <a:pt x="6" y="2"/>
                      </a:cubicBezTo>
                      <a:cubicBezTo>
                        <a:pt x="2" y="0"/>
                        <a:pt x="1" y="3"/>
                        <a:pt x="1" y="3"/>
                      </a:cubicBez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9" name="íṣḻiḋé">
                  <a:extLst>
                    <a:ext uri="{FF2B5EF4-FFF2-40B4-BE49-F238E27FC236}">
                      <a16:creationId xmlns:a16="http://schemas.microsoft.com/office/drawing/2014/main" id="{FAF1B403-5DD9-47B7-96D0-D5246B361D8B}"/>
                    </a:ext>
                  </a:extLst>
                </p:cNvPr>
                <p:cNvSpPr/>
                <p:nvPr/>
              </p:nvSpPr>
              <p:spPr bwMode="auto">
                <a:xfrm>
                  <a:off x="6086476" y="1385888"/>
                  <a:ext cx="1536700" cy="1042988"/>
                </a:xfrm>
                <a:custGeom>
                  <a:avLst/>
                  <a:gdLst>
                    <a:gd name="T0" fmla="*/ 78 w 87"/>
                    <a:gd name="T1" fmla="*/ 59 h 59"/>
                    <a:gd name="T2" fmla="*/ 82 w 87"/>
                    <a:gd name="T3" fmla="*/ 59 h 59"/>
                    <a:gd name="T4" fmla="*/ 77 w 87"/>
                    <a:gd name="T5" fmla="*/ 18 h 59"/>
                    <a:gd name="T6" fmla="*/ 43 w 87"/>
                    <a:gd name="T7" fmla="*/ 2 h 59"/>
                    <a:gd name="T8" fmla="*/ 12 w 87"/>
                    <a:gd name="T9" fmla="*/ 19 h 59"/>
                    <a:gd name="T10" fmla="*/ 5 w 87"/>
                    <a:gd name="T11" fmla="*/ 59 h 59"/>
                    <a:gd name="T12" fmla="*/ 9 w 87"/>
                    <a:gd name="T13" fmla="*/ 59 h 59"/>
                    <a:gd name="T14" fmla="*/ 16 w 87"/>
                    <a:gd name="T15" fmla="*/ 39 h 59"/>
                    <a:gd name="T16" fmla="*/ 16 w 87"/>
                    <a:gd name="T17" fmla="*/ 59 h 59"/>
                    <a:gd name="T18" fmla="*/ 35 w 87"/>
                    <a:gd name="T19" fmla="*/ 59 h 59"/>
                    <a:gd name="T20" fmla="*/ 39 w 87"/>
                    <a:gd name="T21" fmla="*/ 48 h 59"/>
                    <a:gd name="T22" fmla="*/ 41 w 87"/>
                    <a:gd name="T23" fmla="*/ 58 h 59"/>
                    <a:gd name="T24" fmla="*/ 64 w 87"/>
                    <a:gd name="T25" fmla="*/ 58 h 59"/>
                    <a:gd name="T26" fmla="*/ 62 w 87"/>
                    <a:gd name="T27" fmla="*/ 37 h 59"/>
                    <a:gd name="T28" fmla="*/ 69 w 87"/>
                    <a:gd name="T29" fmla="*/ 58 h 59"/>
                    <a:gd name="T30" fmla="*/ 78 w 87"/>
                    <a:gd name="T31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7" h="59">
                      <a:moveTo>
                        <a:pt x="78" y="59"/>
                      </a:moveTo>
                      <a:cubicBezTo>
                        <a:pt x="82" y="59"/>
                        <a:pt x="82" y="59"/>
                        <a:pt x="82" y="59"/>
                      </a:cubicBezTo>
                      <a:cubicBezTo>
                        <a:pt x="82" y="59"/>
                        <a:pt x="87" y="36"/>
                        <a:pt x="77" y="18"/>
                      </a:cubicBezTo>
                      <a:cubicBezTo>
                        <a:pt x="68" y="0"/>
                        <a:pt x="44" y="2"/>
                        <a:pt x="43" y="2"/>
                      </a:cubicBezTo>
                      <a:cubicBezTo>
                        <a:pt x="42" y="2"/>
                        <a:pt x="20" y="2"/>
                        <a:pt x="12" y="19"/>
                      </a:cubicBezTo>
                      <a:cubicBezTo>
                        <a:pt x="3" y="36"/>
                        <a:pt x="0" y="32"/>
                        <a:pt x="5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10" y="42"/>
                        <a:pt x="16" y="39"/>
                      </a:cubicBezTo>
                      <a:cubicBezTo>
                        <a:pt x="14" y="45"/>
                        <a:pt x="16" y="59"/>
                        <a:pt x="16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48"/>
                        <a:pt x="62" y="37"/>
                      </a:cubicBezTo>
                      <a:cubicBezTo>
                        <a:pt x="62" y="37"/>
                        <a:pt x="69" y="52"/>
                        <a:pt x="69" y="58"/>
                      </a:cubicBezTo>
                      <a:lnTo>
                        <a:pt x="78" y="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0" name="ï$ļïḓè">
                  <a:extLst>
                    <a:ext uri="{FF2B5EF4-FFF2-40B4-BE49-F238E27FC236}">
                      <a16:creationId xmlns:a16="http://schemas.microsoft.com/office/drawing/2014/main" id="{7DA08C91-9058-494C-947F-532AC5E15E74}"/>
                    </a:ext>
                  </a:extLst>
                </p:cNvPr>
                <p:cNvSpPr/>
                <p:nvPr/>
              </p:nvSpPr>
              <p:spPr bwMode="auto">
                <a:xfrm>
                  <a:off x="5538788" y="3897313"/>
                  <a:ext cx="2614613" cy="1273175"/>
                </a:xfrm>
                <a:custGeom>
                  <a:avLst/>
                  <a:gdLst>
                    <a:gd name="T0" fmla="*/ 148 w 148"/>
                    <a:gd name="T1" fmla="*/ 72 h 72"/>
                    <a:gd name="T2" fmla="*/ 138 w 148"/>
                    <a:gd name="T3" fmla="*/ 20 h 72"/>
                    <a:gd name="T4" fmla="*/ 132 w 148"/>
                    <a:gd name="T5" fmla="*/ 13 h 72"/>
                    <a:gd name="T6" fmla="*/ 110 w 148"/>
                    <a:gd name="T7" fmla="*/ 1 h 72"/>
                    <a:gd name="T8" fmla="*/ 74 w 148"/>
                    <a:gd name="T9" fmla="*/ 0 h 72"/>
                    <a:gd name="T10" fmla="*/ 74 w 148"/>
                    <a:gd name="T11" fmla="*/ 0 h 72"/>
                    <a:gd name="T12" fmla="*/ 74 w 148"/>
                    <a:gd name="T13" fmla="*/ 0 h 72"/>
                    <a:gd name="T14" fmla="*/ 38 w 148"/>
                    <a:gd name="T15" fmla="*/ 1 h 72"/>
                    <a:gd name="T16" fmla="*/ 16 w 148"/>
                    <a:gd name="T17" fmla="*/ 13 h 72"/>
                    <a:gd name="T18" fmla="*/ 10 w 148"/>
                    <a:gd name="T19" fmla="*/ 20 h 72"/>
                    <a:gd name="T20" fmla="*/ 0 w 148"/>
                    <a:gd name="T21" fmla="*/ 72 h 72"/>
                    <a:gd name="T22" fmla="*/ 74 w 148"/>
                    <a:gd name="T23" fmla="*/ 72 h 72"/>
                    <a:gd name="T24" fmla="*/ 148 w 148"/>
                    <a:gd name="T25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8" h="72">
                      <a:moveTo>
                        <a:pt x="148" y="72"/>
                      </a:moveTo>
                      <a:cubicBezTo>
                        <a:pt x="138" y="20"/>
                        <a:pt x="138" y="20"/>
                        <a:pt x="138" y="20"/>
                      </a:cubicBezTo>
                      <a:cubicBezTo>
                        <a:pt x="137" y="17"/>
                        <a:pt x="135" y="15"/>
                        <a:pt x="132" y="13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3" y="15"/>
                        <a:pt x="11" y="17"/>
                        <a:pt x="10" y="20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74" y="72"/>
                        <a:pt x="74" y="72"/>
                        <a:pt x="74" y="72"/>
                      </a:cubicBezTo>
                      <a:lnTo>
                        <a:pt x="148" y="72"/>
                      </a:ln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1" name="íṧľíḋè">
                  <a:extLst>
                    <a:ext uri="{FF2B5EF4-FFF2-40B4-BE49-F238E27FC236}">
                      <a16:creationId xmlns:a16="http://schemas.microsoft.com/office/drawing/2014/main" id="{14B1C345-9CD0-4979-9D83-FCC35F7A3F5D}"/>
                    </a:ext>
                  </a:extLst>
                </p:cNvPr>
                <p:cNvSpPr/>
                <p:nvPr/>
              </p:nvSpPr>
              <p:spPr bwMode="auto">
                <a:xfrm>
                  <a:off x="6192838" y="3649663"/>
                  <a:ext cx="654050" cy="884238"/>
                </a:xfrm>
                <a:custGeom>
                  <a:avLst/>
                  <a:gdLst>
                    <a:gd name="T0" fmla="*/ 15 w 37"/>
                    <a:gd name="T1" fmla="*/ 0 h 50"/>
                    <a:gd name="T2" fmla="*/ 0 w 37"/>
                    <a:gd name="T3" fmla="*/ 13 h 50"/>
                    <a:gd name="T4" fmla="*/ 37 w 37"/>
                    <a:gd name="T5" fmla="*/ 14 h 50"/>
                    <a:gd name="T6" fmla="*/ 15 w 37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50">
                      <a:moveTo>
                        <a:pt x="15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6" y="50"/>
                        <a:pt x="37" y="14"/>
                      </a:cubicBez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2" name="ïṡļîḓê">
                  <a:extLst>
                    <a:ext uri="{FF2B5EF4-FFF2-40B4-BE49-F238E27FC236}">
                      <a16:creationId xmlns:a16="http://schemas.microsoft.com/office/drawing/2014/main" id="{844A127B-44F9-41E2-921C-F838B4392C98}"/>
                    </a:ext>
                  </a:extLst>
                </p:cNvPr>
                <p:cNvSpPr/>
                <p:nvPr/>
              </p:nvSpPr>
              <p:spPr bwMode="auto">
                <a:xfrm>
                  <a:off x="6846888" y="3649663"/>
                  <a:ext cx="635000" cy="884238"/>
                </a:xfrm>
                <a:custGeom>
                  <a:avLst/>
                  <a:gdLst>
                    <a:gd name="T0" fmla="*/ 22 w 36"/>
                    <a:gd name="T1" fmla="*/ 0 h 50"/>
                    <a:gd name="T2" fmla="*/ 36 w 36"/>
                    <a:gd name="T3" fmla="*/ 13 h 50"/>
                    <a:gd name="T4" fmla="*/ 0 w 36"/>
                    <a:gd name="T5" fmla="*/ 14 h 50"/>
                    <a:gd name="T6" fmla="*/ 22 w 36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50">
                      <a:moveTo>
                        <a:pt x="22" y="0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21" y="50"/>
                        <a:pt x="0" y="14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3" name="ïšḻíḑe">
                  <a:extLst>
                    <a:ext uri="{FF2B5EF4-FFF2-40B4-BE49-F238E27FC236}">
                      <a16:creationId xmlns:a16="http://schemas.microsoft.com/office/drawing/2014/main" id="{298BAF7B-B286-4081-9F56-9BEAEC9B5FEC}"/>
                    </a:ext>
                  </a:extLst>
                </p:cNvPr>
                <p:cNvSpPr/>
                <p:nvPr/>
              </p:nvSpPr>
              <p:spPr bwMode="auto">
                <a:xfrm>
                  <a:off x="6140451" y="2676526"/>
                  <a:ext cx="671513" cy="1362075"/>
                </a:xfrm>
                <a:custGeom>
                  <a:avLst/>
                  <a:gdLst>
                    <a:gd name="T0" fmla="*/ 38 w 38"/>
                    <a:gd name="T1" fmla="*/ 77 h 77"/>
                    <a:gd name="T2" fmla="*/ 31 w 38"/>
                    <a:gd name="T3" fmla="*/ 49 h 77"/>
                    <a:gd name="T4" fmla="*/ 13 w 38"/>
                    <a:gd name="T5" fmla="*/ 28 h 77"/>
                    <a:gd name="T6" fmla="*/ 5 w 38"/>
                    <a:gd name="T7" fmla="*/ 0 h 77"/>
                    <a:gd name="T8" fmla="*/ 1 w 38"/>
                    <a:gd name="T9" fmla="*/ 43 h 77"/>
                    <a:gd name="T10" fmla="*/ 22 w 38"/>
                    <a:gd name="T11" fmla="*/ 77 h 77"/>
                    <a:gd name="T12" fmla="*/ 38 w 38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77">
                      <a:moveTo>
                        <a:pt x="38" y="77"/>
                      </a:moveTo>
                      <a:cubicBezTo>
                        <a:pt x="38" y="62"/>
                        <a:pt x="35" y="52"/>
                        <a:pt x="31" y="49"/>
                      </a:cubicBezTo>
                      <a:cubicBezTo>
                        <a:pt x="24" y="42"/>
                        <a:pt x="15" y="42"/>
                        <a:pt x="13" y="28"/>
                      </a:cubicBezTo>
                      <a:cubicBezTo>
                        <a:pt x="11" y="13"/>
                        <a:pt x="12" y="0"/>
                        <a:pt x="5" y="0"/>
                      </a:cubicBezTo>
                      <a:cubicBezTo>
                        <a:pt x="5" y="0"/>
                        <a:pt x="0" y="40"/>
                        <a:pt x="1" y="43"/>
                      </a:cubicBezTo>
                      <a:cubicBezTo>
                        <a:pt x="7" y="51"/>
                        <a:pt x="22" y="61"/>
                        <a:pt x="22" y="77"/>
                      </a:cubicBezTo>
                      <a:lnTo>
                        <a:pt x="38" y="77"/>
                      </a:lnTo>
                      <a:close/>
                    </a:path>
                  </a:pathLst>
                </a:custGeom>
                <a:solidFill>
                  <a:srgbClr val="FFE6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4" name="iṣ1iḍé">
                  <a:extLst>
                    <a:ext uri="{FF2B5EF4-FFF2-40B4-BE49-F238E27FC236}">
                      <a16:creationId xmlns:a16="http://schemas.microsoft.com/office/drawing/2014/main" id="{BB9CC8D3-E893-4EA5-BAD4-74F6C3A22E17}"/>
                    </a:ext>
                  </a:extLst>
                </p:cNvPr>
                <p:cNvSpPr/>
                <p:nvPr/>
              </p:nvSpPr>
              <p:spPr bwMode="auto">
                <a:xfrm>
                  <a:off x="6829426" y="2676526"/>
                  <a:ext cx="688975" cy="1362075"/>
                </a:xfrm>
                <a:custGeom>
                  <a:avLst/>
                  <a:gdLst>
                    <a:gd name="T0" fmla="*/ 0 w 39"/>
                    <a:gd name="T1" fmla="*/ 77 h 77"/>
                    <a:gd name="T2" fmla="*/ 7 w 39"/>
                    <a:gd name="T3" fmla="*/ 49 h 77"/>
                    <a:gd name="T4" fmla="*/ 25 w 39"/>
                    <a:gd name="T5" fmla="*/ 28 h 77"/>
                    <a:gd name="T6" fmla="*/ 33 w 39"/>
                    <a:gd name="T7" fmla="*/ 0 h 77"/>
                    <a:gd name="T8" fmla="*/ 37 w 39"/>
                    <a:gd name="T9" fmla="*/ 43 h 77"/>
                    <a:gd name="T10" fmla="*/ 16 w 39"/>
                    <a:gd name="T11" fmla="*/ 77 h 77"/>
                    <a:gd name="T12" fmla="*/ 0 w 39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77">
                      <a:moveTo>
                        <a:pt x="0" y="77"/>
                      </a:moveTo>
                      <a:cubicBezTo>
                        <a:pt x="0" y="62"/>
                        <a:pt x="3" y="52"/>
                        <a:pt x="7" y="49"/>
                      </a:cubicBezTo>
                      <a:cubicBezTo>
                        <a:pt x="14" y="42"/>
                        <a:pt x="23" y="42"/>
                        <a:pt x="25" y="28"/>
                      </a:cubicBezTo>
                      <a:cubicBezTo>
                        <a:pt x="27" y="13"/>
                        <a:pt x="26" y="0"/>
                        <a:pt x="33" y="0"/>
                      </a:cubicBezTo>
                      <a:cubicBezTo>
                        <a:pt x="33" y="0"/>
                        <a:pt x="39" y="40"/>
                        <a:pt x="37" y="43"/>
                      </a:cubicBezTo>
                      <a:cubicBezTo>
                        <a:pt x="31" y="51"/>
                        <a:pt x="16" y="61"/>
                        <a:pt x="16" y="77"/>
                      </a:cubicBez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5" name="íŝľíḓê">
                  <a:extLst>
                    <a:ext uri="{FF2B5EF4-FFF2-40B4-BE49-F238E27FC236}">
                      <a16:creationId xmlns:a16="http://schemas.microsoft.com/office/drawing/2014/main" id="{58FE360C-0622-42C0-98EF-486027904CD2}"/>
                    </a:ext>
                  </a:extLst>
                </p:cNvPr>
                <p:cNvSpPr/>
                <p:nvPr/>
              </p:nvSpPr>
              <p:spPr bwMode="auto">
                <a:xfrm>
                  <a:off x="6157913" y="3967163"/>
                  <a:ext cx="671513" cy="1203325"/>
                </a:xfrm>
                <a:custGeom>
                  <a:avLst/>
                  <a:gdLst>
                    <a:gd name="T0" fmla="*/ 334 w 423"/>
                    <a:gd name="T1" fmla="*/ 758 h 758"/>
                    <a:gd name="T2" fmla="*/ 0 w 423"/>
                    <a:gd name="T3" fmla="*/ 758 h 758"/>
                    <a:gd name="T4" fmla="*/ 222 w 423"/>
                    <a:gd name="T5" fmla="*/ 0 h 758"/>
                    <a:gd name="T6" fmla="*/ 423 w 423"/>
                    <a:gd name="T7" fmla="*/ 0 h 758"/>
                    <a:gd name="T8" fmla="*/ 334 w 423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3" h="758">
                      <a:moveTo>
                        <a:pt x="334" y="758"/>
                      </a:moveTo>
                      <a:lnTo>
                        <a:pt x="0" y="758"/>
                      </a:lnTo>
                      <a:lnTo>
                        <a:pt x="222" y="0"/>
                      </a:lnTo>
                      <a:lnTo>
                        <a:pt x="423" y="0"/>
                      </a:lnTo>
                      <a:lnTo>
                        <a:pt x="334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6" name="iṧľíḍe">
                  <a:extLst>
                    <a:ext uri="{FF2B5EF4-FFF2-40B4-BE49-F238E27FC236}">
                      <a16:creationId xmlns:a16="http://schemas.microsoft.com/office/drawing/2014/main" id="{C965E0DC-A820-4FAD-B80B-F495234F9831}"/>
                    </a:ext>
                  </a:extLst>
                </p:cNvPr>
                <p:cNvSpPr/>
                <p:nvPr/>
              </p:nvSpPr>
              <p:spPr bwMode="auto">
                <a:xfrm>
                  <a:off x="6811963" y="3967163"/>
                  <a:ext cx="652463" cy="1203325"/>
                </a:xfrm>
                <a:custGeom>
                  <a:avLst/>
                  <a:gdLst>
                    <a:gd name="T0" fmla="*/ 89 w 411"/>
                    <a:gd name="T1" fmla="*/ 758 h 758"/>
                    <a:gd name="T2" fmla="*/ 411 w 411"/>
                    <a:gd name="T3" fmla="*/ 758 h 758"/>
                    <a:gd name="T4" fmla="*/ 189 w 411"/>
                    <a:gd name="T5" fmla="*/ 0 h 758"/>
                    <a:gd name="T6" fmla="*/ 0 w 411"/>
                    <a:gd name="T7" fmla="*/ 0 h 758"/>
                    <a:gd name="T8" fmla="*/ 89 w 411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758">
                      <a:moveTo>
                        <a:pt x="89" y="758"/>
                      </a:moveTo>
                      <a:lnTo>
                        <a:pt x="411" y="758"/>
                      </a:lnTo>
                      <a:lnTo>
                        <a:pt x="189" y="0"/>
                      </a:lnTo>
                      <a:lnTo>
                        <a:pt x="0" y="0"/>
                      </a:lnTo>
                      <a:lnTo>
                        <a:pt x="89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7" name="ïś1ïḑê">
                  <a:extLst>
                    <a:ext uri="{FF2B5EF4-FFF2-40B4-BE49-F238E27FC236}">
                      <a16:creationId xmlns:a16="http://schemas.microsoft.com/office/drawing/2014/main" id="{82D0FC37-2DA9-4E96-A1F4-F80323EEF177}"/>
                    </a:ext>
                  </a:extLst>
                </p:cNvPr>
                <p:cNvSpPr/>
                <p:nvPr/>
              </p:nvSpPr>
              <p:spPr bwMode="auto">
                <a:xfrm>
                  <a:off x="3667126" y="5294313"/>
                  <a:ext cx="1465263" cy="193675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8" name="íšḷidè">
                  <a:extLst>
                    <a:ext uri="{FF2B5EF4-FFF2-40B4-BE49-F238E27FC236}">
                      <a16:creationId xmlns:a16="http://schemas.microsoft.com/office/drawing/2014/main" id="{32FF4BAF-A2C8-437B-B98E-8968F7E4A206}"/>
                    </a:ext>
                  </a:extLst>
                </p:cNvPr>
                <p:cNvSpPr/>
                <p:nvPr/>
              </p:nvSpPr>
              <p:spPr bwMode="auto">
                <a:xfrm>
                  <a:off x="3773488" y="3436938"/>
                  <a:ext cx="1236663" cy="1857375"/>
                </a:xfrm>
                <a:prstGeom prst="ellipse">
                  <a:avLst/>
                </a:prstGeom>
                <a:solidFill>
                  <a:srgbClr val="00A0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9" name="îṡļíḓe">
                  <a:extLst>
                    <a:ext uri="{FF2B5EF4-FFF2-40B4-BE49-F238E27FC236}">
                      <a16:creationId xmlns:a16="http://schemas.microsoft.com/office/drawing/2014/main" id="{276F1BF9-FCDD-4579-A8D2-252AD4E208CC}"/>
                    </a:ext>
                  </a:extLst>
                </p:cNvPr>
                <p:cNvSpPr/>
                <p:nvPr/>
              </p:nvSpPr>
              <p:spPr bwMode="auto">
                <a:xfrm>
                  <a:off x="3843338" y="5187951"/>
                  <a:ext cx="1095375" cy="141288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0" name="i$ľïḋé">
                  <a:extLst>
                    <a:ext uri="{FF2B5EF4-FFF2-40B4-BE49-F238E27FC236}">
                      <a16:creationId xmlns:a16="http://schemas.microsoft.com/office/drawing/2014/main" id="{23AE7979-2F60-4124-9E7E-47705A8F6BAB}"/>
                    </a:ext>
                  </a:extLst>
                </p:cNvPr>
                <p:cNvSpPr/>
                <p:nvPr/>
              </p:nvSpPr>
              <p:spPr bwMode="auto">
                <a:xfrm>
                  <a:off x="3295651" y="1722438"/>
                  <a:ext cx="2190750" cy="1997075"/>
                </a:xfrm>
                <a:custGeom>
                  <a:avLst/>
                  <a:gdLst>
                    <a:gd name="T0" fmla="*/ 124 w 124"/>
                    <a:gd name="T1" fmla="*/ 113 h 113"/>
                    <a:gd name="T2" fmla="*/ 0 w 124"/>
                    <a:gd name="T3" fmla="*/ 113 h 113"/>
                    <a:gd name="T4" fmla="*/ 2 w 124"/>
                    <a:gd name="T5" fmla="*/ 100 h 113"/>
                    <a:gd name="T6" fmla="*/ 4 w 124"/>
                    <a:gd name="T7" fmla="*/ 90 h 113"/>
                    <a:gd name="T8" fmla="*/ 17 w 124"/>
                    <a:gd name="T9" fmla="*/ 20 h 113"/>
                    <a:gd name="T10" fmla="*/ 19 w 124"/>
                    <a:gd name="T11" fmla="*/ 8 h 113"/>
                    <a:gd name="T12" fmla="*/ 21 w 124"/>
                    <a:gd name="T13" fmla="*/ 0 h 113"/>
                    <a:gd name="T14" fmla="*/ 104 w 124"/>
                    <a:gd name="T15" fmla="*/ 0 h 113"/>
                    <a:gd name="T16" fmla="*/ 105 w 124"/>
                    <a:gd name="T17" fmla="*/ 8 h 113"/>
                    <a:gd name="T18" fmla="*/ 107 w 124"/>
                    <a:gd name="T19" fmla="*/ 20 h 113"/>
                    <a:gd name="T20" fmla="*/ 120 w 124"/>
                    <a:gd name="T21" fmla="*/ 90 h 113"/>
                    <a:gd name="T22" fmla="*/ 122 w 124"/>
                    <a:gd name="T23" fmla="*/ 100 h 113"/>
                    <a:gd name="T24" fmla="*/ 124 w 124"/>
                    <a:gd name="T25" fmla="*/ 11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4" h="113">
                      <a:moveTo>
                        <a:pt x="124" y="113"/>
                      </a:move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1" y="109"/>
                        <a:pt x="2" y="104"/>
                        <a:pt x="2" y="100"/>
                      </a:cubicBezTo>
                      <a:cubicBezTo>
                        <a:pt x="3" y="97"/>
                        <a:pt x="4" y="93"/>
                        <a:pt x="4" y="90"/>
                      </a:cubicBezTo>
                      <a:cubicBezTo>
                        <a:pt x="8" y="67"/>
                        <a:pt x="13" y="43"/>
                        <a:pt x="17" y="20"/>
                      </a:cubicBezTo>
                      <a:cubicBezTo>
                        <a:pt x="18" y="16"/>
                        <a:pt x="18" y="12"/>
                        <a:pt x="19" y="8"/>
                      </a:cubicBezTo>
                      <a:cubicBezTo>
                        <a:pt x="20" y="5"/>
                        <a:pt x="20" y="2"/>
                        <a:pt x="21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2"/>
                        <a:pt x="105" y="5"/>
                        <a:pt x="105" y="8"/>
                      </a:cubicBezTo>
                      <a:cubicBezTo>
                        <a:pt x="106" y="12"/>
                        <a:pt x="107" y="16"/>
                        <a:pt x="107" y="20"/>
                      </a:cubicBezTo>
                      <a:cubicBezTo>
                        <a:pt x="112" y="43"/>
                        <a:pt x="116" y="67"/>
                        <a:pt x="120" y="90"/>
                      </a:cubicBezTo>
                      <a:cubicBezTo>
                        <a:pt x="121" y="93"/>
                        <a:pt x="121" y="97"/>
                        <a:pt x="122" y="100"/>
                      </a:cubicBezTo>
                      <a:cubicBezTo>
                        <a:pt x="123" y="104"/>
                        <a:pt x="123" y="109"/>
                        <a:pt x="124" y="113"/>
                      </a:cubicBezTo>
                    </a:path>
                  </a:pathLst>
                </a:custGeom>
                <a:solidFill>
                  <a:srgbClr val="FF9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1" name="ïṥḷîḍe">
                  <a:extLst>
                    <a:ext uri="{FF2B5EF4-FFF2-40B4-BE49-F238E27FC236}">
                      <a16:creationId xmlns:a16="http://schemas.microsoft.com/office/drawing/2014/main" id="{E39C5EB2-A266-406A-B795-889EFB55AC1F}"/>
                    </a:ext>
                  </a:extLst>
                </p:cNvPr>
                <p:cNvSpPr/>
                <p:nvPr/>
              </p:nvSpPr>
              <p:spPr bwMode="auto">
                <a:xfrm>
                  <a:off x="4391026" y="1722438"/>
                  <a:ext cx="760413" cy="141288"/>
                </a:xfrm>
                <a:custGeom>
                  <a:avLst/>
                  <a:gdLst>
                    <a:gd name="T0" fmla="*/ 42 w 43"/>
                    <a:gd name="T1" fmla="*/ 0 h 8"/>
                    <a:gd name="T2" fmla="*/ 0 w 43"/>
                    <a:gd name="T3" fmla="*/ 0 h 8"/>
                    <a:gd name="T4" fmla="*/ 0 w 43"/>
                    <a:gd name="T5" fmla="*/ 8 h 8"/>
                    <a:gd name="T6" fmla="*/ 43 w 43"/>
                    <a:gd name="T7" fmla="*/ 8 h 8"/>
                    <a:gd name="T8" fmla="*/ 42 w 4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8">
                      <a:moveTo>
                        <a:pt x="42" y="0"/>
                      </a:moveTo>
                      <a:cubicBezTo>
                        <a:pt x="25" y="0"/>
                        <a:pt x="13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5"/>
                        <a:pt x="42" y="2"/>
                        <a:pt x="42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2" name="íṣļîḑè">
                  <a:extLst>
                    <a:ext uri="{FF2B5EF4-FFF2-40B4-BE49-F238E27FC236}">
                      <a16:creationId xmlns:a16="http://schemas.microsoft.com/office/drawing/2014/main" id="{34AB9889-B809-4FD5-8C1D-48DA799581FF}"/>
                    </a:ext>
                  </a:extLst>
                </p:cNvPr>
                <p:cNvSpPr/>
                <p:nvPr/>
              </p:nvSpPr>
              <p:spPr bwMode="auto">
                <a:xfrm>
                  <a:off x="4886326" y="2039938"/>
                  <a:ext cx="600075" cy="1679575"/>
                </a:xfrm>
                <a:custGeom>
                  <a:avLst/>
                  <a:gdLst>
                    <a:gd name="T0" fmla="*/ 32 w 34"/>
                    <a:gd name="T1" fmla="*/ 84 h 95"/>
                    <a:gd name="T2" fmla="*/ 34 w 34"/>
                    <a:gd name="T3" fmla="*/ 95 h 95"/>
                    <a:gd name="T4" fmla="*/ 0 w 34"/>
                    <a:gd name="T5" fmla="*/ 95 h 95"/>
                    <a:gd name="T6" fmla="*/ 0 w 34"/>
                    <a:gd name="T7" fmla="*/ 95 h 95"/>
                    <a:gd name="T8" fmla="*/ 34 w 34"/>
                    <a:gd name="T9" fmla="*/ 95 h 95"/>
                    <a:gd name="T10" fmla="*/ 32 w 34"/>
                    <a:gd name="T11" fmla="*/ 84 h 95"/>
                    <a:gd name="T12" fmla="*/ 17 w 34"/>
                    <a:gd name="T13" fmla="*/ 0 h 95"/>
                    <a:gd name="T14" fmla="*/ 17 w 34"/>
                    <a:gd name="T15" fmla="*/ 2 h 95"/>
                    <a:gd name="T16" fmla="*/ 17 w 34"/>
                    <a:gd name="T17" fmla="*/ 2 h 95"/>
                    <a:gd name="T18" fmla="*/ 17 w 34"/>
                    <a:gd name="T19" fmla="*/ 2 h 95"/>
                    <a:gd name="T20" fmla="*/ 30 w 34"/>
                    <a:gd name="T21" fmla="*/ 72 h 95"/>
                    <a:gd name="T22" fmla="*/ 30 w 34"/>
                    <a:gd name="T23" fmla="*/ 72 h 95"/>
                    <a:gd name="T24" fmla="*/ 31 w 34"/>
                    <a:gd name="T25" fmla="*/ 79 h 95"/>
                    <a:gd name="T26" fmla="*/ 17 w 34"/>
                    <a:gd name="T2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95">
                      <a:moveTo>
                        <a:pt x="32" y="84"/>
                      </a:moveTo>
                      <a:cubicBezTo>
                        <a:pt x="33" y="88"/>
                        <a:pt x="34" y="91"/>
                        <a:pt x="34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1" y="95"/>
                        <a:pt x="23" y="95"/>
                        <a:pt x="34" y="95"/>
                      </a:cubicBezTo>
                      <a:cubicBezTo>
                        <a:pt x="34" y="91"/>
                        <a:pt x="33" y="88"/>
                        <a:pt x="32" y="84"/>
                      </a:cubicBezTo>
                      <a:moveTo>
                        <a:pt x="17" y="0"/>
                      </a:move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22" y="25"/>
                        <a:pt x="26" y="49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4"/>
                        <a:pt x="31" y="77"/>
                        <a:pt x="31" y="79"/>
                      </a:cubicBezTo>
                      <a:cubicBezTo>
                        <a:pt x="27" y="53"/>
                        <a:pt x="22" y="26"/>
                        <a:pt x="17" y="0"/>
                      </a:cubicBezTo>
                    </a:path>
                  </a:pathLst>
                </a:custGeom>
                <a:solidFill>
                  <a:srgbClr val="FFEA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3" name="iś1iḓé">
                  <a:extLst>
                    <a:ext uri="{FF2B5EF4-FFF2-40B4-BE49-F238E27FC236}">
                      <a16:creationId xmlns:a16="http://schemas.microsoft.com/office/drawing/2014/main" id="{5CA4A1C4-D136-47E7-937D-A34AF810B2DA}"/>
                    </a:ext>
                  </a:extLst>
                </p:cNvPr>
                <p:cNvSpPr/>
                <p:nvPr/>
              </p:nvSpPr>
              <p:spPr bwMode="auto">
                <a:xfrm>
                  <a:off x="4391026" y="3719513"/>
                  <a:ext cx="495300" cy="0"/>
                </a:xfrm>
                <a:custGeom>
                  <a:avLst/>
                  <a:gdLst>
                    <a:gd name="T0" fmla="*/ 28 w 28"/>
                    <a:gd name="T1" fmla="*/ 0 w 28"/>
                    <a:gd name="T2" fmla="*/ 0 w 28"/>
                    <a:gd name="T3" fmla="*/ 28 w 28"/>
                    <a:gd name="T4" fmla="*/ 28 w 2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8">
                      <a:moveTo>
                        <a:pt x="2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" y="0"/>
                        <a:pt x="19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</a:path>
                  </a:pathLst>
                </a:custGeom>
                <a:solidFill>
                  <a:srgbClr val="33B6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4" name="ïsļiḑè">
                  <a:extLst>
                    <a:ext uri="{FF2B5EF4-FFF2-40B4-BE49-F238E27FC236}">
                      <a16:creationId xmlns:a16="http://schemas.microsoft.com/office/drawing/2014/main" id="{79C70819-2E8A-45BB-A7C4-C53CE893DA91}"/>
                    </a:ext>
                  </a:extLst>
                </p:cNvPr>
                <p:cNvSpPr/>
                <p:nvPr/>
              </p:nvSpPr>
              <p:spPr bwMode="auto">
                <a:xfrm>
                  <a:off x="4391026" y="2074863"/>
                  <a:ext cx="1095375" cy="1644650"/>
                </a:xfrm>
                <a:custGeom>
                  <a:avLst/>
                  <a:gdLst>
                    <a:gd name="T0" fmla="*/ 60 w 62"/>
                    <a:gd name="T1" fmla="*/ 80 h 93"/>
                    <a:gd name="T2" fmla="*/ 0 w 62"/>
                    <a:gd name="T3" fmla="*/ 80 h 93"/>
                    <a:gd name="T4" fmla="*/ 0 w 62"/>
                    <a:gd name="T5" fmla="*/ 93 h 93"/>
                    <a:gd name="T6" fmla="*/ 28 w 62"/>
                    <a:gd name="T7" fmla="*/ 93 h 93"/>
                    <a:gd name="T8" fmla="*/ 62 w 62"/>
                    <a:gd name="T9" fmla="*/ 93 h 93"/>
                    <a:gd name="T10" fmla="*/ 60 w 62"/>
                    <a:gd name="T11" fmla="*/ 82 h 93"/>
                    <a:gd name="T12" fmla="*/ 60 w 62"/>
                    <a:gd name="T13" fmla="*/ 80 h 93"/>
                    <a:gd name="T14" fmla="*/ 45 w 62"/>
                    <a:gd name="T15" fmla="*/ 0 h 93"/>
                    <a:gd name="T16" fmla="*/ 0 w 62"/>
                    <a:gd name="T17" fmla="*/ 0 h 93"/>
                    <a:gd name="T18" fmla="*/ 0 w 62"/>
                    <a:gd name="T19" fmla="*/ 70 h 93"/>
                    <a:gd name="T20" fmla="*/ 58 w 62"/>
                    <a:gd name="T21" fmla="*/ 70 h 93"/>
                    <a:gd name="T22" fmla="*/ 45 w 62"/>
                    <a:gd name="T23" fmla="*/ 0 h 93"/>
                    <a:gd name="T24" fmla="*/ 45 w 62"/>
                    <a:gd name="T2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93">
                      <a:moveTo>
                        <a:pt x="60" y="80"/>
                      </a:move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62" y="93"/>
                        <a:pt x="62" y="93"/>
                        <a:pt x="62" y="93"/>
                      </a:cubicBezTo>
                      <a:cubicBezTo>
                        <a:pt x="62" y="89"/>
                        <a:pt x="61" y="86"/>
                        <a:pt x="60" y="82"/>
                      </a:cubicBezTo>
                      <a:cubicBezTo>
                        <a:pt x="60" y="81"/>
                        <a:pt x="60" y="81"/>
                        <a:pt x="60" y="80"/>
                      </a:cubicBezTo>
                      <a:moveTo>
                        <a:pt x="4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4" y="47"/>
                        <a:pt x="50" y="23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5" name="íṥ1íde">
                  <a:extLst>
                    <a:ext uri="{FF2B5EF4-FFF2-40B4-BE49-F238E27FC236}">
                      <a16:creationId xmlns:a16="http://schemas.microsoft.com/office/drawing/2014/main" id="{0C5817F8-5DA0-4618-B790-58F3E5BBE3D3}"/>
                    </a:ext>
                  </a:extLst>
                </p:cNvPr>
                <p:cNvSpPr/>
                <p:nvPr/>
              </p:nvSpPr>
              <p:spPr bwMode="auto">
                <a:xfrm>
                  <a:off x="5151438" y="1863726"/>
                  <a:ext cx="34925" cy="176213"/>
                </a:xfrm>
                <a:custGeom>
                  <a:avLst/>
                  <a:gdLst>
                    <a:gd name="T0" fmla="*/ 0 w 2"/>
                    <a:gd name="T1" fmla="*/ 0 h 10"/>
                    <a:gd name="T2" fmla="*/ 0 w 2"/>
                    <a:gd name="T3" fmla="*/ 0 h 10"/>
                    <a:gd name="T4" fmla="*/ 2 w 2"/>
                    <a:gd name="T5" fmla="*/ 10 h 10"/>
                    <a:gd name="T6" fmla="*/ 0 w 2"/>
                    <a:gd name="T7" fmla="*/ 0 h 10"/>
                    <a:gd name="T8" fmla="*/ 0 w 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7"/>
                        <a:pt x="2" y="10"/>
                      </a:cubicBezTo>
                      <a:cubicBezTo>
                        <a:pt x="1" y="7"/>
                        <a:pt x="1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6" name="ïS1îdê">
                  <a:extLst>
                    <a:ext uri="{FF2B5EF4-FFF2-40B4-BE49-F238E27FC236}">
                      <a16:creationId xmlns:a16="http://schemas.microsoft.com/office/drawing/2014/main" id="{4EFA0E7F-E04E-40BC-9B86-7B3C5405D84A}"/>
                    </a:ext>
                  </a:extLst>
                </p:cNvPr>
                <p:cNvSpPr/>
                <p:nvPr/>
              </p:nvSpPr>
              <p:spPr bwMode="auto">
                <a:xfrm>
                  <a:off x="3595688" y="1863726"/>
                  <a:ext cx="795338" cy="211138"/>
                </a:xfrm>
                <a:custGeom>
                  <a:avLst/>
                  <a:gdLst>
                    <a:gd name="T0" fmla="*/ 45 w 45"/>
                    <a:gd name="T1" fmla="*/ 0 h 12"/>
                    <a:gd name="T2" fmla="*/ 2 w 45"/>
                    <a:gd name="T3" fmla="*/ 0 h 12"/>
                    <a:gd name="T4" fmla="*/ 2 w 45"/>
                    <a:gd name="T5" fmla="*/ 0 h 12"/>
                    <a:gd name="T6" fmla="*/ 0 w 45"/>
                    <a:gd name="T7" fmla="*/ 12 h 12"/>
                    <a:gd name="T8" fmla="*/ 45 w 45"/>
                    <a:gd name="T9" fmla="*/ 12 h 12"/>
                    <a:gd name="T10" fmla="*/ 45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4"/>
                        <a:pt x="1" y="8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7" name="išľîḓè">
                  <a:extLst>
                    <a:ext uri="{FF2B5EF4-FFF2-40B4-BE49-F238E27FC236}">
                      <a16:creationId xmlns:a16="http://schemas.microsoft.com/office/drawing/2014/main" id="{3133C238-43A5-4C86-9583-9FD66E088188}"/>
                    </a:ext>
                  </a:extLst>
                </p:cNvPr>
                <p:cNvSpPr/>
                <p:nvPr/>
              </p:nvSpPr>
              <p:spPr bwMode="auto">
                <a:xfrm>
                  <a:off x="4391026" y="1863726"/>
                  <a:ext cx="795338" cy="211138"/>
                </a:xfrm>
                <a:custGeom>
                  <a:avLst/>
                  <a:gdLst>
                    <a:gd name="T0" fmla="*/ 43 w 45"/>
                    <a:gd name="T1" fmla="*/ 0 h 12"/>
                    <a:gd name="T2" fmla="*/ 0 w 45"/>
                    <a:gd name="T3" fmla="*/ 0 h 12"/>
                    <a:gd name="T4" fmla="*/ 0 w 45"/>
                    <a:gd name="T5" fmla="*/ 12 h 12"/>
                    <a:gd name="T6" fmla="*/ 45 w 45"/>
                    <a:gd name="T7" fmla="*/ 12 h 12"/>
                    <a:gd name="T8" fmla="*/ 45 w 45"/>
                    <a:gd name="T9" fmla="*/ 10 h 12"/>
                    <a:gd name="T10" fmla="*/ 43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1"/>
                        <a:pt x="45" y="11"/>
                        <a:pt x="45" y="10"/>
                      </a:cubicBezTo>
                      <a:cubicBezTo>
                        <a:pt x="44" y="7"/>
                        <a:pt x="44" y="3"/>
                        <a:pt x="43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8" name="ïSḷíḍè">
                  <a:extLst>
                    <a:ext uri="{FF2B5EF4-FFF2-40B4-BE49-F238E27FC236}">
                      <a16:creationId xmlns:a16="http://schemas.microsoft.com/office/drawing/2014/main" id="{06410C12-BA66-4DCA-9016-D70F02F0347D}"/>
                    </a:ext>
                  </a:extLst>
                </p:cNvPr>
                <p:cNvSpPr/>
                <p:nvPr/>
              </p:nvSpPr>
              <p:spPr bwMode="auto">
                <a:xfrm>
                  <a:off x="3330576" y="3313113"/>
                  <a:ext cx="2120900" cy="177800"/>
                </a:xfrm>
                <a:custGeom>
                  <a:avLst/>
                  <a:gdLst>
                    <a:gd name="T0" fmla="*/ 119 w 120"/>
                    <a:gd name="T1" fmla="*/ 7 h 10"/>
                    <a:gd name="T2" fmla="*/ 120 w 120"/>
                    <a:gd name="T3" fmla="*/ 10 h 10"/>
                    <a:gd name="T4" fmla="*/ 120 w 120"/>
                    <a:gd name="T5" fmla="*/ 10 h 10"/>
                    <a:gd name="T6" fmla="*/ 119 w 120"/>
                    <a:gd name="T7" fmla="*/ 7 h 10"/>
                    <a:gd name="T8" fmla="*/ 60 w 120"/>
                    <a:gd name="T9" fmla="*/ 0 h 10"/>
                    <a:gd name="T10" fmla="*/ 2 w 120"/>
                    <a:gd name="T11" fmla="*/ 0 h 10"/>
                    <a:gd name="T12" fmla="*/ 2 w 120"/>
                    <a:gd name="T13" fmla="*/ 0 h 10"/>
                    <a:gd name="T14" fmla="*/ 0 w 120"/>
                    <a:gd name="T15" fmla="*/ 10 h 10"/>
                    <a:gd name="T16" fmla="*/ 60 w 120"/>
                    <a:gd name="T17" fmla="*/ 10 h 10"/>
                    <a:gd name="T18" fmla="*/ 60 w 120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10">
                      <a:moveTo>
                        <a:pt x="119" y="7"/>
                      </a:moveTo>
                      <a:cubicBezTo>
                        <a:pt x="120" y="8"/>
                        <a:pt x="120" y="9"/>
                        <a:pt x="120" y="10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9"/>
                        <a:pt x="120" y="8"/>
                        <a:pt x="119" y="7"/>
                      </a:cubicBezTo>
                      <a:moveTo>
                        <a:pt x="6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0"/>
                        <a:pt x="60" y="0"/>
                        <a:pt x="6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9" name="işļïḓe">
                  <a:extLst>
                    <a:ext uri="{FF2B5EF4-FFF2-40B4-BE49-F238E27FC236}">
                      <a16:creationId xmlns:a16="http://schemas.microsoft.com/office/drawing/2014/main" id="{7FBC4F2A-A130-47CF-AB35-F25676A4AFBF}"/>
                    </a:ext>
                  </a:extLst>
                </p:cNvPr>
                <p:cNvSpPr/>
                <p:nvPr/>
              </p:nvSpPr>
              <p:spPr bwMode="auto">
                <a:xfrm>
                  <a:off x="4391026" y="3313113"/>
                  <a:ext cx="1060450" cy="177800"/>
                </a:xfrm>
                <a:custGeom>
                  <a:avLst/>
                  <a:gdLst>
                    <a:gd name="T0" fmla="*/ 58 w 60"/>
                    <a:gd name="T1" fmla="*/ 0 h 10"/>
                    <a:gd name="T2" fmla="*/ 0 w 60"/>
                    <a:gd name="T3" fmla="*/ 0 h 10"/>
                    <a:gd name="T4" fmla="*/ 0 w 60"/>
                    <a:gd name="T5" fmla="*/ 10 h 10"/>
                    <a:gd name="T6" fmla="*/ 60 w 60"/>
                    <a:gd name="T7" fmla="*/ 10 h 10"/>
                    <a:gd name="T8" fmla="*/ 59 w 60"/>
                    <a:gd name="T9" fmla="*/ 7 h 10"/>
                    <a:gd name="T10" fmla="*/ 58 w 60"/>
                    <a:gd name="T11" fmla="*/ 0 h 10"/>
                    <a:gd name="T12" fmla="*/ 58 w 6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9"/>
                        <a:pt x="60" y="8"/>
                        <a:pt x="59" y="7"/>
                      </a:cubicBezTo>
                      <a:cubicBezTo>
                        <a:pt x="59" y="5"/>
                        <a:pt x="59" y="2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0" name="ïṧḻíḋê">
                  <a:extLst>
                    <a:ext uri="{FF2B5EF4-FFF2-40B4-BE49-F238E27FC236}">
                      <a16:creationId xmlns:a16="http://schemas.microsoft.com/office/drawing/2014/main" id="{79AC79B0-7813-4E06-9EE4-89FB4DD3D4D7}"/>
                    </a:ext>
                  </a:extLst>
                </p:cNvPr>
                <p:cNvSpPr/>
                <p:nvPr/>
              </p:nvSpPr>
              <p:spPr bwMode="auto">
                <a:xfrm>
                  <a:off x="4938713" y="4622801"/>
                  <a:ext cx="1908175" cy="795338"/>
                </a:xfrm>
                <a:custGeom>
                  <a:avLst/>
                  <a:gdLst>
                    <a:gd name="T0" fmla="*/ 23 w 108"/>
                    <a:gd name="T1" fmla="*/ 8 h 45"/>
                    <a:gd name="T2" fmla="*/ 108 w 108"/>
                    <a:gd name="T3" fmla="*/ 27 h 45"/>
                    <a:gd name="T4" fmla="*/ 108 w 108"/>
                    <a:gd name="T5" fmla="*/ 45 h 45"/>
                    <a:gd name="T6" fmla="*/ 0 w 108"/>
                    <a:gd name="T7" fmla="*/ 45 h 45"/>
                    <a:gd name="T8" fmla="*/ 0 w 108"/>
                    <a:gd name="T9" fmla="*/ 41 h 45"/>
                    <a:gd name="T10" fmla="*/ 5 w 108"/>
                    <a:gd name="T11" fmla="*/ 32 h 45"/>
                    <a:gd name="T12" fmla="*/ 10 w 108"/>
                    <a:gd name="T13" fmla="*/ 27 h 45"/>
                    <a:gd name="T14" fmla="*/ 14 w 108"/>
                    <a:gd name="T15" fmla="*/ 19 h 45"/>
                    <a:gd name="T16" fmla="*/ 78 w 108"/>
                    <a:gd name="T17" fmla="*/ 15 h 45"/>
                    <a:gd name="T18" fmla="*/ 20 w 108"/>
                    <a:gd name="T19" fmla="*/ 12 h 45"/>
                    <a:gd name="T20" fmla="*/ 23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23" y="8"/>
                      </a:moveTo>
                      <a:cubicBezTo>
                        <a:pt x="54" y="8"/>
                        <a:pt x="101" y="0"/>
                        <a:pt x="108" y="27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53" y="13"/>
                        <a:pt x="78" y="15"/>
                      </a:cubicBezTo>
                      <a:cubicBezTo>
                        <a:pt x="78" y="15"/>
                        <a:pt x="58" y="12"/>
                        <a:pt x="20" y="12"/>
                      </a:cubicBez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1" name="ïsļíḓé">
                  <a:extLst>
                    <a:ext uri="{FF2B5EF4-FFF2-40B4-BE49-F238E27FC236}">
                      <a16:creationId xmlns:a16="http://schemas.microsoft.com/office/drawing/2014/main" id="{EC5C3FE4-4D1F-4A58-992B-71683DB3EAE2}"/>
                    </a:ext>
                  </a:extLst>
                </p:cNvPr>
                <p:cNvSpPr/>
                <p:nvPr/>
              </p:nvSpPr>
              <p:spPr bwMode="auto">
                <a:xfrm>
                  <a:off x="6616701" y="5346701"/>
                  <a:ext cx="441325" cy="282575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2" name="iṥlidê">
                  <a:extLst>
                    <a:ext uri="{FF2B5EF4-FFF2-40B4-BE49-F238E27FC236}">
                      <a16:creationId xmlns:a16="http://schemas.microsoft.com/office/drawing/2014/main" id="{2EC48D1A-8FA3-4F69-A817-888A29205FD7}"/>
                    </a:ext>
                  </a:extLst>
                </p:cNvPr>
                <p:cNvSpPr/>
                <p:nvPr/>
              </p:nvSpPr>
              <p:spPr bwMode="auto">
                <a:xfrm>
                  <a:off x="4814888" y="5346701"/>
                  <a:ext cx="1836738" cy="141288"/>
                </a:xfrm>
                <a:custGeom>
                  <a:avLst/>
                  <a:gdLst>
                    <a:gd name="T0" fmla="*/ 104 w 104"/>
                    <a:gd name="T1" fmla="*/ 8 h 8"/>
                    <a:gd name="T2" fmla="*/ 0 w 104"/>
                    <a:gd name="T3" fmla="*/ 8 h 8"/>
                    <a:gd name="T4" fmla="*/ 0 w 104"/>
                    <a:gd name="T5" fmla="*/ 5 h 8"/>
                    <a:gd name="T6" fmla="*/ 5 w 104"/>
                    <a:gd name="T7" fmla="*/ 0 h 8"/>
                    <a:gd name="T8" fmla="*/ 99 w 104"/>
                    <a:gd name="T9" fmla="*/ 0 h 8"/>
                    <a:gd name="T10" fmla="*/ 104 w 104"/>
                    <a:gd name="T11" fmla="*/ 5 h 8"/>
                    <a:gd name="T12" fmla="*/ 104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104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2" y="0"/>
                        <a:pt x="104" y="2"/>
                        <a:pt x="104" y="5"/>
                      </a:cubicBezTo>
                      <a:lnTo>
                        <a:pt x="104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3" name="i$ľidé">
                  <a:extLst>
                    <a:ext uri="{FF2B5EF4-FFF2-40B4-BE49-F238E27FC236}">
                      <a16:creationId xmlns:a16="http://schemas.microsoft.com/office/drawing/2014/main" id="{4E1B2E67-D050-4FD6-A1C5-05245FDCD105}"/>
                    </a:ext>
                  </a:extLst>
                </p:cNvPr>
                <p:cNvSpPr/>
                <p:nvPr/>
              </p:nvSpPr>
              <p:spPr bwMode="auto">
                <a:xfrm>
                  <a:off x="6564313" y="5487988"/>
                  <a:ext cx="565150" cy="141288"/>
                </a:xfrm>
                <a:custGeom>
                  <a:avLst/>
                  <a:gdLst>
                    <a:gd name="T0" fmla="*/ 32 w 32"/>
                    <a:gd name="T1" fmla="*/ 3 h 8"/>
                    <a:gd name="T2" fmla="*/ 24 w 32"/>
                    <a:gd name="T3" fmla="*/ 8 h 8"/>
                    <a:gd name="T4" fmla="*/ 8 w 32"/>
                    <a:gd name="T5" fmla="*/ 8 h 8"/>
                    <a:gd name="T6" fmla="*/ 0 w 32"/>
                    <a:gd name="T7" fmla="*/ 3 h 8"/>
                    <a:gd name="T8" fmla="*/ 0 w 32"/>
                    <a:gd name="T9" fmla="*/ 0 h 8"/>
                    <a:gd name="T10" fmla="*/ 32 w 32"/>
                    <a:gd name="T11" fmla="*/ 0 h 8"/>
                    <a:gd name="T12" fmla="*/ 32 w 32"/>
                    <a:gd name="T1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8">
                      <a:moveTo>
                        <a:pt x="32" y="3"/>
                      </a:moveTo>
                      <a:cubicBezTo>
                        <a:pt x="32" y="6"/>
                        <a:pt x="28" y="8"/>
                        <a:pt x="24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4" y="8"/>
                        <a:pt x="0" y="6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4" name="îşlîḋe">
                  <a:extLst>
                    <a:ext uri="{FF2B5EF4-FFF2-40B4-BE49-F238E27FC236}">
                      <a16:creationId xmlns:a16="http://schemas.microsoft.com/office/drawing/2014/main" id="{42273723-DF79-40D7-8D86-0157A351DD6C}"/>
                    </a:ext>
                  </a:extLst>
                </p:cNvPr>
                <p:cNvSpPr/>
                <p:nvPr/>
              </p:nvSpPr>
              <p:spPr bwMode="auto">
                <a:xfrm>
                  <a:off x="6846888" y="4622801"/>
                  <a:ext cx="1908175" cy="795338"/>
                </a:xfrm>
                <a:custGeom>
                  <a:avLst/>
                  <a:gdLst>
                    <a:gd name="T0" fmla="*/ 85 w 108"/>
                    <a:gd name="T1" fmla="*/ 8 h 45"/>
                    <a:gd name="T2" fmla="*/ 0 w 108"/>
                    <a:gd name="T3" fmla="*/ 27 h 45"/>
                    <a:gd name="T4" fmla="*/ 0 w 108"/>
                    <a:gd name="T5" fmla="*/ 45 h 45"/>
                    <a:gd name="T6" fmla="*/ 108 w 108"/>
                    <a:gd name="T7" fmla="*/ 45 h 45"/>
                    <a:gd name="T8" fmla="*/ 108 w 108"/>
                    <a:gd name="T9" fmla="*/ 41 h 45"/>
                    <a:gd name="T10" fmla="*/ 102 w 108"/>
                    <a:gd name="T11" fmla="*/ 32 h 45"/>
                    <a:gd name="T12" fmla="*/ 97 w 108"/>
                    <a:gd name="T13" fmla="*/ 27 h 45"/>
                    <a:gd name="T14" fmla="*/ 93 w 108"/>
                    <a:gd name="T15" fmla="*/ 19 h 45"/>
                    <a:gd name="T16" fmla="*/ 29 w 108"/>
                    <a:gd name="T17" fmla="*/ 15 h 45"/>
                    <a:gd name="T18" fmla="*/ 87 w 108"/>
                    <a:gd name="T19" fmla="*/ 12 h 45"/>
                    <a:gd name="T20" fmla="*/ 85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85" y="8"/>
                      </a:moveTo>
                      <a:cubicBezTo>
                        <a:pt x="53" y="8"/>
                        <a:pt x="7" y="0"/>
                        <a:pt x="0" y="27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97" y="27"/>
                        <a:pt x="97" y="27"/>
                        <a:pt x="97" y="27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54" y="13"/>
                        <a:pt x="29" y="15"/>
                      </a:cubicBezTo>
                      <a:cubicBezTo>
                        <a:pt x="29" y="15"/>
                        <a:pt x="50" y="12"/>
                        <a:pt x="87" y="12"/>
                      </a:cubicBez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5" name="îSlïḓè">
                  <a:extLst>
                    <a:ext uri="{FF2B5EF4-FFF2-40B4-BE49-F238E27FC236}">
                      <a16:creationId xmlns:a16="http://schemas.microsoft.com/office/drawing/2014/main" id="{79487665-F164-4468-AE3E-52E96A4D49FC}"/>
                    </a:ext>
                  </a:extLst>
                </p:cNvPr>
                <p:cNvSpPr/>
                <p:nvPr/>
              </p:nvSpPr>
              <p:spPr bwMode="auto">
                <a:xfrm>
                  <a:off x="7040563" y="5346701"/>
                  <a:ext cx="1836738" cy="141288"/>
                </a:xfrm>
                <a:custGeom>
                  <a:avLst/>
                  <a:gdLst>
                    <a:gd name="T0" fmla="*/ 0 w 104"/>
                    <a:gd name="T1" fmla="*/ 8 h 8"/>
                    <a:gd name="T2" fmla="*/ 104 w 104"/>
                    <a:gd name="T3" fmla="*/ 8 h 8"/>
                    <a:gd name="T4" fmla="*/ 104 w 104"/>
                    <a:gd name="T5" fmla="*/ 5 h 8"/>
                    <a:gd name="T6" fmla="*/ 98 w 104"/>
                    <a:gd name="T7" fmla="*/ 0 h 8"/>
                    <a:gd name="T8" fmla="*/ 5 w 104"/>
                    <a:gd name="T9" fmla="*/ 0 h 8"/>
                    <a:gd name="T10" fmla="*/ 0 w 104"/>
                    <a:gd name="T11" fmla="*/ 5 h 8"/>
                    <a:gd name="T12" fmla="*/ 0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0" y="8"/>
                      </a:moveTo>
                      <a:cubicBezTo>
                        <a:pt x="104" y="8"/>
                        <a:pt x="104" y="8"/>
                        <a:pt x="104" y="8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2"/>
                        <a:pt x="101" y="0"/>
                        <a:pt x="9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6" name="iŝļîḓé">
                  <a:extLst>
                    <a:ext uri="{FF2B5EF4-FFF2-40B4-BE49-F238E27FC236}">
                      <a16:creationId xmlns:a16="http://schemas.microsoft.com/office/drawing/2014/main" id="{83038F41-4530-42CE-A243-1113F210BCB5}"/>
                    </a:ext>
                  </a:extLst>
                </p:cNvPr>
                <p:cNvSpPr/>
                <p:nvPr/>
              </p:nvSpPr>
              <p:spPr bwMode="auto">
                <a:xfrm>
                  <a:off x="6651626" y="5418138"/>
                  <a:ext cx="388938" cy="141288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3D90210D-342F-4D82-839F-1A78E08E0880}"/>
                </a:ext>
              </a:extLst>
            </p:cNvPr>
            <p:cNvGrpSpPr/>
            <p:nvPr/>
          </p:nvGrpSpPr>
          <p:grpSpPr>
            <a:xfrm>
              <a:off x="9869495" y="1981238"/>
              <a:ext cx="1294119" cy="1587376"/>
              <a:chOff x="9297563" y="2057436"/>
              <a:chExt cx="1294119" cy="1587376"/>
            </a:xfrm>
          </p:grpSpPr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AC225882-0AC1-4867-B0B7-BB5B9D1D991C}"/>
                  </a:ext>
                </a:extLst>
              </p:cNvPr>
              <p:cNvSpPr txBox="1"/>
              <p:nvPr/>
            </p:nvSpPr>
            <p:spPr>
              <a:xfrm>
                <a:off x="9327288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高中生</a:t>
                </a:r>
              </a:p>
            </p:txBody>
          </p:sp>
          <p:grpSp>
            <p:nvGrpSpPr>
              <p:cNvPr id="1073" name="组合 1072">
                <a:extLst>
                  <a:ext uri="{FF2B5EF4-FFF2-40B4-BE49-F238E27FC236}">
                    <a16:creationId xmlns:a16="http://schemas.microsoft.com/office/drawing/2014/main" id="{910F5544-858E-4940-B9C5-36C7EF80019F}"/>
                  </a:ext>
                </a:extLst>
              </p:cNvPr>
              <p:cNvGrpSpPr/>
              <p:nvPr/>
            </p:nvGrpSpPr>
            <p:grpSpPr>
              <a:xfrm>
                <a:off x="9297563" y="2057436"/>
                <a:ext cx="1294119" cy="1363509"/>
                <a:chOff x="3686707" y="1524050"/>
                <a:chExt cx="2363730" cy="2490474"/>
              </a:xfrm>
            </p:grpSpPr>
            <p:sp>
              <p:nvSpPr>
                <p:cNvPr id="1074" name="îṣļiḑê">
                  <a:extLst>
                    <a:ext uri="{FF2B5EF4-FFF2-40B4-BE49-F238E27FC236}">
                      <a16:creationId xmlns:a16="http://schemas.microsoft.com/office/drawing/2014/main" id="{86983582-4850-431E-B911-C53BA48D1BEF}"/>
                    </a:ext>
                  </a:extLst>
                </p:cNvPr>
                <p:cNvSpPr/>
                <p:nvPr/>
              </p:nvSpPr>
              <p:spPr bwMode="auto">
                <a:xfrm>
                  <a:off x="4267248" y="2590822"/>
                  <a:ext cx="907794" cy="1142970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  <a:gd name="T14" fmla="*/ 440 w 440"/>
                    <a:gd name="T15" fmla="*/ 178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  <a:cubicBezTo>
                        <a:pt x="440" y="178"/>
                        <a:pt x="440" y="178"/>
                        <a:pt x="440" y="178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75" name="iŝļiḓê">
                  <a:extLst>
                    <a:ext uri="{FF2B5EF4-FFF2-40B4-BE49-F238E27FC236}">
                      <a16:creationId xmlns:a16="http://schemas.microsoft.com/office/drawing/2014/main" id="{CB4768EC-6625-496A-86BE-7CA319101A9F}"/>
                    </a:ext>
                  </a:extLst>
                </p:cNvPr>
                <p:cNvSpPr/>
                <p:nvPr/>
              </p:nvSpPr>
              <p:spPr bwMode="auto">
                <a:xfrm>
                  <a:off x="4282514" y="2564005"/>
                  <a:ext cx="907794" cy="1169787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76" name="îSḷïdé">
                  <a:extLst>
                    <a:ext uri="{FF2B5EF4-FFF2-40B4-BE49-F238E27FC236}">
                      <a16:creationId xmlns:a16="http://schemas.microsoft.com/office/drawing/2014/main" id="{05D67B70-3277-4446-850C-FE7CA14167C3}"/>
                    </a:ext>
                  </a:extLst>
                </p:cNvPr>
                <p:cNvSpPr/>
                <p:nvPr/>
              </p:nvSpPr>
              <p:spPr bwMode="auto">
                <a:xfrm>
                  <a:off x="4971484" y="2055943"/>
                  <a:ext cx="161410" cy="161410"/>
                </a:xfrm>
                <a:custGeom>
                  <a:avLst/>
                  <a:gdLst>
                    <a:gd name="T0" fmla="*/ 0 w 78"/>
                    <a:gd name="T1" fmla="*/ 39 h 78"/>
                    <a:gd name="T2" fmla="*/ 39 w 78"/>
                    <a:gd name="T3" fmla="*/ 0 h 78"/>
                    <a:gd name="T4" fmla="*/ 78 w 78"/>
                    <a:gd name="T5" fmla="*/ 39 h 78"/>
                    <a:gd name="T6" fmla="*/ 39 w 78"/>
                    <a:gd name="T7" fmla="*/ 78 h 78"/>
                    <a:gd name="T8" fmla="*/ 19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0" y="39"/>
                      </a:moveTo>
                      <a:cubicBezTo>
                        <a:pt x="0" y="18"/>
                        <a:pt x="17" y="0"/>
                        <a:pt x="39" y="0"/>
                      </a:cubicBezTo>
                      <a:cubicBezTo>
                        <a:pt x="60" y="0"/>
                        <a:pt x="78" y="18"/>
                        <a:pt x="78" y="39"/>
                      </a:cubicBezTo>
                      <a:cubicBezTo>
                        <a:pt x="78" y="61"/>
                        <a:pt x="60" y="78"/>
                        <a:pt x="39" y="78"/>
                      </a:cubicBezTo>
                      <a:cubicBezTo>
                        <a:pt x="32" y="78"/>
                        <a:pt x="25" y="76"/>
                        <a:pt x="19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77" name="ïśļíḋé">
                  <a:extLst>
                    <a:ext uri="{FF2B5EF4-FFF2-40B4-BE49-F238E27FC236}">
                      <a16:creationId xmlns:a16="http://schemas.microsoft.com/office/drawing/2014/main" id="{713D1F53-DEDC-45E3-9608-9F151118B00C}"/>
                    </a:ext>
                  </a:extLst>
                </p:cNvPr>
                <p:cNvSpPr/>
                <p:nvPr/>
              </p:nvSpPr>
              <p:spPr bwMode="auto">
                <a:xfrm>
                  <a:off x="4961734" y="2045111"/>
                  <a:ext cx="181992" cy="181992"/>
                </a:xfrm>
                <a:custGeom>
                  <a:avLst/>
                  <a:gdLst>
                    <a:gd name="T0" fmla="*/ 10 w 88"/>
                    <a:gd name="T1" fmla="*/ 44 h 88"/>
                    <a:gd name="T2" fmla="*/ 20 w 88"/>
                    <a:gd name="T3" fmla="*/ 20 h 88"/>
                    <a:gd name="T4" fmla="*/ 44 w 88"/>
                    <a:gd name="T5" fmla="*/ 10 h 88"/>
                    <a:gd name="T6" fmla="*/ 68 w 88"/>
                    <a:gd name="T7" fmla="*/ 20 h 88"/>
                    <a:gd name="T8" fmla="*/ 78 w 88"/>
                    <a:gd name="T9" fmla="*/ 44 h 88"/>
                    <a:gd name="T10" fmla="*/ 68 w 88"/>
                    <a:gd name="T11" fmla="*/ 68 h 88"/>
                    <a:gd name="T12" fmla="*/ 44 w 88"/>
                    <a:gd name="T13" fmla="*/ 78 h 88"/>
                    <a:gd name="T14" fmla="*/ 27 w 88"/>
                    <a:gd name="T15" fmla="*/ 74 h 88"/>
                    <a:gd name="T16" fmla="*/ 20 w 88"/>
                    <a:gd name="T17" fmla="*/ 76 h 88"/>
                    <a:gd name="T18" fmla="*/ 22 w 88"/>
                    <a:gd name="T19" fmla="*/ 83 h 88"/>
                    <a:gd name="T20" fmla="*/ 44 w 88"/>
                    <a:gd name="T21" fmla="*/ 88 h 88"/>
                    <a:gd name="T22" fmla="*/ 88 w 88"/>
                    <a:gd name="T23" fmla="*/ 44 h 88"/>
                    <a:gd name="T24" fmla="*/ 44 w 88"/>
                    <a:gd name="T25" fmla="*/ 0 h 88"/>
                    <a:gd name="T26" fmla="*/ 0 w 88"/>
                    <a:gd name="T27" fmla="*/ 44 h 88"/>
                    <a:gd name="T28" fmla="*/ 5 w 88"/>
                    <a:gd name="T29" fmla="*/ 49 h 88"/>
                    <a:gd name="T30" fmla="*/ 10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10" y="44"/>
                      </a:move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1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54"/>
                        <a:pt x="74" y="62"/>
                        <a:pt x="68" y="68"/>
                      </a:cubicBezTo>
                      <a:cubicBezTo>
                        <a:pt x="61" y="74"/>
                        <a:pt x="53" y="78"/>
                        <a:pt x="44" y="78"/>
                      </a:cubicBezTo>
                      <a:cubicBezTo>
                        <a:pt x="38" y="78"/>
                        <a:pt x="32" y="77"/>
                        <a:pt x="27" y="74"/>
                      </a:cubicBezTo>
                      <a:cubicBezTo>
                        <a:pt x="24" y="72"/>
                        <a:pt x="21" y="73"/>
                        <a:pt x="20" y="76"/>
                      </a:cubicBezTo>
                      <a:cubicBezTo>
                        <a:pt x="19" y="78"/>
                        <a:pt x="20" y="81"/>
                        <a:pt x="22" y="83"/>
                      </a:cubicBezTo>
                      <a:cubicBezTo>
                        <a:pt x="28" y="86"/>
                        <a:pt x="36" y="88"/>
                        <a:pt x="44" y="88"/>
                      </a:cubicBezTo>
                      <a:cubicBezTo>
                        <a:pt x="68" y="88"/>
                        <a:pt x="88" y="69"/>
                        <a:pt x="88" y="44"/>
                      </a:cubicBez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19" y="0"/>
                        <a:pt x="0" y="20"/>
                        <a:pt x="0" y="44"/>
                      </a:cubicBezTo>
                      <a:cubicBezTo>
                        <a:pt x="0" y="47"/>
                        <a:pt x="2" y="49"/>
                        <a:pt x="5" y="49"/>
                      </a:cubicBezTo>
                      <a:cubicBezTo>
                        <a:pt x="8" y="49"/>
                        <a:pt x="10" y="47"/>
                        <a:pt x="10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78" name="iŝḷíḋé">
                  <a:extLst>
                    <a:ext uri="{FF2B5EF4-FFF2-40B4-BE49-F238E27FC236}">
                      <a16:creationId xmlns:a16="http://schemas.microsoft.com/office/drawing/2014/main" id="{972C32D1-9EF8-480A-A478-D77089144CE1}"/>
                    </a:ext>
                  </a:extLst>
                </p:cNvPr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79" name="íSļiḑê">
                  <a:extLst>
                    <a:ext uri="{FF2B5EF4-FFF2-40B4-BE49-F238E27FC236}">
                      <a16:creationId xmlns:a16="http://schemas.microsoft.com/office/drawing/2014/main" id="{DB74DAD1-3808-4D5C-A1BA-22555F4924C8}"/>
                    </a:ext>
                  </a:extLst>
                </p:cNvPr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0" name="íś1iḋè">
                  <a:extLst>
                    <a:ext uri="{FF2B5EF4-FFF2-40B4-BE49-F238E27FC236}">
                      <a16:creationId xmlns:a16="http://schemas.microsoft.com/office/drawing/2014/main" id="{C2144E6C-526E-42B1-A4AE-ADBC670718DD}"/>
                    </a:ext>
                  </a:extLst>
                </p:cNvPr>
                <p:cNvSpPr/>
                <p:nvPr/>
              </p:nvSpPr>
              <p:spPr bwMode="auto">
                <a:xfrm>
                  <a:off x="4333428" y="2055943"/>
                  <a:ext cx="161410" cy="161410"/>
                </a:xfrm>
                <a:custGeom>
                  <a:avLst/>
                  <a:gdLst>
                    <a:gd name="T0" fmla="*/ 78 w 78"/>
                    <a:gd name="T1" fmla="*/ 39 h 78"/>
                    <a:gd name="T2" fmla="*/ 39 w 78"/>
                    <a:gd name="T3" fmla="*/ 0 h 78"/>
                    <a:gd name="T4" fmla="*/ 0 w 78"/>
                    <a:gd name="T5" fmla="*/ 39 h 78"/>
                    <a:gd name="T6" fmla="*/ 39 w 78"/>
                    <a:gd name="T7" fmla="*/ 78 h 78"/>
                    <a:gd name="T8" fmla="*/ 58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78" y="39"/>
                      </a:moveTo>
                      <a:cubicBezTo>
                        <a:pt x="78" y="18"/>
                        <a:pt x="60" y="0"/>
                        <a:pt x="39" y="0"/>
                      </a:cubicBezTo>
                      <a:cubicBezTo>
                        <a:pt x="17" y="0"/>
                        <a:pt x="0" y="18"/>
                        <a:pt x="0" y="39"/>
                      </a:cubicBezTo>
                      <a:cubicBezTo>
                        <a:pt x="0" y="61"/>
                        <a:pt x="17" y="78"/>
                        <a:pt x="39" y="78"/>
                      </a:cubicBezTo>
                      <a:cubicBezTo>
                        <a:pt x="46" y="78"/>
                        <a:pt x="52" y="76"/>
                        <a:pt x="58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1" name="íṩliḋê">
                  <a:extLst>
                    <a:ext uri="{FF2B5EF4-FFF2-40B4-BE49-F238E27FC236}">
                      <a16:creationId xmlns:a16="http://schemas.microsoft.com/office/drawing/2014/main" id="{3104BA4F-868F-4EED-A4DC-334FB7112821}"/>
                    </a:ext>
                  </a:extLst>
                </p:cNvPr>
                <p:cNvSpPr/>
                <p:nvPr/>
              </p:nvSpPr>
              <p:spPr bwMode="auto">
                <a:xfrm>
                  <a:off x="4323679" y="2045111"/>
                  <a:ext cx="180909" cy="181992"/>
                </a:xfrm>
                <a:custGeom>
                  <a:avLst/>
                  <a:gdLst>
                    <a:gd name="T0" fmla="*/ 88 w 88"/>
                    <a:gd name="T1" fmla="*/ 44 h 88"/>
                    <a:gd name="T2" fmla="*/ 44 w 88"/>
                    <a:gd name="T3" fmla="*/ 0 h 88"/>
                    <a:gd name="T4" fmla="*/ 0 w 88"/>
                    <a:gd name="T5" fmla="*/ 44 h 88"/>
                    <a:gd name="T6" fmla="*/ 44 w 88"/>
                    <a:gd name="T7" fmla="*/ 88 h 88"/>
                    <a:gd name="T8" fmla="*/ 66 w 88"/>
                    <a:gd name="T9" fmla="*/ 83 h 88"/>
                    <a:gd name="T10" fmla="*/ 67 w 88"/>
                    <a:gd name="T11" fmla="*/ 76 h 88"/>
                    <a:gd name="T12" fmla="*/ 61 w 88"/>
                    <a:gd name="T13" fmla="*/ 74 h 88"/>
                    <a:gd name="T14" fmla="*/ 44 w 88"/>
                    <a:gd name="T15" fmla="*/ 78 h 88"/>
                    <a:gd name="T16" fmla="*/ 20 w 88"/>
                    <a:gd name="T17" fmla="*/ 68 h 88"/>
                    <a:gd name="T18" fmla="*/ 10 w 88"/>
                    <a:gd name="T19" fmla="*/ 44 h 88"/>
                    <a:gd name="T20" fmla="*/ 20 w 88"/>
                    <a:gd name="T21" fmla="*/ 20 h 88"/>
                    <a:gd name="T22" fmla="*/ 44 w 88"/>
                    <a:gd name="T23" fmla="*/ 10 h 88"/>
                    <a:gd name="T24" fmla="*/ 68 w 88"/>
                    <a:gd name="T25" fmla="*/ 20 h 88"/>
                    <a:gd name="T26" fmla="*/ 78 w 88"/>
                    <a:gd name="T27" fmla="*/ 44 h 88"/>
                    <a:gd name="T28" fmla="*/ 83 w 88"/>
                    <a:gd name="T29" fmla="*/ 49 h 88"/>
                    <a:gd name="T30" fmla="*/ 88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88" y="44"/>
                      </a:move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52" y="88"/>
                        <a:pt x="59" y="86"/>
                        <a:pt x="66" y="83"/>
                      </a:cubicBezTo>
                      <a:cubicBezTo>
                        <a:pt x="68" y="81"/>
                        <a:pt x="69" y="78"/>
                        <a:pt x="67" y="76"/>
                      </a:cubicBezTo>
                      <a:cubicBezTo>
                        <a:pt x="66" y="73"/>
                        <a:pt x="63" y="72"/>
                        <a:pt x="61" y="74"/>
                      </a:cubicBezTo>
                      <a:cubicBezTo>
                        <a:pt x="56" y="77"/>
                        <a:pt x="50" y="78"/>
                        <a:pt x="44" y="78"/>
                      </a:cubicBezTo>
                      <a:cubicBezTo>
                        <a:pt x="34" y="78"/>
                        <a:pt x="26" y="74"/>
                        <a:pt x="20" y="68"/>
                      </a:cubicBezTo>
                      <a:cubicBezTo>
                        <a:pt x="14" y="62"/>
                        <a:pt x="10" y="54"/>
                        <a:pt x="10" y="44"/>
                      </a:cubicBez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2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47"/>
                        <a:pt x="80" y="49"/>
                        <a:pt x="83" y="49"/>
                      </a:cubicBezTo>
                      <a:cubicBezTo>
                        <a:pt x="85" y="49"/>
                        <a:pt x="88" y="47"/>
                        <a:pt x="88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2" name="îS1ïdè">
                  <a:extLst>
                    <a:ext uri="{FF2B5EF4-FFF2-40B4-BE49-F238E27FC236}">
                      <a16:creationId xmlns:a16="http://schemas.microsoft.com/office/drawing/2014/main" id="{2D37B8CF-0989-4F3D-873D-51B2346C66BF}"/>
                    </a:ext>
                  </a:extLst>
                </p:cNvPr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3" name="ïṩľïdê">
                  <a:extLst>
                    <a:ext uri="{FF2B5EF4-FFF2-40B4-BE49-F238E27FC236}">
                      <a16:creationId xmlns:a16="http://schemas.microsoft.com/office/drawing/2014/main" id="{2976FBCE-8497-4C7F-9CD1-408F5C2EEB8A}"/>
                    </a:ext>
                  </a:extLst>
                </p:cNvPr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4" name="iṣľïďé">
                  <a:extLst>
                    <a:ext uri="{FF2B5EF4-FFF2-40B4-BE49-F238E27FC236}">
                      <a16:creationId xmlns:a16="http://schemas.microsoft.com/office/drawing/2014/main" id="{4705930C-402F-43DB-ACB7-9923C6E05F19}"/>
                    </a:ext>
                  </a:extLst>
                </p:cNvPr>
                <p:cNvSpPr/>
                <p:nvPr/>
              </p:nvSpPr>
              <p:spPr bwMode="auto">
                <a:xfrm>
                  <a:off x="4581501" y="2454593"/>
                  <a:ext cx="301154" cy="246989"/>
                </a:xfrm>
                <a:custGeom>
                  <a:avLst/>
                  <a:gdLst>
                    <a:gd name="T0" fmla="*/ 94 w 146"/>
                    <a:gd name="T1" fmla="*/ 120 h 120"/>
                    <a:gd name="T2" fmla="*/ 52 w 146"/>
                    <a:gd name="T3" fmla="*/ 120 h 120"/>
                    <a:gd name="T4" fmla="*/ 0 w 146"/>
                    <a:gd name="T5" fmla="*/ 68 h 120"/>
                    <a:gd name="T6" fmla="*/ 0 w 146"/>
                    <a:gd name="T7" fmla="*/ 0 h 120"/>
                    <a:gd name="T8" fmla="*/ 146 w 146"/>
                    <a:gd name="T9" fmla="*/ 0 h 120"/>
                    <a:gd name="T10" fmla="*/ 146 w 146"/>
                    <a:gd name="T11" fmla="*/ 68 h 120"/>
                    <a:gd name="T12" fmla="*/ 94 w 146"/>
                    <a:gd name="T13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120">
                      <a:moveTo>
                        <a:pt x="94" y="120"/>
                      </a:moveTo>
                      <a:cubicBezTo>
                        <a:pt x="52" y="120"/>
                        <a:pt x="52" y="120"/>
                        <a:pt x="52" y="120"/>
                      </a:cubicBezTo>
                      <a:cubicBezTo>
                        <a:pt x="23" y="120"/>
                        <a:pt x="0" y="97"/>
                        <a:pt x="0" y="6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68"/>
                        <a:pt x="146" y="68"/>
                        <a:pt x="146" y="68"/>
                      </a:cubicBezTo>
                      <a:cubicBezTo>
                        <a:pt x="146" y="97"/>
                        <a:pt x="123" y="120"/>
                        <a:pt x="94" y="12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5" name="iṥľïḑé">
                  <a:extLst>
                    <a:ext uri="{FF2B5EF4-FFF2-40B4-BE49-F238E27FC236}">
                      <a16:creationId xmlns:a16="http://schemas.microsoft.com/office/drawing/2014/main" id="{9B642B73-BA82-4098-9905-23A28FAC2A68}"/>
                    </a:ext>
                  </a:extLst>
                </p:cNvPr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6" name="îŝḻiďê">
                  <a:extLst>
                    <a:ext uri="{FF2B5EF4-FFF2-40B4-BE49-F238E27FC236}">
                      <a16:creationId xmlns:a16="http://schemas.microsoft.com/office/drawing/2014/main" id="{0F565B03-4E6D-4453-B185-B1C43BA93285}"/>
                    </a:ext>
                  </a:extLst>
                </p:cNvPr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7" name="ísľîḓè">
                  <a:extLst>
                    <a:ext uri="{FF2B5EF4-FFF2-40B4-BE49-F238E27FC236}">
                      <a16:creationId xmlns:a16="http://schemas.microsoft.com/office/drawing/2014/main" id="{7EF609BA-AF8B-49D6-A369-E2E3C111F97C}"/>
                    </a:ext>
                  </a:extLst>
                </p:cNvPr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8" name="îṡ1íḋe">
                  <a:extLst>
                    <a:ext uri="{FF2B5EF4-FFF2-40B4-BE49-F238E27FC236}">
                      <a16:creationId xmlns:a16="http://schemas.microsoft.com/office/drawing/2014/main" id="{E6F2EA49-090F-4D84-8432-AACC6CD59018}"/>
                    </a:ext>
                  </a:extLst>
                </p:cNvPr>
                <p:cNvSpPr/>
                <p:nvPr/>
              </p:nvSpPr>
              <p:spPr bwMode="auto">
                <a:xfrm>
                  <a:off x="4581501" y="2454593"/>
                  <a:ext cx="301154" cy="114828"/>
                </a:xfrm>
                <a:custGeom>
                  <a:avLst/>
                  <a:gdLst>
                    <a:gd name="T0" fmla="*/ 146 w 146"/>
                    <a:gd name="T1" fmla="*/ 0 h 56"/>
                    <a:gd name="T2" fmla="*/ 146 w 146"/>
                    <a:gd name="T3" fmla="*/ 43 h 56"/>
                    <a:gd name="T4" fmla="*/ 86 w 146"/>
                    <a:gd name="T5" fmla="*/ 56 h 56"/>
                    <a:gd name="T6" fmla="*/ 60 w 146"/>
                    <a:gd name="T7" fmla="*/ 56 h 56"/>
                    <a:gd name="T8" fmla="*/ 0 w 146"/>
                    <a:gd name="T9" fmla="*/ 43 h 56"/>
                    <a:gd name="T10" fmla="*/ 0 w 146"/>
                    <a:gd name="T11" fmla="*/ 0 h 56"/>
                    <a:gd name="T12" fmla="*/ 146 w 14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56">
                      <a:moveTo>
                        <a:pt x="146" y="0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28" y="52"/>
                        <a:pt x="108" y="56"/>
                        <a:pt x="86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39" y="56"/>
                        <a:pt x="18" y="52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46" y="0"/>
                      </a:lnTo>
                      <a:close/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9" name="îṡliďé">
                  <a:extLst>
                    <a:ext uri="{FF2B5EF4-FFF2-40B4-BE49-F238E27FC236}">
                      <a16:creationId xmlns:a16="http://schemas.microsoft.com/office/drawing/2014/main" id="{48E94E59-ADB7-4144-BF57-E370F2378801}"/>
                    </a:ext>
                  </a:extLst>
                </p:cNvPr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0" name="iṩļîďé">
                  <a:extLst>
                    <a:ext uri="{FF2B5EF4-FFF2-40B4-BE49-F238E27FC236}">
                      <a16:creationId xmlns:a16="http://schemas.microsoft.com/office/drawing/2014/main" id="{48C29532-8CEB-44B8-8462-C9A466BB23C2}"/>
                    </a:ext>
                  </a:extLst>
                </p:cNvPr>
                <p:cNvSpPr/>
                <p:nvPr/>
              </p:nvSpPr>
              <p:spPr bwMode="auto">
                <a:xfrm>
                  <a:off x="4414675" y="1798121"/>
                  <a:ext cx="638056" cy="705219"/>
                </a:xfrm>
                <a:custGeom>
                  <a:avLst/>
                  <a:gdLst>
                    <a:gd name="T0" fmla="*/ 184 w 309"/>
                    <a:gd name="T1" fmla="*/ 342 h 342"/>
                    <a:gd name="T2" fmla="*/ 124 w 309"/>
                    <a:gd name="T3" fmla="*/ 342 h 342"/>
                    <a:gd name="T4" fmla="*/ 0 w 309"/>
                    <a:gd name="T5" fmla="*/ 217 h 342"/>
                    <a:gd name="T6" fmla="*/ 0 w 309"/>
                    <a:gd name="T7" fmla="*/ 19 h 342"/>
                    <a:gd name="T8" fmla="*/ 19 w 309"/>
                    <a:gd name="T9" fmla="*/ 0 h 342"/>
                    <a:gd name="T10" fmla="*/ 309 w 309"/>
                    <a:gd name="T11" fmla="*/ 0 h 342"/>
                    <a:gd name="T12" fmla="*/ 309 w 309"/>
                    <a:gd name="T13" fmla="*/ 217 h 342"/>
                    <a:gd name="T14" fmla="*/ 184 w 309"/>
                    <a:gd name="T15" fmla="*/ 342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9" h="342">
                      <a:moveTo>
                        <a:pt x="184" y="342"/>
                      </a:moveTo>
                      <a:cubicBezTo>
                        <a:pt x="124" y="342"/>
                        <a:pt x="124" y="342"/>
                        <a:pt x="124" y="342"/>
                      </a:cubicBezTo>
                      <a:cubicBezTo>
                        <a:pt x="56" y="342"/>
                        <a:pt x="0" y="286"/>
                        <a:pt x="0" y="2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309" y="217"/>
                        <a:pt x="309" y="217"/>
                        <a:pt x="309" y="217"/>
                      </a:cubicBezTo>
                      <a:cubicBezTo>
                        <a:pt x="309" y="286"/>
                        <a:pt x="253" y="342"/>
                        <a:pt x="184" y="342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1" name="îŝľíḋè">
                  <a:extLst>
                    <a:ext uri="{FF2B5EF4-FFF2-40B4-BE49-F238E27FC236}">
                      <a16:creationId xmlns:a16="http://schemas.microsoft.com/office/drawing/2014/main" id="{68ECC955-F351-467B-92BB-9F4682012AA1}"/>
                    </a:ext>
                  </a:extLst>
                </p:cNvPr>
                <p:cNvSpPr/>
                <p:nvPr/>
              </p:nvSpPr>
              <p:spPr bwMode="auto">
                <a:xfrm>
                  <a:off x="4403842" y="1787288"/>
                  <a:ext cx="658638" cy="726885"/>
                </a:xfrm>
                <a:custGeom>
                  <a:avLst/>
                  <a:gdLst>
                    <a:gd name="T0" fmla="*/ 189 w 319"/>
                    <a:gd name="T1" fmla="*/ 347 h 352"/>
                    <a:gd name="T2" fmla="*/ 189 w 319"/>
                    <a:gd name="T3" fmla="*/ 342 h 352"/>
                    <a:gd name="T4" fmla="*/ 129 w 319"/>
                    <a:gd name="T5" fmla="*/ 342 h 352"/>
                    <a:gd name="T6" fmla="*/ 45 w 319"/>
                    <a:gd name="T7" fmla="*/ 307 h 352"/>
                    <a:gd name="T8" fmla="*/ 10 w 319"/>
                    <a:gd name="T9" fmla="*/ 222 h 352"/>
                    <a:gd name="T10" fmla="*/ 10 w 319"/>
                    <a:gd name="T11" fmla="*/ 24 h 352"/>
                    <a:gd name="T12" fmla="*/ 14 w 319"/>
                    <a:gd name="T13" fmla="*/ 14 h 352"/>
                    <a:gd name="T14" fmla="*/ 24 w 319"/>
                    <a:gd name="T15" fmla="*/ 10 h 352"/>
                    <a:gd name="T16" fmla="*/ 309 w 319"/>
                    <a:gd name="T17" fmla="*/ 10 h 352"/>
                    <a:gd name="T18" fmla="*/ 309 w 319"/>
                    <a:gd name="T19" fmla="*/ 222 h 352"/>
                    <a:gd name="T20" fmla="*/ 274 w 319"/>
                    <a:gd name="T21" fmla="*/ 307 h 352"/>
                    <a:gd name="T22" fmla="*/ 189 w 319"/>
                    <a:gd name="T23" fmla="*/ 342 h 352"/>
                    <a:gd name="T24" fmla="*/ 189 w 319"/>
                    <a:gd name="T25" fmla="*/ 347 h 352"/>
                    <a:gd name="T26" fmla="*/ 189 w 319"/>
                    <a:gd name="T27" fmla="*/ 352 h 352"/>
                    <a:gd name="T28" fmla="*/ 319 w 319"/>
                    <a:gd name="T29" fmla="*/ 222 h 352"/>
                    <a:gd name="T30" fmla="*/ 319 w 319"/>
                    <a:gd name="T31" fmla="*/ 0 h 352"/>
                    <a:gd name="T32" fmla="*/ 24 w 319"/>
                    <a:gd name="T33" fmla="*/ 0 h 352"/>
                    <a:gd name="T34" fmla="*/ 0 w 319"/>
                    <a:gd name="T35" fmla="*/ 24 h 352"/>
                    <a:gd name="T36" fmla="*/ 0 w 319"/>
                    <a:gd name="T37" fmla="*/ 222 h 352"/>
                    <a:gd name="T38" fmla="*/ 129 w 319"/>
                    <a:gd name="T39" fmla="*/ 352 h 352"/>
                    <a:gd name="T40" fmla="*/ 189 w 319"/>
                    <a:gd name="T41" fmla="*/ 352 h 352"/>
                    <a:gd name="T42" fmla="*/ 189 w 319"/>
                    <a:gd name="T43" fmla="*/ 347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19" h="352">
                      <a:moveTo>
                        <a:pt x="189" y="347"/>
                      </a:moveTo>
                      <a:cubicBezTo>
                        <a:pt x="189" y="342"/>
                        <a:pt x="189" y="342"/>
                        <a:pt x="189" y="342"/>
                      </a:cubicBezTo>
                      <a:cubicBezTo>
                        <a:pt x="129" y="342"/>
                        <a:pt x="129" y="342"/>
                        <a:pt x="129" y="342"/>
                      </a:cubicBezTo>
                      <a:cubicBezTo>
                        <a:pt x="96" y="342"/>
                        <a:pt x="67" y="329"/>
                        <a:pt x="45" y="307"/>
                      </a:cubicBezTo>
                      <a:cubicBezTo>
                        <a:pt x="23" y="285"/>
                        <a:pt x="10" y="255"/>
                        <a:pt x="10" y="2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309" y="10"/>
                        <a:pt x="309" y="10"/>
                        <a:pt x="309" y="10"/>
                      </a:cubicBezTo>
                      <a:cubicBezTo>
                        <a:pt x="309" y="222"/>
                        <a:pt x="309" y="222"/>
                        <a:pt x="309" y="222"/>
                      </a:cubicBezTo>
                      <a:cubicBezTo>
                        <a:pt x="309" y="255"/>
                        <a:pt x="295" y="285"/>
                        <a:pt x="274" y="307"/>
                      </a:cubicBezTo>
                      <a:cubicBezTo>
                        <a:pt x="252" y="329"/>
                        <a:pt x="222" y="342"/>
                        <a:pt x="189" y="34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261" y="352"/>
                        <a:pt x="319" y="294"/>
                        <a:pt x="319" y="222"/>
                      </a:cubicBezTo>
                      <a:cubicBezTo>
                        <a:pt x="319" y="0"/>
                        <a:pt x="319" y="0"/>
                        <a:pt x="3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222"/>
                        <a:pt x="0" y="222"/>
                        <a:pt x="0" y="222"/>
                      </a:cubicBezTo>
                      <a:cubicBezTo>
                        <a:pt x="0" y="294"/>
                        <a:pt x="58" y="352"/>
                        <a:pt x="129" y="352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2" name="íŝļîḓê">
                  <a:extLst>
                    <a:ext uri="{FF2B5EF4-FFF2-40B4-BE49-F238E27FC236}">
                      <a16:creationId xmlns:a16="http://schemas.microsoft.com/office/drawing/2014/main" id="{9BB9175B-6FFB-4EBF-9305-2348DC3DF799}"/>
                    </a:ext>
                  </a:extLst>
                </p:cNvPr>
                <p:cNvSpPr/>
                <p:nvPr/>
              </p:nvSpPr>
              <p:spPr bwMode="auto">
                <a:xfrm>
                  <a:off x="4804658" y="1996363"/>
                  <a:ext cx="168993" cy="73663"/>
                </a:xfrm>
                <a:custGeom>
                  <a:avLst/>
                  <a:gdLst>
                    <a:gd name="T0" fmla="*/ 69 w 82"/>
                    <a:gd name="T1" fmla="*/ 36 h 36"/>
                    <a:gd name="T2" fmla="*/ 13 w 82"/>
                    <a:gd name="T3" fmla="*/ 36 h 36"/>
                    <a:gd name="T4" fmla="*/ 0 w 82"/>
                    <a:gd name="T5" fmla="*/ 23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4 h 36"/>
                    <a:gd name="T12" fmla="*/ 69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69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4"/>
                        <a:pt x="82" y="24"/>
                        <a:pt x="82" y="24"/>
                      </a:cubicBezTo>
                      <a:cubicBezTo>
                        <a:pt x="82" y="31"/>
                        <a:pt x="76" y="36"/>
                        <a:pt x="69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3" name="íṩḷiḍè">
                  <a:extLst>
                    <a:ext uri="{FF2B5EF4-FFF2-40B4-BE49-F238E27FC236}">
                      <a16:creationId xmlns:a16="http://schemas.microsoft.com/office/drawing/2014/main" id="{93399F1C-1EB1-408A-A31B-8736AD752380}"/>
                    </a:ext>
                  </a:extLst>
                </p:cNvPr>
                <p:cNvSpPr/>
                <p:nvPr/>
              </p:nvSpPr>
              <p:spPr bwMode="auto">
                <a:xfrm>
                  <a:off x="4724495" y="2078692"/>
                  <a:ext cx="46581" cy="157076"/>
                </a:xfrm>
                <a:custGeom>
                  <a:avLst/>
                  <a:gdLst>
                    <a:gd name="T0" fmla="*/ 23 w 23"/>
                    <a:gd name="T1" fmla="*/ 76 h 76"/>
                    <a:gd name="T2" fmla="*/ 0 w 23"/>
                    <a:gd name="T3" fmla="*/ 53 h 76"/>
                    <a:gd name="T4" fmla="*/ 0 w 23"/>
                    <a:gd name="T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6">
                      <a:moveTo>
                        <a:pt x="23" y="76"/>
                      </a:moveTo>
                      <a:cubicBezTo>
                        <a:pt x="10" y="76"/>
                        <a:pt x="0" y="66"/>
                        <a:pt x="0" y="53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4" name="îṧlíḍè">
                  <a:extLst>
                    <a:ext uri="{FF2B5EF4-FFF2-40B4-BE49-F238E27FC236}">
                      <a16:creationId xmlns:a16="http://schemas.microsoft.com/office/drawing/2014/main" id="{AE618FF4-BF8C-4EFE-8587-6EF8ACCCB9CA}"/>
                    </a:ext>
                  </a:extLst>
                </p:cNvPr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5" name="îṡḻídè">
                  <a:extLst>
                    <a:ext uri="{FF2B5EF4-FFF2-40B4-BE49-F238E27FC236}">
                      <a16:creationId xmlns:a16="http://schemas.microsoft.com/office/drawing/2014/main" id="{6F1774E4-7E32-44D5-8469-E7C0AA9FC30A}"/>
                    </a:ext>
                  </a:extLst>
                </p:cNvPr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6" name="iŝlïḋe">
                  <a:extLst>
                    <a:ext uri="{FF2B5EF4-FFF2-40B4-BE49-F238E27FC236}">
                      <a16:creationId xmlns:a16="http://schemas.microsoft.com/office/drawing/2014/main" id="{85D92F4E-F574-4BF2-8F0A-35F0B9DCA742}"/>
                    </a:ext>
                  </a:extLst>
                </p:cNvPr>
                <p:cNvSpPr/>
                <p:nvPr/>
              </p:nvSpPr>
              <p:spPr bwMode="auto">
                <a:xfrm>
                  <a:off x="4497005" y="1996363"/>
                  <a:ext cx="168993" cy="73663"/>
                </a:xfrm>
                <a:custGeom>
                  <a:avLst/>
                  <a:gdLst>
                    <a:gd name="T0" fmla="*/ 70 w 82"/>
                    <a:gd name="T1" fmla="*/ 36 h 36"/>
                    <a:gd name="T2" fmla="*/ 13 w 82"/>
                    <a:gd name="T3" fmla="*/ 36 h 36"/>
                    <a:gd name="T4" fmla="*/ 0 w 82"/>
                    <a:gd name="T5" fmla="*/ 22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3 h 36"/>
                    <a:gd name="T12" fmla="*/ 70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70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30"/>
                        <a:pt x="76" y="36"/>
                        <a:pt x="70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7" name="ïś1îďé">
                  <a:extLst>
                    <a:ext uri="{FF2B5EF4-FFF2-40B4-BE49-F238E27FC236}">
                      <a16:creationId xmlns:a16="http://schemas.microsoft.com/office/drawing/2014/main" id="{C81EB155-D1C3-49A3-B8FA-B3DCB51E9F7D}"/>
                    </a:ext>
                  </a:extLst>
                </p:cNvPr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8" name="íşļiḓè">
                  <a:extLst>
                    <a:ext uri="{FF2B5EF4-FFF2-40B4-BE49-F238E27FC236}">
                      <a16:creationId xmlns:a16="http://schemas.microsoft.com/office/drawing/2014/main" id="{D76E301E-ACA1-4889-B190-8F7B53E4CF00}"/>
                    </a:ext>
                  </a:extLst>
                </p:cNvPr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9" name="ïš1ide">
                  <a:extLst>
                    <a:ext uri="{FF2B5EF4-FFF2-40B4-BE49-F238E27FC236}">
                      <a16:creationId xmlns:a16="http://schemas.microsoft.com/office/drawing/2014/main" id="{FE9F8F6A-33D3-4BC5-8184-5F87FA01A4B2}"/>
                    </a:ext>
                  </a:extLst>
                </p:cNvPr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0" name="ísľiḓê">
                  <a:extLst>
                    <a:ext uri="{FF2B5EF4-FFF2-40B4-BE49-F238E27FC236}">
                      <a16:creationId xmlns:a16="http://schemas.microsoft.com/office/drawing/2014/main" id="{D1CA7F59-3800-4D31-AEA1-A9C480A79E54}"/>
                    </a:ext>
                  </a:extLst>
                </p:cNvPr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1" name="ísḷiḍe">
                  <a:extLst>
                    <a:ext uri="{FF2B5EF4-FFF2-40B4-BE49-F238E27FC236}">
                      <a16:creationId xmlns:a16="http://schemas.microsoft.com/office/drawing/2014/main" id="{1728413E-3BA6-40B7-A136-36EEE938D224}"/>
                    </a:ext>
                  </a:extLst>
                </p:cNvPr>
                <p:cNvSpPr/>
                <p:nvPr/>
              </p:nvSpPr>
              <p:spPr bwMode="auto">
                <a:xfrm>
                  <a:off x="4544669" y="2039694"/>
                  <a:ext cx="82330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2" name="ïṣlîḋe">
                  <a:extLst>
                    <a:ext uri="{FF2B5EF4-FFF2-40B4-BE49-F238E27FC236}">
                      <a16:creationId xmlns:a16="http://schemas.microsoft.com/office/drawing/2014/main" id="{990386BF-BB6D-4F8F-9E47-192430663317}"/>
                    </a:ext>
                  </a:extLst>
                </p:cNvPr>
                <p:cNvSpPr/>
                <p:nvPr/>
              </p:nvSpPr>
              <p:spPr bwMode="auto">
                <a:xfrm>
                  <a:off x="4533836" y="2028861"/>
                  <a:ext cx="102912" cy="101829"/>
                </a:xfrm>
                <a:custGeom>
                  <a:avLst/>
                  <a:gdLst>
                    <a:gd name="T0" fmla="*/ 45 w 50"/>
                    <a:gd name="T1" fmla="*/ 24 h 49"/>
                    <a:gd name="T2" fmla="*/ 40 w 50"/>
                    <a:gd name="T3" fmla="*/ 24 h 49"/>
                    <a:gd name="T4" fmla="*/ 35 w 50"/>
                    <a:gd name="T5" fmla="*/ 35 h 49"/>
                    <a:gd name="T6" fmla="*/ 25 w 50"/>
                    <a:gd name="T7" fmla="*/ 39 h 49"/>
                    <a:gd name="T8" fmla="*/ 15 w 50"/>
                    <a:gd name="T9" fmla="*/ 35 h 49"/>
                    <a:gd name="T10" fmla="*/ 10 w 50"/>
                    <a:gd name="T11" fmla="*/ 24 h 49"/>
                    <a:gd name="T12" fmla="*/ 15 w 50"/>
                    <a:gd name="T13" fmla="*/ 14 h 49"/>
                    <a:gd name="T14" fmla="*/ 25 w 50"/>
                    <a:gd name="T15" fmla="*/ 10 h 49"/>
                    <a:gd name="T16" fmla="*/ 35 w 50"/>
                    <a:gd name="T17" fmla="*/ 14 h 49"/>
                    <a:gd name="T18" fmla="*/ 40 w 50"/>
                    <a:gd name="T19" fmla="*/ 24 h 49"/>
                    <a:gd name="T20" fmla="*/ 45 w 50"/>
                    <a:gd name="T21" fmla="*/ 24 h 49"/>
                    <a:gd name="T22" fmla="*/ 50 w 50"/>
                    <a:gd name="T23" fmla="*/ 24 h 49"/>
                    <a:gd name="T24" fmla="*/ 25 w 50"/>
                    <a:gd name="T25" fmla="*/ 0 h 49"/>
                    <a:gd name="T26" fmla="*/ 0 w 50"/>
                    <a:gd name="T27" fmla="*/ 24 h 49"/>
                    <a:gd name="T28" fmla="*/ 25 w 50"/>
                    <a:gd name="T29" fmla="*/ 49 h 49"/>
                    <a:gd name="T30" fmla="*/ 50 w 50"/>
                    <a:gd name="T31" fmla="*/ 24 h 49"/>
                    <a:gd name="T32" fmla="*/ 45 w 50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45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8"/>
                        <a:pt x="38" y="32"/>
                        <a:pt x="35" y="35"/>
                      </a:cubicBezTo>
                      <a:cubicBezTo>
                        <a:pt x="33" y="37"/>
                        <a:pt x="29" y="39"/>
                        <a:pt x="25" y="39"/>
                      </a:cubicBezTo>
                      <a:cubicBezTo>
                        <a:pt x="21" y="39"/>
                        <a:pt x="17" y="37"/>
                        <a:pt x="15" y="35"/>
                      </a:cubicBezTo>
                      <a:cubicBezTo>
                        <a:pt x="12" y="32"/>
                        <a:pt x="10" y="28"/>
                        <a:pt x="10" y="24"/>
                      </a:cubicBezTo>
                      <a:cubicBezTo>
                        <a:pt x="10" y="20"/>
                        <a:pt x="12" y="17"/>
                        <a:pt x="15" y="14"/>
                      </a:cubicBezTo>
                      <a:cubicBezTo>
                        <a:pt x="17" y="11"/>
                        <a:pt x="21" y="10"/>
                        <a:pt x="25" y="10"/>
                      </a:cubicBezTo>
                      <a:cubicBezTo>
                        <a:pt x="29" y="10"/>
                        <a:pt x="33" y="11"/>
                        <a:pt x="35" y="14"/>
                      </a:cubicBezTo>
                      <a:cubicBezTo>
                        <a:pt x="38" y="17"/>
                        <a:pt x="40" y="20"/>
                        <a:pt x="4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11"/>
                        <a:pt x="39" y="0"/>
                        <a:pt x="25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5" y="49"/>
                      </a:cubicBezTo>
                      <a:cubicBezTo>
                        <a:pt x="39" y="49"/>
                        <a:pt x="50" y="38"/>
                        <a:pt x="5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3" name="íšḻîďè">
                  <a:extLst>
                    <a:ext uri="{FF2B5EF4-FFF2-40B4-BE49-F238E27FC236}">
                      <a16:creationId xmlns:a16="http://schemas.microsoft.com/office/drawing/2014/main" id="{0D996319-68D1-47CE-B73B-9CD33F6201ED}"/>
                    </a:ext>
                  </a:extLst>
                </p:cNvPr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4" name="îśļíḍe">
                  <a:extLst>
                    <a:ext uri="{FF2B5EF4-FFF2-40B4-BE49-F238E27FC236}">
                      <a16:creationId xmlns:a16="http://schemas.microsoft.com/office/drawing/2014/main" id="{8C68C27B-7328-402C-9CB4-326B6FD495FF}"/>
                    </a:ext>
                  </a:extLst>
                </p:cNvPr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5" name="í$ļiḍe">
                  <a:extLst>
                    <a:ext uri="{FF2B5EF4-FFF2-40B4-BE49-F238E27FC236}">
                      <a16:creationId xmlns:a16="http://schemas.microsoft.com/office/drawing/2014/main" id="{53B114D8-26EC-46F8-81BB-3CD8A78B4BC9}"/>
                    </a:ext>
                  </a:extLst>
                </p:cNvPr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6" name="îṧļiḋê">
                  <a:extLst>
                    <a:ext uri="{FF2B5EF4-FFF2-40B4-BE49-F238E27FC236}">
                      <a16:creationId xmlns:a16="http://schemas.microsoft.com/office/drawing/2014/main" id="{9B0BD9E7-FB57-411B-8DD7-F62E38EFAE70}"/>
                    </a:ext>
                  </a:extLst>
                </p:cNvPr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7" name="ïṡļîḍe">
                  <a:extLst>
                    <a:ext uri="{FF2B5EF4-FFF2-40B4-BE49-F238E27FC236}">
                      <a16:creationId xmlns:a16="http://schemas.microsoft.com/office/drawing/2014/main" id="{0908C6E7-08FB-4152-A908-661583BA82B8}"/>
                    </a:ext>
                  </a:extLst>
                </p:cNvPr>
                <p:cNvSpPr/>
                <p:nvPr/>
              </p:nvSpPr>
              <p:spPr bwMode="auto">
                <a:xfrm>
                  <a:off x="4936819" y="2235769"/>
                  <a:ext cx="29249" cy="28165"/>
                </a:xfrm>
                <a:prstGeom prst="ellipse">
                  <a:avLst/>
                </a:pr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8" name="i$ļïḓe">
                  <a:extLst>
                    <a:ext uri="{FF2B5EF4-FFF2-40B4-BE49-F238E27FC236}">
                      <a16:creationId xmlns:a16="http://schemas.microsoft.com/office/drawing/2014/main" id="{F8E4BD69-CD10-4413-B858-0131FDE75A54}"/>
                    </a:ext>
                  </a:extLst>
                </p:cNvPr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9" name="íŝlïḍè">
                  <a:extLst>
                    <a:ext uri="{FF2B5EF4-FFF2-40B4-BE49-F238E27FC236}">
                      <a16:creationId xmlns:a16="http://schemas.microsoft.com/office/drawing/2014/main" id="{4CE62588-BD63-4F16-B4F3-29C8F75D17B8}"/>
                    </a:ext>
                  </a:extLst>
                </p:cNvPr>
                <p:cNvSpPr/>
                <p:nvPr/>
              </p:nvSpPr>
              <p:spPr bwMode="auto">
                <a:xfrm>
                  <a:off x="4658414" y="2693999"/>
                  <a:ext cx="155993" cy="141910"/>
                </a:xfrm>
                <a:custGeom>
                  <a:avLst/>
                  <a:gdLst>
                    <a:gd name="T0" fmla="*/ 54 w 76"/>
                    <a:gd name="T1" fmla="*/ 64 h 69"/>
                    <a:gd name="T2" fmla="*/ 54 w 76"/>
                    <a:gd name="T3" fmla="*/ 59 h 69"/>
                    <a:gd name="T4" fmla="*/ 22 w 76"/>
                    <a:gd name="T5" fmla="*/ 59 h 69"/>
                    <a:gd name="T6" fmla="*/ 10 w 76"/>
                    <a:gd name="T7" fmla="*/ 46 h 69"/>
                    <a:gd name="T8" fmla="*/ 10 w 76"/>
                    <a:gd name="T9" fmla="*/ 23 h 69"/>
                    <a:gd name="T10" fmla="*/ 22 w 76"/>
                    <a:gd name="T11" fmla="*/ 10 h 69"/>
                    <a:gd name="T12" fmla="*/ 54 w 76"/>
                    <a:gd name="T13" fmla="*/ 10 h 69"/>
                    <a:gd name="T14" fmla="*/ 66 w 76"/>
                    <a:gd name="T15" fmla="*/ 23 h 69"/>
                    <a:gd name="T16" fmla="*/ 66 w 76"/>
                    <a:gd name="T17" fmla="*/ 46 h 69"/>
                    <a:gd name="T18" fmla="*/ 54 w 76"/>
                    <a:gd name="T19" fmla="*/ 59 h 69"/>
                    <a:gd name="T20" fmla="*/ 54 w 76"/>
                    <a:gd name="T21" fmla="*/ 64 h 69"/>
                    <a:gd name="T22" fmla="*/ 54 w 76"/>
                    <a:gd name="T23" fmla="*/ 69 h 69"/>
                    <a:gd name="T24" fmla="*/ 76 w 76"/>
                    <a:gd name="T25" fmla="*/ 46 h 69"/>
                    <a:gd name="T26" fmla="*/ 76 w 76"/>
                    <a:gd name="T27" fmla="*/ 23 h 69"/>
                    <a:gd name="T28" fmla="*/ 54 w 76"/>
                    <a:gd name="T29" fmla="*/ 0 h 69"/>
                    <a:gd name="T30" fmla="*/ 22 w 76"/>
                    <a:gd name="T31" fmla="*/ 0 h 69"/>
                    <a:gd name="T32" fmla="*/ 0 w 76"/>
                    <a:gd name="T33" fmla="*/ 23 h 69"/>
                    <a:gd name="T34" fmla="*/ 0 w 76"/>
                    <a:gd name="T35" fmla="*/ 46 h 69"/>
                    <a:gd name="T36" fmla="*/ 22 w 76"/>
                    <a:gd name="T37" fmla="*/ 69 h 69"/>
                    <a:gd name="T38" fmla="*/ 54 w 76"/>
                    <a:gd name="T39" fmla="*/ 69 h 69"/>
                    <a:gd name="T40" fmla="*/ 54 w 76"/>
                    <a:gd name="T41" fmla="*/ 64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6" h="69">
                      <a:moveTo>
                        <a:pt x="54" y="64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15" y="59"/>
                        <a:pt x="10" y="53"/>
                        <a:pt x="10" y="46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6"/>
                        <a:pt x="15" y="10"/>
                        <a:pt x="22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61" y="10"/>
                        <a:pt x="66" y="16"/>
                        <a:pt x="66" y="23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53"/>
                        <a:pt x="61" y="59"/>
                        <a:pt x="54" y="59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66" y="69"/>
                        <a:pt x="76" y="59"/>
                        <a:pt x="76" y="46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10"/>
                        <a:pt x="66" y="0"/>
                        <a:pt x="54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59"/>
                        <a:pt x="10" y="69"/>
                        <a:pt x="22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4"/>
                        <a:pt x="54" y="64"/>
                        <a:pt x="54" y="6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0" name="iSḷîḓe">
                  <a:extLst>
                    <a:ext uri="{FF2B5EF4-FFF2-40B4-BE49-F238E27FC236}">
                      <a16:creationId xmlns:a16="http://schemas.microsoft.com/office/drawing/2014/main" id="{57C3613B-F7D2-4AD0-95E3-5C3EC9BF2FF7}"/>
                    </a:ext>
                  </a:extLst>
                </p:cNvPr>
                <p:cNvSpPr/>
                <p:nvPr/>
              </p:nvSpPr>
              <p:spPr bwMode="auto">
                <a:xfrm>
                  <a:off x="4678997" y="2714581"/>
                  <a:ext cx="114828" cy="59581"/>
                </a:xfrm>
                <a:custGeom>
                  <a:avLst/>
                  <a:gdLst>
                    <a:gd name="T0" fmla="*/ 37 w 56"/>
                    <a:gd name="T1" fmla="*/ 0 h 29"/>
                    <a:gd name="T2" fmla="*/ 17 w 56"/>
                    <a:gd name="T3" fmla="*/ 0 h 29"/>
                    <a:gd name="T4" fmla="*/ 0 w 56"/>
                    <a:gd name="T5" fmla="*/ 8 h 29"/>
                    <a:gd name="T6" fmla="*/ 0 w 56"/>
                    <a:gd name="T7" fmla="*/ 13 h 29"/>
                    <a:gd name="T8" fmla="*/ 0 w 56"/>
                    <a:gd name="T9" fmla="*/ 29 h 29"/>
                    <a:gd name="T10" fmla="*/ 26 w 56"/>
                    <a:gd name="T11" fmla="*/ 14 h 29"/>
                    <a:gd name="T12" fmla="*/ 56 w 56"/>
                    <a:gd name="T13" fmla="*/ 28 h 29"/>
                    <a:gd name="T14" fmla="*/ 56 w 56"/>
                    <a:gd name="T15" fmla="*/ 13 h 29"/>
                    <a:gd name="T16" fmla="*/ 56 w 56"/>
                    <a:gd name="T17" fmla="*/ 9 h 29"/>
                    <a:gd name="T18" fmla="*/ 37 w 56"/>
                    <a:gd name="T1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" h="29">
                      <a:moveTo>
                        <a:pt x="3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25"/>
                        <a:pt x="26" y="14"/>
                        <a:pt x="26" y="14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6" y="11"/>
                        <a:pt x="56" y="10"/>
                        <a:pt x="56" y="9"/>
                      </a:cubicBezTo>
                      <a:cubicBezTo>
                        <a:pt x="37" y="0"/>
                        <a:pt x="37" y="0"/>
                        <a:pt x="37" y="0"/>
                      </a:cubicBezTo>
                    </a:path>
                  </a:pathLst>
                </a:custGeom>
                <a:solidFill>
                  <a:srgbClr val="CB4C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1" name="íŝliďé">
                  <a:extLst>
                    <a:ext uri="{FF2B5EF4-FFF2-40B4-BE49-F238E27FC236}">
                      <a16:creationId xmlns:a16="http://schemas.microsoft.com/office/drawing/2014/main" id="{ECCBE9A6-00A8-45D1-8ABE-B33328A22786}"/>
                    </a:ext>
                  </a:extLst>
                </p:cNvPr>
                <p:cNvSpPr/>
                <p:nvPr/>
              </p:nvSpPr>
              <p:spPr bwMode="auto">
                <a:xfrm>
                  <a:off x="4668164" y="2703748"/>
                  <a:ext cx="138661" cy="74747"/>
                </a:xfrm>
                <a:custGeom>
                  <a:avLst/>
                  <a:gdLst>
                    <a:gd name="T0" fmla="*/ 61 w 67"/>
                    <a:gd name="T1" fmla="*/ 14 h 36"/>
                    <a:gd name="T2" fmla="*/ 61 w 67"/>
                    <a:gd name="T3" fmla="*/ 18 h 36"/>
                    <a:gd name="T4" fmla="*/ 61 w 67"/>
                    <a:gd name="T5" fmla="*/ 33 h 36"/>
                    <a:gd name="T6" fmla="*/ 64 w 67"/>
                    <a:gd name="T7" fmla="*/ 34 h 36"/>
                    <a:gd name="T8" fmla="*/ 67 w 67"/>
                    <a:gd name="T9" fmla="*/ 17 h 36"/>
                    <a:gd name="T10" fmla="*/ 61 w 67"/>
                    <a:gd name="T11" fmla="*/ 14 h 36"/>
                    <a:gd name="T12" fmla="*/ 5 w 67"/>
                    <a:gd name="T13" fmla="*/ 13 h 36"/>
                    <a:gd name="T14" fmla="*/ 0 w 67"/>
                    <a:gd name="T15" fmla="*/ 16 h 36"/>
                    <a:gd name="T16" fmla="*/ 0 w 67"/>
                    <a:gd name="T17" fmla="*/ 36 h 36"/>
                    <a:gd name="T18" fmla="*/ 3 w 67"/>
                    <a:gd name="T19" fmla="*/ 35 h 36"/>
                    <a:gd name="T20" fmla="*/ 5 w 67"/>
                    <a:gd name="T21" fmla="*/ 34 h 36"/>
                    <a:gd name="T22" fmla="*/ 5 w 67"/>
                    <a:gd name="T23" fmla="*/ 18 h 36"/>
                    <a:gd name="T24" fmla="*/ 5 w 67"/>
                    <a:gd name="T25" fmla="*/ 13 h 36"/>
                    <a:gd name="T26" fmla="*/ 31 w 67"/>
                    <a:gd name="T27" fmla="*/ 0 h 36"/>
                    <a:gd name="T28" fmla="*/ 22 w 67"/>
                    <a:gd name="T29" fmla="*/ 5 h 36"/>
                    <a:gd name="T30" fmla="*/ 42 w 67"/>
                    <a:gd name="T31" fmla="*/ 5 h 36"/>
                    <a:gd name="T32" fmla="*/ 31 w 67"/>
                    <a:gd name="T3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" h="36">
                      <a:moveTo>
                        <a:pt x="61" y="14"/>
                      </a:moveTo>
                      <a:cubicBezTo>
                        <a:pt x="61" y="15"/>
                        <a:pt x="61" y="16"/>
                        <a:pt x="61" y="18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moveTo>
                        <a:pt x="5" y="13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5" y="34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6"/>
                        <a:pt x="5" y="15"/>
                        <a:pt x="5" y="13"/>
                      </a:cubicBezTo>
                      <a:moveTo>
                        <a:pt x="31" y="0"/>
                      </a:move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640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2" name="îsļïďé">
                  <a:extLst>
                    <a:ext uri="{FF2B5EF4-FFF2-40B4-BE49-F238E27FC236}">
                      <a16:creationId xmlns:a16="http://schemas.microsoft.com/office/drawing/2014/main" id="{FFD2DC09-9B57-4CBF-A67C-7FD31E608E75}"/>
                    </a:ext>
                  </a:extLst>
                </p:cNvPr>
                <p:cNvSpPr/>
                <p:nvPr/>
              </p:nvSpPr>
              <p:spPr bwMode="auto">
                <a:xfrm>
                  <a:off x="4323679" y="1581464"/>
                  <a:ext cx="813548" cy="486395"/>
                </a:xfrm>
                <a:custGeom>
                  <a:avLst/>
                  <a:gdLst>
                    <a:gd name="T0" fmla="*/ 43 w 394"/>
                    <a:gd name="T1" fmla="*/ 236 h 236"/>
                    <a:gd name="T2" fmla="*/ 12 w 394"/>
                    <a:gd name="T3" fmla="*/ 154 h 236"/>
                    <a:gd name="T4" fmla="*/ 39 w 394"/>
                    <a:gd name="T5" fmla="*/ 60 h 236"/>
                    <a:gd name="T6" fmla="*/ 36 w 394"/>
                    <a:gd name="T7" fmla="*/ 42 h 236"/>
                    <a:gd name="T8" fmla="*/ 72 w 394"/>
                    <a:gd name="T9" fmla="*/ 14 h 236"/>
                    <a:gd name="T10" fmla="*/ 331 w 394"/>
                    <a:gd name="T11" fmla="*/ 33 h 236"/>
                    <a:gd name="T12" fmla="*/ 385 w 394"/>
                    <a:gd name="T13" fmla="*/ 134 h 236"/>
                    <a:gd name="T14" fmla="*/ 354 w 394"/>
                    <a:gd name="T15" fmla="*/ 230 h 236"/>
                    <a:gd name="T16" fmla="*/ 353 w 394"/>
                    <a:gd name="T17" fmla="*/ 142 h 236"/>
                    <a:gd name="T18" fmla="*/ 143 w 394"/>
                    <a:gd name="T19" fmla="*/ 105 h 236"/>
                    <a:gd name="T20" fmla="*/ 44 w 394"/>
                    <a:gd name="T21" fmla="*/ 152 h 236"/>
                    <a:gd name="T22" fmla="*/ 43 w 394"/>
                    <a:gd name="T23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94" h="236">
                      <a:moveTo>
                        <a:pt x="43" y="236"/>
                      </a:moveTo>
                      <a:cubicBezTo>
                        <a:pt x="12" y="154"/>
                        <a:pt x="12" y="154"/>
                        <a:pt x="12" y="154"/>
                      </a:cubicBezTo>
                      <a:cubicBezTo>
                        <a:pt x="0" y="120"/>
                        <a:pt x="9" y="81"/>
                        <a:pt x="39" y="60"/>
                      </a:cubicBezTo>
                      <a:cubicBezTo>
                        <a:pt x="39" y="60"/>
                        <a:pt x="37" y="52"/>
                        <a:pt x="36" y="42"/>
                      </a:cubicBezTo>
                      <a:cubicBezTo>
                        <a:pt x="33" y="18"/>
                        <a:pt x="47" y="15"/>
                        <a:pt x="72" y="14"/>
                      </a:cubicBezTo>
                      <a:cubicBezTo>
                        <a:pt x="272" y="2"/>
                        <a:pt x="271" y="0"/>
                        <a:pt x="331" y="33"/>
                      </a:cubicBezTo>
                      <a:cubicBezTo>
                        <a:pt x="394" y="73"/>
                        <a:pt x="385" y="134"/>
                        <a:pt x="385" y="134"/>
                      </a:cubicBezTo>
                      <a:cubicBezTo>
                        <a:pt x="354" y="230"/>
                        <a:pt x="354" y="230"/>
                        <a:pt x="354" y="230"/>
                      </a:cubicBezTo>
                      <a:cubicBezTo>
                        <a:pt x="353" y="142"/>
                        <a:pt x="353" y="142"/>
                        <a:pt x="353" y="142"/>
                      </a:cubicBezTo>
                      <a:cubicBezTo>
                        <a:pt x="256" y="167"/>
                        <a:pt x="143" y="105"/>
                        <a:pt x="143" y="105"/>
                      </a:cubicBezTo>
                      <a:cubicBezTo>
                        <a:pt x="105" y="113"/>
                        <a:pt x="57" y="115"/>
                        <a:pt x="44" y="152"/>
                      </a:cubicBezTo>
                      <a:cubicBezTo>
                        <a:pt x="43" y="236"/>
                        <a:pt x="43" y="236"/>
                        <a:pt x="43" y="236"/>
                      </a:cubicBezTo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3" name="ïSḻíde">
                  <a:extLst>
                    <a:ext uri="{FF2B5EF4-FFF2-40B4-BE49-F238E27FC236}">
                      <a16:creationId xmlns:a16="http://schemas.microsoft.com/office/drawing/2014/main" id="{F8FD8D16-3733-4D1F-8031-076787F5B1AA}"/>
                    </a:ext>
                  </a:extLst>
                </p:cNvPr>
                <p:cNvSpPr/>
                <p:nvPr/>
              </p:nvSpPr>
              <p:spPr bwMode="auto">
                <a:xfrm>
                  <a:off x="4326929" y="1583631"/>
                  <a:ext cx="801632" cy="540560"/>
                </a:xfrm>
                <a:custGeom>
                  <a:avLst/>
                  <a:gdLst>
                    <a:gd name="T0" fmla="*/ 46 w 388"/>
                    <a:gd name="T1" fmla="*/ 233 h 262"/>
                    <a:gd name="T2" fmla="*/ 10 w 388"/>
                    <a:gd name="T3" fmla="*/ 153 h 262"/>
                    <a:gd name="T4" fmla="*/ 10 w 388"/>
                    <a:gd name="T5" fmla="*/ 123 h 262"/>
                    <a:gd name="T6" fmla="*/ 42 w 388"/>
                    <a:gd name="T7" fmla="*/ 61 h 262"/>
                    <a:gd name="T8" fmla="*/ 41 w 388"/>
                    <a:gd name="T9" fmla="*/ 57 h 262"/>
                    <a:gd name="T10" fmla="*/ 39 w 388"/>
                    <a:gd name="T11" fmla="*/ 35 h 262"/>
                    <a:gd name="T12" fmla="*/ 44 w 388"/>
                    <a:gd name="T13" fmla="*/ 23 h 262"/>
                    <a:gd name="T14" fmla="*/ 70 w 388"/>
                    <a:gd name="T15" fmla="*/ 18 h 262"/>
                    <a:gd name="T16" fmla="*/ 283 w 388"/>
                    <a:gd name="T17" fmla="*/ 16 h 262"/>
                    <a:gd name="T18" fmla="*/ 329 w 388"/>
                    <a:gd name="T19" fmla="*/ 32 h 262"/>
                    <a:gd name="T20" fmla="*/ 370 w 388"/>
                    <a:gd name="T21" fmla="*/ 86 h 262"/>
                    <a:gd name="T22" fmla="*/ 378 w 388"/>
                    <a:gd name="T23" fmla="*/ 131 h 262"/>
                    <a:gd name="T24" fmla="*/ 378 w 388"/>
                    <a:gd name="T25" fmla="*/ 132 h 262"/>
                    <a:gd name="T26" fmla="*/ 379 w 388"/>
                    <a:gd name="T27" fmla="*/ 132 h 262"/>
                    <a:gd name="T28" fmla="*/ 378 w 388"/>
                    <a:gd name="T29" fmla="*/ 132 h 262"/>
                    <a:gd name="T30" fmla="*/ 378 w 388"/>
                    <a:gd name="T31" fmla="*/ 132 h 262"/>
                    <a:gd name="T32" fmla="*/ 378 w 388"/>
                    <a:gd name="T33" fmla="*/ 132 h 262"/>
                    <a:gd name="T34" fmla="*/ 356 w 388"/>
                    <a:gd name="T35" fmla="*/ 135 h 262"/>
                    <a:gd name="T36" fmla="*/ 301 w 388"/>
                    <a:gd name="T37" fmla="*/ 142 h 262"/>
                    <a:gd name="T38" fmla="*/ 157 w 388"/>
                    <a:gd name="T39" fmla="*/ 106 h 262"/>
                    <a:gd name="T40" fmla="*/ 144 w 388"/>
                    <a:gd name="T41" fmla="*/ 100 h 262"/>
                    <a:gd name="T42" fmla="*/ 143 w 388"/>
                    <a:gd name="T43" fmla="*/ 99 h 262"/>
                    <a:gd name="T44" fmla="*/ 140 w 388"/>
                    <a:gd name="T45" fmla="*/ 99 h 262"/>
                    <a:gd name="T46" fmla="*/ 55 w 388"/>
                    <a:gd name="T47" fmla="*/ 125 h 262"/>
                    <a:gd name="T48" fmla="*/ 37 w 388"/>
                    <a:gd name="T49" fmla="*/ 150 h 262"/>
                    <a:gd name="T50" fmla="*/ 41 w 388"/>
                    <a:gd name="T51" fmla="*/ 235 h 262"/>
                    <a:gd name="T52" fmla="*/ 41 w 388"/>
                    <a:gd name="T53" fmla="*/ 235 h 262"/>
                    <a:gd name="T54" fmla="*/ 47 w 388"/>
                    <a:gd name="T55" fmla="*/ 151 h 262"/>
                    <a:gd name="T56" fmla="*/ 46 w 388"/>
                    <a:gd name="T57" fmla="*/ 153 h 262"/>
                    <a:gd name="T58" fmla="*/ 98 w 388"/>
                    <a:gd name="T59" fmla="*/ 117 h 262"/>
                    <a:gd name="T60" fmla="*/ 141 w 388"/>
                    <a:gd name="T61" fmla="*/ 104 h 262"/>
                    <a:gd name="T62" fmla="*/ 189 w 388"/>
                    <a:gd name="T63" fmla="*/ 130 h 262"/>
                    <a:gd name="T64" fmla="*/ 352 w 388"/>
                    <a:gd name="T65" fmla="*/ 146 h 262"/>
                    <a:gd name="T66" fmla="*/ 346 w 388"/>
                    <a:gd name="T67" fmla="*/ 141 h 262"/>
                    <a:gd name="T68" fmla="*/ 388 w 388"/>
                    <a:gd name="T69" fmla="*/ 134 h 262"/>
                    <a:gd name="T70" fmla="*/ 388 w 388"/>
                    <a:gd name="T71" fmla="*/ 125 h 262"/>
                    <a:gd name="T72" fmla="*/ 332 w 388"/>
                    <a:gd name="T73" fmla="*/ 28 h 262"/>
                    <a:gd name="T74" fmla="*/ 331 w 388"/>
                    <a:gd name="T75" fmla="*/ 28 h 262"/>
                    <a:gd name="T76" fmla="*/ 230 w 388"/>
                    <a:gd name="T77" fmla="*/ 0 h 262"/>
                    <a:gd name="T78" fmla="*/ 54 w 388"/>
                    <a:gd name="T79" fmla="*/ 9 h 262"/>
                    <a:gd name="T80" fmla="*/ 30 w 388"/>
                    <a:gd name="T81" fmla="*/ 25 h 262"/>
                    <a:gd name="T82" fmla="*/ 29 w 388"/>
                    <a:gd name="T83" fmla="*/ 42 h 262"/>
                    <a:gd name="T84" fmla="*/ 37 w 388"/>
                    <a:gd name="T85" fmla="*/ 59 h 262"/>
                    <a:gd name="T86" fmla="*/ 0 w 388"/>
                    <a:gd name="T87" fmla="*/ 123 h 262"/>
                    <a:gd name="T88" fmla="*/ 5 w 388"/>
                    <a:gd name="T89" fmla="*/ 155 h 262"/>
                    <a:gd name="T90" fmla="*/ 46 w 388"/>
                    <a:gd name="T91" fmla="*/ 23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8" h="262">
                      <a:moveTo>
                        <a:pt x="41" y="235"/>
                      </a:move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0" y="153"/>
                        <a:pt x="10" y="153"/>
                        <a:pt x="10" y="15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2" y="142"/>
                        <a:pt x="10" y="132"/>
                        <a:pt x="10" y="123"/>
                      </a:cubicBezTo>
                      <a:cubicBezTo>
                        <a:pt x="10" y="99"/>
                        <a:pt x="20" y="77"/>
                        <a:pt x="40" y="63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1" y="57"/>
                        <a:pt x="41" y="57"/>
                      </a:cubicBezTo>
                      <a:cubicBezTo>
                        <a:pt x="41" y="54"/>
                        <a:pt x="40" y="48"/>
                        <a:pt x="39" y="41"/>
                      </a:cubicBezTo>
                      <a:cubicBezTo>
                        <a:pt x="39" y="39"/>
                        <a:pt x="39" y="37"/>
                        <a:pt x="39" y="35"/>
                      </a:cubicBezTo>
                      <a:cubicBezTo>
                        <a:pt x="39" y="31"/>
                        <a:pt x="39" y="29"/>
                        <a:pt x="40" y="27"/>
                      </a:cubicBezTo>
                      <a:cubicBezTo>
                        <a:pt x="41" y="25"/>
                        <a:pt x="42" y="24"/>
                        <a:pt x="44" y="23"/>
                      </a:cubicBezTo>
                      <a:cubicBezTo>
                        <a:pt x="46" y="21"/>
                        <a:pt x="49" y="20"/>
                        <a:pt x="54" y="19"/>
                      </a:cubicBezTo>
                      <a:cubicBezTo>
                        <a:pt x="58" y="18"/>
                        <a:pt x="64" y="18"/>
                        <a:pt x="70" y="18"/>
                      </a:cubicBezTo>
                      <a:cubicBezTo>
                        <a:pt x="150" y="13"/>
                        <a:pt x="198" y="10"/>
                        <a:pt x="230" y="10"/>
                      </a:cubicBezTo>
                      <a:cubicBezTo>
                        <a:pt x="254" y="10"/>
                        <a:pt x="269" y="12"/>
                        <a:pt x="283" y="16"/>
                      </a:cubicBezTo>
                      <a:cubicBezTo>
                        <a:pt x="296" y="20"/>
                        <a:pt x="308" y="27"/>
                        <a:pt x="326" y="37"/>
                      </a:cubicBezTo>
                      <a:cubicBezTo>
                        <a:pt x="329" y="32"/>
                        <a:pt x="329" y="32"/>
                        <a:pt x="329" y="32"/>
                      </a:cubicBezTo>
                      <a:cubicBezTo>
                        <a:pt x="326" y="37"/>
                        <a:pt x="326" y="37"/>
                        <a:pt x="326" y="37"/>
                      </a:cubicBezTo>
                      <a:cubicBezTo>
                        <a:pt x="350" y="52"/>
                        <a:pt x="363" y="70"/>
                        <a:pt x="370" y="86"/>
                      </a:cubicBezTo>
                      <a:cubicBezTo>
                        <a:pt x="377" y="102"/>
                        <a:pt x="378" y="117"/>
                        <a:pt x="378" y="125"/>
                      </a:cubicBezTo>
                      <a:cubicBezTo>
                        <a:pt x="378" y="128"/>
                        <a:pt x="378" y="129"/>
                        <a:pt x="378" y="131"/>
                      </a:cubicBezTo>
                      <a:cubicBezTo>
                        <a:pt x="378" y="131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83" y="133"/>
                        <a:pt x="383" y="133"/>
                        <a:pt x="383" y="133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57" y="199"/>
                        <a:pt x="357" y="199"/>
                        <a:pt x="357" y="199"/>
                      </a:cubicBezTo>
                      <a:cubicBezTo>
                        <a:pt x="356" y="135"/>
                        <a:pt x="356" y="135"/>
                        <a:pt x="356" y="135"/>
                      </a:cubicBezTo>
                      <a:cubicBezTo>
                        <a:pt x="349" y="136"/>
                        <a:pt x="349" y="136"/>
                        <a:pt x="349" y="136"/>
                      </a:cubicBezTo>
                      <a:cubicBezTo>
                        <a:pt x="334" y="140"/>
                        <a:pt x="317" y="142"/>
                        <a:pt x="301" y="142"/>
                      </a:cubicBezTo>
                      <a:cubicBezTo>
                        <a:pt x="261" y="142"/>
                        <a:pt x="221" y="131"/>
                        <a:pt x="192" y="121"/>
                      </a:cubicBezTo>
                      <a:cubicBezTo>
                        <a:pt x="177" y="115"/>
                        <a:pt x="165" y="110"/>
                        <a:pt x="157" y="106"/>
                      </a:cubicBezTo>
                      <a:cubicBezTo>
                        <a:pt x="152" y="104"/>
                        <a:pt x="149" y="102"/>
                        <a:pt x="147" y="101"/>
                      </a:cubicBezTo>
                      <a:cubicBezTo>
                        <a:pt x="146" y="101"/>
                        <a:pt x="145" y="100"/>
                        <a:pt x="144" y="100"/>
                      </a:cubicBezTo>
                      <a:cubicBezTo>
                        <a:pt x="144" y="99"/>
                        <a:pt x="144" y="99"/>
                        <a:pt x="144" y="99"/>
                      </a:cubicBezTo>
                      <a:cubicBezTo>
                        <a:pt x="143" y="99"/>
                        <a:pt x="143" y="99"/>
                        <a:pt x="143" y="99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0" y="99"/>
                        <a:pt x="140" y="99"/>
                        <a:pt x="140" y="99"/>
                      </a:cubicBezTo>
                      <a:cubicBezTo>
                        <a:pt x="121" y="103"/>
                        <a:pt x="100" y="105"/>
                        <a:pt x="81" y="112"/>
                      </a:cubicBezTo>
                      <a:cubicBezTo>
                        <a:pt x="71" y="115"/>
                        <a:pt x="62" y="119"/>
                        <a:pt x="55" y="125"/>
                      </a:cubicBezTo>
                      <a:cubicBezTo>
                        <a:pt x="47" y="131"/>
                        <a:pt x="41" y="139"/>
                        <a:pt x="37" y="149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235"/>
                        <a:pt x="36" y="235"/>
                        <a:pt x="3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50" y="144"/>
                        <a:pt x="54" y="138"/>
                        <a:pt x="61" y="133"/>
                      </a:cubicBezTo>
                      <a:cubicBezTo>
                        <a:pt x="70" y="125"/>
                        <a:pt x="83" y="121"/>
                        <a:pt x="98" y="117"/>
                      </a:cubicBezTo>
                      <a:cubicBezTo>
                        <a:pt x="112" y="114"/>
                        <a:pt x="127" y="112"/>
                        <a:pt x="142" y="10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39" y="108"/>
                        <a:pt x="139" y="108"/>
                        <a:pt x="139" y="108"/>
                      </a:cubicBezTo>
                      <a:cubicBezTo>
                        <a:pt x="139" y="108"/>
                        <a:pt x="158" y="119"/>
                        <a:pt x="189" y="130"/>
                      </a:cubicBezTo>
                      <a:cubicBezTo>
                        <a:pt x="219" y="141"/>
                        <a:pt x="259" y="152"/>
                        <a:pt x="301" y="152"/>
                      </a:cubicBezTo>
                      <a:cubicBezTo>
                        <a:pt x="318" y="152"/>
                        <a:pt x="335" y="150"/>
                        <a:pt x="352" y="146"/>
                      </a:cubicBezTo>
                      <a:cubicBezTo>
                        <a:pt x="351" y="141"/>
                        <a:pt x="351" y="141"/>
                        <a:pt x="351" y="141"/>
                      </a:cubicBezTo>
                      <a:cubicBezTo>
                        <a:pt x="346" y="141"/>
                        <a:pt x="346" y="141"/>
                        <a:pt x="346" y="141"/>
                      </a:cubicBezTo>
                      <a:cubicBezTo>
                        <a:pt x="348" y="260"/>
                        <a:pt x="348" y="260"/>
                        <a:pt x="348" y="260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0"/>
                        <a:pt x="388" y="125"/>
                      </a:cubicBezTo>
                      <a:cubicBezTo>
                        <a:pt x="388" y="116"/>
                        <a:pt x="387" y="100"/>
                        <a:pt x="379" y="82"/>
                      </a:cubicBezTo>
                      <a:cubicBezTo>
                        <a:pt x="371" y="64"/>
                        <a:pt x="357" y="44"/>
                        <a:pt x="332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13" y="18"/>
                        <a:pt x="300" y="11"/>
                        <a:pt x="286" y="6"/>
                      </a:cubicBezTo>
                      <a:cubicBezTo>
                        <a:pt x="271" y="2"/>
                        <a:pt x="255" y="0"/>
                        <a:pt x="230" y="0"/>
                      </a:cubicBezTo>
                      <a:cubicBezTo>
                        <a:pt x="197" y="0"/>
                        <a:pt x="149" y="3"/>
                        <a:pt x="69" y="8"/>
                      </a:cubicBezTo>
                      <a:cubicBezTo>
                        <a:pt x="64" y="8"/>
                        <a:pt x="59" y="8"/>
                        <a:pt x="54" y="9"/>
                      </a:cubicBezTo>
                      <a:cubicBezTo>
                        <a:pt x="47" y="10"/>
                        <a:pt x="41" y="12"/>
                        <a:pt x="36" y="17"/>
                      </a:cubicBezTo>
                      <a:cubicBezTo>
                        <a:pt x="33" y="19"/>
                        <a:pt x="31" y="21"/>
                        <a:pt x="30" y="25"/>
                      </a:cubicBezTo>
                      <a:cubicBezTo>
                        <a:pt x="29" y="28"/>
                        <a:pt x="29" y="31"/>
                        <a:pt x="29" y="35"/>
                      </a:cubicBezTo>
                      <a:cubicBezTo>
                        <a:pt x="29" y="37"/>
                        <a:pt x="29" y="40"/>
                        <a:pt x="29" y="42"/>
                      </a:cubicBezTo>
                      <a:cubicBezTo>
                        <a:pt x="30" y="52"/>
                        <a:pt x="32" y="60"/>
                        <a:pt x="32" y="60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71"/>
                        <a:pt x="0" y="97"/>
                        <a:pt x="0" y="123"/>
                      </a:cubicBezTo>
                      <a:cubicBezTo>
                        <a:pt x="0" y="133"/>
                        <a:pt x="2" y="144"/>
                        <a:pt x="5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46" y="262"/>
                        <a:pt x="46" y="262"/>
                        <a:pt x="46" y="262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4" name="íṡľíḓé">
                  <a:extLst>
                    <a:ext uri="{FF2B5EF4-FFF2-40B4-BE49-F238E27FC236}">
                      <a16:creationId xmlns:a16="http://schemas.microsoft.com/office/drawing/2014/main" id="{178468A2-9EBB-49A4-8E35-6E6D603A1CE1}"/>
                    </a:ext>
                  </a:extLst>
                </p:cNvPr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5" name="ïṧľide">
                  <a:extLst>
                    <a:ext uri="{FF2B5EF4-FFF2-40B4-BE49-F238E27FC236}">
                      <a16:creationId xmlns:a16="http://schemas.microsoft.com/office/drawing/2014/main" id="{69AF363E-45C8-48C0-96AA-DE4C4C6CD55F}"/>
                    </a:ext>
                  </a:extLst>
                </p:cNvPr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  <a:gd name="T10" fmla="*/ 3 w 198"/>
                    <a:gd name="T11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6" name="i$ļíḋé">
                  <a:extLst>
                    <a:ext uri="{FF2B5EF4-FFF2-40B4-BE49-F238E27FC236}">
                      <a16:creationId xmlns:a16="http://schemas.microsoft.com/office/drawing/2014/main" id="{645B2432-577E-413A-BEC0-7A4C31EC6317}"/>
                    </a:ext>
                  </a:extLst>
                </p:cNvPr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7" name="ïsliḍé">
                  <a:extLst>
                    <a:ext uri="{FF2B5EF4-FFF2-40B4-BE49-F238E27FC236}">
                      <a16:creationId xmlns:a16="http://schemas.microsoft.com/office/drawing/2014/main" id="{0E14901B-563A-43B9-8D08-31B89CBEBE44}"/>
                    </a:ext>
                  </a:extLst>
                </p:cNvPr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8" name="îśḷîdè">
                  <a:extLst>
                    <a:ext uri="{FF2B5EF4-FFF2-40B4-BE49-F238E27FC236}">
                      <a16:creationId xmlns:a16="http://schemas.microsoft.com/office/drawing/2014/main" id="{DEF5852B-4315-4AD4-BC81-1D0C1BF17BA3}"/>
                    </a:ext>
                  </a:extLst>
                </p:cNvPr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9" name="îŝḻîdè">
                  <a:extLst>
                    <a:ext uri="{FF2B5EF4-FFF2-40B4-BE49-F238E27FC236}">
                      <a16:creationId xmlns:a16="http://schemas.microsoft.com/office/drawing/2014/main" id="{54DBE64B-C0DE-4EBF-8798-B208A7DA21A6}"/>
                    </a:ext>
                  </a:extLst>
                </p:cNvPr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0" name="îSḻîḋe">
                  <a:extLst>
                    <a:ext uri="{FF2B5EF4-FFF2-40B4-BE49-F238E27FC236}">
                      <a16:creationId xmlns:a16="http://schemas.microsoft.com/office/drawing/2014/main" id="{6ADE1D37-CAA1-4448-9707-3CB305392267}"/>
                    </a:ext>
                  </a:extLst>
                </p:cNvPr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  <a:gd name="T10" fmla="*/ 195 w 201"/>
                    <a:gd name="T11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  <a:lnTo>
                        <a:pt x="19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1" name="iṥ1íďé">
                  <a:extLst>
                    <a:ext uri="{FF2B5EF4-FFF2-40B4-BE49-F238E27FC236}">
                      <a16:creationId xmlns:a16="http://schemas.microsoft.com/office/drawing/2014/main" id="{D167254E-6670-44C9-A6D3-A9C090459FF2}"/>
                    </a:ext>
                  </a:extLst>
                </p:cNvPr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2" name="iṡḻiḑe">
                  <a:extLst>
                    <a:ext uri="{FF2B5EF4-FFF2-40B4-BE49-F238E27FC236}">
                      <a16:creationId xmlns:a16="http://schemas.microsoft.com/office/drawing/2014/main" id="{C018333D-B8DD-47F6-82DE-CF1830F51977}"/>
                    </a:ext>
                  </a:extLst>
                </p:cNvPr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3" name="ïṩ1ïḓè">
                  <a:extLst>
                    <a:ext uri="{FF2B5EF4-FFF2-40B4-BE49-F238E27FC236}">
                      <a16:creationId xmlns:a16="http://schemas.microsoft.com/office/drawing/2014/main" id="{81825D17-80AB-4C08-92A7-993C7E65FF35}"/>
                    </a:ext>
                  </a:extLst>
                </p:cNvPr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4" name="ïśḷïḍè">
                  <a:extLst>
                    <a:ext uri="{FF2B5EF4-FFF2-40B4-BE49-F238E27FC236}">
                      <a16:creationId xmlns:a16="http://schemas.microsoft.com/office/drawing/2014/main" id="{ECD9A4E4-64A1-4A11-A2D6-3A60BEAEA8CB}"/>
                    </a:ext>
                  </a:extLst>
                </p:cNvPr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5" name="iṣ1iḓe">
                  <a:extLst>
                    <a:ext uri="{FF2B5EF4-FFF2-40B4-BE49-F238E27FC236}">
                      <a16:creationId xmlns:a16="http://schemas.microsoft.com/office/drawing/2014/main" id="{086F91B0-D67E-40DC-B90C-B8ABCF542565}"/>
                    </a:ext>
                  </a:extLst>
                </p:cNvPr>
                <p:cNvSpPr/>
                <p:nvPr/>
              </p:nvSpPr>
              <p:spPr bwMode="auto">
                <a:xfrm flipV="1">
                  <a:off x="4282514" y="3034151"/>
                  <a:ext cx="0" cy="105079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6" name="ïṡḻiďê">
                  <a:extLst>
                    <a:ext uri="{FF2B5EF4-FFF2-40B4-BE49-F238E27FC236}">
                      <a16:creationId xmlns:a16="http://schemas.microsoft.com/office/drawing/2014/main" id="{4A962FE1-DE73-4132-87A4-4B9CAC083EC4}"/>
                    </a:ext>
                  </a:extLst>
                </p:cNvPr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7" name="í$ľiḑé">
                  <a:extLst>
                    <a:ext uri="{FF2B5EF4-FFF2-40B4-BE49-F238E27FC236}">
                      <a16:creationId xmlns:a16="http://schemas.microsoft.com/office/drawing/2014/main" id="{EEC0CDAD-83E0-4465-AC40-BB914642CF16}"/>
                    </a:ext>
                  </a:extLst>
                </p:cNvPr>
                <p:cNvSpPr/>
                <p:nvPr/>
              </p:nvSpPr>
              <p:spPr bwMode="auto">
                <a:xfrm>
                  <a:off x="4845823" y="2039694"/>
                  <a:ext cx="80163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8" name="íṥlïḑé">
                  <a:extLst>
                    <a:ext uri="{FF2B5EF4-FFF2-40B4-BE49-F238E27FC236}">
                      <a16:creationId xmlns:a16="http://schemas.microsoft.com/office/drawing/2014/main" id="{598AE66D-51AD-43FA-AAF2-6E454AA87797}"/>
                    </a:ext>
                  </a:extLst>
                </p:cNvPr>
                <p:cNvSpPr/>
                <p:nvPr/>
              </p:nvSpPr>
              <p:spPr bwMode="auto">
                <a:xfrm>
                  <a:off x="4836073" y="2028861"/>
                  <a:ext cx="100746" cy="101829"/>
                </a:xfrm>
                <a:custGeom>
                  <a:avLst/>
                  <a:gdLst>
                    <a:gd name="T0" fmla="*/ 44 w 49"/>
                    <a:gd name="T1" fmla="*/ 24 h 49"/>
                    <a:gd name="T2" fmla="*/ 39 w 49"/>
                    <a:gd name="T3" fmla="*/ 24 h 49"/>
                    <a:gd name="T4" fmla="*/ 35 w 49"/>
                    <a:gd name="T5" fmla="*/ 35 h 49"/>
                    <a:gd name="T6" fmla="*/ 24 w 49"/>
                    <a:gd name="T7" fmla="*/ 39 h 49"/>
                    <a:gd name="T8" fmla="*/ 14 w 49"/>
                    <a:gd name="T9" fmla="*/ 35 h 49"/>
                    <a:gd name="T10" fmla="*/ 10 w 49"/>
                    <a:gd name="T11" fmla="*/ 24 h 49"/>
                    <a:gd name="T12" fmla="*/ 14 w 49"/>
                    <a:gd name="T13" fmla="*/ 14 h 49"/>
                    <a:gd name="T14" fmla="*/ 24 w 49"/>
                    <a:gd name="T15" fmla="*/ 10 h 49"/>
                    <a:gd name="T16" fmla="*/ 35 w 49"/>
                    <a:gd name="T17" fmla="*/ 14 h 49"/>
                    <a:gd name="T18" fmla="*/ 39 w 49"/>
                    <a:gd name="T19" fmla="*/ 24 h 49"/>
                    <a:gd name="T20" fmla="*/ 44 w 49"/>
                    <a:gd name="T21" fmla="*/ 24 h 49"/>
                    <a:gd name="T22" fmla="*/ 49 w 49"/>
                    <a:gd name="T23" fmla="*/ 24 h 49"/>
                    <a:gd name="T24" fmla="*/ 24 w 49"/>
                    <a:gd name="T25" fmla="*/ 0 h 49"/>
                    <a:gd name="T26" fmla="*/ 0 w 49"/>
                    <a:gd name="T27" fmla="*/ 24 h 49"/>
                    <a:gd name="T28" fmla="*/ 24 w 49"/>
                    <a:gd name="T29" fmla="*/ 49 h 49"/>
                    <a:gd name="T30" fmla="*/ 49 w 49"/>
                    <a:gd name="T31" fmla="*/ 24 h 49"/>
                    <a:gd name="T32" fmla="*/ 44 w 49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49">
                      <a:moveTo>
                        <a:pt x="44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8"/>
                        <a:pt x="37" y="32"/>
                        <a:pt x="35" y="35"/>
                      </a:cubicBezTo>
                      <a:cubicBezTo>
                        <a:pt x="32" y="37"/>
                        <a:pt x="28" y="39"/>
                        <a:pt x="24" y="39"/>
                      </a:cubicBezTo>
                      <a:cubicBezTo>
                        <a:pt x="20" y="39"/>
                        <a:pt x="17" y="37"/>
                        <a:pt x="14" y="35"/>
                      </a:cubicBezTo>
                      <a:cubicBezTo>
                        <a:pt x="11" y="32"/>
                        <a:pt x="10" y="28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28" y="10"/>
                        <a:pt x="32" y="11"/>
                        <a:pt x="35" y="14"/>
                      </a:cubicBezTo>
                      <a:cubicBezTo>
                        <a:pt x="37" y="17"/>
                        <a:pt x="39" y="20"/>
                        <a:pt x="3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11"/>
                        <a:pt x="38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4" y="49"/>
                      </a:cubicBezTo>
                      <a:cubicBezTo>
                        <a:pt x="38" y="49"/>
                        <a:pt x="49" y="38"/>
                        <a:pt x="4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29" name="íŝlîḑê">
                  <a:extLst>
                    <a:ext uri="{FF2B5EF4-FFF2-40B4-BE49-F238E27FC236}">
                      <a16:creationId xmlns:a16="http://schemas.microsoft.com/office/drawing/2014/main" id="{18B81050-73D2-4DBA-8D0D-B9C390106C05}"/>
                    </a:ext>
                  </a:extLst>
                </p:cNvPr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0" name="í$lïḋe">
                  <a:extLst>
                    <a:ext uri="{FF2B5EF4-FFF2-40B4-BE49-F238E27FC236}">
                      <a16:creationId xmlns:a16="http://schemas.microsoft.com/office/drawing/2014/main" id="{CDE5196E-B73D-49E8-981B-F9112FCFF2CB}"/>
                    </a:ext>
                  </a:extLst>
                </p:cNvPr>
                <p:cNvSpPr/>
                <p:nvPr/>
              </p:nvSpPr>
              <p:spPr bwMode="auto">
                <a:xfrm>
                  <a:off x="4504588" y="2066776"/>
                  <a:ext cx="163576" cy="129994"/>
                </a:xfrm>
                <a:custGeom>
                  <a:avLst/>
                  <a:gdLst>
                    <a:gd name="T0" fmla="*/ 71 w 79"/>
                    <a:gd name="T1" fmla="*/ 0 h 63"/>
                    <a:gd name="T2" fmla="*/ 66 w 79"/>
                    <a:gd name="T3" fmla="*/ 2 h 63"/>
                    <a:gd name="T4" fmla="*/ 63 w 79"/>
                    <a:gd name="T5" fmla="*/ 2 h 63"/>
                    <a:gd name="T6" fmla="*/ 64 w 79"/>
                    <a:gd name="T7" fmla="*/ 6 h 63"/>
                    <a:gd name="T8" fmla="*/ 64 w 79"/>
                    <a:gd name="T9" fmla="*/ 6 h 63"/>
                    <a:gd name="T10" fmla="*/ 64 w 79"/>
                    <a:gd name="T11" fmla="*/ 6 h 63"/>
                    <a:gd name="T12" fmla="*/ 39 w 79"/>
                    <a:gd name="T13" fmla="*/ 31 h 63"/>
                    <a:gd name="T14" fmla="*/ 14 w 79"/>
                    <a:gd name="T15" fmla="*/ 6 h 63"/>
                    <a:gd name="T16" fmla="*/ 15 w 79"/>
                    <a:gd name="T17" fmla="*/ 2 h 63"/>
                    <a:gd name="T18" fmla="*/ 9 w 79"/>
                    <a:gd name="T19" fmla="*/ 2 h 63"/>
                    <a:gd name="T20" fmla="*/ 6 w 79"/>
                    <a:gd name="T21" fmla="*/ 1 h 63"/>
                    <a:gd name="T22" fmla="*/ 0 w 79"/>
                    <a:gd name="T23" fmla="*/ 24 h 63"/>
                    <a:gd name="T24" fmla="*/ 39 w 79"/>
                    <a:gd name="T25" fmla="*/ 63 h 63"/>
                    <a:gd name="T26" fmla="*/ 79 w 79"/>
                    <a:gd name="T27" fmla="*/ 24 h 63"/>
                    <a:gd name="T28" fmla="*/ 71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71" y="0"/>
                      </a:moveTo>
                      <a:cubicBezTo>
                        <a:pt x="69" y="1"/>
                        <a:pt x="67" y="2"/>
                        <a:pt x="66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3"/>
                        <a:pt x="64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20"/>
                        <a:pt x="53" y="31"/>
                        <a:pt x="39" y="31"/>
                      </a:cubicBezTo>
                      <a:cubicBezTo>
                        <a:pt x="25" y="31"/>
                        <a:pt x="14" y="20"/>
                        <a:pt x="14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1"/>
                        <a:pt x="6" y="1"/>
                      </a:cubicBezTo>
                      <a:cubicBezTo>
                        <a:pt x="2" y="8"/>
                        <a:pt x="0" y="15"/>
                        <a:pt x="0" y="24"/>
                      </a:cubicBezTo>
                      <a:cubicBezTo>
                        <a:pt x="0" y="45"/>
                        <a:pt x="17" y="63"/>
                        <a:pt x="39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5"/>
                        <a:pt x="76" y="7"/>
                        <a:pt x="71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1" name="îšļîḋe">
                  <a:extLst>
                    <a:ext uri="{FF2B5EF4-FFF2-40B4-BE49-F238E27FC236}">
                      <a16:creationId xmlns:a16="http://schemas.microsoft.com/office/drawing/2014/main" id="{ACCA4689-9229-4DD0-9F34-CB61DFC13689}"/>
                    </a:ext>
                  </a:extLst>
                </p:cNvPr>
                <p:cNvSpPr/>
                <p:nvPr/>
              </p:nvSpPr>
              <p:spPr bwMode="auto">
                <a:xfrm>
                  <a:off x="4517587" y="2039694"/>
                  <a:ext cx="134327" cy="30332"/>
                </a:xfrm>
                <a:custGeom>
                  <a:avLst/>
                  <a:gdLst>
                    <a:gd name="T0" fmla="*/ 18 w 65"/>
                    <a:gd name="T1" fmla="*/ 0 h 15"/>
                    <a:gd name="T2" fmla="*/ 0 w 65"/>
                    <a:gd name="T3" fmla="*/ 14 h 15"/>
                    <a:gd name="T4" fmla="*/ 3 w 65"/>
                    <a:gd name="T5" fmla="*/ 15 h 15"/>
                    <a:gd name="T6" fmla="*/ 9 w 65"/>
                    <a:gd name="T7" fmla="*/ 15 h 15"/>
                    <a:gd name="T8" fmla="*/ 18 w 65"/>
                    <a:gd name="T9" fmla="*/ 0 h 15"/>
                    <a:gd name="T10" fmla="*/ 49 w 65"/>
                    <a:gd name="T11" fmla="*/ 0 h 15"/>
                    <a:gd name="T12" fmla="*/ 57 w 65"/>
                    <a:gd name="T13" fmla="*/ 15 h 15"/>
                    <a:gd name="T14" fmla="*/ 60 w 65"/>
                    <a:gd name="T15" fmla="*/ 15 h 15"/>
                    <a:gd name="T16" fmla="*/ 65 w 65"/>
                    <a:gd name="T17" fmla="*/ 13 h 15"/>
                    <a:gd name="T18" fmla="*/ 49 w 6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5">
                      <a:moveTo>
                        <a:pt x="18" y="0"/>
                      </a:moveTo>
                      <a:cubicBezTo>
                        <a:pt x="11" y="3"/>
                        <a:pt x="5" y="8"/>
                        <a:pt x="0" y="14"/>
                      </a:cubicBezTo>
                      <a:cubicBezTo>
                        <a:pt x="1" y="14"/>
                        <a:pt x="2" y="15"/>
                        <a:pt x="3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9"/>
                        <a:pt x="13" y="4"/>
                        <a:pt x="18" y="0"/>
                      </a:cubicBezTo>
                      <a:moveTo>
                        <a:pt x="49" y="0"/>
                      </a:moveTo>
                      <a:cubicBezTo>
                        <a:pt x="53" y="4"/>
                        <a:pt x="56" y="9"/>
                        <a:pt x="57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3" y="14"/>
                        <a:pt x="65" y="13"/>
                      </a:cubicBezTo>
                      <a:cubicBezTo>
                        <a:pt x="61" y="8"/>
                        <a:pt x="55" y="3"/>
                        <a:pt x="49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2" name="išļiḑé">
                  <a:extLst>
                    <a:ext uri="{FF2B5EF4-FFF2-40B4-BE49-F238E27FC236}">
                      <a16:creationId xmlns:a16="http://schemas.microsoft.com/office/drawing/2014/main" id="{4E44725A-EF66-4774-A79E-6F48A9BE4B26}"/>
                    </a:ext>
                  </a:extLst>
                </p:cNvPr>
                <p:cNvSpPr/>
                <p:nvPr/>
              </p:nvSpPr>
              <p:spPr bwMode="auto">
                <a:xfrm>
                  <a:off x="4554419" y="2049444"/>
                  <a:ext cx="72580" cy="60664"/>
                </a:xfrm>
                <a:custGeom>
                  <a:avLst/>
                  <a:gdLst>
                    <a:gd name="T0" fmla="*/ 15 w 35"/>
                    <a:gd name="T1" fmla="*/ 24 h 29"/>
                    <a:gd name="T2" fmla="*/ 5 w 35"/>
                    <a:gd name="T3" fmla="*/ 14 h 29"/>
                    <a:gd name="T4" fmla="*/ 15 w 35"/>
                    <a:gd name="T5" fmla="*/ 4 h 29"/>
                    <a:gd name="T6" fmla="*/ 25 w 35"/>
                    <a:gd name="T7" fmla="*/ 14 h 29"/>
                    <a:gd name="T8" fmla="*/ 15 w 35"/>
                    <a:gd name="T9" fmla="*/ 24 h 29"/>
                    <a:gd name="T10" fmla="*/ 15 w 35"/>
                    <a:gd name="T11" fmla="*/ 0 h 29"/>
                    <a:gd name="T12" fmla="*/ 5 w 35"/>
                    <a:gd name="T13" fmla="*/ 4 h 29"/>
                    <a:gd name="T14" fmla="*/ 0 w 35"/>
                    <a:gd name="T15" fmla="*/ 14 h 29"/>
                    <a:gd name="T16" fmla="*/ 5 w 35"/>
                    <a:gd name="T17" fmla="*/ 25 h 29"/>
                    <a:gd name="T18" fmla="*/ 15 w 35"/>
                    <a:gd name="T19" fmla="*/ 29 h 29"/>
                    <a:gd name="T20" fmla="*/ 25 w 35"/>
                    <a:gd name="T21" fmla="*/ 25 h 29"/>
                    <a:gd name="T22" fmla="*/ 30 w 35"/>
                    <a:gd name="T23" fmla="*/ 14 h 29"/>
                    <a:gd name="T24" fmla="*/ 35 w 35"/>
                    <a:gd name="T25" fmla="*/ 14 h 29"/>
                    <a:gd name="T26" fmla="*/ 35 w 35"/>
                    <a:gd name="T27" fmla="*/ 14 h 29"/>
                    <a:gd name="T28" fmla="*/ 30 w 35"/>
                    <a:gd name="T29" fmla="*/ 14 h 29"/>
                    <a:gd name="T30" fmla="*/ 25 w 35"/>
                    <a:gd name="T31" fmla="*/ 4 h 29"/>
                    <a:gd name="T32" fmla="*/ 15 w 35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" h="29">
                      <a:moveTo>
                        <a:pt x="15" y="24"/>
                      </a:moveTo>
                      <a:cubicBezTo>
                        <a:pt x="9" y="24"/>
                        <a:pt x="5" y="20"/>
                        <a:pt x="5" y="14"/>
                      </a:cubicBezTo>
                      <a:cubicBezTo>
                        <a:pt x="5" y="8"/>
                        <a:pt x="9" y="4"/>
                        <a:pt x="15" y="4"/>
                      </a:cubicBezTo>
                      <a:cubicBezTo>
                        <a:pt x="21" y="4"/>
                        <a:pt x="25" y="8"/>
                        <a:pt x="25" y="14"/>
                      </a:cubicBezTo>
                      <a:cubicBezTo>
                        <a:pt x="25" y="20"/>
                        <a:pt x="21" y="24"/>
                        <a:pt x="15" y="24"/>
                      </a:cubicBezTo>
                      <a:moveTo>
                        <a:pt x="15" y="0"/>
                      </a:moveTo>
                      <a:cubicBezTo>
                        <a:pt x="11" y="0"/>
                        <a:pt x="7" y="1"/>
                        <a:pt x="5" y="4"/>
                      </a:cubicBezTo>
                      <a:cubicBezTo>
                        <a:pt x="2" y="7"/>
                        <a:pt x="0" y="10"/>
                        <a:pt x="0" y="14"/>
                      </a:cubicBezTo>
                      <a:cubicBezTo>
                        <a:pt x="0" y="18"/>
                        <a:pt x="2" y="22"/>
                        <a:pt x="5" y="25"/>
                      </a:cubicBezTo>
                      <a:cubicBezTo>
                        <a:pt x="7" y="27"/>
                        <a:pt x="11" y="29"/>
                        <a:pt x="15" y="29"/>
                      </a:cubicBezTo>
                      <a:cubicBezTo>
                        <a:pt x="19" y="29"/>
                        <a:pt x="23" y="27"/>
                        <a:pt x="25" y="25"/>
                      </a:cubicBezTo>
                      <a:cubicBezTo>
                        <a:pt x="28" y="22"/>
                        <a:pt x="30" y="18"/>
                        <a:pt x="30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0"/>
                        <a:pt x="28" y="7"/>
                        <a:pt x="25" y="4"/>
                      </a:cubicBezTo>
                      <a:cubicBezTo>
                        <a:pt x="23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3" name="ïṧḷïḑê">
                  <a:extLst>
                    <a:ext uri="{FF2B5EF4-FFF2-40B4-BE49-F238E27FC236}">
                      <a16:creationId xmlns:a16="http://schemas.microsoft.com/office/drawing/2014/main" id="{856B1A2D-7C36-4655-9BD2-6A994B7A9416}"/>
                    </a:ext>
                  </a:extLst>
                </p:cNvPr>
                <p:cNvSpPr/>
                <p:nvPr/>
              </p:nvSpPr>
              <p:spPr bwMode="auto">
                <a:xfrm>
                  <a:off x="4533836" y="2033194"/>
                  <a:ext cx="102912" cy="97496"/>
                </a:xfrm>
                <a:custGeom>
                  <a:avLst/>
                  <a:gdLst>
                    <a:gd name="T0" fmla="*/ 50 w 50"/>
                    <a:gd name="T1" fmla="*/ 22 h 47"/>
                    <a:gd name="T2" fmla="*/ 50 w 50"/>
                    <a:gd name="T3" fmla="*/ 22 h 47"/>
                    <a:gd name="T4" fmla="*/ 50 w 50"/>
                    <a:gd name="T5" fmla="*/ 22 h 47"/>
                    <a:gd name="T6" fmla="*/ 25 w 50"/>
                    <a:gd name="T7" fmla="*/ 0 h 47"/>
                    <a:gd name="T8" fmla="*/ 10 w 50"/>
                    <a:gd name="T9" fmla="*/ 3 h 47"/>
                    <a:gd name="T10" fmla="*/ 1 w 50"/>
                    <a:gd name="T11" fmla="*/ 18 h 47"/>
                    <a:gd name="T12" fmla="*/ 0 w 50"/>
                    <a:gd name="T13" fmla="*/ 22 h 47"/>
                    <a:gd name="T14" fmla="*/ 25 w 50"/>
                    <a:gd name="T15" fmla="*/ 47 h 47"/>
                    <a:gd name="T16" fmla="*/ 50 w 50"/>
                    <a:gd name="T17" fmla="*/ 22 h 47"/>
                    <a:gd name="T18" fmla="*/ 45 w 50"/>
                    <a:gd name="T19" fmla="*/ 22 h 47"/>
                    <a:gd name="T20" fmla="*/ 40 w 50"/>
                    <a:gd name="T21" fmla="*/ 22 h 47"/>
                    <a:gd name="T22" fmla="*/ 35 w 50"/>
                    <a:gd name="T23" fmla="*/ 33 h 47"/>
                    <a:gd name="T24" fmla="*/ 25 w 50"/>
                    <a:gd name="T25" fmla="*/ 37 h 47"/>
                    <a:gd name="T26" fmla="*/ 15 w 50"/>
                    <a:gd name="T27" fmla="*/ 33 h 47"/>
                    <a:gd name="T28" fmla="*/ 10 w 50"/>
                    <a:gd name="T29" fmla="*/ 22 h 47"/>
                    <a:gd name="T30" fmla="*/ 15 w 50"/>
                    <a:gd name="T31" fmla="*/ 12 h 47"/>
                    <a:gd name="T32" fmla="*/ 25 w 50"/>
                    <a:gd name="T33" fmla="*/ 8 h 47"/>
                    <a:gd name="T34" fmla="*/ 35 w 50"/>
                    <a:gd name="T35" fmla="*/ 12 h 47"/>
                    <a:gd name="T36" fmla="*/ 40 w 50"/>
                    <a:gd name="T37" fmla="*/ 22 h 47"/>
                    <a:gd name="T38" fmla="*/ 45 w 50"/>
                    <a:gd name="T39" fmla="*/ 22 h 47"/>
                    <a:gd name="T40" fmla="*/ 50 w 50"/>
                    <a:gd name="T41" fmla="*/ 22 h 47"/>
                    <a:gd name="T42" fmla="*/ 50 w 50"/>
                    <a:gd name="T43" fmla="*/ 22 h 47"/>
                    <a:gd name="T44" fmla="*/ 49 w 50"/>
                    <a:gd name="T45" fmla="*/ 18 h 47"/>
                    <a:gd name="T46" fmla="*/ 41 w 50"/>
                    <a:gd name="T47" fmla="*/ 3 h 47"/>
                    <a:gd name="T48" fmla="*/ 25 w 50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47"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moveTo>
                        <a:pt x="25" y="0"/>
                      </a:moveTo>
                      <a:cubicBezTo>
                        <a:pt x="20" y="0"/>
                        <a:pt x="14" y="1"/>
                        <a:pt x="10" y="3"/>
                      </a:cubicBezTo>
                      <a:cubicBezTo>
                        <a:pt x="5" y="7"/>
                        <a:pt x="2" y="12"/>
                        <a:pt x="1" y="18"/>
                      </a:cubicBezTo>
                      <a:cubicBezTo>
                        <a:pt x="1" y="19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5" y="47"/>
                      </a:cubicBezTo>
                      <a:cubicBezTo>
                        <a:pt x="39" y="47"/>
                        <a:pt x="50" y="36"/>
                        <a:pt x="5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6"/>
                        <a:pt x="38" y="30"/>
                        <a:pt x="35" y="33"/>
                      </a:cubicBezTo>
                      <a:cubicBezTo>
                        <a:pt x="33" y="35"/>
                        <a:pt x="29" y="37"/>
                        <a:pt x="25" y="37"/>
                      </a:cubicBezTo>
                      <a:cubicBezTo>
                        <a:pt x="21" y="37"/>
                        <a:pt x="17" y="35"/>
                        <a:pt x="15" y="33"/>
                      </a:cubicBezTo>
                      <a:cubicBezTo>
                        <a:pt x="12" y="30"/>
                        <a:pt x="10" y="26"/>
                        <a:pt x="10" y="22"/>
                      </a:cubicBezTo>
                      <a:cubicBezTo>
                        <a:pt x="10" y="18"/>
                        <a:pt x="12" y="15"/>
                        <a:pt x="15" y="12"/>
                      </a:cubicBezTo>
                      <a:cubicBezTo>
                        <a:pt x="17" y="9"/>
                        <a:pt x="21" y="8"/>
                        <a:pt x="25" y="8"/>
                      </a:cubicBezTo>
                      <a:cubicBezTo>
                        <a:pt x="29" y="8"/>
                        <a:pt x="33" y="9"/>
                        <a:pt x="35" y="12"/>
                      </a:cubicBezTo>
                      <a:cubicBezTo>
                        <a:pt x="38" y="15"/>
                        <a:pt x="40" y="18"/>
                        <a:pt x="4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1"/>
                        <a:pt x="50" y="19"/>
                        <a:pt x="49" y="18"/>
                      </a:cubicBezTo>
                      <a:cubicBezTo>
                        <a:pt x="48" y="12"/>
                        <a:pt x="45" y="7"/>
                        <a:pt x="41" y="3"/>
                      </a:cubicBezTo>
                      <a:cubicBezTo>
                        <a:pt x="36" y="1"/>
                        <a:pt x="31" y="0"/>
                        <a:pt x="25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4" name="iṡ1íḓê">
                  <a:extLst>
                    <a:ext uri="{FF2B5EF4-FFF2-40B4-BE49-F238E27FC236}">
                      <a16:creationId xmlns:a16="http://schemas.microsoft.com/office/drawing/2014/main" id="{A630556A-0D72-4A4C-A822-FC6C2E869ECD}"/>
                    </a:ext>
                  </a:extLst>
                </p:cNvPr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5" name="ï$ḷiḑé">
                  <a:extLst>
                    <a:ext uri="{FF2B5EF4-FFF2-40B4-BE49-F238E27FC236}">
                      <a16:creationId xmlns:a16="http://schemas.microsoft.com/office/drawing/2014/main" id="{13E62439-B88A-4609-8600-D4850B1219CB}"/>
                    </a:ext>
                  </a:extLst>
                </p:cNvPr>
                <p:cNvSpPr/>
                <p:nvPr/>
              </p:nvSpPr>
              <p:spPr bwMode="auto">
                <a:xfrm>
                  <a:off x="4798158" y="2066776"/>
                  <a:ext cx="163576" cy="129994"/>
                </a:xfrm>
                <a:custGeom>
                  <a:avLst/>
                  <a:gdLst>
                    <a:gd name="T0" fmla="*/ 8 w 79"/>
                    <a:gd name="T1" fmla="*/ 0 h 63"/>
                    <a:gd name="T2" fmla="*/ 0 w 79"/>
                    <a:gd name="T3" fmla="*/ 24 h 63"/>
                    <a:gd name="T4" fmla="*/ 40 w 79"/>
                    <a:gd name="T5" fmla="*/ 63 h 63"/>
                    <a:gd name="T6" fmla="*/ 79 w 79"/>
                    <a:gd name="T7" fmla="*/ 24 h 63"/>
                    <a:gd name="T8" fmla="*/ 73 w 79"/>
                    <a:gd name="T9" fmla="*/ 2 h 63"/>
                    <a:gd name="T10" fmla="*/ 72 w 79"/>
                    <a:gd name="T11" fmla="*/ 2 h 63"/>
                    <a:gd name="T12" fmla="*/ 67 w 79"/>
                    <a:gd name="T13" fmla="*/ 2 h 63"/>
                    <a:gd name="T14" fmla="*/ 67 w 79"/>
                    <a:gd name="T15" fmla="*/ 6 h 63"/>
                    <a:gd name="T16" fmla="*/ 67 w 79"/>
                    <a:gd name="T17" fmla="*/ 6 h 63"/>
                    <a:gd name="T18" fmla="*/ 67 w 79"/>
                    <a:gd name="T19" fmla="*/ 6 h 63"/>
                    <a:gd name="T20" fmla="*/ 42 w 79"/>
                    <a:gd name="T21" fmla="*/ 31 h 63"/>
                    <a:gd name="T22" fmla="*/ 18 w 79"/>
                    <a:gd name="T23" fmla="*/ 6 h 63"/>
                    <a:gd name="T24" fmla="*/ 18 w 79"/>
                    <a:gd name="T25" fmla="*/ 2 h 63"/>
                    <a:gd name="T26" fmla="*/ 16 w 79"/>
                    <a:gd name="T27" fmla="*/ 2 h 63"/>
                    <a:gd name="T28" fmla="*/ 8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8" y="0"/>
                      </a:moveTo>
                      <a:cubicBezTo>
                        <a:pt x="3" y="6"/>
                        <a:pt x="0" y="15"/>
                        <a:pt x="0" y="24"/>
                      </a:cubicBezTo>
                      <a:cubicBezTo>
                        <a:pt x="0" y="45"/>
                        <a:pt x="18" y="63"/>
                        <a:pt x="40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6"/>
                        <a:pt x="77" y="8"/>
                        <a:pt x="73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4"/>
                        <a:pt x="67" y="5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20"/>
                        <a:pt x="56" y="31"/>
                        <a:pt x="42" y="31"/>
                      </a:cubicBezTo>
                      <a:cubicBezTo>
                        <a:pt x="29" y="31"/>
                        <a:pt x="18" y="20"/>
                        <a:pt x="18" y="6"/>
                      </a:cubicBezTo>
                      <a:cubicBezTo>
                        <a:pt x="18" y="5"/>
                        <a:pt x="18" y="4"/>
                        <a:pt x="18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3" y="2"/>
                        <a:pt x="10" y="1"/>
                        <a:pt x="8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6" name="îṥ1iḍê">
                  <a:extLst>
                    <a:ext uri="{FF2B5EF4-FFF2-40B4-BE49-F238E27FC236}">
                      <a16:creationId xmlns:a16="http://schemas.microsoft.com/office/drawing/2014/main" id="{09F66631-B608-4B8C-9BA5-6BA97E55E7BE}"/>
                    </a:ext>
                  </a:extLst>
                </p:cNvPr>
                <p:cNvSpPr/>
                <p:nvPr/>
              </p:nvSpPr>
              <p:spPr bwMode="auto">
                <a:xfrm>
                  <a:off x="4814408" y="2035361"/>
                  <a:ext cx="134327" cy="34665"/>
                </a:xfrm>
                <a:custGeom>
                  <a:avLst/>
                  <a:gdLst>
                    <a:gd name="T0" fmla="*/ 53 w 65"/>
                    <a:gd name="T1" fmla="*/ 6 h 17"/>
                    <a:gd name="T2" fmla="*/ 59 w 65"/>
                    <a:gd name="T3" fmla="*/ 17 h 17"/>
                    <a:gd name="T4" fmla="*/ 64 w 65"/>
                    <a:gd name="T5" fmla="*/ 17 h 17"/>
                    <a:gd name="T6" fmla="*/ 65 w 65"/>
                    <a:gd name="T7" fmla="*/ 17 h 17"/>
                    <a:gd name="T8" fmla="*/ 53 w 65"/>
                    <a:gd name="T9" fmla="*/ 6 h 17"/>
                    <a:gd name="T10" fmla="*/ 21 w 65"/>
                    <a:gd name="T11" fmla="*/ 0 h 17"/>
                    <a:gd name="T12" fmla="*/ 0 w 65"/>
                    <a:gd name="T13" fmla="*/ 15 h 17"/>
                    <a:gd name="T14" fmla="*/ 8 w 65"/>
                    <a:gd name="T15" fmla="*/ 17 h 17"/>
                    <a:gd name="T16" fmla="*/ 10 w 65"/>
                    <a:gd name="T17" fmla="*/ 17 h 17"/>
                    <a:gd name="T18" fmla="*/ 21 w 65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7">
                      <a:moveTo>
                        <a:pt x="53" y="6"/>
                      </a:moveTo>
                      <a:cubicBezTo>
                        <a:pt x="56" y="9"/>
                        <a:pt x="58" y="13"/>
                        <a:pt x="59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4" y="17"/>
                        <a:pt x="65" y="17"/>
                        <a:pt x="65" y="17"/>
                      </a:cubicBezTo>
                      <a:cubicBezTo>
                        <a:pt x="62" y="13"/>
                        <a:pt x="58" y="9"/>
                        <a:pt x="53" y="6"/>
                      </a:cubicBezTo>
                      <a:moveTo>
                        <a:pt x="21" y="0"/>
                      </a:moveTo>
                      <a:cubicBezTo>
                        <a:pt x="13" y="3"/>
                        <a:pt x="5" y="8"/>
                        <a:pt x="0" y="15"/>
                      </a:cubicBezTo>
                      <a:cubicBezTo>
                        <a:pt x="2" y="16"/>
                        <a:pt x="5" y="17"/>
                        <a:pt x="8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0"/>
                        <a:pt x="15" y="4"/>
                        <a:pt x="21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7" name="iṧliḓé">
                  <a:extLst>
                    <a:ext uri="{FF2B5EF4-FFF2-40B4-BE49-F238E27FC236}">
                      <a16:creationId xmlns:a16="http://schemas.microsoft.com/office/drawing/2014/main" id="{D72CA3E8-BE80-41B4-A909-67957A32B885}"/>
                    </a:ext>
                  </a:extLst>
                </p:cNvPr>
                <p:cNvSpPr/>
                <p:nvPr/>
              </p:nvSpPr>
              <p:spPr bwMode="auto">
                <a:xfrm>
                  <a:off x="4856656" y="2049444"/>
                  <a:ext cx="69330" cy="60664"/>
                </a:xfrm>
                <a:custGeom>
                  <a:avLst/>
                  <a:gdLst>
                    <a:gd name="T0" fmla="*/ 14 w 34"/>
                    <a:gd name="T1" fmla="*/ 24 h 29"/>
                    <a:gd name="T2" fmla="*/ 4 w 34"/>
                    <a:gd name="T3" fmla="*/ 14 h 29"/>
                    <a:gd name="T4" fmla="*/ 14 w 34"/>
                    <a:gd name="T5" fmla="*/ 4 h 29"/>
                    <a:gd name="T6" fmla="*/ 25 w 34"/>
                    <a:gd name="T7" fmla="*/ 14 h 29"/>
                    <a:gd name="T8" fmla="*/ 14 w 34"/>
                    <a:gd name="T9" fmla="*/ 24 h 29"/>
                    <a:gd name="T10" fmla="*/ 14 w 34"/>
                    <a:gd name="T11" fmla="*/ 0 h 29"/>
                    <a:gd name="T12" fmla="*/ 4 w 34"/>
                    <a:gd name="T13" fmla="*/ 4 h 29"/>
                    <a:gd name="T14" fmla="*/ 0 w 34"/>
                    <a:gd name="T15" fmla="*/ 14 h 29"/>
                    <a:gd name="T16" fmla="*/ 4 w 34"/>
                    <a:gd name="T17" fmla="*/ 25 h 29"/>
                    <a:gd name="T18" fmla="*/ 14 w 34"/>
                    <a:gd name="T19" fmla="*/ 29 h 29"/>
                    <a:gd name="T20" fmla="*/ 25 w 34"/>
                    <a:gd name="T21" fmla="*/ 25 h 29"/>
                    <a:gd name="T22" fmla="*/ 29 w 34"/>
                    <a:gd name="T23" fmla="*/ 14 h 29"/>
                    <a:gd name="T24" fmla="*/ 34 w 34"/>
                    <a:gd name="T25" fmla="*/ 14 h 29"/>
                    <a:gd name="T26" fmla="*/ 34 w 34"/>
                    <a:gd name="T27" fmla="*/ 14 h 29"/>
                    <a:gd name="T28" fmla="*/ 29 w 34"/>
                    <a:gd name="T29" fmla="*/ 14 h 29"/>
                    <a:gd name="T30" fmla="*/ 25 w 34"/>
                    <a:gd name="T31" fmla="*/ 4 h 29"/>
                    <a:gd name="T32" fmla="*/ 14 w 34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9">
                      <a:moveTo>
                        <a:pt x="14" y="24"/>
                      </a:moveTo>
                      <a:cubicBezTo>
                        <a:pt x="9" y="24"/>
                        <a:pt x="4" y="20"/>
                        <a:pt x="4" y="14"/>
                      </a:cubicBezTo>
                      <a:cubicBezTo>
                        <a:pt x="4" y="8"/>
                        <a:pt x="9" y="4"/>
                        <a:pt x="14" y="4"/>
                      </a:cubicBezTo>
                      <a:cubicBezTo>
                        <a:pt x="20" y="4"/>
                        <a:pt x="25" y="8"/>
                        <a:pt x="25" y="14"/>
                      </a:cubicBezTo>
                      <a:cubicBezTo>
                        <a:pt x="25" y="20"/>
                        <a:pt x="20" y="24"/>
                        <a:pt x="14" y="24"/>
                      </a:cubicBezTo>
                      <a:moveTo>
                        <a:pt x="14" y="0"/>
                      </a:moveTo>
                      <a:cubicBezTo>
                        <a:pt x="10" y="0"/>
                        <a:pt x="7" y="1"/>
                        <a:pt x="4" y="4"/>
                      </a:cubicBezTo>
                      <a:cubicBezTo>
                        <a:pt x="1" y="7"/>
                        <a:pt x="0" y="10"/>
                        <a:pt x="0" y="14"/>
                      </a:cubicBezTo>
                      <a:cubicBezTo>
                        <a:pt x="0" y="18"/>
                        <a:pt x="1" y="22"/>
                        <a:pt x="4" y="25"/>
                      </a:cubicBezTo>
                      <a:cubicBezTo>
                        <a:pt x="7" y="27"/>
                        <a:pt x="10" y="29"/>
                        <a:pt x="14" y="29"/>
                      </a:cubicBezTo>
                      <a:cubicBezTo>
                        <a:pt x="18" y="29"/>
                        <a:pt x="22" y="27"/>
                        <a:pt x="25" y="25"/>
                      </a:cubicBezTo>
                      <a:cubicBezTo>
                        <a:pt x="27" y="22"/>
                        <a:pt x="29" y="18"/>
                        <a:pt x="29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0"/>
                        <a:pt x="27" y="7"/>
                        <a:pt x="25" y="4"/>
                      </a:cubicBezTo>
                      <a:cubicBezTo>
                        <a:pt x="22" y="1"/>
                        <a:pt x="18" y="0"/>
                        <a:pt x="1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8" name="islîḑê">
                  <a:extLst>
                    <a:ext uri="{FF2B5EF4-FFF2-40B4-BE49-F238E27FC236}">
                      <a16:creationId xmlns:a16="http://schemas.microsoft.com/office/drawing/2014/main" id="{B99208CF-439A-4842-8EC4-E870FD011EA9}"/>
                    </a:ext>
                  </a:extLst>
                </p:cNvPr>
                <p:cNvSpPr/>
                <p:nvPr/>
              </p:nvSpPr>
              <p:spPr bwMode="auto">
                <a:xfrm>
                  <a:off x="4836073" y="2033194"/>
                  <a:ext cx="100746" cy="97496"/>
                </a:xfrm>
                <a:custGeom>
                  <a:avLst/>
                  <a:gdLst>
                    <a:gd name="T0" fmla="*/ 49 w 49"/>
                    <a:gd name="T1" fmla="*/ 22 h 47"/>
                    <a:gd name="T2" fmla="*/ 49 w 49"/>
                    <a:gd name="T3" fmla="*/ 22 h 47"/>
                    <a:gd name="T4" fmla="*/ 49 w 49"/>
                    <a:gd name="T5" fmla="*/ 22 h 47"/>
                    <a:gd name="T6" fmla="*/ 22 w 49"/>
                    <a:gd name="T7" fmla="*/ 0 h 47"/>
                    <a:gd name="T8" fmla="*/ 11 w 49"/>
                    <a:gd name="T9" fmla="*/ 1 h 47"/>
                    <a:gd name="T10" fmla="*/ 0 w 49"/>
                    <a:gd name="T11" fmla="*/ 18 h 47"/>
                    <a:gd name="T12" fmla="*/ 0 w 49"/>
                    <a:gd name="T13" fmla="*/ 22 h 47"/>
                    <a:gd name="T14" fmla="*/ 24 w 49"/>
                    <a:gd name="T15" fmla="*/ 47 h 47"/>
                    <a:gd name="T16" fmla="*/ 49 w 49"/>
                    <a:gd name="T17" fmla="*/ 22 h 47"/>
                    <a:gd name="T18" fmla="*/ 44 w 49"/>
                    <a:gd name="T19" fmla="*/ 22 h 47"/>
                    <a:gd name="T20" fmla="*/ 39 w 49"/>
                    <a:gd name="T21" fmla="*/ 22 h 47"/>
                    <a:gd name="T22" fmla="*/ 35 w 49"/>
                    <a:gd name="T23" fmla="*/ 33 h 47"/>
                    <a:gd name="T24" fmla="*/ 24 w 49"/>
                    <a:gd name="T25" fmla="*/ 37 h 47"/>
                    <a:gd name="T26" fmla="*/ 14 w 49"/>
                    <a:gd name="T27" fmla="*/ 33 h 47"/>
                    <a:gd name="T28" fmla="*/ 10 w 49"/>
                    <a:gd name="T29" fmla="*/ 22 h 47"/>
                    <a:gd name="T30" fmla="*/ 14 w 49"/>
                    <a:gd name="T31" fmla="*/ 12 h 47"/>
                    <a:gd name="T32" fmla="*/ 24 w 49"/>
                    <a:gd name="T33" fmla="*/ 8 h 47"/>
                    <a:gd name="T34" fmla="*/ 35 w 49"/>
                    <a:gd name="T35" fmla="*/ 12 h 47"/>
                    <a:gd name="T36" fmla="*/ 39 w 49"/>
                    <a:gd name="T37" fmla="*/ 22 h 47"/>
                    <a:gd name="T38" fmla="*/ 44 w 49"/>
                    <a:gd name="T39" fmla="*/ 22 h 47"/>
                    <a:gd name="T40" fmla="*/ 49 w 49"/>
                    <a:gd name="T41" fmla="*/ 22 h 47"/>
                    <a:gd name="T42" fmla="*/ 49 w 49"/>
                    <a:gd name="T43" fmla="*/ 22 h 47"/>
                    <a:gd name="T44" fmla="*/ 49 w 49"/>
                    <a:gd name="T45" fmla="*/ 18 h 47"/>
                    <a:gd name="T46" fmla="*/ 43 w 49"/>
                    <a:gd name="T47" fmla="*/ 7 h 47"/>
                    <a:gd name="T48" fmla="*/ 22 w 49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47">
                      <a:moveTo>
                        <a:pt x="49" y="22"/>
                      </a:move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moveTo>
                        <a:pt x="22" y="0"/>
                      </a:moveTo>
                      <a:cubicBezTo>
                        <a:pt x="18" y="0"/>
                        <a:pt x="15" y="1"/>
                        <a:pt x="11" y="1"/>
                      </a:cubicBezTo>
                      <a:cubicBezTo>
                        <a:pt x="5" y="5"/>
                        <a:pt x="1" y="11"/>
                        <a:pt x="0" y="18"/>
                      </a:cubicBezTo>
                      <a:cubicBezTo>
                        <a:pt x="0" y="20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4" y="47"/>
                      </a:cubicBezTo>
                      <a:cubicBezTo>
                        <a:pt x="38" y="47"/>
                        <a:pt x="49" y="36"/>
                        <a:pt x="4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6"/>
                        <a:pt x="37" y="30"/>
                        <a:pt x="35" y="33"/>
                      </a:cubicBezTo>
                      <a:cubicBezTo>
                        <a:pt x="32" y="35"/>
                        <a:pt x="28" y="37"/>
                        <a:pt x="24" y="37"/>
                      </a:cubicBezTo>
                      <a:cubicBezTo>
                        <a:pt x="20" y="37"/>
                        <a:pt x="17" y="35"/>
                        <a:pt x="14" y="33"/>
                      </a:cubicBezTo>
                      <a:cubicBezTo>
                        <a:pt x="11" y="30"/>
                        <a:pt x="10" y="26"/>
                        <a:pt x="10" y="22"/>
                      </a:cubicBezTo>
                      <a:cubicBezTo>
                        <a:pt x="10" y="18"/>
                        <a:pt x="11" y="15"/>
                        <a:pt x="14" y="12"/>
                      </a:cubicBezTo>
                      <a:cubicBezTo>
                        <a:pt x="17" y="9"/>
                        <a:pt x="20" y="8"/>
                        <a:pt x="24" y="8"/>
                      </a:cubicBezTo>
                      <a:cubicBezTo>
                        <a:pt x="28" y="8"/>
                        <a:pt x="32" y="9"/>
                        <a:pt x="35" y="12"/>
                      </a:cubicBezTo>
                      <a:cubicBezTo>
                        <a:pt x="37" y="15"/>
                        <a:pt x="39" y="18"/>
                        <a:pt x="3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1"/>
                        <a:pt x="49" y="20"/>
                        <a:pt x="49" y="18"/>
                      </a:cubicBezTo>
                      <a:cubicBezTo>
                        <a:pt x="48" y="14"/>
                        <a:pt x="46" y="10"/>
                        <a:pt x="43" y="7"/>
                      </a:cubicBezTo>
                      <a:cubicBezTo>
                        <a:pt x="37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39" name="iṥḷíḓê">
                  <a:extLst>
                    <a:ext uri="{FF2B5EF4-FFF2-40B4-BE49-F238E27FC236}">
                      <a16:creationId xmlns:a16="http://schemas.microsoft.com/office/drawing/2014/main" id="{13F4DBEC-C41D-4833-BAB0-C10D49DE8CA2}"/>
                    </a:ext>
                  </a:extLst>
                </p:cNvPr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0" name="iś1îḓe">
                  <a:extLst>
                    <a:ext uri="{FF2B5EF4-FFF2-40B4-BE49-F238E27FC236}">
                      <a16:creationId xmlns:a16="http://schemas.microsoft.com/office/drawing/2014/main" id="{3F4C487E-3DCD-4A54-9750-54B30100E68F}"/>
                    </a:ext>
                  </a:extLst>
                </p:cNvPr>
                <p:cNvSpPr/>
                <p:nvPr/>
              </p:nvSpPr>
              <p:spPr bwMode="auto">
                <a:xfrm>
                  <a:off x="4503504" y="2033194"/>
                  <a:ext cx="164660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1" name="íSľïḑê">
                  <a:extLst>
                    <a:ext uri="{FF2B5EF4-FFF2-40B4-BE49-F238E27FC236}">
                      <a16:creationId xmlns:a16="http://schemas.microsoft.com/office/drawing/2014/main" id="{E0A85EF9-7C3F-4430-8A3E-D79C54892686}"/>
                    </a:ext>
                  </a:extLst>
                </p:cNvPr>
                <p:cNvSpPr/>
                <p:nvPr/>
              </p:nvSpPr>
              <p:spPr bwMode="auto">
                <a:xfrm>
                  <a:off x="4798158" y="2033194"/>
                  <a:ext cx="163576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2" name="îṧľïḓê">
                  <a:extLst>
                    <a:ext uri="{FF2B5EF4-FFF2-40B4-BE49-F238E27FC236}">
                      <a16:creationId xmlns:a16="http://schemas.microsoft.com/office/drawing/2014/main" id="{4B436DC8-81FA-4C27-9521-0E5449AC5279}"/>
                    </a:ext>
                  </a:extLst>
                </p:cNvPr>
                <p:cNvSpPr/>
                <p:nvPr/>
              </p:nvSpPr>
              <p:spPr bwMode="auto">
                <a:xfrm>
                  <a:off x="4668164" y="2115524"/>
                  <a:ext cx="129994" cy="0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3" name="îSļíḋé">
                  <a:extLst>
                    <a:ext uri="{FF2B5EF4-FFF2-40B4-BE49-F238E27FC236}">
                      <a16:creationId xmlns:a16="http://schemas.microsoft.com/office/drawing/2014/main" id="{C307DE43-BA31-4BFE-9126-6CD4DCD594B9}"/>
                    </a:ext>
                  </a:extLst>
                </p:cNvPr>
                <p:cNvSpPr/>
                <p:nvPr/>
              </p:nvSpPr>
              <p:spPr bwMode="auto">
                <a:xfrm>
                  <a:off x="4410342" y="2062443"/>
                  <a:ext cx="93163" cy="53081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4" name="ïṡḷïďe">
                  <a:extLst>
                    <a:ext uri="{FF2B5EF4-FFF2-40B4-BE49-F238E27FC236}">
                      <a16:creationId xmlns:a16="http://schemas.microsoft.com/office/drawing/2014/main" id="{827971F7-546F-4EFD-B523-CAF11F9E2B35}"/>
                    </a:ext>
                  </a:extLst>
                </p:cNvPr>
                <p:cNvSpPr/>
                <p:nvPr/>
              </p:nvSpPr>
              <p:spPr bwMode="auto">
                <a:xfrm flipV="1">
                  <a:off x="4961734" y="2055943"/>
                  <a:ext cx="90996" cy="63914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5" name="ïśḷide">
                  <a:extLst>
                    <a:ext uri="{FF2B5EF4-FFF2-40B4-BE49-F238E27FC236}">
                      <a16:creationId xmlns:a16="http://schemas.microsoft.com/office/drawing/2014/main" id="{C3EFC07E-B10B-4DCC-9AF6-D770A0F3EFF2}"/>
                    </a:ext>
                  </a:extLst>
                </p:cNvPr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6" name="îṩ1iḑê">
                  <a:extLst>
                    <a:ext uri="{FF2B5EF4-FFF2-40B4-BE49-F238E27FC236}">
                      <a16:creationId xmlns:a16="http://schemas.microsoft.com/office/drawing/2014/main" id="{3849BCA0-B88A-464B-B489-01E48D5ADC29}"/>
                    </a:ext>
                  </a:extLst>
                </p:cNvPr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7" name="í$ļiďê">
                  <a:extLst>
                    <a:ext uri="{FF2B5EF4-FFF2-40B4-BE49-F238E27FC236}">
                      <a16:creationId xmlns:a16="http://schemas.microsoft.com/office/drawing/2014/main" id="{0864AB62-C4D3-48A7-BABB-18C4CBA14A6F}"/>
                    </a:ext>
                  </a:extLst>
                </p:cNvPr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8" name="í$ḷïḓê">
                  <a:extLst>
                    <a:ext uri="{FF2B5EF4-FFF2-40B4-BE49-F238E27FC236}">
                      <a16:creationId xmlns:a16="http://schemas.microsoft.com/office/drawing/2014/main" id="{A9F05FDD-1049-4B0F-955B-06565D6D68A6}"/>
                    </a:ext>
                  </a:extLst>
                </p:cNvPr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49" name="íṧ1íďè">
                  <a:extLst>
                    <a:ext uri="{FF2B5EF4-FFF2-40B4-BE49-F238E27FC236}">
                      <a16:creationId xmlns:a16="http://schemas.microsoft.com/office/drawing/2014/main" id="{A136A492-3EA8-438E-9AF0-2562CAC7AAA4}"/>
                    </a:ext>
                  </a:extLst>
                </p:cNvPr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0" name="íṩ1íďè">
                  <a:extLst>
                    <a:ext uri="{FF2B5EF4-FFF2-40B4-BE49-F238E27FC236}">
                      <a16:creationId xmlns:a16="http://schemas.microsoft.com/office/drawing/2014/main" id="{19578440-3D0D-45DF-BE1A-111F965BC968}"/>
                    </a:ext>
                  </a:extLst>
                </p:cNvPr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1" name="íṩḷiḋè">
                  <a:extLst>
                    <a:ext uri="{FF2B5EF4-FFF2-40B4-BE49-F238E27FC236}">
                      <a16:creationId xmlns:a16="http://schemas.microsoft.com/office/drawing/2014/main" id="{476139CD-CAEC-49E3-8433-F07A773410CE}"/>
                    </a:ext>
                  </a:extLst>
                </p:cNvPr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2" name="ïṩľîdê">
                  <a:extLst>
                    <a:ext uri="{FF2B5EF4-FFF2-40B4-BE49-F238E27FC236}">
                      <a16:creationId xmlns:a16="http://schemas.microsoft.com/office/drawing/2014/main" id="{F4666B38-33C4-42C4-BEC7-E5CF90BF3B58}"/>
                    </a:ext>
                  </a:extLst>
                </p:cNvPr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3" name="iṥľïḍé">
                  <a:extLst>
                    <a:ext uri="{FF2B5EF4-FFF2-40B4-BE49-F238E27FC236}">
                      <a16:creationId xmlns:a16="http://schemas.microsoft.com/office/drawing/2014/main" id="{37CDC8CD-934F-4C0B-9BD2-FD39EF885501}"/>
                    </a:ext>
                  </a:extLst>
                </p:cNvPr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custGeom>
                  <a:avLst/>
                  <a:gdLst>
                    <a:gd name="T0" fmla="*/ 0 h 795"/>
                    <a:gd name="T1" fmla="*/ 795 h 795"/>
                    <a:gd name="T2" fmla="*/ 0 h 79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95">
                      <a:moveTo>
                        <a:pt x="0" y="0"/>
                      </a:moveTo>
                      <a:lnTo>
                        <a:pt x="0" y="7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4" name="íSļïďe">
                  <a:extLst>
                    <a:ext uri="{FF2B5EF4-FFF2-40B4-BE49-F238E27FC236}">
                      <a16:creationId xmlns:a16="http://schemas.microsoft.com/office/drawing/2014/main" id="{58B69C95-7D06-4981-B0B1-751EA1819A78}"/>
                    </a:ext>
                  </a:extLst>
                </p:cNvPr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5" name="iśļîḓe">
                  <a:extLst>
                    <a:ext uri="{FF2B5EF4-FFF2-40B4-BE49-F238E27FC236}">
                      <a16:creationId xmlns:a16="http://schemas.microsoft.com/office/drawing/2014/main" id="{3ECFB8DD-CD0E-49A1-9B10-B4C556F10DFE}"/>
                    </a:ext>
                  </a:extLst>
                </p:cNvPr>
                <p:cNvSpPr/>
                <p:nvPr/>
              </p:nvSpPr>
              <p:spPr bwMode="auto">
                <a:xfrm flipH="1">
                  <a:off x="4724436" y="3153312"/>
                  <a:ext cx="18475" cy="58048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6" name="îşliďè">
                  <a:extLst>
                    <a:ext uri="{FF2B5EF4-FFF2-40B4-BE49-F238E27FC236}">
                      <a16:creationId xmlns:a16="http://schemas.microsoft.com/office/drawing/2014/main" id="{93B5BB23-AF77-4365-9ED5-2A47FFEABC8E}"/>
                    </a:ext>
                  </a:extLst>
                </p:cNvPr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7" name="i$1íde">
                  <a:extLst>
                    <a:ext uri="{FF2B5EF4-FFF2-40B4-BE49-F238E27FC236}">
                      <a16:creationId xmlns:a16="http://schemas.microsoft.com/office/drawing/2014/main" id="{BDE17AC3-AF61-43AC-9AD3-02DFBF2D93B4}"/>
                    </a:ext>
                  </a:extLst>
                </p:cNvPr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8" name="isḻiḍé">
                  <a:extLst>
                    <a:ext uri="{FF2B5EF4-FFF2-40B4-BE49-F238E27FC236}">
                      <a16:creationId xmlns:a16="http://schemas.microsoft.com/office/drawing/2014/main" id="{E06B6106-2FC6-4DB8-8287-730E18D2419E}"/>
                    </a:ext>
                  </a:extLst>
                </p:cNvPr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59" name="ïṥ1iḑe">
                  <a:extLst>
                    <a:ext uri="{FF2B5EF4-FFF2-40B4-BE49-F238E27FC236}">
                      <a16:creationId xmlns:a16="http://schemas.microsoft.com/office/drawing/2014/main" id="{BDE27542-BBB4-4D79-BEA9-0046E392BDEC}"/>
                    </a:ext>
                  </a:extLst>
                </p:cNvPr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0" name="íşļîḍè">
                  <a:extLst>
                    <a:ext uri="{FF2B5EF4-FFF2-40B4-BE49-F238E27FC236}">
                      <a16:creationId xmlns:a16="http://schemas.microsoft.com/office/drawing/2014/main" id="{15A336AF-70A7-435F-A416-A5FEFC9C4174}"/>
                    </a:ext>
                  </a:extLst>
                </p:cNvPr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1" name="îSļîďe">
                  <a:extLst>
                    <a:ext uri="{FF2B5EF4-FFF2-40B4-BE49-F238E27FC236}">
                      <a16:creationId xmlns:a16="http://schemas.microsoft.com/office/drawing/2014/main" id="{9FDD851C-D999-4170-B6E9-2001B0034B07}"/>
                    </a:ext>
                  </a:extLst>
                </p:cNvPr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2" name="iṥļíďe">
                  <a:extLst>
                    <a:ext uri="{FF2B5EF4-FFF2-40B4-BE49-F238E27FC236}">
                      <a16:creationId xmlns:a16="http://schemas.microsoft.com/office/drawing/2014/main" id="{A824079F-E87A-4EA4-8E21-48DD832B7775}"/>
                    </a:ext>
                  </a:extLst>
                </p:cNvPr>
                <p:cNvSpPr/>
                <p:nvPr/>
              </p:nvSpPr>
              <p:spPr bwMode="auto">
                <a:xfrm>
                  <a:off x="4742911" y="1568465"/>
                  <a:ext cx="615307" cy="508061"/>
                </a:xfrm>
                <a:custGeom>
                  <a:avLst/>
                  <a:gdLst>
                    <a:gd name="T0" fmla="*/ 298 w 298"/>
                    <a:gd name="T1" fmla="*/ 246 h 246"/>
                    <a:gd name="T2" fmla="*/ 298 w 298"/>
                    <a:gd name="T3" fmla="*/ 29 h 246"/>
                    <a:gd name="T4" fmla="*/ 268 w 298"/>
                    <a:gd name="T5" fmla="*/ 0 h 246"/>
                    <a:gd name="T6" fmla="*/ 0 w 298"/>
                    <a:gd name="T7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8" h="246">
                      <a:moveTo>
                        <a:pt x="298" y="246"/>
                      </a:moveTo>
                      <a:cubicBezTo>
                        <a:pt x="298" y="29"/>
                        <a:pt x="298" y="29"/>
                        <a:pt x="298" y="29"/>
                      </a:cubicBezTo>
                      <a:cubicBezTo>
                        <a:pt x="298" y="13"/>
                        <a:pt x="285" y="0"/>
                        <a:pt x="268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3" name="ïṥľîḋê">
                  <a:extLst>
                    <a:ext uri="{FF2B5EF4-FFF2-40B4-BE49-F238E27FC236}">
                      <a16:creationId xmlns:a16="http://schemas.microsoft.com/office/drawing/2014/main" id="{036425A4-3C47-49EB-BE56-909D7FA5A893}"/>
                    </a:ext>
                  </a:extLst>
                </p:cNvPr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4" name="iṥļïdè">
                  <a:extLst>
                    <a:ext uri="{FF2B5EF4-FFF2-40B4-BE49-F238E27FC236}">
                      <a16:creationId xmlns:a16="http://schemas.microsoft.com/office/drawing/2014/main" id="{1D07F997-7838-4AD3-B4BA-563663361212}"/>
                    </a:ext>
                  </a:extLst>
                </p:cNvPr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5" name="iṥľïḓé">
                  <a:extLst>
                    <a:ext uri="{FF2B5EF4-FFF2-40B4-BE49-F238E27FC236}">
                      <a16:creationId xmlns:a16="http://schemas.microsoft.com/office/drawing/2014/main" id="{929740D7-AE49-4544-ABCE-084E699BBDBF}"/>
                    </a:ext>
                  </a:extLst>
                </p:cNvPr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6" name="îşļîḑé">
                  <a:extLst>
                    <a:ext uri="{FF2B5EF4-FFF2-40B4-BE49-F238E27FC236}">
                      <a16:creationId xmlns:a16="http://schemas.microsoft.com/office/drawing/2014/main" id="{0B7CB4F1-9E1A-4E62-BE5B-B8D081749B15}"/>
                    </a:ext>
                  </a:extLst>
                </p:cNvPr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7" name="îṡlïdê">
                  <a:extLst>
                    <a:ext uri="{FF2B5EF4-FFF2-40B4-BE49-F238E27FC236}">
                      <a16:creationId xmlns:a16="http://schemas.microsoft.com/office/drawing/2014/main" id="{8450AC8B-1A20-4A35-8C0F-2A00D1209921}"/>
                    </a:ext>
                  </a:extLst>
                </p:cNvPr>
                <p:cNvSpPr/>
                <p:nvPr/>
              </p:nvSpPr>
              <p:spPr bwMode="auto">
                <a:xfrm>
                  <a:off x="4331262" y="1636712"/>
                  <a:ext cx="795132" cy="301153"/>
                </a:xfrm>
                <a:custGeom>
                  <a:avLst/>
                  <a:gdLst>
                    <a:gd name="T0" fmla="*/ 367 w 385"/>
                    <a:gd name="T1" fmla="*/ 126 h 146"/>
                    <a:gd name="T2" fmla="*/ 196 w 385"/>
                    <a:gd name="T3" fmla="*/ 146 h 146"/>
                    <a:gd name="T4" fmla="*/ 18 w 385"/>
                    <a:gd name="T5" fmla="*/ 126 h 146"/>
                    <a:gd name="T6" fmla="*/ 0 w 385"/>
                    <a:gd name="T7" fmla="*/ 106 h 146"/>
                    <a:gd name="T8" fmla="*/ 0 w 385"/>
                    <a:gd name="T9" fmla="*/ 0 h 146"/>
                    <a:gd name="T10" fmla="*/ 385 w 385"/>
                    <a:gd name="T11" fmla="*/ 0 h 146"/>
                    <a:gd name="T12" fmla="*/ 385 w 385"/>
                    <a:gd name="T13" fmla="*/ 106 h 146"/>
                    <a:gd name="T14" fmla="*/ 367 w 385"/>
                    <a:gd name="T15" fmla="*/ 12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5" h="146">
                      <a:moveTo>
                        <a:pt x="367" y="126"/>
                      </a:moveTo>
                      <a:cubicBezTo>
                        <a:pt x="196" y="146"/>
                        <a:pt x="196" y="146"/>
                        <a:pt x="196" y="146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8" y="125"/>
                        <a:pt x="0" y="116"/>
                        <a:pt x="0" y="10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85" y="0"/>
                        <a:pt x="385" y="0"/>
                        <a:pt x="385" y="0"/>
                      </a:cubicBezTo>
                      <a:cubicBezTo>
                        <a:pt x="385" y="106"/>
                        <a:pt x="385" y="106"/>
                        <a:pt x="385" y="106"/>
                      </a:cubicBezTo>
                      <a:cubicBezTo>
                        <a:pt x="385" y="116"/>
                        <a:pt x="377" y="125"/>
                        <a:pt x="367" y="126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8" name="iṩļïḋe">
                  <a:extLst>
                    <a:ext uri="{FF2B5EF4-FFF2-40B4-BE49-F238E27FC236}">
                      <a16:creationId xmlns:a16="http://schemas.microsoft.com/office/drawing/2014/main" id="{B7F74741-9E1D-4B55-93B0-90C81D3CBF7A}"/>
                    </a:ext>
                  </a:extLst>
                </p:cNvPr>
                <p:cNvSpPr/>
                <p:nvPr/>
              </p:nvSpPr>
              <p:spPr bwMode="auto">
                <a:xfrm>
                  <a:off x="4321512" y="1626962"/>
                  <a:ext cx="815715" cy="321736"/>
                </a:xfrm>
                <a:custGeom>
                  <a:avLst/>
                  <a:gdLst>
                    <a:gd name="T0" fmla="*/ 372 w 395"/>
                    <a:gd name="T1" fmla="*/ 131 h 156"/>
                    <a:gd name="T2" fmla="*/ 372 w 395"/>
                    <a:gd name="T3" fmla="*/ 126 h 156"/>
                    <a:gd name="T4" fmla="*/ 201 w 395"/>
                    <a:gd name="T5" fmla="*/ 146 h 156"/>
                    <a:gd name="T6" fmla="*/ 23 w 395"/>
                    <a:gd name="T7" fmla="*/ 126 h 156"/>
                    <a:gd name="T8" fmla="*/ 10 w 395"/>
                    <a:gd name="T9" fmla="*/ 111 h 156"/>
                    <a:gd name="T10" fmla="*/ 10 w 395"/>
                    <a:gd name="T11" fmla="*/ 10 h 156"/>
                    <a:gd name="T12" fmla="*/ 385 w 395"/>
                    <a:gd name="T13" fmla="*/ 10 h 156"/>
                    <a:gd name="T14" fmla="*/ 385 w 395"/>
                    <a:gd name="T15" fmla="*/ 111 h 156"/>
                    <a:gd name="T16" fmla="*/ 372 w 395"/>
                    <a:gd name="T17" fmla="*/ 126 h 156"/>
                    <a:gd name="T18" fmla="*/ 372 w 395"/>
                    <a:gd name="T19" fmla="*/ 131 h 156"/>
                    <a:gd name="T20" fmla="*/ 373 w 395"/>
                    <a:gd name="T21" fmla="*/ 136 h 156"/>
                    <a:gd name="T22" fmla="*/ 395 w 395"/>
                    <a:gd name="T23" fmla="*/ 111 h 156"/>
                    <a:gd name="T24" fmla="*/ 395 w 395"/>
                    <a:gd name="T25" fmla="*/ 0 h 156"/>
                    <a:gd name="T26" fmla="*/ 0 w 395"/>
                    <a:gd name="T27" fmla="*/ 0 h 156"/>
                    <a:gd name="T28" fmla="*/ 0 w 395"/>
                    <a:gd name="T29" fmla="*/ 111 h 156"/>
                    <a:gd name="T30" fmla="*/ 22 w 395"/>
                    <a:gd name="T31" fmla="*/ 136 h 156"/>
                    <a:gd name="T32" fmla="*/ 201 w 395"/>
                    <a:gd name="T33" fmla="*/ 156 h 156"/>
                    <a:gd name="T34" fmla="*/ 373 w 395"/>
                    <a:gd name="T35" fmla="*/ 136 h 156"/>
                    <a:gd name="T36" fmla="*/ 372 w 395"/>
                    <a:gd name="T37" fmla="*/ 131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5" h="156">
                      <a:moveTo>
                        <a:pt x="372" y="131"/>
                      </a:moveTo>
                      <a:cubicBezTo>
                        <a:pt x="372" y="126"/>
                        <a:pt x="372" y="126"/>
                        <a:pt x="372" y="126"/>
                      </a:cubicBezTo>
                      <a:cubicBezTo>
                        <a:pt x="201" y="146"/>
                        <a:pt x="201" y="146"/>
                        <a:pt x="201" y="146"/>
                      </a:cubicBezTo>
                      <a:cubicBezTo>
                        <a:pt x="23" y="126"/>
                        <a:pt x="23" y="126"/>
                        <a:pt x="23" y="126"/>
                      </a:cubicBezTo>
                      <a:cubicBezTo>
                        <a:pt x="16" y="125"/>
                        <a:pt x="10" y="119"/>
                        <a:pt x="10" y="1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385" y="10"/>
                        <a:pt x="385" y="10"/>
                        <a:pt x="385" y="10"/>
                      </a:cubicBezTo>
                      <a:cubicBezTo>
                        <a:pt x="385" y="111"/>
                        <a:pt x="385" y="111"/>
                        <a:pt x="385" y="111"/>
                      </a:cubicBezTo>
                      <a:cubicBezTo>
                        <a:pt x="385" y="119"/>
                        <a:pt x="379" y="125"/>
                        <a:pt x="372" y="12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85" y="134"/>
                        <a:pt x="395" y="124"/>
                        <a:pt x="395" y="111"/>
                      </a:cubicBezTo>
                      <a:cubicBezTo>
                        <a:pt x="395" y="0"/>
                        <a:pt x="395" y="0"/>
                        <a:pt x="39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24"/>
                        <a:pt x="10" y="134"/>
                        <a:pt x="22" y="136"/>
                      </a:cubicBezTo>
                      <a:cubicBezTo>
                        <a:pt x="201" y="156"/>
                        <a:pt x="201" y="156"/>
                        <a:pt x="201" y="156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69" name="îşḷîḍê">
                  <a:extLst>
                    <a:ext uri="{FF2B5EF4-FFF2-40B4-BE49-F238E27FC236}">
                      <a16:creationId xmlns:a16="http://schemas.microsoft.com/office/drawing/2014/main" id="{4032DA66-A020-4699-970E-998D6CAE1508}"/>
                    </a:ext>
                  </a:extLst>
                </p:cNvPr>
                <p:cNvSpPr/>
                <p:nvPr/>
              </p:nvSpPr>
              <p:spPr bwMode="auto">
                <a:xfrm>
                  <a:off x="4126521" y="1568465"/>
                  <a:ext cx="1225197" cy="81246"/>
                </a:xfrm>
                <a:custGeom>
                  <a:avLst/>
                  <a:gdLst>
                    <a:gd name="T0" fmla="*/ 577 w 593"/>
                    <a:gd name="T1" fmla="*/ 39 h 39"/>
                    <a:gd name="T2" fmla="*/ 16 w 593"/>
                    <a:gd name="T3" fmla="*/ 39 h 39"/>
                    <a:gd name="T4" fmla="*/ 0 w 593"/>
                    <a:gd name="T5" fmla="*/ 23 h 39"/>
                    <a:gd name="T6" fmla="*/ 0 w 593"/>
                    <a:gd name="T7" fmla="*/ 16 h 39"/>
                    <a:gd name="T8" fmla="*/ 16 w 593"/>
                    <a:gd name="T9" fmla="*/ 0 h 39"/>
                    <a:gd name="T10" fmla="*/ 577 w 593"/>
                    <a:gd name="T11" fmla="*/ 0 h 39"/>
                    <a:gd name="T12" fmla="*/ 593 w 593"/>
                    <a:gd name="T13" fmla="*/ 16 h 39"/>
                    <a:gd name="T14" fmla="*/ 593 w 593"/>
                    <a:gd name="T15" fmla="*/ 23 h 39"/>
                    <a:gd name="T16" fmla="*/ 577 w 593"/>
                    <a:gd name="T17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3" h="39">
                      <a:moveTo>
                        <a:pt x="577" y="39"/>
                      </a:move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7" y="39"/>
                        <a:pt x="0" y="32"/>
                        <a:pt x="0" y="23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6" y="0"/>
                      </a:cubicBezTo>
                      <a:cubicBezTo>
                        <a:pt x="577" y="0"/>
                        <a:pt x="577" y="0"/>
                        <a:pt x="577" y="0"/>
                      </a:cubicBezTo>
                      <a:cubicBezTo>
                        <a:pt x="586" y="0"/>
                        <a:pt x="593" y="7"/>
                        <a:pt x="593" y="16"/>
                      </a:cubicBezTo>
                      <a:cubicBezTo>
                        <a:pt x="593" y="23"/>
                        <a:pt x="593" y="23"/>
                        <a:pt x="593" y="23"/>
                      </a:cubicBezTo>
                      <a:cubicBezTo>
                        <a:pt x="593" y="32"/>
                        <a:pt x="586" y="39"/>
                        <a:pt x="577" y="3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0" name="ïṧḻíḑè">
                  <a:extLst>
                    <a:ext uri="{FF2B5EF4-FFF2-40B4-BE49-F238E27FC236}">
                      <a16:creationId xmlns:a16="http://schemas.microsoft.com/office/drawing/2014/main" id="{3BE0A70A-3318-4C13-874F-DB3AEB37ADED}"/>
                    </a:ext>
                  </a:extLst>
                </p:cNvPr>
                <p:cNvSpPr/>
                <p:nvPr/>
              </p:nvSpPr>
              <p:spPr bwMode="auto">
                <a:xfrm>
                  <a:off x="4116771" y="1558715"/>
                  <a:ext cx="1245779" cy="100746"/>
                </a:xfrm>
                <a:custGeom>
                  <a:avLst/>
                  <a:gdLst>
                    <a:gd name="T0" fmla="*/ 582 w 603"/>
                    <a:gd name="T1" fmla="*/ 44 h 49"/>
                    <a:gd name="T2" fmla="*/ 582 w 603"/>
                    <a:gd name="T3" fmla="*/ 39 h 49"/>
                    <a:gd name="T4" fmla="*/ 21 w 603"/>
                    <a:gd name="T5" fmla="*/ 39 h 49"/>
                    <a:gd name="T6" fmla="*/ 10 w 603"/>
                    <a:gd name="T7" fmla="*/ 28 h 49"/>
                    <a:gd name="T8" fmla="*/ 10 w 603"/>
                    <a:gd name="T9" fmla="*/ 21 h 49"/>
                    <a:gd name="T10" fmla="*/ 21 w 603"/>
                    <a:gd name="T11" fmla="*/ 10 h 49"/>
                    <a:gd name="T12" fmla="*/ 582 w 603"/>
                    <a:gd name="T13" fmla="*/ 10 h 49"/>
                    <a:gd name="T14" fmla="*/ 593 w 603"/>
                    <a:gd name="T15" fmla="*/ 21 h 49"/>
                    <a:gd name="T16" fmla="*/ 593 w 603"/>
                    <a:gd name="T17" fmla="*/ 28 h 49"/>
                    <a:gd name="T18" fmla="*/ 582 w 603"/>
                    <a:gd name="T19" fmla="*/ 39 h 49"/>
                    <a:gd name="T20" fmla="*/ 582 w 603"/>
                    <a:gd name="T21" fmla="*/ 44 h 49"/>
                    <a:gd name="T22" fmla="*/ 582 w 603"/>
                    <a:gd name="T23" fmla="*/ 49 h 49"/>
                    <a:gd name="T24" fmla="*/ 603 w 603"/>
                    <a:gd name="T25" fmla="*/ 28 h 49"/>
                    <a:gd name="T26" fmla="*/ 603 w 603"/>
                    <a:gd name="T27" fmla="*/ 21 h 49"/>
                    <a:gd name="T28" fmla="*/ 582 w 603"/>
                    <a:gd name="T29" fmla="*/ 0 h 49"/>
                    <a:gd name="T30" fmla="*/ 21 w 603"/>
                    <a:gd name="T31" fmla="*/ 0 h 49"/>
                    <a:gd name="T32" fmla="*/ 0 w 603"/>
                    <a:gd name="T33" fmla="*/ 21 h 49"/>
                    <a:gd name="T34" fmla="*/ 0 w 603"/>
                    <a:gd name="T35" fmla="*/ 28 h 49"/>
                    <a:gd name="T36" fmla="*/ 21 w 603"/>
                    <a:gd name="T37" fmla="*/ 49 h 49"/>
                    <a:gd name="T38" fmla="*/ 582 w 603"/>
                    <a:gd name="T39" fmla="*/ 49 h 49"/>
                    <a:gd name="T40" fmla="*/ 582 w 603"/>
                    <a:gd name="T41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3" h="49">
                      <a:moveTo>
                        <a:pt x="582" y="44"/>
                      </a:moveTo>
                      <a:cubicBezTo>
                        <a:pt x="582" y="39"/>
                        <a:pt x="582" y="39"/>
                        <a:pt x="58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15" y="39"/>
                        <a:pt x="10" y="35"/>
                        <a:pt x="10" y="28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15"/>
                        <a:pt x="15" y="10"/>
                        <a:pt x="21" y="10"/>
                      </a:cubicBezTo>
                      <a:cubicBezTo>
                        <a:pt x="582" y="10"/>
                        <a:pt x="582" y="10"/>
                        <a:pt x="582" y="10"/>
                      </a:cubicBezTo>
                      <a:cubicBezTo>
                        <a:pt x="588" y="10"/>
                        <a:pt x="593" y="15"/>
                        <a:pt x="593" y="21"/>
                      </a:cubicBezTo>
                      <a:cubicBezTo>
                        <a:pt x="593" y="28"/>
                        <a:pt x="593" y="28"/>
                        <a:pt x="593" y="28"/>
                      </a:cubicBezTo>
                      <a:cubicBezTo>
                        <a:pt x="593" y="35"/>
                        <a:pt x="588" y="39"/>
                        <a:pt x="582" y="39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94" y="49"/>
                        <a:pt x="603" y="40"/>
                        <a:pt x="603" y="28"/>
                      </a:cubicBezTo>
                      <a:cubicBezTo>
                        <a:pt x="603" y="21"/>
                        <a:pt x="603" y="21"/>
                        <a:pt x="603" y="21"/>
                      </a:cubicBezTo>
                      <a:cubicBezTo>
                        <a:pt x="603" y="9"/>
                        <a:pt x="594" y="0"/>
                        <a:pt x="58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0" y="0"/>
                        <a:pt x="0" y="9"/>
                        <a:pt x="0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0"/>
                        <a:pt x="10" y="49"/>
                        <a:pt x="21" y="49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82" y="44"/>
                        <a:pt x="582" y="44"/>
                        <a:pt x="582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1" name="ïśḷïḓe">
                  <a:extLst>
                    <a:ext uri="{FF2B5EF4-FFF2-40B4-BE49-F238E27FC236}">
                      <a16:creationId xmlns:a16="http://schemas.microsoft.com/office/drawing/2014/main" id="{3F8A290B-2005-488E-9513-9194934F8C12}"/>
                    </a:ext>
                  </a:extLst>
                </p:cNvPr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2" name="î$ḻîďê">
                  <a:extLst>
                    <a:ext uri="{FF2B5EF4-FFF2-40B4-BE49-F238E27FC236}">
                      <a16:creationId xmlns:a16="http://schemas.microsoft.com/office/drawing/2014/main" id="{2DE971B4-6362-4D9A-AF3A-83FDAD4BE2C9}"/>
                    </a:ext>
                  </a:extLst>
                </p:cNvPr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3" name="îṩľïďé">
                  <a:extLst>
                    <a:ext uri="{FF2B5EF4-FFF2-40B4-BE49-F238E27FC236}">
                      <a16:creationId xmlns:a16="http://schemas.microsoft.com/office/drawing/2014/main" id="{E6CFF787-B47A-456D-809D-F9C0A75C65B8}"/>
                    </a:ext>
                  </a:extLst>
                </p:cNvPr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4" name="î$líḋê">
                  <a:extLst>
                    <a:ext uri="{FF2B5EF4-FFF2-40B4-BE49-F238E27FC236}">
                      <a16:creationId xmlns:a16="http://schemas.microsoft.com/office/drawing/2014/main" id="{9C2972D1-EDCD-4AAE-945D-F15C83BAEC23}"/>
                    </a:ext>
                  </a:extLst>
                </p:cNvPr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5" name="isļïďé">
                  <a:extLst>
                    <a:ext uri="{FF2B5EF4-FFF2-40B4-BE49-F238E27FC236}">
                      <a16:creationId xmlns:a16="http://schemas.microsoft.com/office/drawing/2014/main" id="{ECBF62B5-86CF-486B-943E-6CB68EFD3D2B}"/>
                    </a:ext>
                  </a:extLst>
                </p:cNvPr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close/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6" name="î$ḷïďê">
                  <a:extLst>
                    <a:ext uri="{FF2B5EF4-FFF2-40B4-BE49-F238E27FC236}">
                      <a16:creationId xmlns:a16="http://schemas.microsoft.com/office/drawing/2014/main" id="{666CF0D9-01B8-44F7-9478-D408EC1196F3}"/>
                    </a:ext>
                  </a:extLst>
                </p:cNvPr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7" name="iSḷîḍê">
                  <a:extLst>
                    <a:ext uri="{FF2B5EF4-FFF2-40B4-BE49-F238E27FC236}">
                      <a16:creationId xmlns:a16="http://schemas.microsoft.com/office/drawing/2014/main" id="{C956E445-60C8-42C7-9334-64F4E04823F1}"/>
                    </a:ext>
                  </a:extLst>
                </p:cNvPr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8" name="iš1ïďê">
                  <a:extLst>
                    <a:ext uri="{FF2B5EF4-FFF2-40B4-BE49-F238E27FC236}">
                      <a16:creationId xmlns:a16="http://schemas.microsoft.com/office/drawing/2014/main" id="{14FB02BF-7608-4A95-AFC9-02A8489409B4}"/>
                    </a:ext>
                  </a:extLst>
                </p:cNvPr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79" name="íşḻíḑè">
                  <a:extLst>
                    <a:ext uri="{FF2B5EF4-FFF2-40B4-BE49-F238E27FC236}">
                      <a16:creationId xmlns:a16="http://schemas.microsoft.com/office/drawing/2014/main" id="{023211B7-4B7D-4443-837A-4492D3C4D26B}"/>
                    </a:ext>
                  </a:extLst>
                </p:cNvPr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custGeom>
                  <a:avLst/>
                  <a:gdLst>
                    <a:gd name="T0" fmla="*/ 0 h 75"/>
                    <a:gd name="T1" fmla="*/ 75 h 75"/>
                    <a:gd name="T2" fmla="*/ 0 h 7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5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0" name="iṩ1ïďé">
                  <a:extLst>
                    <a:ext uri="{FF2B5EF4-FFF2-40B4-BE49-F238E27FC236}">
                      <a16:creationId xmlns:a16="http://schemas.microsoft.com/office/drawing/2014/main" id="{D69FAA16-41AA-467F-A2F1-6A67EC1E5F73}"/>
                    </a:ext>
                  </a:extLst>
                </p:cNvPr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1" name="íṧľidê">
                  <a:extLst>
                    <a:ext uri="{FF2B5EF4-FFF2-40B4-BE49-F238E27FC236}">
                      <a16:creationId xmlns:a16="http://schemas.microsoft.com/office/drawing/2014/main" id="{5CDF4248-775A-431A-BCCD-583A1608BE0E}"/>
                    </a:ext>
                  </a:extLst>
                </p:cNvPr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2" name="išľîḓê">
                  <a:extLst>
                    <a:ext uri="{FF2B5EF4-FFF2-40B4-BE49-F238E27FC236}">
                      <a16:creationId xmlns:a16="http://schemas.microsoft.com/office/drawing/2014/main" id="{8A64DC68-3CF3-4FF3-A055-FE83533131E3}"/>
                    </a:ext>
                  </a:extLst>
                </p:cNvPr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3" name="î$ḷíḋè">
                  <a:extLst>
                    <a:ext uri="{FF2B5EF4-FFF2-40B4-BE49-F238E27FC236}">
                      <a16:creationId xmlns:a16="http://schemas.microsoft.com/office/drawing/2014/main" id="{4AD57A5E-28EC-403E-8C5F-3D675CA3D943}"/>
                    </a:ext>
                  </a:extLst>
                </p:cNvPr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4" name="ïślîḋê">
                  <a:extLst>
                    <a:ext uri="{FF2B5EF4-FFF2-40B4-BE49-F238E27FC236}">
                      <a16:creationId xmlns:a16="http://schemas.microsoft.com/office/drawing/2014/main" id="{5E23A3AF-B16B-4520-90C8-8236E3D5BDCD}"/>
                    </a:ext>
                  </a:extLst>
                </p:cNvPr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5" name="ïśļíḓè">
                  <a:extLst>
                    <a:ext uri="{FF2B5EF4-FFF2-40B4-BE49-F238E27FC236}">
                      <a16:creationId xmlns:a16="http://schemas.microsoft.com/office/drawing/2014/main" id="{A0F0F10D-D55D-4C1B-9765-2FE3C0C2F0C5}"/>
                    </a:ext>
                  </a:extLst>
                </p:cNvPr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6" name="íşliḓè">
                  <a:extLst>
                    <a:ext uri="{FF2B5EF4-FFF2-40B4-BE49-F238E27FC236}">
                      <a16:creationId xmlns:a16="http://schemas.microsoft.com/office/drawing/2014/main" id="{FBE0DD8D-C31F-49AE-B568-3B376620B402}"/>
                    </a:ext>
                  </a:extLst>
                </p:cNvPr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custGeom>
                  <a:avLst/>
                  <a:gdLst>
                    <a:gd name="T0" fmla="*/ 0 h 103"/>
                    <a:gd name="T1" fmla="*/ 103 h 103"/>
                    <a:gd name="T2" fmla="*/ 0 h 10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7" name="îŝlïdé">
                  <a:extLst>
                    <a:ext uri="{FF2B5EF4-FFF2-40B4-BE49-F238E27FC236}">
                      <a16:creationId xmlns:a16="http://schemas.microsoft.com/office/drawing/2014/main" id="{E5697A89-728C-4009-B43F-5928B632276F}"/>
                    </a:ext>
                  </a:extLst>
                </p:cNvPr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8" name="íṧľîḍé">
                  <a:extLst>
                    <a:ext uri="{FF2B5EF4-FFF2-40B4-BE49-F238E27FC236}">
                      <a16:creationId xmlns:a16="http://schemas.microsoft.com/office/drawing/2014/main" id="{AC5209A6-9DF4-4630-94F4-12CBC990EF0D}"/>
                    </a:ext>
                  </a:extLst>
                </p:cNvPr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89" name="íşlíďè">
                  <a:extLst>
                    <a:ext uri="{FF2B5EF4-FFF2-40B4-BE49-F238E27FC236}">
                      <a16:creationId xmlns:a16="http://schemas.microsoft.com/office/drawing/2014/main" id="{9625D95A-91AE-470F-9EBA-701F0242880A}"/>
                    </a:ext>
                  </a:extLst>
                </p:cNvPr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custGeom>
                  <a:avLst/>
                  <a:gdLst>
                    <a:gd name="T0" fmla="*/ 0 h 114"/>
                    <a:gd name="T1" fmla="*/ 114 h 114"/>
                    <a:gd name="T2" fmla="*/ 0 h 11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14">
                      <a:moveTo>
                        <a:pt x="0" y="0"/>
                      </a:moveTo>
                      <a:lnTo>
                        <a:pt x="0" y="1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0" name="iSľiďê">
                  <a:extLst>
                    <a:ext uri="{FF2B5EF4-FFF2-40B4-BE49-F238E27FC236}">
                      <a16:creationId xmlns:a16="http://schemas.microsoft.com/office/drawing/2014/main" id="{EEBC9B19-F257-4B06-8119-DB0CFBAA4EC9}"/>
                    </a:ext>
                  </a:extLst>
                </p:cNvPr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1" name="ïṡ1ïḍe">
                  <a:extLst>
                    <a:ext uri="{FF2B5EF4-FFF2-40B4-BE49-F238E27FC236}">
                      <a16:creationId xmlns:a16="http://schemas.microsoft.com/office/drawing/2014/main" id="{A6EDCD27-3577-4778-868D-EAAA2C8F8DAD}"/>
                    </a:ext>
                  </a:extLst>
                </p:cNvPr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2" name="ïṥľiḋê">
                  <a:extLst>
                    <a:ext uri="{FF2B5EF4-FFF2-40B4-BE49-F238E27FC236}">
                      <a16:creationId xmlns:a16="http://schemas.microsoft.com/office/drawing/2014/main" id="{9CE10097-5D6B-4022-8CF0-1DE46D212B69}"/>
                    </a:ext>
                  </a:extLst>
                </p:cNvPr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3" name="íṧḻîḍê">
                  <a:extLst>
                    <a:ext uri="{FF2B5EF4-FFF2-40B4-BE49-F238E27FC236}">
                      <a16:creationId xmlns:a16="http://schemas.microsoft.com/office/drawing/2014/main" id="{1242CEC6-6158-4A24-AEDA-A4DFABEA5C06}"/>
                    </a:ext>
                  </a:extLst>
                </p:cNvPr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4" name="iṩļïḑe">
                  <a:extLst>
                    <a:ext uri="{FF2B5EF4-FFF2-40B4-BE49-F238E27FC236}">
                      <a16:creationId xmlns:a16="http://schemas.microsoft.com/office/drawing/2014/main" id="{0A59CC55-ACA7-441F-BC9A-6BF9A9BC5891}"/>
                    </a:ext>
                  </a:extLst>
                </p:cNvPr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95" name="íṧlîďè">
                  <a:extLst>
                    <a:ext uri="{FF2B5EF4-FFF2-40B4-BE49-F238E27FC236}">
                      <a16:creationId xmlns:a16="http://schemas.microsoft.com/office/drawing/2014/main" id="{3FF3EC23-02D7-48A5-94AB-61082D0EEF78}"/>
                    </a:ext>
                  </a:extLst>
                </p:cNvPr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6" name="íṣľíḋe">
                  <a:extLst>
                    <a:ext uri="{FF2B5EF4-FFF2-40B4-BE49-F238E27FC236}">
                      <a16:creationId xmlns:a16="http://schemas.microsoft.com/office/drawing/2014/main" id="{9F8B1C9A-B0D4-4D6E-9FDA-C98CE6722610}"/>
                    </a:ext>
                  </a:extLst>
                </p:cNvPr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7" name="îṥľíḋê">
                  <a:extLst>
                    <a:ext uri="{FF2B5EF4-FFF2-40B4-BE49-F238E27FC236}">
                      <a16:creationId xmlns:a16="http://schemas.microsoft.com/office/drawing/2014/main" id="{314AB4F2-649E-4938-9F2E-45DC0D81E079}"/>
                    </a:ext>
                  </a:extLst>
                </p:cNvPr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8" name="ïŝliďé">
                  <a:extLst>
                    <a:ext uri="{FF2B5EF4-FFF2-40B4-BE49-F238E27FC236}">
                      <a16:creationId xmlns:a16="http://schemas.microsoft.com/office/drawing/2014/main" id="{B43A2BB6-B6CC-4ADB-AE0B-A09E0306B620}"/>
                    </a:ext>
                  </a:extLst>
                </p:cNvPr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99" name="îṧlïďè">
                  <a:extLst>
                    <a:ext uri="{FF2B5EF4-FFF2-40B4-BE49-F238E27FC236}">
                      <a16:creationId xmlns:a16="http://schemas.microsoft.com/office/drawing/2014/main" id="{507AF813-E49D-485A-9DC9-2851085F623B}"/>
                    </a:ext>
                  </a:extLst>
                </p:cNvPr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0" name="iṡḷiďe">
                  <a:extLst>
                    <a:ext uri="{FF2B5EF4-FFF2-40B4-BE49-F238E27FC236}">
                      <a16:creationId xmlns:a16="http://schemas.microsoft.com/office/drawing/2014/main" id="{8D864E89-8286-4C43-8703-32F60F6650E3}"/>
                    </a:ext>
                  </a:extLst>
                </p:cNvPr>
                <p:cNvSpPr/>
                <p:nvPr/>
              </p:nvSpPr>
              <p:spPr bwMode="auto">
                <a:xfrm>
                  <a:off x="5453546" y="2823993"/>
                  <a:ext cx="536227" cy="57414"/>
                </a:xfrm>
                <a:prstGeom prst="rect">
                  <a:avLst/>
                </a:pr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1" name="ï$ļïďé">
                  <a:extLst>
                    <a:ext uri="{FF2B5EF4-FFF2-40B4-BE49-F238E27FC236}">
                      <a16:creationId xmlns:a16="http://schemas.microsoft.com/office/drawing/2014/main" id="{03B5D2A4-C2D6-4EA6-BC3D-71249DC872BC}"/>
                    </a:ext>
                  </a:extLst>
                </p:cNvPr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2" name="íSļïdê">
                  <a:extLst>
                    <a:ext uri="{FF2B5EF4-FFF2-40B4-BE49-F238E27FC236}">
                      <a16:creationId xmlns:a16="http://schemas.microsoft.com/office/drawing/2014/main" id="{8B08441C-A758-4F45-BDCA-73837B5ADC6A}"/>
                    </a:ext>
                  </a:extLst>
                </p:cNvPr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3" name="îṧlîdê">
                  <a:extLst>
                    <a:ext uri="{FF2B5EF4-FFF2-40B4-BE49-F238E27FC236}">
                      <a16:creationId xmlns:a16="http://schemas.microsoft.com/office/drawing/2014/main" id="{4F7EE57C-6503-4BF1-B79F-162EB082373E}"/>
                    </a:ext>
                  </a:extLst>
                </p:cNvPr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4" name="ï$ḻîḋe">
                  <a:extLst>
                    <a:ext uri="{FF2B5EF4-FFF2-40B4-BE49-F238E27FC236}">
                      <a16:creationId xmlns:a16="http://schemas.microsoft.com/office/drawing/2014/main" id="{E4ED8767-42AD-4FBF-B733-CCF8F2B41B19}"/>
                    </a:ext>
                  </a:extLst>
                </p:cNvPr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5" name="iṡḷïḋê">
                  <a:extLst>
                    <a:ext uri="{FF2B5EF4-FFF2-40B4-BE49-F238E27FC236}">
                      <a16:creationId xmlns:a16="http://schemas.microsoft.com/office/drawing/2014/main" id="{C781FE4E-815B-41EF-A1B1-283A5E7EF0C1}"/>
                    </a:ext>
                  </a:extLst>
                </p:cNvPr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6" name="íṩļiḍê">
                  <a:extLst>
                    <a:ext uri="{FF2B5EF4-FFF2-40B4-BE49-F238E27FC236}">
                      <a16:creationId xmlns:a16="http://schemas.microsoft.com/office/drawing/2014/main" id="{71CE294F-E335-4D10-ADA6-EEFBC1E80579}"/>
                    </a:ext>
                  </a:extLst>
                </p:cNvPr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7" name="íšḻîďê">
                  <a:extLst>
                    <a:ext uri="{FF2B5EF4-FFF2-40B4-BE49-F238E27FC236}">
                      <a16:creationId xmlns:a16="http://schemas.microsoft.com/office/drawing/2014/main" id="{98948C4B-D4DB-4059-A3C1-EAD1DFB2FD20}"/>
                    </a:ext>
                  </a:extLst>
                </p:cNvPr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8" name="ïŝḷíḍe">
                  <a:extLst>
                    <a:ext uri="{FF2B5EF4-FFF2-40B4-BE49-F238E27FC236}">
                      <a16:creationId xmlns:a16="http://schemas.microsoft.com/office/drawing/2014/main" id="{1FE98677-AF6C-481F-BAE2-3676BD4D9B23}"/>
                    </a:ext>
                  </a:extLst>
                </p:cNvPr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09" name="iṡlïḋé">
                  <a:extLst>
                    <a:ext uri="{FF2B5EF4-FFF2-40B4-BE49-F238E27FC236}">
                      <a16:creationId xmlns:a16="http://schemas.microsoft.com/office/drawing/2014/main" id="{F233426F-365C-40DA-981E-617243D5FF20}"/>
                    </a:ext>
                  </a:extLst>
                </p:cNvPr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0" name="í$1íḓé">
                  <a:extLst>
                    <a:ext uri="{FF2B5EF4-FFF2-40B4-BE49-F238E27FC236}">
                      <a16:creationId xmlns:a16="http://schemas.microsoft.com/office/drawing/2014/main" id="{6C0F2E4C-3547-4D0B-A854-05BAEA9EF2E5}"/>
                    </a:ext>
                  </a:extLst>
                </p:cNvPr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1" name="ïśḻïḍé">
                  <a:extLst>
                    <a:ext uri="{FF2B5EF4-FFF2-40B4-BE49-F238E27FC236}">
                      <a16:creationId xmlns:a16="http://schemas.microsoft.com/office/drawing/2014/main" id="{7A40B715-4F3C-456D-9F0E-48D8E10B0BF5}"/>
                    </a:ext>
                  </a:extLst>
                </p:cNvPr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2" name="íśľíḋe">
                  <a:extLst>
                    <a:ext uri="{FF2B5EF4-FFF2-40B4-BE49-F238E27FC236}">
                      <a16:creationId xmlns:a16="http://schemas.microsoft.com/office/drawing/2014/main" id="{CFB5832F-6C7A-425C-9549-9236A9D61DF4}"/>
                    </a:ext>
                  </a:extLst>
                </p:cNvPr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3" name="i$ľiḓè">
                  <a:extLst>
                    <a:ext uri="{FF2B5EF4-FFF2-40B4-BE49-F238E27FC236}">
                      <a16:creationId xmlns:a16="http://schemas.microsoft.com/office/drawing/2014/main" id="{94AF08E6-B5FF-41D1-B933-037A35E717F6}"/>
                    </a:ext>
                  </a:extLst>
                </p:cNvPr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4" name="îšḻîḓê">
                  <a:extLst>
                    <a:ext uri="{FF2B5EF4-FFF2-40B4-BE49-F238E27FC236}">
                      <a16:creationId xmlns:a16="http://schemas.microsoft.com/office/drawing/2014/main" id="{52882E62-0316-4B2E-9702-72F6FAC263F1}"/>
                    </a:ext>
                  </a:extLst>
                </p:cNvPr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5" name="îṣlïďe">
                  <a:extLst>
                    <a:ext uri="{FF2B5EF4-FFF2-40B4-BE49-F238E27FC236}">
                      <a16:creationId xmlns:a16="http://schemas.microsoft.com/office/drawing/2014/main" id="{75A041BB-02F0-40BF-BD1C-C61D3B4D9237}"/>
                    </a:ext>
                  </a:extLst>
                </p:cNvPr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6" name="ïs1íďé">
                  <a:extLst>
                    <a:ext uri="{FF2B5EF4-FFF2-40B4-BE49-F238E27FC236}">
                      <a16:creationId xmlns:a16="http://schemas.microsoft.com/office/drawing/2014/main" id="{26319966-777B-4767-A817-9C371E196845}"/>
                    </a:ext>
                  </a:extLst>
                </p:cNvPr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7" name="ï$ľiďe">
                  <a:extLst>
                    <a:ext uri="{FF2B5EF4-FFF2-40B4-BE49-F238E27FC236}">
                      <a16:creationId xmlns:a16="http://schemas.microsoft.com/office/drawing/2014/main" id="{D47BF1F6-024F-4D57-9E66-B5673D05633D}"/>
                    </a:ext>
                  </a:extLst>
                </p:cNvPr>
                <p:cNvSpPr/>
                <p:nvPr/>
              </p:nvSpPr>
              <p:spPr bwMode="auto">
                <a:xfrm>
                  <a:off x="5502294" y="3107814"/>
                  <a:ext cx="151660" cy="154910"/>
                </a:xfrm>
                <a:custGeom>
                  <a:avLst/>
                  <a:gdLst>
                    <a:gd name="T0" fmla="*/ 67 w 73"/>
                    <a:gd name="T1" fmla="*/ 0 h 75"/>
                    <a:gd name="T2" fmla="*/ 73 w 73"/>
                    <a:gd name="T3" fmla="*/ 0 h 75"/>
                    <a:gd name="T4" fmla="*/ 73 w 73"/>
                    <a:gd name="T5" fmla="*/ 75 h 75"/>
                    <a:gd name="T6" fmla="*/ 54 w 73"/>
                    <a:gd name="T7" fmla="*/ 75 h 75"/>
                    <a:gd name="T8" fmla="*/ 54 w 73"/>
                    <a:gd name="T9" fmla="*/ 41 h 75"/>
                    <a:gd name="T10" fmla="*/ 38 w 73"/>
                    <a:gd name="T11" fmla="*/ 58 h 75"/>
                    <a:gd name="T12" fmla="*/ 36 w 73"/>
                    <a:gd name="T13" fmla="*/ 58 h 75"/>
                    <a:gd name="T14" fmla="*/ 20 w 73"/>
                    <a:gd name="T15" fmla="*/ 41 h 75"/>
                    <a:gd name="T16" fmla="*/ 20 w 73"/>
                    <a:gd name="T17" fmla="*/ 75 h 75"/>
                    <a:gd name="T18" fmla="*/ 0 w 73"/>
                    <a:gd name="T19" fmla="*/ 75 h 75"/>
                    <a:gd name="T20" fmla="*/ 0 w 73"/>
                    <a:gd name="T21" fmla="*/ 0 h 75"/>
                    <a:gd name="T22" fmla="*/ 7 w 73"/>
                    <a:gd name="T23" fmla="*/ 0 h 75"/>
                    <a:gd name="T24" fmla="*/ 37 w 73"/>
                    <a:gd name="T25" fmla="*/ 32 h 75"/>
                    <a:gd name="T26" fmla="*/ 67 w 73"/>
                    <a:gd name="T2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3" h="75">
                      <a:moveTo>
                        <a:pt x="67" y="0"/>
                      </a:move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67" y="75"/>
                        <a:pt x="60" y="75"/>
                        <a:pt x="54" y="75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6" y="58"/>
                        <a:pt x="36" y="58"/>
                        <a:pt x="36" y="58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13" y="75"/>
                        <a:pt x="7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8" name="îş1iḓe">
                  <a:extLst>
                    <a:ext uri="{FF2B5EF4-FFF2-40B4-BE49-F238E27FC236}">
                      <a16:creationId xmlns:a16="http://schemas.microsoft.com/office/drawing/2014/main" id="{F76AA532-87E2-41D5-A81B-6F0C9AC82532}"/>
                    </a:ext>
                  </a:extLst>
                </p:cNvPr>
                <p:cNvSpPr/>
                <p:nvPr/>
              </p:nvSpPr>
              <p:spPr bwMode="auto">
                <a:xfrm>
                  <a:off x="5695119" y="3107814"/>
                  <a:ext cx="119161" cy="154910"/>
                </a:xfrm>
                <a:custGeom>
                  <a:avLst/>
                  <a:gdLst>
                    <a:gd name="T0" fmla="*/ 49 w 58"/>
                    <a:gd name="T1" fmla="*/ 36 h 75"/>
                    <a:gd name="T2" fmla="*/ 58 w 58"/>
                    <a:gd name="T3" fmla="*/ 51 h 75"/>
                    <a:gd name="T4" fmla="*/ 35 w 58"/>
                    <a:gd name="T5" fmla="*/ 75 h 75"/>
                    <a:gd name="T6" fmla="*/ 0 w 58"/>
                    <a:gd name="T7" fmla="*/ 75 h 75"/>
                    <a:gd name="T8" fmla="*/ 0 w 58"/>
                    <a:gd name="T9" fmla="*/ 0 h 75"/>
                    <a:gd name="T10" fmla="*/ 32 w 58"/>
                    <a:gd name="T11" fmla="*/ 0 h 75"/>
                    <a:gd name="T12" fmla="*/ 55 w 58"/>
                    <a:gd name="T13" fmla="*/ 23 h 75"/>
                    <a:gd name="T14" fmla="*/ 49 w 58"/>
                    <a:gd name="T15" fmla="*/ 36 h 75"/>
                    <a:gd name="T16" fmla="*/ 18 w 58"/>
                    <a:gd name="T17" fmla="*/ 17 h 75"/>
                    <a:gd name="T18" fmla="*/ 18 w 58"/>
                    <a:gd name="T19" fmla="*/ 29 h 75"/>
                    <a:gd name="T20" fmla="*/ 30 w 58"/>
                    <a:gd name="T21" fmla="*/ 29 h 75"/>
                    <a:gd name="T22" fmla="*/ 30 w 58"/>
                    <a:gd name="T23" fmla="*/ 17 h 75"/>
                    <a:gd name="T24" fmla="*/ 18 w 58"/>
                    <a:gd name="T25" fmla="*/ 17 h 75"/>
                    <a:gd name="T26" fmla="*/ 18 w 58"/>
                    <a:gd name="T27" fmla="*/ 45 h 75"/>
                    <a:gd name="T28" fmla="*/ 18 w 58"/>
                    <a:gd name="T29" fmla="*/ 58 h 75"/>
                    <a:gd name="T30" fmla="*/ 33 w 58"/>
                    <a:gd name="T31" fmla="*/ 58 h 75"/>
                    <a:gd name="T32" fmla="*/ 33 w 58"/>
                    <a:gd name="T33" fmla="*/ 45 h 75"/>
                    <a:gd name="T34" fmla="*/ 18 w 58"/>
                    <a:gd name="T35" fmla="*/ 4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" h="75">
                      <a:moveTo>
                        <a:pt x="49" y="36"/>
                      </a:moveTo>
                      <a:cubicBezTo>
                        <a:pt x="55" y="39"/>
                        <a:pt x="58" y="45"/>
                        <a:pt x="58" y="51"/>
                      </a:cubicBezTo>
                      <a:cubicBezTo>
                        <a:pt x="58" y="64"/>
                        <a:pt x="50" y="75"/>
                        <a:pt x="35" y="75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45" y="0"/>
                        <a:pt x="55" y="10"/>
                        <a:pt x="55" y="23"/>
                      </a:cubicBezTo>
                      <a:cubicBezTo>
                        <a:pt x="55" y="27"/>
                        <a:pt x="53" y="33"/>
                        <a:pt x="49" y="36"/>
                      </a:cubicBezTo>
                      <a:close/>
                      <a:moveTo>
                        <a:pt x="18" y="17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8" y="29"/>
                        <a:pt x="38" y="17"/>
                        <a:pt x="30" y="17"/>
                      </a:cubicBezTo>
                      <a:lnTo>
                        <a:pt x="18" y="17"/>
                      </a:lnTo>
                      <a:close/>
                      <a:moveTo>
                        <a:pt x="18" y="45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41" y="58"/>
                        <a:pt x="41" y="45"/>
                        <a:pt x="33" y="45"/>
                      </a:cubicBezTo>
                      <a:lnTo>
                        <a:pt x="18" y="45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19" name="í$ľîḓê">
                  <a:extLst>
                    <a:ext uri="{FF2B5EF4-FFF2-40B4-BE49-F238E27FC236}">
                      <a16:creationId xmlns:a16="http://schemas.microsoft.com/office/drawing/2014/main" id="{90030356-ADC8-4FA7-AEA3-EFCD8FA22637}"/>
                    </a:ext>
                  </a:extLst>
                </p:cNvPr>
                <p:cNvSpPr/>
                <p:nvPr/>
              </p:nvSpPr>
              <p:spPr bwMode="auto">
                <a:xfrm>
                  <a:off x="5827280" y="3106731"/>
                  <a:ext cx="157076" cy="155993"/>
                </a:xfrm>
                <a:custGeom>
                  <a:avLst/>
                  <a:gdLst>
                    <a:gd name="T0" fmla="*/ 99 w 145"/>
                    <a:gd name="T1" fmla="*/ 125 h 144"/>
                    <a:gd name="T2" fmla="*/ 44 w 145"/>
                    <a:gd name="T3" fmla="*/ 125 h 144"/>
                    <a:gd name="T4" fmla="*/ 34 w 145"/>
                    <a:gd name="T5" fmla="*/ 144 h 144"/>
                    <a:gd name="T6" fmla="*/ 0 w 145"/>
                    <a:gd name="T7" fmla="*/ 144 h 144"/>
                    <a:gd name="T8" fmla="*/ 0 w 145"/>
                    <a:gd name="T9" fmla="*/ 139 h 144"/>
                    <a:gd name="T10" fmla="*/ 63 w 145"/>
                    <a:gd name="T11" fmla="*/ 0 h 144"/>
                    <a:gd name="T12" fmla="*/ 80 w 145"/>
                    <a:gd name="T13" fmla="*/ 0 h 144"/>
                    <a:gd name="T14" fmla="*/ 145 w 145"/>
                    <a:gd name="T15" fmla="*/ 139 h 144"/>
                    <a:gd name="T16" fmla="*/ 145 w 145"/>
                    <a:gd name="T17" fmla="*/ 144 h 144"/>
                    <a:gd name="T18" fmla="*/ 108 w 145"/>
                    <a:gd name="T19" fmla="*/ 144 h 144"/>
                    <a:gd name="T20" fmla="*/ 99 w 145"/>
                    <a:gd name="T21" fmla="*/ 125 h 144"/>
                    <a:gd name="T22" fmla="*/ 72 w 145"/>
                    <a:gd name="T23" fmla="*/ 57 h 144"/>
                    <a:gd name="T24" fmla="*/ 55 w 145"/>
                    <a:gd name="T25" fmla="*/ 95 h 144"/>
                    <a:gd name="T26" fmla="*/ 87 w 145"/>
                    <a:gd name="T27" fmla="*/ 95 h 144"/>
                    <a:gd name="T28" fmla="*/ 72 w 145"/>
                    <a:gd name="T29" fmla="*/ 57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5" h="144">
                      <a:moveTo>
                        <a:pt x="99" y="125"/>
                      </a:moveTo>
                      <a:lnTo>
                        <a:pt x="44" y="125"/>
                      </a:lnTo>
                      <a:lnTo>
                        <a:pt x="34" y="144"/>
                      </a:lnTo>
                      <a:lnTo>
                        <a:pt x="0" y="144"/>
                      </a:lnTo>
                      <a:lnTo>
                        <a:pt x="0" y="139"/>
                      </a:lnTo>
                      <a:lnTo>
                        <a:pt x="63" y="0"/>
                      </a:lnTo>
                      <a:lnTo>
                        <a:pt x="80" y="0"/>
                      </a:lnTo>
                      <a:lnTo>
                        <a:pt x="145" y="139"/>
                      </a:lnTo>
                      <a:lnTo>
                        <a:pt x="145" y="144"/>
                      </a:lnTo>
                      <a:lnTo>
                        <a:pt x="108" y="144"/>
                      </a:lnTo>
                      <a:lnTo>
                        <a:pt x="99" y="125"/>
                      </a:lnTo>
                      <a:close/>
                      <a:moveTo>
                        <a:pt x="72" y="57"/>
                      </a:moveTo>
                      <a:lnTo>
                        <a:pt x="55" y="95"/>
                      </a:lnTo>
                      <a:lnTo>
                        <a:pt x="87" y="95"/>
                      </a:lnTo>
                      <a:lnTo>
                        <a:pt x="72" y="57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0" name="î$ļiḋê">
                  <a:extLst>
                    <a:ext uri="{FF2B5EF4-FFF2-40B4-BE49-F238E27FC236}">
                      <a16:creationId xmlns:a16="http://schemas.microsoft.com/office/drawing/2014/main" id="{8633DC93-03F4-4636-9860-7ACA3F269335}"/>
                    </a:ext>
                  </a:extLst>
                </p:cNvPr>
                <p:cNvSpPr/>
                <p:nvPr/>
              </p:nvSpPr>
              <p:spPr bwMode="auto">
                <a:xfrm>
                  <a:off x="5859778" y="3440383"/>
                  <a:ext cx="105079" cy="105079"/>
                </a:xfrm>
                <a:prstGeom prst="ellipse">
                  <a:avLst/>
                </a:prstGeom>
                <a:solidFill>
                  <a:srgbClr val="E3D4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1" name="íṩľiḍe">
                  <a:extLst>
                    <a:ext uri="{FF2B5EF4-FFF2-40B4-BE49-F238E27FC236}">
                      <a16:creationId xmlns:a16="http://schemas.microsoft.com/office/drawing/2014/main" id="{C4750516-82A0-4986-A2E1-15C43525E3A1}"/>
                    </a:ext>
                  </a:extLst>
                </p:cNvPr>
                <p:cNvSpPr/>
                <p:nvPr/>
              </p:nvSpPr>
              <p:spPr bwMode="auto">
                <a:xfrm>
                  <a:off x="4738577" y="3017901"/>
                  <a:ext cx="0" cy="42681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2" name="iŝlïdé">
                  <a:extLst>
                    <a:ext uri="{FF2B5EF4-FFF2-40B4-BE49-F238E27FC236}">
                      <a16:creationId xmlns:a16="http://schemas.microsoft.com/office/drawing/2014/main" id="{EDC11E71-7A3F-4EC2-96DD-249DC5204D55}"/>
                    </a:ext>
                  </a:extLst>
                </p:cNvPr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3" name="iṡḻïďê">
                  <a:extLst>
                    <a:ext uri="{FF2B5EF4-FFF2-40B4-BE49-F238E27FC236}">
                      <a16:creationId xmlns:a16="http://schemas.microsoft.com/office/drawing/2014/main" id="{765CFF35-6A9B-48B0-A175-C94FEFCFEFE9}"/>
                    </a:ext>
                  </a:extLst>
                </p:cNvPr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4" name="îṩḻiḍê">
                  <a:extLst>
                    <a:ext uri="{FF2B5EF4-FFF2-40B4-BE49-F238E27FC236}">
                      <a16:creationId xmlns:a16="http://schemas.microsoft.com/office/drawing/2014/main" id="{AC5222F7-8E6D-4868-A100-ED78735741D6}"/>
                    </a:ext>
                  </a:extLst>
                </p:cNvPr>
                <p:cNvSpPr/>
                <p:nvPr/>
              </p:nvSpPr>
              <p:spPr bwMode="auto">
                <a:xfrm>
                  <a:off x="4635665" y="288140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5" name="ïśliḓé">
                  <a:extLst>
                    <a:ext uri="{FF2B5EF4-FFF2-40B4-BE49-F238E27FC236}">
                      <a16:creationId xmlns:a16="http://schemas.microsoft.com/office/drawing/2014/main" id="{A6F0ADF4-B1F3-4E13-AA06-A39CF914BC00}"/>
                    </a:ext>
                  </a:extLst>
                </p:cNvPr>
                <p:cNvSpPr/>
                <p:nvPr/>
              </p:nvSpPr>
              <p:spPr bwMode="auto">
                <a:xfrm>
                  <a:off x="4635665" y="295723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6" name="işḻîḓè">
                  <a:extLst>
                    <a:ext uri="{FF2B5EF4-FFF2-40B4-BE49-F238E27FC236}">
                      <a16:creationId xmlns:a16="http://schemas.microsoft.com/office/drawing/2014/main" id="{149766D7-C576-4D40-81AC-5B856A015EFB}"/>
                    </a:ext>
                  </a:extLst>
                </p:cNvPr>
                <p:cNvSpPr/>
                <p:nvPr/>
              </p:nvSpPr>
              <p:spPr bwMode="auto">
                <a:xfrm>
                  <a:off x="4635665" y="303631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7" name="îṣļïdê">
                  <a:extLst>
                    <a:ext uri="{FF2B5EF4-FFF2-40B4-BE49-F238E27FC236}">
                      <a16:creationId xmlns:a16="http://schemas.microsoft.com/office/drawing/2014/main" id="{4C63AA4D-A8A1-46E9-850A-3378388260B5}"/>
                    </a:ext>
                  </a:extLst>
                </p:cNvPr>
                <p:cNvSpPr/>
                <p:nvPr/>
              </p:nvSpPr>
              <p:spPr bwMode="auto">
                <a:xfrm>
                  <a:off x="4635665" y="311214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8" name="îṣ1ïḑè">
                  <a:extLst>
                    <a:ext uri="{FF2B5EF4-FFF2-40B4-BE49-F238E27FC236}">
                      <a16:creationId xmlns:a16="http://schemas.microsoft.com/office/drawing/2014/main" id="{FBEEDBB3-894B-4C31-9D35-212627B46699}"/>
                    </a:ext>
                  </a:extLst>
                </p:cNvPr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29" name="iṣľïḍê">
                  <a:extLst>
                    <a:ext uri="{FF2B5EF4-FFF2-40B4-BE49-F238E27FC236}">
                      <a16:creationId xmlns:a16="http://schemas.microsoft.com/office/drawing/2014/main" id="{0EA12C19-FA20-40FC-A880-4BE90EC59B3A}"/>
                    </a:ext>
                  </a:extLst>
                </p:cNvPr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9037961F-996F-41E2-8533-E1BE66FC5E48}"/>
                </a:ext>
              </a:extLst>
            </p:cNvPr>
            <p:cNvGrpSpPr/>
            <p:nvPr/>
          </p:nvGrpSpPr>
          <p:grpSpPr>
            <a:xfrm>
              <a:off x="3505268" y="1752644"/>
              <a:ext cx="1318426" cy="1815970"/>
              <a:chOff x="2933336" y="1828842"/>
              <a:chExt cx="1318426" cy="1815970"/>
            </a:xfrm>
          </p:grpSpPr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18D4A9FD-CA0E-4885-BF9E-7EF19312F889}"/>
                  </a:ext>
                </a:extLst>
              </p:cNvPr>
              <p:cNvSpPr txBox="1"/>
              <p:nvPr/>
            </p:nvSpPr>
            <p:spPr>
              <a:xfrm>
                <a:off x="2933336" y="3275480"/>
                <a:ext cx="1318426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岁儿童</a:t>
                </a:r>
              </a:p>
            </p:txBody>
          </p:sp>
          <p:grpSp>
            <p:nvGrpSpPr>
              <p:cNvPr id="1230" name="3fca6b55-1839-4e14-ba4e-badcd822540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E0B68453-41F7-4A52-8704-BAA818687DC9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2"/>
                </p:custDataLst>
              </p:nvPr>
            </p:nvGrpSpPr>
            <p:grpSpPr>
              <a:xfrm flipH="1">
                <a:off x="3124278" y="1828842"/>
                <a:ext cx="1091130" cy="1516097"/>
                <a:chOff x="4286250" y="1211263"/>
                <a:chExt cx="3619500" cy="5029200"/>
              </a:xfrm>
            </p:grpSpPr>
            <p:sp>
              <p:nvSpPr>
                <p:cNvPr id="1231" name="íṧľïḍê">
                  <a:extLst>
                    <a:ext uri="{FF2B5EF4-FFF2-40B4-BE49-F238E27FC236}">
                      <a16:creationId xmlns:a16="http://schemas.microsoft.com/office/drawing/2014/main" id="{C4AED11F-6D7E-474F-B39A-B6DE0BD1CD19}"/>
                    </a:ext>
                  </a:extLst>
                </p:cNvPr>
                <p:cNvSpPr/>
                <p:nvPr/>
              </p:nvSpPr>
              <p:spPr bwMode="auto">
                <a:xfrm>
                  <a:off x="5616575" y="1211263"/>
                  <a:ext cx="1241425" cy="1716088"/>
                </a:xfrm>
                <a:custGeom>
                  <a:avLst/>
                  <a:gdLst>
                    <a:gd name="T0" fmla="*/ 200 w 376"/>
                    <a:gd name="T1" fmla="*/ 220 h 521"/>
                    <a:gd name="T2" fmla="*/ 239 w 376"/>
                    <a:gd name="T3" fmla="*/ 121 h 521"/>
                    <a:gd name="T4" fmla="*/ 305 w 376"/>
                    <a:gd name="T5" fmla="*/ 88 h 521"/>
                    <a:gd name="T6" fmla="*/ 376 w 376"/>
                    <a:gd name="T7" fmla="*/ 87 h 521"/>
                    <a:gd name="T8" fmla="*/ 189 w 376"/>
                    <a:gd name="T9" fmla="*/ 2 h 521"/>
                    <a:gd name="T10" fmla="*/ 87 w 376"/>
                    <a:gd name="T11" fmla="*/ 38 h 521"/>
                    <a:gd name="T12" fmla="*/ 27 w 376"/>
                    <a:gd name="T13" fmla="*/ 127 h 521"/>
                    <a:gd name="T14" fmla="*/ 28 w 376"/>
                    <a:gd name="T15" fmla="*/ 315 h 521"/>
                    <a:gd name="T16" fmla="*/ 147 w 376"/>
                    <a:gd name="T17" fmla="*/ 437 h 521"/>
                    <a:gd name="T18" fmla="*/ 159 w 376"/>
                    <a:gd name="T19" fmla="*/ 411 h 521"/>
                    <a:gd name="T20" fmla="*/ 200 w 376"/>
                    <a:gd name="T21" fmla="*/ 22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6" h="521">
                      <a:moveTo>
                        <a:pt x="200" y="220"/>
                      </a:moveTo>
                      <a:cubicBezTo>
                        <a:pt x="199" y="187"/>
                        <a:pt x="214" y="142"/>
                        <a:pt x="239" y="121"/>
                      </a:cubicBezTo>
                      <a:cubicBezTo>
                        <a:pt x="259" y="104"/>
                        <a:pt x="280" y="91"/>
                        <a:pt x="305" y="88"/>
                      </a:cubicBezTo>
                      <a:cubicBezTo>
                        <a:pt x="330" y="85"/>
                        <a:pt x="357" y="104"/>
                        <a:pt x="376" y="87"/>
                      </a:cubicBezTo>
                      <a:cubicBezTo>
                        <a:pt x="333" y="31"/>
                        <a:pt x="258" y="6"/>
                        <a:pt x="189" y="2"/>
                      </a:cubicBezTo>
                      <a:cubicBezTo>
                        <a:pt x="151" y="0"/>
                        <a:pt x="118" y="16"/>
                        <a:pt x="87" y="38"/>
                      </a:cubicBezTo>
                      <a:cubicBezTo>
                        <a:pt x="56" y="60"/>
                        <a:pt x="42" y="93"/>
                        <a:pt x="27" y="127"/>
                      </a:cubicBezTo>
                      <a:cubicBezTo>
                        <a:pt x="0" y="188"/>
                        <a:pt x="8" y="254"/>
                        <a:pt x="28" y="315"/>
                      </a:cubicBezTo>
                      <a:cubicBezTo>
                        <a:pt x="45" y="367"/>
                        <a:pt x="101" y="521"/>
                        <a:pt x="147" y="437"/>
                      </a:cubicBezTo>
                      <a:cubicBezTo>
                        <a:pt x="151" y="429"/>
                        <a:pt x="154" y="421"/>
                        <a:pt x="159" y="411"/>
                      </a:cubicBezTo>
                      <a:lnTo>
                        <a:pt x="200" y="220"/>
                      </a:lnTo>
                      <a:close/>
                    </a:path>
                  </a:pathLst>
                </a:custGeom>
                <a:solidFill>
                  <a:srgbClr val="FCC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2" name="îšḷïḋe">
                  <a:extLst>
                    <a:ext uri="{FF2B5EF4-FFF2-40B4-BE49-F238E27FC236}">
                      <a16:creationId xmlns:a16="http://schemas.microsoft.com/office/drawing/2014/main" id="{A7B8F5F4-1A54-48D7-ABC6-70853E454534}"/>
                    </a:ext>
                  </a:extLst>
                </p:cNvPr>
                <p:cNvSpPr/>
                <p:nvPr/>
              </p:nvSpPr>
              <p:spPr bwMode="auto">
                <a:xfrm>
                  <a:off x="4467225" y="1465263"/>
                  <a:ext cx="1470025" cy="1287463"/>
                </a:xfrm>
                <a:custGeom>
                  <a:avLst/>
                  <a:gdLst>
                    <a:gd name="T0" fmla="*/ 18 w 445"/>
                    <a:gd name="T1" fmla="*/ 175 h 391"/>
                    <a:gd name="T2" fmla="*/ 135 w 445"/>
                    <a:gd name="T3" fmla="*/ 133 h 391"/>
                    <a:gd name="T4" fmla="*/ 221 w 445"/>
                    <a:gd name="T5" fmla="*/ 212 h 391"/>
                    <a:gd name="T6" fmla="*/ 274 w 445"/>
                    <a:gd name="T7" fmla="*/ 309 h 391"/>
                    <a:gd name="T8" fmla="*/ 320 w 445"/>
                    <a:gd name="T9" fmla="*/ 386 h 391"/>
                    <a:gd name="T10" fmla="*/ 424 w 445"/>
                    <a:gd name="T11" fmla="*/ 380 h 391"/>
                    <a:gd name="T12" fmla="*/ 439 w 445"/>
                    <a:gd name="T13" fmla="*/ 296 h 391"/>
                    <a:gd name="T14" fmla="*/ 423 w 445"/>
                    <a:gd name="T15" fmla="*/ 201 h 391"/>
                    <a:gd name="T16" fmla="*/ 329 w 445"/>
                    <a:gd name="T17" fmla="*/ 42 h 391"/>
                    <a:gd name="T18" fmla="*/ 156 w 445"/>
                    <a:gd name="T19" fmla="*/ 12 h 391"/>
                    <a:gd name="T20" fmla="*/ 29 w 445"/>
                    <a:gd name="T21" fmla="*/ 91 h 391"/>
                    <a:gd name="T22" fmla="*/ 0 w 445"/>
                    <a:gd name="T23" fmla="*/ 158 h 391"/>
                    <a:gd name="T24" fmla="*/ 18 w 445"/>
                    <a:gd name="T25" fmla="*/ 17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5" h="391">
                      <a:moveTo>
                        <a:pt x="18" y="175"/>
                      </a:moveTo>
                      <a:cubicBezTo>
                        <a:pt x="44" y="142"/>
                        <a:pt x="94" y="125"/>
                        <a:pt x="135" y="133"/>
                      </a:cubicBezTo>
                      <a:cubicBezTo>
                        <a:pt x="176" y="141"/>
                        <a:pt x="198" y="180"/>
                        <a:pt x="221" y="212"/>
                      </a:cubicBezTo>
                      <a:cubicBezTo>
                        <a:pt x="243" y="242"/>
                        <a:pt x="259" y="275"/>
                        <a:pt x="274" y="309"/>
                      </a:cubicBezTo>
                      <a:cubicBezTo>
                        <a:pt x="282" y="333"/>
                        <a:pt x="292" y="379"/>
                        <a:pt x="320" y="386"/>
                      </a:cubicBezTo>
                      <a:cubicBezTo>
                        <a:pt x="338" y="390"/>
                        <a:pt x="409" y="391"/>
                        <a:pt x="424" y="380"/>
                      </a:cubicBezTo>
                      <a:cubicBezTo>
                        <a:pt x="445" y="365"/>
                        <a:pt x="440" y="317"/>
                        <a:pt x="439" y="296"/>
                      </a:cubicBezTo>
                      <a:cubicBezTo>
                        <a:pt x="438" y="263"/>
                        <a:pt x="432" y="232"/>
                        <a:pt x="423" y="201"/>
                      </a:cubicBezTo>
                      <a:cubicBezTo>
                        <a:pt x="405" y="137"/>
                        <a:pt x="383" y="84"/>
                        <a:pt x="329" y="42"/>
                      </a:cubicBezTo>
                      <a:cubicBezTo>
                        <a:pt x="290" y="11"/>
                        <a:pt x="220" y="0"/>
                        <a:pt x="156" y="12"/>
                      </a:cubicBezTo>
                      <a:cubicBezTo>
                        <a:pt x="112" y="20"/>
                        <a:pt x="51" y="62"/>
                        <a:pt x="29" y="91"/>
                      </a:cubicBezTo>
                      <a:cubicBezTo>
                        <a:pt x="11" y="115"/>
                        <a:pt x="5" y="132"/>
                        <a:pt x="0" y="158"/>
                      </a:cubicBezTo>
                      <a:lnTo>
                        <a:pt x="18" y="175"/>
                      </a:lnTo>
                      <a:close/>
                    </a:path>
                  </a:pathLst>
                </a:custGeom>
                <a:solidFill>
                  <a:srgbClr val="43BD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3" name="í$ļiḑé">
                  <a:extLst>
                    <a:ext uri="{FF2B5EF4-FFF2-40B4-BE49-F238E27FC236}">
                      <a16:creationId xmlns:a16="http://schemas.microsoft.com/office/drawing/2014/main" id="{468311D5-71B8-4F53-9279-2229F2A569F3}"/>
                    </a:ext>
                  </a:extLst>
                </p:cNvPr>
                <p:cNvSpPr/>
                <p:nvPr/>
              </p:nvSpPr>
              <p:spPr bwMode="auto">
                <a:xfrm>
                  <a:off x="4286250" y="1912938"/>
                  <a:ext cx="277813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4" name="íSlíďe">
                  <a:extLst>
                    <a:ext uri="{FF2B5EF4-FFF2-40B4-BE49-F238E27FC236}">
                      <a16:creationId xmlns:a16="http://schemas.microsoft.com/office/drawing/2014/main" id="{E48FBC4D-EC5D-474C-BE74-705129284D8A}"/>
                    </a:ext>
                  </a:extLst>
                </p:cNvPr>
                <p:cNvSpPr/>
                <p:nvPr/>
              </p:nvSpPr>
              <p:spPr bwMode="auto">
                <a:xfrm>
                  <a:off x="6737350" y="1379538"/>
                  <a:ext cx="276225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5" name="iSḻïḋê">
                  <a:extLst>
                    <a:ext uri="{FF2B5EF4-FFF2-40B4-BE49-F238E27FC236}">
                      <a16:creationId xmlns:a16="http://schemas.microsoft.com/office/drawing/2014/main" id="{B7347A34-BBD2-4054-918C-7F3C301CEED8}"/>
                    </a:ext>
                  </a:extLst>
                </p:cNvPr>
                <p:cNvSpPr/>
                <p:nvPr/>
              </p:nvSpPr>
              <p:spPr bwMode="auto">
                <a:xfrm>
                  <a:off x="4552950" y="1936751"/>
                  <a:ext cx="1387475" cy="1231900"/>
                </a:xfrm>
                <a:custGeom>
                  <a:avLst/>
                  <a:gdLst>
                    <a:gd name="T0" fmla="*/ 27 w 420"/>
                    <a:gd name="T1" fmla="*/ 254 h 374"/>
                    <a:gd name="T2" fmla="*/ 95 w 420"/>
                    <a:gd name="T3" fmla="*/ 167 h 374"/>
                    <a:gd name="T4" fmla="*/ 146 w 420"/>
                    <a:gd name="T5" fmla="*/ 230 h 374"/>
                    <a:gd name="T6" fmla="*/ 191 w 420"/>
                    <a:gd name="T7" fmla="*/ 338 h 374"/>
                    <a:gd name="T8" fmla="*/ 207 w 420"/>
                    <a:gd name="T9" fmla="*/ 374 h 374"/>
                    <a:gd name="T10" fmla="*/ 331 w 420"/>
                    <a:gd name="T11" fmla="*/ 325 h 374"/>
                    <a:gd name="T12" fmla="*/ 420 w 420"/>
                    <a:gd name="T13" fmla="*/ 283 h 374"/>
                    <a:gd name="T14" fmla="*/ 244 w 420"/>
                    <a:gd name="T15" fmla="*/ 16 h 374"/>
                    <a:gd name="T16" fmla="*/ 99 w 420"/>
                    <a:gd name="T17" fmla="*/ 35 h 374"/>
                    <a:gd name="T18" fmla="*/ 7 w 420"/>
                    <a:gd name="T19" fmla="*/ 162 h 374"/>
                    <a:gd name="T20" fmla="*/ 5 w 420"/>
                    <a:gd name="T21" fmla="*/ 259 h 374"/>
                    <a:gd name="T22" fmla="*/ 7 w 420"/>
                    <a:gd name="T23" fmla="*/ 258 h 374"/>
                    <a:gd name="T24" fmla="*/ 27 w 420"/>
                    <a:gd name="T25" fmla="*/ 25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0" h="374">
                      <a:moveTo>
                        <a:pt x="27" y="254"/>
                      </a:moveTo>
                      <a:cubicBezTo>
                        <a:pt x="28" y="216"/>
                        <a:pt x="48" y="161"/>
                        <a:pt x="95" y="167"/>
                      </a:cubicBezTo>
                      <a:cubicBezTo>
                        <a:pt x="127" y="170"/>
                        <a:pt x="135" y="204"/>
                        <a:pt x="146" y="230"/>
                      </a:cubicBezTo>
                      <a:cubicBezTo>
                        <a:pt x="161" y="266"/>
                        <a:pt x="176" y="302"/>
                        <a:pt x="191" y="338"/>
                      </a:cubicBezTo>
                      <a:cubicBezTo>
                        <a:pt x="197" y="350"/>
                        <a:pt x="200" y="363"/>
                        <a:pt x="207" y="374"/>
                      </a:cubicBezTo>
                      <a:cubicBezTo>
                        <a:pt x="249" y="359"/>
                        <a:pt x="290" y="342"/>
                        <a:pt x="331" y="325"/>
                      </a:cubicBezTo>
                      <a:cubicBezTo>
                        <a:pt x="362" y="313"/>
                        <a:pt x="389" y="291"/>
                        <a:pt x="420" y="283"/>
                      </a:cubicBezTo>
                      <a:cubicBezTo>
                        <a:pt x="396" y="180"/>
                        <a:pt x="353" y="58"/>
                        <a:pt x="244" y="16"/>
                      </a:cubicBezTo>
                      <a:cubicBezTo>
                        <a:pt x="199" y="0"/>
                        <a:pt x="139" y="12"/>
                        <a:pt x="99" y="35"/>
                      </a:cubicBezTo>
                      <a:cubicBezTo>
                        <a:pt x="48" y="64"/>
                        <a:pt x="19" y="104"/>
                        <a:pt x="7" y="162"/>
                      </a:cubicBezTo>
                      <a:cubicBezTo>
                        <a:pt x="0" y="194"/>
                        <a:pt x="3" y="227"/>
                        <a:pt x="5" y="259"/>
                      </a:cubicBezTo>
                      <a:cubicBezTo>
                        <a:pt x="6" y="261"/>
                        <a:pt x="6" y="259"/>
                        <a:pt x="7" y="258"/>
                      </a:cubicBezTo>
                      <a:lnTo>
                        <a:pt x="27" y="254"/>
                      </a:lnTo>
                      <a:close/>
                    </a:path>
                  </a:pathLst>
                </a:custGeom>
                <a:solidFill>
                  <a:srgbClr val="FF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6" name="îṣľiḍé">
                  <a:extLst>
                    <a:ext uri="{FF2B5EF4-FFF2-40B4-BE49-F238E27FC236}">
                      <a16:creationId xmlns:a16="http://schemas.microsoft.com/office/drawing/2014/main" id="{84590DB2-8B50-4461-9AA7-77F8629B3ABC}"/>
                    </a:ext>
                  </a:extLst>
                </p:cNvPr>
                <p:cNvSpPr/>
                <p:nvPr/>
              </p:nvSpPr>
              <p:spPr bwMode="auto">
                <a:xfrm>
                  <a:off x="4484688" y="2703513"/>
                  <a:ext cx="280988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7" name="íSḷiďè">
                  <a:extLst>
                    <a:ext uri="{FF2B5EF4-FFF2-40B4-BE49-F238E27FC236}">
                      <a16:creationId xmlns:a16="http://schemas.microsoft.com/office/drawing/2014/main" id="{C07E854A-E450-4161-A4EF-5C27679E01A0}"/>
                    </a:ext>
                  </a:extLst>
                </p:cNvPr>
                <p:cNvSpPr/>
                <p:nvPr/>
              </p:nvSpPr>
              <p:spPr bwMode="auto">
                <a:xfrm>
                  <a:off x="5827713" y="1735138"/>
                  <a:ext cx="1466850" cy="1163638"/>
                </a:xfrm>
                <a:custGeom>
                  <a:avLst/>
                  <a:gdLst>
                    <a:gd name="T0" fmla="*/ 236 w 444"/>
                    <a:gd name="T1" fmla="*/ 348 h 353"/>
                    <a:gd name="T2" fmla="*/ 223 w 444"/>
                    <a:gd name="T3" fmla="*/ 285 h 353"/>
                    <a:gd name="T4" fmla="*/ 220 w 444"/>
                    <a:gd name="T5" fmla="*/ 190 h 353"/>
                    <a:gd name="T6" fmla="*/ 355 w 444"/>
                    <a:gd name="T7" fmla="*/ 131 h 353"/>
                    <a:gd name="T8" fmla="*/ 421 w 444"/>
                    <a:gd name="T9" fmla="*/ 215 h 353"/>
                    <a:gd name="T10" fmla="*/ 443 w 444"/>
                    <a:gd name="T11" fmla="*/ 210 h 353"/>
                    <a:gd name="T12" fmla="*/ 432 w 444"/>
                    <a:gd name="T13" fmla="*/ 137 h 353"/>
                    <a:gd name="T14" fmla="*/ 391 w 444"/>
                    <a:gd name="T15" fmla="*/ 67 h 353"/>
                    <a:gd name="T16" fmla="*/ 243 w 444"/>
                    <a:gd name="T17" fmla="*/ 4 h 353"/>
                    <a:gd name="T18" fmla="*/ 92 w 444"/>
                    <a:gd name="T19" fmla="*/ 42 h 353"/>
                    <a:gd name="T20" fmla="*/ 4 w 444"/>
                    <a:gd name="T21" fmla="*/ 184 h 353"/>
                    <a:gd name="T22" fmla="*/ 40 w 444"/>
                    <a:gd name="T23" fmla="*/ 353 h 353"/>
                    <a:gd name="T24" fmla="*/ 236 w 444"/>
                    <a:gd name="T25" fmla="*/ 348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4" h="353">
                      <a:moveTo>
                        <a:pt x="236" y="348"/>
                      </a:moveTo>
                      <a:cubicBezTo>
                        <a:pt x="229" y="331"/>
                        <a:pt x="227" y="304"/>
                        <a:pt x="223" y="285"/>
                      </a:cubicBezTo>
                      <a:cubicBezTo>
                        <a:pt x="219" y="256"/>
                        <a:pt x="212" y="219"/>
                        <a:pt x="220" y="190"/>
                      </a:cubicBezTo>
                      <a:cubicBezTo>
                        <a:pt x="234" y="140"/>
                        <a:pt x="307" y="108"/>
                        <a:pt x="355" y="131"/>
                      </a:cubicBezTo>
                      <a:cubicBezTo>
                        <a:pt x="388" y="147"/>
                        <a:pt x="415" y="178"/>
                        <a:pt x="421" y="215"/>
                      </a:cubicBezTo>
                      <a:cubicBezTo>
                        <a:pt x="429" y="212"/>
                        <a:pt x="437" y="211"/>
                        <a:pt x="443" y="210"/>
                      </a:cubicBezTo>
                      <a:cubicBezTo>
                        <a:pt x="444" y="186"/>
                        <a:pt x="440" y="159"/>
                        <a:pt x="432" y="137"/>
                      </a:cubicBezTo>
                      <a:cubicBezTo>
                        <a:pt x="423" y="113"/>
                        <a:pt x="409" y="87"/>
                        <a:pt x="391" y="67"/>
                      </a:cubicBezTo>
                      <a:cubicBezTo>
                        <a:pt x="354" y="27"/>
                        <a:pt x="296" y="7"/>
                        <a:pt x="243" y="4"/>
                      </a:cubicBezTo>
                      <a:cubicBezTo>
                        <a:pt x="191" y="0"/>
                        <a:pt x="135" y="15"/>
                        <a:pt x="92" y="42"/>
                      </a:cubicBezTo>
                      <a:cubicBezTo>
                        <a:pt x="51" y="70"/>
                        <a:pt x="11" y="134"/>
                        <a:pt x="4" y="184"/>
                      </a:cubicBezTo>
                      <a:cubicBezTo>
                        <a:pt x="0" y="219"/>
                        <a:pt x="32" y="336"/>
                        <a:pt x="40" y="353"/>
                      </a:cubicBezTo>
                      <a:lnTo>
                        <a:pt x="236" y="348"/>
                      </a:lnTo>
                      <a:close/>
                    </a:path>
                  </a:pathLst>
                </a:custGeom>
                <a:solidFill>
                  <a:srgbClr val="74CE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8" name="íSļîḍé">
                  <a:extLst>
                    <a:ext uri="{FF2B5EF4-FFF2-40B4-BE49-F238E27FC236}">
                      <a16:creationId xmlns:a16="http://schemas.microsoft.com/office/drawing/2014/main" id="{51BA3842-BA4F-451C-98AA-754707EB305C}"/>
                    </a:ext>
                  </a:extLst>
                </p:cNvPr>
                <p:cNvSpPr/>
                <p:nvPr/>
              </p:nvSpPr>
              <p:spPr bwMode="auto">
                <a:xfrm>
                  <a:off x="7123113" y="2354263"/>
                  <a:ext cx="277813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39" name="îṡḻiďe">
                  <a:extLst>
                    <a:ext uri="{FF2B5EF4-FFF2-40B4-BE49-F238E27FC236}">
                      <a16:creationId xmlns:a16="http://schemas.microsoft.com/office/drawing/2014/main" id="{4F6F7553-CDF1-4505-8D86-259D871ED475}"/>
                    </a:ext>
                  </a:extLst>
                </p:cNvPr>
                <p:cNvSpPr/>
                <p:nvPr/>
              </p:nvSpPr>
              <p:spPr bwMode="auto">
                <a:xfrm>
                  <a:off x="4965700" y="2611438"/>
                  <a:ext cx="1998663" cy="1252538"/>
                </a:xfrm>
                <a:custGeom>
                  <a:avLst/>
                  <a:gdLst>
                    <a:gd name="T0" fmla="*/ 598 w 605"/>
                    <a:gd name="T1" fmla="*/ 88 h 380"/>
                    <a:gd name="T2" fmla="*/ 533 w 605"/>
                    <a:gd name="T3" fmla="*/ 59 h 380"/>
                    <a:gd name="T4" fmla="*/ 491 w 605"/>
                    <a:gd name="T5" fmla="*/ 58 h 380"/>
                    <a:gd name="T6" fmla="*/ 14 w 605"/>
                    <a:gd name="T7" fmla="*/ 228 h 380"/>
                    <a:gd name="T8" fmla="*/ 8 w 605"/>
                    <a:gd name="T9" fmla="*/ 299 h 380"/>
                    <a:gd name="T10" fmla="*/ 57 w 605"/>
                    <a:gd name="T11" fmla="*/ 282 h 380"/>
                    <a:gd name="T12" fmla="*/ 102 w 605"/>
                    <a:gd name="T13" fmla="*/ 380 h 380"/>
                    <a:gd name="T14" fmla="*/ 324 w 605"/>
                    <a:gd name="T15" fmla="*/ 319 h 380"/>
                    <a:gd name="T16" fmla="*/ 420 w 605"/>
                    <a:gd name="T17" fmla="*/ 213 h 380"/>
                    <a:gd name="T18" fmla="*/ 435 w 605"/>
                    <a:gd name="T19" fmla="*/ 196 h 380"/>
                    <a:gd name="T20" fmla="*/ 446 w 605"/>
                    <a:gd name="T21" fmla="*/ 221 h 380"/>
                    <a:gd name="T22" fmla="*/ 512 w 605"/>
                    <a:gd name="T23" fmla="*/ 291 h 380"/>
                    <a:gd name="T24" fmla="*/ 528 w 605"/>
                    <a:gd name="T25" fmla="*/ 185 h 380"/>
                    <a:gd name="T26" fmla="*/ 588 w 605"/>
                    <a:gd name="T27" fmla="*/ 166 h 380"/>
                    <a:gd name="T28" fmla="*/ 538 w 605"/>
                    <a:gd name="T29" fmla="*/ 115 h 380"/>
                    <a:gd name="T30" fmla="*/ 598 w 605"/>
                    <a:gd name="T31" fmla="*/ 8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380">
                      <a:moveTo>
                        <a:pt x="598" y="88"/>
                      </a:moveTo>
                      <a:cubicBezTo>
                        <a:pt x="592" y="65"/>
                        <a:pt x="551" y="60"/>
                        <a:pt x="533" y="59"/>
                      </a:cubicBezTo>
                      <a:cubicBezTo>
                        <a:pt x="516" y="58"/>
                        <a:pt x="506" y="57"/>
                        <a:pt x="491" y="58"/>
                      </a:cubicBezTo>
                      <a:cubicBezTo>
                        <a:pt x="417" y="0"/>
                        <a:pt x="115" y="28"/>
                        <a:pt x="14" y="228"/>
                      </a:cubicBezTo>
                      <a:cubicBezTo>
                        <a:pt x="6" y="249"/>
                        <a:pt x="0" y="276"/>
                        <a:pt x="8" y="299"/>
                      </a:cubicBezTo>
                      <a:cubicBezTo>
                        <a:pt x="21" y="342"/>
                        <a:pt x="48" y="301"/>
                        <a:pt x="57" y="282"/>
                      </a:cubicBezTo>
                      <a:cubicBezTo>
                        <a:pt x="59" y="318"/>
                        <a:pt x="79" y="354"/>
                        <a:pt x="102" y="380"/>
                      </a:cubicBezTo>
                      <a:cubicBezTo>
                        <a:pt x="324" y="319"/>
                        <a:pt x="324" y="319"/>
                        <a:pt x="324" y="319"/>
                      </a:cubicBezTo>
                      <a:cubicBezTo>
                        <a:pt x="364" y="302"/>
                        <a:pt x="392" y="247"/>
                        <a:pt x="420" y="213"/>
                      </a:cubicBezTo>
                      <a:cubicBezTo>
                        <a:pt x="425" y="207"/>
                        <a:pt x="430" y="202"/>
                        <a:pt x="435" y="196"/>
                      </a:cubicBezTo>
                      <a:cubicBezTo>
                        <a:pt x="436" y="207"/>
                        <a:pt x="439" y="216"/>
                        <a:pt x="446" y="221"/>
                      </a:cubicBezTo>
                      <a:cubicBezTo>
                        <a:pt x="512" y="291"/>
                        <a:pt x="512" y="291"/>
                        <a:pt x="512" y="291"/>
                      </a:cubicBezTo>
                      <a:cubicBezTo>
                        <a:pt x="559" y="279"/>
                        <a:pt x="556" y="215"/>
                        <a:pt x="528" y="185"/>
                      </a:cubicBezTo>
                      <a:cubicBezTo>
                        <a:pt x="547" y="191"/>
                        <a:pt x="582" y="191"/>
                        <a:pt x="588" y="166"/>
                      </a:cubicBezTo>
                      <a:cubicBezTo>
                        <a:pt x="594" y="138"/>
                        <a:pt x="559" y="121"/>
                        <a:pt x="538" y="115"/>
                      </a:cubicBezTo>
                      <a:cubicBezTo>
                        <a:pt x="558" y="117"/>
                        <a:pt x="605" y="124"/>
                        <a:pt x="598" y="88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0" name="işḻiḓè">
                  <a:extLst>
                    <a:ext uri="{FF2B5EF4-FFF2-40B4-BE49-F238E27FC236}">
                      <a16:creationId xmlns:a16="http://schemas.microsoft.com/office/drawing/2014/main" id="{EED31734-6A08-4B45-96AF-30158AC40BFC}"/>
                    </a:ext>
                  </a:extLst>
                </p:cNvPr>
                <p:cNvSpPr/>
                <p:nvPr/>
              </p:nvSpPr>
              <p:spPr bwMode="auto">
                <a:xfrm>
                  <a:off x="6056313" y="5189538"/>
                  <a:ext cx="501650" cy="879475"/>
                </a:xfrm>
                <a:custGeom>
                  <a:avLst/>
                  <a:gdLst>
                    <a:gd name="T0" fmla="*/ 142 w 152"/>
                    <a:gd name="T1" fmla="*/ 0 h 267"/>
                    <a:gd name="T2" fmla="*/ 144 w 152"/>
                    <a:gd name="T3" fmla="*/ 129 h 267"/>
                    <a:gd name="T4" fmla="*/ 147 w 152"/>
                    <a:gd name="T5" fmla="*/ 267 h 267"/>
                    <a:gd name="T6" fmla="*/ 49 w 152"/>
                    <a:gd name="T7" fmla="*/ 254 h 267"/>
                    <a:gd name="T8" fmla="*/ 8 w 152"/>
                    <a:gd name="T9" fmla="*/ 207 h 267"/>
                    <a:gd name="T10" fmla="*/ 0 w 152"/>
                    <a:gd name="T11" fmla="*/ 44 h 267"/>
                    <a:gd name="T12" fmla="*/ 142 w 152"/>
                    <a:gd name="T13" fmla="*/ 0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267">
                      <a:moveTo>
                        <a:pt x="142" y="0"/>
                      </a:moveTo>
                      <a:cubicBezTo>
                        <a:pt x="152" y="22"/>
                        <a:pt x="144" y="106"/>
                        <a:pt x="144" y="129"/>
                      </a:cubicBezTo>
                      <a:cubicBezTo>
                        <a:pt x="144" y="175"/>
                        <a:pt x="145" y="222"/>
                        <a:pt x="147" y="267"/>
                      </a:cubicBezTo>
                      <a:cubicBezTo>
                        <a:pt x="115" y="260"/>
                        <a:pt x="81" y="260"/>
                        <a:pt x="49" y="254"/>
                      </a:cubicBezTo>
                      <a:cubicBezTo>
                        <a:pt x="9" y="247"/>
                        <a:pt x="9" y="247"/>
                        <a:pt x="8" y="207"/>
                      </a:cubicBezTo>
                      <a:cubicBezTo>
                        <a:pt x="6" y="154"/>
                        <a:pt x="0" y="94"/>
                        <a:pt x="0" y="44"/>
                      </a:cubicBez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47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1" name="iṧļïdé">
                  <a:extLst>
                    <a:ext uri="{FF2B5EF4-FFF2-40B4-BE49-F238E27FC236}">
                      <a16:creationId xmlns:a16="http://schemas.microsoft.com/office/drawing/2014/main" id="{04F45E9B-8E33-4237-A64C-1CB8C6428B2A}"/>
                    </a:ext>
                  </a:extLst>
                </p:cNvPr>
                <p:cNvSpPr/>
                <p:nvPr/>
              </p:nvSpPr>
              <p:spPr bwMode="auto">
                <a:xfrm>
                  <a:off x="5378450" y="5040313"/>
                  <a:ext cx="1008063" cy="1169988"/>
                </a:xfrm>
                <a:custGeom>
                  <a:avLst/>
                  <a:gdLst>
                    <a:gd name="T0" fmla="*/ 296 w 305"/>
                    <a:gd name="T1" fmla="*/ 68 h 355"/>
                    <a:gd name="T2" fmla="*/ 220 w 305"/>
                    <a:gd name="T3" fmla="*/ 163 h 355"/>
                    <a:gd name="T4" fmla="*/ 305 w 305"/>
                    <a:gd name="T5" fmla="*/ 317 h 355"/>
                    <a:gd name="T6" fmla="*/ 183 w 305"/>
                    <a:gd name="T7" fmla="*/ 349 h 355"/>
                    <a:gd name="T8" fmla="*/ 144 w 305"/>
                    <a:gd name="T9" fmla="*/ 345 h 355"/>
                    <a:gd name="T10" fmla="*/ 114 w 305"/>
                    <a:gd name="T11" fmla="*/ 299 h 355"/>
                    <a:gd name="T12" fmla="*/ 10 w 305"/>
                    <a:gd name="T13" fmla="*/ 109 h 355"/>
                    <a:gd name="T14" fmla="*/ 10 w 305"/>
                    <a:gd name="T15" fmla="*/ 28 h 355"/>
                    <a:gd name="T16" fmla="*/ 84 w 305"/>
                    <a:gd name="T17" fmla="*/ 7 h 355"/>
                    <a:gd name="T18" fmla="*/ 252 w 305"/>
                    <a:gd name="T19" fmla="*/ 60 h 355"/>
                    <a:gd name="T20" fmla="*/ 296 w 305"/>
                    <a:gd name="T21" fmla="*/ 68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5" h="355">
                      <a:moveTo>
                        <a:pt x="296" y="68"/>
                      </a:moveTo>
                      <a:cubicBezTo>
                        <a:pt x="284" y="87"/>
                        <a:pt x="242" y="155"/>
                        <a:pt x="220" y="163"/>
                      </a:cubicBezTo>
                      <a:cubicBezTo>
                        <a:pt x="229" y="220"/>
                        <a:pt x="274" y="270"/>
                        <a:pt x="305" y="317"/>
                      </a:cubicBezTo>
                      <a:cubicBezTo>
                        <a:pt x="277" y="340"/>
                        <a:pt x="219" y="346"/>
                        <a:pt x="183" y="349"/>
                      </a:cubicBezTo>
                      <a:cubicBezTo>
                        <a:pt x="164" y="350"/>
                        <a:pt x="157" y="355"/>
                        <a:pt x="144" y="345"/>
                      </a:cubicBezTo>
                      <a:cubicBezTo>
                        <a:pt x="132" y="336"/>
                        <a:pt x="123" y="312"/>
                        <a:pt x="114" y="299"/>
                      </a:cubicBezTo>
                      <a:cubicBezTo>
                        <a:pt x="76" y="239"/>
                        <a:pt x="29" y="177"/>
                        <a:pt x="10" y="109"/>
                      </a:cubicBezTo>
                      <a:cubicBezTo>
                        <a:pt x="4" y="85"/>
                        <a:pt x="0" y="51"/>
                        <a:pt x="10" y="28"/>
                      </a:cubicBezTo>
                      <a:cubicBezTo>
                        <a:pt x="24" y="0"/>
                        <a:pt x="56" y="3"/>
                        <a:pt x="84" y="7"/>
                      </a:cubicBezTo>
                      <a:cubicBezTo>
                        <a:pt x="144" y="16"/>
                        <a:pt x="201" y="28"/>
                        <a:pt x="252" y="60"/>
                      </a:cubicBezTo>
                      <a:cubicBezTo>
                        <a:pt x="296" y="68"/>
                        <a:pt x="296" y="68"/>
                        <a:pt x="296" y="68"/>
                      </a:cubicBezTo>
                    </a:path>
                  </a:pathLst>
                </a:custGeom>
                <a:solidFill>
                  <a:srgbClr val="369F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2" name="ï$ḷiḓé">
                  <a:extLst>
                    <a:ext uri="{FF2B5EF4-FFF2-40B4-BE49-F238E27FC236}">
                      <a16:creationId xmlns:a16="http://schemas.microsoft.com/office/drawing/2014/main" id="{988ADB53-69B3-4DD1-B720-B42A3E56521F}"/>
                    </a:ext>
                  </a:extLst>
                </p:cNvPr>
                <p:cNvSpPr/>
                <p:nvPr/>
              </p:nvSpPr>
              <p:spPr bwMode="auto">
                <a:xfrm>
                  <a:off x="5995988" y="6188076"/>
                  <a:ext cx="39688" cy="39688"/>
                </a:xfrm>
                <a:custGeom>
                  <a:avLst/>
                  <a:gdLst>
                    <a:gd name="T0" fmla="*/ 4 w 12"/>
                    <a:gd name="T1" fmla="*/ 0 h 12"/>
                    <a:gd name="T2" fmla="*/ 0 w 12"/>
                    <a:gd name="T3" fmla="*/ 1 h 12"/>
                    <a:gd name="T4" fmla="*/ 7 w 12"/>
                    <a:gd name="T5" fmla="*/ 9 h 12"/>
                    <a:gd name="T6" fmla="*/ 7 w 12"/>
                    <a:gd name="T7" fmla="*/ 9 h 12"/>
                    <a:gd name="T8" fmla="*/ 8 w 12"/>
                    <a:gd name="T9" fmla="*/ 11 h 12"/>
                    <a:gd name="T10" fmla="*/ 10 w 12"/>
                    <a:gd name="T11" fmla="*/ 12 h 12"/>
                    <a:gd name="T12" fmla="*/ 12 w 12"/>
                    <a:gd name="T13" fmla="*/ 11 h 12"/>
                    <a:gd name="T14" fmla="*/ 12 w 12"/>
                    <a:gd name="T15" fmla="*/ 11 h 12"/>
                    <a:gd name="T16" fmla="*/ 12 w 12"/>
                    <a:gd name="T17" fmla="*/ 10 h 12"/>
                    <a:gd name="T18" fmla="*/ 4 w 12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2">
                      <a:moveTo>
                        <a:pt x="4" y="0"/>
                      </a:moveTo>
                      <a:cubicBezTo>
                        <a:pt x="3" y="0"/>
                        <a:pt x="1" y="1"/>
                        <a:pt x="0" y="1"/>
                      </a:cubicBezTo>
                      <a:cubicBezTo>
                        <a:pt x="3" y="4"/>
                        <a:pt x="6" y="7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2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9" y="7"/>
                        <a:pt x="7" y="4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3" name="ïṡ1ïďê">
                  <a:extLst>
                    <a:ext uri="{FF2B5EF4-FFF2-40B4-BE49-F238E27FC236}">
                      <a16:creationId xmlns:a16="http://schemas.microsoft.com/office/drawing/2014/main" id="{A0088027-CA38-486F-AE5D-05E27025519B}"/>
                    </a:ext>
                  </a:extLst>
                </p:cNvPr>
                <p:cNvSpPr/>
                <p:nvPr/>
              </p:nvSpPr>
              <p:spPr bwMode="auto">
                <a:xfrm>
                  <a:off x="5518150" y="5232401"/>
                  <a:ext cx="492125" cy="958850"/>
                </a:xfrm>
                <a:custGeom>
                  <a:avLst/>
                  <a:gdLst>
                    <a:gd name="T0" fmla="*/ 13 w 149"/>
                    <a:gd name="T1" fmla="*/ 0 h 291"/>
                    <a:gd name="T2" fmla="*/ 11 w 149"/>
                    <a:gd name="T3" fmla="*/ 1 h 291"/>
                    <a:gd name="T4" fmla="*/ 16 w 149"/>
                    <a:gd name="T5" fmla="*/ 61 h 291"/>
                    <a:gd name="T6" fmla="*/ 55 w 149"/>
                    <a:gd name="T7" fmla="*/ 146 h 291"/>
                    <a:gd name="T8" fmla="*/ 104 w 149"/>
                    <a:gd name="T9" fmla="*/ 229 h 291"/>
                    <a:gd name="T10" fmla="*/ 127 w 149"/>
                    <a:gd name="T11" fmla="*/ 267 h 291"/>
                    <a:gd name="T12" fmla="*/ 139 w 149"/>
                    <a:gd name="T13" fmla="*/ 284 h 291"/>
                    <a:gd name="T14" fmla="*/ 145 w 149"/>
                    <a:gd name="T15" fmla="*/ 291 h 291"/>
                    <a:gd name="T16" fmla="*/ 149 w 149"/>
                    <a:gd name="T17" fmla="*/ 290 h 291"/>
                    <a:gd name="T18" fmla="*/ 133 w 149"/>
                    <a:gd name="T19" fmla="*/ 270 h 291"/>
                    <a:gd name="T20" fmla="*/ 110 w 149"/>
                    <a:gd name="T21" fmla="*/ 232 h 291"/>
                    <a:gd name="T22" fmla="*/ 62 w 149"/>
                    <a:gd name="T23" fmla="*/ 152 h 291"/>
                    <a:gd name="T24" fmla="*/ 33 w 149"/>
                    <a:gd name="T25" fmla="*/ 94 h 291"/>
                    <a:gd name="T26" fmla="*/ 33 w 149"/>
                    <a:gd name="T27" fmla="*/ 94 h 291"/>
                    <a:gd name="T28" fmla="*/ 32 w 149"/>
                    <a:gd name="T29" fmla="*/ 94 h 291"/>
                    <a:gd name="T30" fmla="*/ 32 w 149"/>
                    <a:gd name="T31" fmla="*/ 92 h 291"/>
                    <a:gd name="T32" fmla="*/ 33 w 149"/>
                    <a:gd name="T33" fmla="*/ 92 h 291"/>
                    <a:gd name="T34" fmla="*/ 21 w 149"/>
                    <a:gd name="T35" fmla="*/ 64 h 291"/>
                    <a:gd name="T36" fmla="*/ 15 w 149"/>
                    <a:gd name="T37" fmla="*/ 1 h 291"/>
                    <a:gd name="T38" fmla="*/ 13 w 149"/>
                    <a:gd name="T39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9" h="291">
                      <a:moveTo>
                        <a:pt x="13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0" y="18"/>
                        <a:pt x="9" y="44"/>
                        <a:pt x="16" y="61"/>
                      </a:cubicBezTo>
                      <a:cubicBezTo>
                        <a:pt x="27" y="90"/>
                        <a:pt x="40" y="119"/>
                        <a:pt x="55" y="146"/>
                      </a:cubicBezTo>
                      <a:cubicBezTo>
                        <a:pt x="70" y="175"/>
                        <a:pt x="87" y="202"/>
                        <a:pt x="104" y="229"/>
                      </a:cubicBezTo>
                      <a:cubicBezTo>
                        <a:pt x="112" y="242"/>
                        <a:pt x="119" y="255"/>
                        <a:pt x="127" y="267"/>
                      </a:cubicBezTo>
                      <a:cubicBezTo>
                        <a:pt x="131" y="273"/>
                        <a:pt x="135" y="279"/>
                        <a:pt x="139" y="284"/>
                      </a:cubicBezTo>
                      <a:cubicBezTo>
                        <a:pt x="139" y="285"/>
                        <a:pt x="142" y="288"/>
                        <a:pt x="145" y="291"/>
                      </a:cubicBezTo>
                      <a:cubicBezTo>
                        <a:pt x="146" y="291"/>
                        <a:pt x="148" y="290"/>
                        <a:pt x="149" y="290"/>
                      </a:cubicBezTo>
                      <a:cubicBezTo>
                        <a:pt x="143" y="284"/>
                        <a:pt x="138" y="277"/>
                        <a:pt x="133" y="270"/>
                      </a:cubicBezTo>
                      <a:cubicBezTo>
                        <a:pt x="125" y="257"/>
                        <a:pt x="118" y="244"/>
                        <a:pt x="110" y="232"/>
                      </a:cubicBezTo>
                      <a:cubicBezTo>
                        <a:pt x="94" y="205"/>
                        <a:pt x="77" y="179"/>
                        <a:pt x="62" y="152"/>
                      </a:cubicBezTo>
                      <a:cubicBezTo>
                        <a:pt x="52" y="133"/>
                        <a:pt x="42" y="113"/>
                        <a:pt x="33" y="94"/>
                      </a:cubicBez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1" y="94"/>
                        <a:pt x="29" y="93"/>
                        <a:pt x="32" y="92"/>
                      </a:cubicBezTo>
                      <a:cubicBezTo>
                        <a:pt x="32" y="92"/>
                        <a:pt x="32" y="92"/>
                        <a:pt x="33" y="92"/>
                      </a:cubicBezTo>
                      <a:cubicBezTo>
                        <a:pt x="29" y="83"/>
                        <a:pt x="25" y="74"/>
                        <a:pt x="21" y="64"/>
                      </a:cubicBezTo>
                      <a:cubicBezTo>
                        <a:pt x="14" y="47"/>
                        <a:pt x="3" y="18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4" name="îṩļíḍê">
                  <a:extLst>
                    <a:ext uri="{FF2B5EF4-FFF2-40B4-BE49-F238E27FC236}">
                      <a16:creationId xmlns:a16="http://schemas.microsoft.com/office/drawing/2014/main" id="{FB33AF3D-C0E5-48FF-AD45-AC64B92D95C0}"/>
                    </a:ext>
                  </a:extLst>
                </p:cNvPr>
                <p:cNvSpPr/>
                <p:nvPr/>
              </p:nvSpPr>
              <p:spPr bwMode="auto">
                <a:xfrm>
                  <a:off x="5505450" y="5241926"/>
                  <a:ext cx="12700" cy="19050"/>
                </a:xfrm>
                <a:custGeom>
                  <a:avLst/>
                  <a:gdLst>
                    <a:gd name="T0" fmla="*/ 3 w 4"/>
                    <a:gd name="T1" fmla="*/ 0 h 6"/>
                    <a:gd name="T2" fmla="*/ 3 w 4"/>
                    <a:gd name="T3" fmla="*/ 1 h 6"/>
                    <a:gd name="T4" fmla="*/ 0 w 4"/>
                    <a:gd name="T5" fmla="*/ 4 h 6"/>
                    <a:gd name="T6" fmla="*/ 1 w 4"/>
                    <a:gd name="T7" fmla="*/ 6 h 6"/>
                    <a:gd name="T8" fmla="*/ 1 w 4"/>
                    <a:gd name="T9" fmla="*/ 6 h 6"/>
                    <a:gd name="T10" fmla="*/ 2 w 4"/>
                    <a:gd name="T11" fmla="*/ 5 h 6"/>
                    <a:gd name="T12" fmla="*/ 4 w 4"/>
                    <a:gd name="T13" fmla="*/ 2 h 6"/>
                    <a:gd name="T14" fmla="*/ 4 w 4"/>
                    <a:gd name="T15" fmla="*/ 1 h 6"/>
                    <a:gd name="T16" fmla="*/ 3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5" name="ïṩḷidé">
                  <a:extLst>
                    <a:ext uri="{FF2B5EF4-FFF2-40B4-BE49-F238E27FC236}">
                      <a16:creationId xmlns:a16="http://schemas.microsoft.com/office/drawing/2014/main" id="{0A147CD3-8D33-4344-A11A-534AC2F9B36D}"/>
                    </a:ext>
                  </a:extLst>
                </p:cNvPr>
                <p:cNvSpPr/>
                <p:nvPr/>
              </p:nvSpPr>
              <p:spPr bwMode="auto">
                <a:xfrm>
                  <a:off x="5497513" y="5281613"/>
                  <a:ext cx="436563" cy="892175"/>
                </a:xfrm>
                <a:custGeom>
                  <a:avLst/>
                  <a:gdLst>
                    <a:gd name="T0" fmla="*/ 125 w 132"/>
                    <a:gd name="T1" fmla="*/ 264 h 271"/>
                    <a:gd name="T2" fmla="*/ 132 w 132"/>
                    <a:gd name="T3" fmla="*/ 271 h 271"/>
                    <a:gd name="T4" fmla="*/ 126 w 132"/>
                    <a:gd name="T5" fmla="*/ 262 h 271"/>
                    <a:gd name="T6" fmla="*/ 116 w 132"/>
                    <a:gd name="T7" fmla="*/ 250 h 271"/>
                    <a:gd name="T8" fmla="*/ 122 w 132"/>
                    <a:gd name="T9" fmla="*/ 257 h 271"/>
                    <a:gd name="T10" fmla="*/ 117 w 132"/>
                    <a:gd name="T11" fmla="*/ 248 h 271"/>
                    <a:gd name="T12" fmla="*/ 108 w 132"/>
                    <a:gd name="T13" fmla="*/ 236 h 271"/>
                    <a:gd name="T14" fmla="*/ 114 w 132"/>
                    <a:gd name="T15" fmla="*/ 243 h 271"/>
                    <a:gd name="T16" fmla="*/ 109 w 132"/>
                    <a:gd name="T17" fmla="*/ 234 h 271"/>
                    <a:gd name="T18" fmla="*/ 100 w 132"/>
                    <a:gd name="T19" fmla="*/ 222 h 271"/>
                    <a:gd name="T20" fmla="*/ 105 w 132"/>
                    <a:gd name="T21" fmla="*/ 229 h 271"/>
                    <a:gd name="T22" fmla="*/ 101 w 132"/>
                    <a:gd name="T23" fmla="*/ 220 h 271"/>
                    <a:gd name="T24" fmla="*/ 91 w 132"/>
                    <a:gd name="T25" fmla="*/ 208 h 271"/>
                    <a:gd name="T26" fmla="*/ 96 w 132"/>
                    <a:gd name="T27" fmla="*/ 215 h 271"/>
                    <a:gd name="T28" fmla="*/ 96 w 132"/>
                    <a:gd name="T29" fmla="*/ 212 h 271"/>
                    <a:gd name="T30" fmla="*/ 83 w 132"/>
                    <a:gd name="T31" fmla="*/ 193 h 271"/>
                    <a:gd name="T32" fmla="*/ 86 w 132"/>
                    <a:gd name="T33" fmla="*/ 201 h 271"/>
                    <a:gd name="T34" fmla="*/ 88 w 132"/>
                    <a:gd name="T35" fmla="*/ 200 h 271"/>
                    <a:gd name="T36" fmla="*/ 74 w 132"/>
                    <a:gd name="T37" fmla="*/ 179 h 271"/>
                    <a:gd name="T38" fmla="*/ 78 w 132"/>
                    <a:gd name="T39" fmla="*/ 188 h 271"/>
                    <a:gd name="T40" fmla="*/ 79 w 132"/>
                    <a:gd name="T41" fmla="*/ 186 h 271"/>
                    <a:gd name="T42" fmla="*/ 66 w 132"/>
                    <a:gd name="T43" fmla="*/ 165 h 271"/>
                    <a:gd name="T44" fmla="*/ 69 w 132"/>
                    <a:gd name="T45" fmla="*/ 174 h 271"/>
                    <a:gd name="T46" fmla="*/ 71 w 132"/>
                    <a:gd name="T47" fmla="*/ 173 h 271"/>
                    <a:gd name="T48" fmla="*/ 58 w 132"/>
                    <a:gd name="T49" fmla="*/ 151 h 271"/>
                    <a:gd name="T50" fmla="*/ 61 w 132"/>
                    <a:gd name="T51" fmla="*/ 159 h 271"/>
                    <a:gd name="T52" fmla="*/ 63 w 132"/>
                    <a:gd name="T53" fmla="*/ 158 h 271"/>
                    <a:gd name="T54" fmla="*/ 50 w 132"/>
                    <a:gd name="T55" fmla="*/ 136 h 271"/>
                    <a:gd name="T56" fmla="*/ 53 w 132"/>
                    <a:gd name="T57" fmla="*/ 145 h 271"/>
                    <a:gd name="T58" fmla="*/ 51 w 132"/>
                    <a:gd name="T59" fmla="*/ 137 h 271"/>
                    <a:gd name="T60" fmla="*/ 42 w 132"/>
                    <a:gd name="T61" fmla="*/ 122 h 271"/>
                    <a:gd name="T62" fmla="*/ 47 w 132"/>
                    <a:gd name="T63" fmla="*/ 131 h 271"/>
                    <a:gd name="T64" fmla="*/ 44 w 132"/>
                    <a:gd name="T65" fmla="*/ 122 h 271"/>
                    <a:gd name="T66" fmla="*/ 35 w 132"/>
                    <a:gd name="T67" fmla="*/ 107 h 271"/>
                    <a:gd name="T68" fmla="*/ 39 w 132"/>
                    <a:gd name="T69" fmla="*/ 117 h 271"/>
                    <a:gd name="T70" fmla="*/ 37 w 132"/>
                    <a:gd name="T71" fmla="*/ 108 h 271"/>
                    <a:gd name="T72" fmla="*/ 28 w 132"/>
                    <a:gd name="T73" fmla="*/ 93 h 271"/>
                    <a:gd name="T74" fmla="*/ 32 w 132"/>
                    <a:gd name="T75" fmla="*/ 102 h 271"/>
                    <a:gd name="T76" fmla="*/ 29 w 132"/>
                    <a:gd name="T77" fmla="*/ 93 h 271"/>
                    <a:gd name="T78" fmla="*/ 21 w 132"/>
                    <a:gd name="T79" fmla="*/ 78 h 271"/>
                    <a:gd name="T80" fmla="*/ 25 w 132"/>
                    <a:gd name="T81" fmla="*/ 87 h 271"/>
                    <a:gd name="T82" fmla="*/ 23 w 132"/>
                    <a:gd name="T83" fmla="*/ 78 h 271"/>
                    <a:gd name="T84" fmla="*/ 15 w 132"/>
                    <a:gd name="T85" fmla="*/ 63 h 271"/>
                    <a:gd name="T86" fmla="*/ 19 w 132"/>
                    <a:gd name="T87" fmla="*/ 72 h 271"/>
                    <a:gd name="T88" fmla="*/ 16 w 132"/>
                    <a:gd name="T89" fmla="*/ 63 h 271"/>
                    <a:gd name="T90" fmla="*/ 9 w 132"/>
                    <a:gd name="T91" fmla="*/ 47 h 271"/>
                    <a:gd name="T92" fmla="*/ 12 w 132"/>
                    <a:gd name="T93" fmla="*/ 57 h 271"/>
                    <a:gd name="T94" fmla="*/ 11 w 132"/>
                    <a:gd name="T95" fmla="*/ 48 h 271"/>
                    <a:gd name="T96" fmla="*/ 4 w 132"/>
                    <a:gd name="T97" fmla="*/ 32 h 271"/>
                    <a:gd name="T98" fmla="*/ 7 w 132"/>
                    <a:gd name="T99" fmla="*/ 42 h 271"/>
                    <a:gd name="T100" fmla="*/ 6 w 132"/>
                    <a:gd name="T101" fmla="*/ 33 h 271"/>
                    <a:gd name="T102" fmla="*/ 1 w 132"/>
                    <a:gd name="T103" fmla="*/ 16 h 271"/>
                    <a:gd name="T104" fmla="*/ 3 w 132"/>
                    <a:gd name="T105" fmla="*/ 26 h 271"/>
                    <a:gd name="T106" fmla="*/ 2 w 132"/>
                    <a:gd name="T107" fmla="*/ 17 h 271"/>
                    <a:gd name="T108" fmla="*/ 0 w 132"/>
                    <a:gd name="T109" fmla="*/ 0 h 271"/>
                    <a:gd name="T110" fmla="*/ 1 w 132"/>
                    <a:gd name="T111" fmla="*/ 10 h 271"/>
                    <a:gd name="T112" fmla="*/ 2 w 132"/>
                    <a:gd name="T113" fmla="*/ 7 h 271"/>
                    <a:gd name="T114" fmla="*/ 1 w 132"/>
                    <a:gd name="T115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2" h="271">
                      <a:moveTo>
                        <a:pt x="126" y="262"/>
                      </a:moveTo>
                      <a:cubicBezTo>
                        <a:pt x="126" y="262"/>
                        <a:pt x="126" y="262"/>
                        <a:pt x="126" y="262"/>
                      </a:cubicBezTo>
                      <a:cubicBezTo>
                        <a:pt x="125" y="263"/>
                        <a:pt x="125" y="263"/>
                        <a:pt x="125" y="264"/>
                      </a:cubicBezTo>
                      <a:cubicBezTo>
                        <a:pt x="127" y="266"/>
                        <a:pt x="129" y="268"/>
                        <a:pt x="130" y="270"/>
                      </a:cubicBezTo>
                      <a:cubicBezTo>
                        <a:pt x="131" y="271"/>
                        <a:pt x="131" y="271"/>
                        <a:pt x="131" y="271"/>
                      </a:cubicBezTo>
                      <a:cubicBezTo>
                        <a:pt x="132" y="271"/>
                        <a:pt x="132" y="271"/>
                        <a:pt x="132" y="271"/>
                      </a:cubicBezTo>
                      <a:cubicBezTo>
                        <a:pt x="132" y="270"/>
                        <a:pt x="132" y="270"/>
                        <a:pt x="132" y="269"/>
                      </a:cubicBezTo>
                      <a:cubicBezTo>
                        <a:pt x="130" y="267"/>
                        <a:pt x="129" y="265"/>
                        <a:pt x="127" y="263"/>
                      </a:cubicBezTo>
                      <a:cubicBezTo>
                        <a:pt x="127" y="262"/>
                        <a:pt x="126" y="262"/>
                        <a:pt x="126" y="262"/>
                      </a:cubicBezTo>
                      <a:moveTo>
                        <a:pt x="117" y="248"/>
                      </a:move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6" y="249"/>
                        <a:pt x="116" y="249"/>
                        <a:pt x="116" y="250"/>
                      </a:cubicBezTo>
                      <a:cubicBezTo>
                        <a:pt x="118" y="252"/>
                        <a:pt x="119" y="255"/>
                        <a:pt x="121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3" y="257"/>
                        <a:pt x="123" y="256"/>
                        <a:pt x="122" y="256"/>
                      </a:cubicBezTo>
                      <a:cubicBezTo>
                        <a:pt x="121" y="253"/>
                        <a:pt x="120" y="251"/>
                        <a:pt x="118" y="249"/>
                      </a:cubicBezTo>
                      <a:cubicBezTo>
                        <a:pt x="118" y="249"/>
                        <a:pt x="118" y="248"/>
                        <a:pt x="117" y="248"/>
                      </a:cubicBezTo>
                      <a:moveTo>
                        <a:pt x="109" y="234"/>
                      </a:moveTo>
                      <a:cubicBezTo>
                        <a:pt x="109" y="234"/>
                        <a:pt x="109" y="234"/>
                        <a:pt x="109" y="234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12" y="243"/>
                        <a:pt x="112" y="243"/>
                        <a:pt x="112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4" y="243"/>
                        <a:pt x="114" y="243"/>
                        <a:pt x="114" y="243"/>
                      </a:cubicBezTo>
                      <a:cubicBezTo>
                        <a:pt x="114" y="243"/>
                        <a:pt x="114" y="242"/>
                        <a:pt x="114" y="242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4"/>
                        <a:pt x="109" y="234"/>
                        <a:pt x="109" y="234"/>
                      </a:cubicBezTo>
                      <a:moveTo>
                        <a:pt x="101" y="220"/>
                      </a:moveTo>
                      <a:cubicBezTo>
                        <a:pt x="101" y="220"/>
                        <a:pt x="100" y="220"/>
                        <a:pt x="100" y="220"/>
                      </a:cubicBezTo>
                      <a:cubicBezTo>
                        <a:pt x="100" y="221"/>
                        <a:pt x="100" y="221"/>
                        <a:pt x="100" y="222"/>
                      </a:cubicBezTo>
                      <a:cubicBezTo>
                        <a:pt x="101" y="224"/>
                        <a:pt x="103" y="226"/>
                        <a:pt x="104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6" y="229"/>
                        <a:pt x="106" y="228"/>
                        <a:pt x="106" y="228"/>
                      </a:cubicBezTo>
                      <a:cubicBezTo>
                        <a:pt x="104" y="225"/>
                        <a:pt x="103" y="223"/>
                        <a:pt x="102" y="221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moveTo>
                        <a:pt x="92" y="207"/>
                      </a:moveTo>
                      <a:cubicBezTo>
                        <a:pt x="92" y="207"/>
                        <a:pt x="91" y="207"/>
                        <a:pt x="91" y="207"/>
                      </a:cubicBezTo>
                      <a:cubicBezTo>
                        <a:pt x="91" y="207"/>
                        <a:pt x="91" y="208"/>
                        <a:pt x="91" y="208"/>
                      </a:cubicBezTo>
                      <a:cubicBezTo>
                        <a:pt x="92" y="210"/>
                        <a:pt x="93" y="211"/>
                        <a:pt x="94" y="213"/>
                      </a:cubicBezTo>
                      <a:cubicBezTo>
                        <a:pt x="94" y="213"/>
                        <a:pt x="95" y="214"/>
                        <a:pt x="95" y="215"/>
                      </a:cubicBezTo>
                      <a:cubicBezTo>
                        <a:pt x="96" y="215"/>
                        <a:pt x="96" y="215"/>
                        <a:pt x="96" y="215"/>
                      </a:cubicBezTo>
                      <a:cubicBezTo>
                        <a:pt x="97" y="215"/>
                        <a:pt x="97" y="215"/>
                        <a:pt x="97" y="215"/>
                      </a:cubicBezTo>
                      <a:cubicBezTo>
                        <a:pt x="97" y="215"/>
                        <a:pt x="97" y="214"/>
                        <a:pt x="97" y="214"/>
                      </a:cubicBezTo>
                      <a:cubicBezTo>
                        <a:pt x="97" y="213"/>
                        <a:pt x="96" y="212"/>
                        <a:pt x="96" y="212"/>
                      </a:cubicBezTo>
                      <a:cubicBezTo>
                        <a:pt x="95" y="210"/>
                        <a:pt x="94" y="209"/>
                        <a:pt x="93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moveTo>
                        <a:pt x="83" y="193"/>
                      </a:moveTo>
                      <a:cubicBezTo>
                        <a:pt x="83" y="193"/>
                        <a:pt x="82" y="193"/>
                        <a:pt x="82" y="193"/>
                      </a:cubicBezTo>
                      <a:cubicBezTo>
                        <a:pt x="82" y="193"/>
                        <a:pt x="82" y="194"/>
                        <a:pt x="82" y="194"/>
                      </a:cubicBezTo>
                      <a:cubicBezTo>
                        <a:pt x="83" y="197"/>
                        <a:pt x="85" y="199"/>
                        <a:pt x="86" y="201"/>
                      </a:cubicBezTo>
                      <a:cubicBezTo>
                        <a:pt x="87" y="202"/>
                        <a:pt x="87" y="202"/>
                        <a:pt x="87" y="202"/>
                      </a:cubicBezTo>
                      <a:cubicBezTo>
                        <a:pt x="88" y="202"/>
                        <a:pt x="88" y="202"/>
                        <a:pt x="88" y="202"/>
                      </a:cubicBezTo>
                      <a:cubicBezTo>
                        <a:pt x="88" y="201"/>
                        <a:pt x="88" y="201"/>
                        <a:pt x="88" y="200"/>
                      </a:cubicBezTo>
                      <a:cubicBezTo>
                        <a:pt x="87" y="198"/>
                        <a:pt x="85" y="196"/>
                        <a:pt x="84" y="193"/>
                      </a:cubicBezTo>
                      <a:cubicBezTo>
                        <a:pt x="84" y="193"/>
                        <a:pt x="83" y="193"/>
                        <a:pt x="83" y="193"/>
                      </a:cubicBezTo>
                      <a:moveTo>
                        <a:pt x="74" y="179"/>
                      </a:moveTo>
                      <a:cubicBezTo>
                        <a:pt x="74" y="179"/>
                        <a:pt x="74" y="179"/>
                        <a:pt x="74" y="179"/>
                      </a:cubicBezTo>
                      <a:cubicBezTo>
                        <a:pt x="73" y="179"/>
                        <a:pt x="73" y="180"/>
                        <a:pt x="73" y="181"/>
                      </a:cubicBezTo>
                      <a:cubicBezTo>
                        <a:pt x="75" y="183"/>
                        <a:pt x="76" y="185"/>
                        <a:pt x="78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80" y="188"/>
                        <a:pt x="80" y="187"/>
                        <a:pt x="79" y="186"/>
                      </a:cubicBezTo>
                      <a:cubicBezTo>
                        <a:pt x="78" y="184"/>
                        <a:pt x="77" y="182"/>
                        <a:pt x="75" y="180"/>
                      </a:cubicBezTo>
                      <a:cubicBezTo>
                        <a:pt x="75" y="179"/>
                        <a:pt x="75" y="179"/>
                        <a:pt x="74" y="179"/>
                      </a:cubicBezTo>
                      <a:moveTo>
                        <a:pt x="66" y="165"/>
                      </a:moveTo>
                      <a:cubicBezTo>
                        <a:pt x="66" y="165"/>
                        <a:pt x="66" y="165"/>
                        <a:pt x="66" y="165"/>
                      </a:cubicBezTo>
                      <a:cubicBezTo>
                        <a:pt x="65" y="165"/>
                        <a:pt x="65" y="166"/>
                        <a:pt x="65" y="166"/>
                      </a:cubicBezTo>
                      <a:cubicBezTo>
                        <a:pt x="67" y="169"/>
                        <a:pt x="68" y="171"/>
                        <a:pt x="69" y="174"/>
                      </a:cubicBezTo>
                      <a:cubicBezTo>
                        <a:pt x="70" y="174"/>
                        <a:pt x="70" y="174"/>
                        <a:pt x="70" y="174"/>
                      </a:cubicBezTo>
                      <a:cubicBezTo>
                        <a:pt x="71" y="174"/>
                        <a:pt x="71" y="174"/>
                        <a:pt x="71" y="174"/>
                      </a:cubicBezTo>
                      <a:cubicBezTo>
                        <a:pt x="71" y="174"/>
                        <a:pt x="71" y="173"/>
                        <a:pt x="71" y="173"/>
                      </a:cubicBezTo>
                      <a:cubicBezTo>
                        <a:pt x="70" y="170"/>
                        <a:pt x="68" y="168"/>
                        <a:pt x="67" y="165"/>
                      </a:cubicBezTo>
                      <a:cubicBezTo>
                        <a:pt x="67" y="165"/>
                        <a:pt x="66" y="165"/>
                        <a:pt x="66" y="165"/>
                      </a:cubicBezTo>
                      <a:moveTo>
                        <a:pt x="58" y="151"/>
                      </a:moveTo>
                      <a:cubicBezTo>
                        <a:pt x="58" y="151"/>
                        <a:pt x="58" y="151"/>
                        <a:pt x="58" y="151"/>
                      </a:cubicBezTo>
                      <a:cubicBezTo>
                        <a:pt x="57" y="151"/>
                        <a:pt x="57" y="152"/>
                        <a:pt x="57" y="152"/>
                      </a:cubicBezTo>
                      <a:cubicBezTo>
                        <a:pt x="58" y="155"/>
                        <a:pt x="60" y="157"/>
                        <a:pt x="61" y="159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3" y="159"/>
                        <a:pt x="63" y="159"/>
                        <a:pt x="63" y="158"/>
                      </a:cubicBezTo>
                      <a:cubicBezTo>
                        <a:pt x="62" y="156"/>
                        <a:pt x="60" y="154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moveTo>
                        <a:pt x="50" y="136"/>
                      </a:move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49" y="137"/>
                        <a:pt x="49" y="137"/>
                        <a:pt x="49" y="138"/>
                      </a:cubicBezTo>
                      <a:cubicBezTo>
                        <a:pt x="53" y="145"/>
                        <a:pt x="53" y="145"/>
                        <a:pt x="53" y="145"/>
                      </a:cubicBezTo>
                      <a:cubicBezTo>
                        <a:pt x="54" y="145"/>
                        <a:pt x="54" y="145"/>
                        <a:pt x="54" y="145"/>
                      </a:cubicBezTo>
                      <a:cubicBezTo>
                        <a:pt x="55" y="144"/>
                        <a:pt x="55" y="144"/>
                        <a:pt x="55" y="144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6"/>
                        <a:pt x="50" y="136"/>
                      </a:cubicBezTo>
                      <a:moveTo>
                        <a:pt x="43" y="122"/>
                      </a:moveTo>
                      <a:cubicBezTo>
                        <a:pt x="43" y="122"/>
                        <a:pt x="43" y="122"/>
                        <a:pt x="42" y="122"/>
                      </a:cubicBezTo>
                      <a:cubicBezTo>
                        <a:pt x="42" y="122"/>
                        <a:pt x="42" y="123"/>
                        <a:pt x="42" y="123"/>
                      </a:cubicBezTo>
                      <a:cubicBezTo>
                        <a:pt x="43" y="126"/>
                        <a:pt x="44" y="128"/>
                        <a:pt x="46" y="131"/>
                      </a:cubicBezTo>
                      <a:cubicBezTo>
                        <a:pt x="46" y="131"/>
                        <a:pt x="46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8" y="131"/>
                        <a:pt x="48" y="130"/>
                        <a:pt x="47" y="130"/>
                      </a:cubicBezTo>
                      <a:cubicBezTo>
                        <a:pt x="46" y="127"/>
                        <a:pt x="45" y="125"/>
                        <a:pt x="44" y="122"/>
                      </a:cubicBezTo>
                      <a:cubicBezTo>
                        <a:pt x="44" y="122"/>
                        <a:pt x="43" y="122"/>
                        <a:pt x="43" y="122"/>
                      </a:cubicBezTo>
                      <a:moveTo>
                        <a:pt x="36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8"/>
                        <a:pt x="34" y="108"/>
                        <a:pt x="35" y="109"/>
                      </a:cubicBezTo>
                      <a:cubicBezTo>
                        <a:pt x="36" y="111"/>
                        <a:pt x="37" y="114"/>
                        <a:pt x="38" y="116"/>
                      </a:cubicBezTo>
                      <a:cubicBezTo>
                        <a:pt x="38" y="116"/>
                        <a:pt x="39" y="117"/>
                        <a:pt x="39" y="117"/>
                      </a:cubicBezTo>
                      <a:cubicBezTo>
                        <a:pt x="40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0" y="115"/>
                      </a:cubicBezTo>
                      <a:cubicBezTo>
                        <a:pt x="39" y="113"/>
                        <a:pt x="38" y="110"/>
                        <a:pt x="37" y="108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moveTo>
                        <a:pt x="29" y="92"/>
                      </a:moveTo>
                      <a:cubicBezTo>
                        <a:pt x="28" y="92"/>
                        <a:pt x="28" y="93"/>
                        <a:pt x="28" y="93"/>
                      </a:cubicBezTo>
                      <a:cubicBezTo>
                        <a:pt x="28" y="93"/>
                        <a:pt x="27" y="93"/>
                        <a:pt x="28" y="94"/>
                      </a:cubicBezTo>
                      <a:cubicBezTo>
                        <a:pt x="29" y="96"/>
                        <a:pt x="30" y="99"/>
                        <a:pt x="31" y="101"/>
                      </a:cubicBezTo>
                      <a:cubicBezTo>
                        <a:pt x="31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2" y="98"/>
                        <a:pt x="31" y="96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moveTo>
                        <a:pt x="22" y="78"/>
                      </a:move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2" y="82"/>
                        <a:pt x="23" y="84"/>
                        <a:pt x="24" y="86"/>
                      </a:cubicBezTo>
                      <a:cubicBezTo>
                        <a:pt x="24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5" y="83"/>
                        <a:pt x="24" y="81"/>
                        <a:pt x="23" y="78"/>
                      </a:cubicBezTo>
                      <a:cubicBezTo>
                        <a:pt x="23" y="78"/>
                        <a:pt x="22" y="78"/>
                        <a:pt x="22" y="78"/>
                      </a:cubicBezTo>
                      <a:moveTo>
                        <a:pt x="15" y="63"/>
                      </a:move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4" y="63"/>
                        <a:pt x="15" y="64"/>
                      </a:cubicBezTo>
                      <a:cubicBezTo>
                        <a:pt x="16" y="66"/>
                        <a:pt x="17" y="69"/>
                        <a:pt x="18" y="72"/>
                      </a:cubicBezTo>
                      <a:cubicBezTo>
                        <a:pt x="18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18" y="68"/>
                        <a:pt x="17" y="66"/>
                        <a:pt x="16" y="63"/>
                      </a:cubicBezTo>
                      <a:cubicBezTo>
                        <a:pt x="16" y="63"/>
                        <a:pt x="16" y="63"/>
                        <a:pt x="15" y="63"/>
                      </a:cubicBezTo>
                      <a:moveTo>
                        <a:pt x="10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8"/>
                        <a:pt x="8" y="48"/>
                        <a:pt x="9" y="49"/>
                      </a:cubicBezTo>
                      <a:cubicBezTo>
                        <a:pt x="10" y="51"/>
                        <a:pt x="11" y="54"/>
                        <a:pt x="12" y="56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4" y="56"/>
                        <a:pt x="13" y="56"/>
                      </a:cubicBezTo>
                      <a:cubicBezTo>
                        <a:pt x="12" y="53"/>
                        <a:pt x="11" y="51"/>
                        <a:pt x="11" y="48"/>
                      </a:cubicBezTo>
                      <a:cubicBezTo>
                        <a:pt x="10" y="48"/>
                        <a:pt x="10" y="47"/>
                        <a:pt x="10" y="47"/>
                      </a:cubicBezTo>
                      <a:moveTo>
                        <a:pt x="5" y="32"/>
                      </a:move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3" y="33"/>
                        <a:pt x="4" y="33"/>
                      </a:cubicBezTo>
                      <a:cubicBezTo>
                        <a:pt x="4" y="36"/>
                        <a:pt x="5" y="38"/>
                        <a:pt x="6" y="41"/>
                      </a:cubicBezTo>
                      <a:cubicBezTo>
                        <a:pt x="6" y="41"/>
                        <a:pt x="6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7" y="38"/>
                        <a:pt x="6" y="35"/>
                        <a:pt x="6" y="33"/>
                      </a:cubicBezTo>
                      <a:cubicBezTo>
                        <a:pt x="5" y="32"/>
                        <a:pt x="5" y="32"/>
                        <a:pt x="5" y="32"/>
                      </a:cubicBezTo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7"/>
                      </a:cubicBezTo>
                      <a:cubicBezTo>
                        <a:pt x="1" y="20"/>
                        <a:pt x="1" y="22"/>
                        <a:pt x="2" y="25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3" y="22"/>
                        <a:pt x="3" y="19"/>
                        <a:pt x="2" y="17"/>
                      </a:cubicBezTo>
                      <a:cubicBezTo>
                        <a:pt x="2" y="16"/>
                        <a:pt x="2" y="16"/>
                        <a:pt x="1" y="16"/>
                      </a:cubicBezTo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2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6" name="î$líde">
                  <a:extLst>
                    <a:ext uri="{FF2B5EF4-FFF2-40B4-BE49-F238E27FC236}">
                      <a16:creationId xmlns:a16="http://schemas.microsoft.com/office/drawing/2014/main" id="{8E066A3E-CDA6-4864-B524-E1300A0D809F}"/>
                    </a:ext>
                  </a:extLst>
                </p:cNvPr>
                <p:cNvSpPr/>
                <p:nvPr/>
              </p:nvSpPr>
              <p:spPr bwMode="auto">
                <a:xfrm>
                  <a:off x="5946775" y="6194426"/>
                  <a:ext cx="23813" cy="19050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0 h 6"/>
                    <a:gd name="T4" fmla="*/ 4 w 7"/>
                    <a:gd name="T5" fmla="*/ 4 h 6"/>
                    <a:gd name="T6" fmla="*/ 5 w 7"/>
                    <a:gd name="T7" fmla="*/ 6 h 6"/>
                    <a:gd name="T8" fmla="*/ 6 w 7"/>
                    <a:gd name="T9" fmla="*/ 6 h 6"/>
                    <a:gd name="T10" fmla="*/ 6 w 7"/>
                    <a:gd name="T11" fmla="*/ 6 h 6"/>
                    <a:gd name="T12" fmla="*/ 6 w 7"/>
                    <a:gd name="T13" fmla="*/ 4 h 6"/>
                    <a:gd name="T14" fmla="*/ 5 w 7"/>
                    <a:gd name="T15" fmla="*/ 3 h 6"/>
                    <a:gd name="T16" fmla="*/ 2 w 7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2"/>
                        <a:pt x="2" y="3"/>
                        <a:pt x="4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2"/>
                        <a:pt x="3" y="1"/>
                        <a:pt x="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7" name="ïŝḻïḓe">
                  <a:extLst>
                    <a:ext uri="{FF2B5EF4-FFF2-40B4-BE49-F238E27FC236}">
                      <a16:creationId xmlns:a16="http://schemas.microsoft.com/office/drawing/2014/main" id="{F0CD108B-8788-4F11-AC7B-46CF344713A1}"/>
                    </a:ext>
                  </a:extLst>
                </p:cNvPr>
                <p:cNvSpPr/>
                <p:nvPr/>
              </p:nvSpPr>
              <p:spPr bwMode="auto">
                <a:xfrm>
                  <a:off x="5943600" y="6188076"/>
                  <a:ext cx="9525" cy="6350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0 h 2"/>
                    <a:gd name="T4" fmla="*/ 0 w 3"/>
                    <a:gd name="T5" fmla="*/ 2 h 2"/>
                    <a:gd name="T6" fmla="*/ 1 w 3"/>
                    <a:gd name="T7" fmla="*/ 2 h 2"/>
                    <a:gd name="T8" fmla="*/ 3 w 3"/>
                    <a:gd name="T9" fmla="*/ 2 h 2"/>
                    <a:gd name="T10" fmla="*/ 2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8" name="ïṩļíḍé">
                  <a:extLst>
                    <a:ext uri="{FF2B5EF4-FFF2-40B4-BE49-F238E27FC236}">
                      <a16:creationId xmlns:a16="http://schemas.microsoft.com/office/drawing/2014/main" id="{A24151CF-7CFD-4DDB-9550-6C49BE5610EC}"/>
                    </a:ext>
                  </a:extLst>
                </p:cNvPr>
                <p:cNvSpPr/>
                <p:nvPr/>
              </p:nvSpPr>
              <p:spPr bwMode="auto">
                <a:xfrm>
                  <a:off x="5976938" y="6227763"/>
                  <a:ext cx="12700" cy="12700"/>
                </a:xfrm>
                <a:custGeom>
                  <a:avLst/>
                  <a:gdLst>
                    <a:gd name="T0" fmla="*/ 1 w 4"/>
                    <a:gd name="T1" fmla="*/ 0 h 4"/>
                    <a:gd name="T2" fmla="*/ 0 w 4"/>
                    <a:gd name="T3" fmla="*/ 0 h 4"/>
                    <a:gd name="T4" fmla="*/ 0 w 4"/>
                    <a:gd name="T5" fmla="*/ 1 h 4"/>
                    <a:gd name="T6" fmla="*/ 1 w 4"/>
                    <a:gd name="T7" fmla="*/ 2 h 4"/>
                    <a:gd name="T8" fmla="*/ 2 w 4"/>
                    <a:gd name="T9" fmla="*/ 4 h 4"/>
                    <a:gd name="T10" fmla="*/ 3 w 4"/>
                    <a:gd name="T11" fmla="*/ 4 h 4"/>
                    <a:gd name="T12" fmla="*/ 4 w 4"/>
                    <a:gd name="T13" fmla="*/ 2 h 4"/>
                    <a:gd name="T14" fmla="*/ 3 w 4"/>
                    <a:gd name="T15" fmla="*/ 2 h 4"/>
                    <a:gd name="T16" fmla="*/ 3 w 4"/>
                    <a:gd name="T17" fmla="*/ 1 h 4"/>
                    <a:gd name="T18" fmla="*/ 2 w 4"/>
                    <a:gd name="T19" fmla="*/ 0 h 4"/>
                    <a:gd name="T20" fmla="*/ 2 w 4"/>
                    <a:gd name="T21" fmla="*/ 0 h 4"/>
                    <a:gd name="T22" fmla="*/ 1 w 4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49" name="iś1ïḍè">
                  <a:extLst>
                    <a:ext uri="{FF2B5EF4-FFF2-40B4-BE49-F238E27FC236}">
                      <a16:creationId xmlns:a16="http://schemas.microsoft.com/office/drawing/2014/main" id="{C734BE6F-B380-4371-8875-ACBF5604AC94}"/>
                    </a:ext>
                  </a:extLst>
                </p:cNvPr>
                <p:cNvSpPr/>
                <p:nvPr/>
              </p:nvSpPr>
              <p:spPr bwMode="auto">
                <a:xfrm>
                  <a:off x="5626100" y="5324476"/>
                  <a:ext cx="133350" cy="217488"/>
                </a:xfrm>
                <a:custGeom>
                  <a:avLst/>
                  <a:gdLst>
                    <a:gd name="T0" fmla="*/ 27 w 40"/>
                    <a:gd name="T1" fmla="*/ 0 h 66"/>
                    <a:gd name="T2" fmla="*/ 25 w 40"/>
                    <a:gd name="T3" fmla="*/ 2 h 66"/>
                    <a:gd name="T4" fmla="*/ 31 w 40"/>
                    <a:gd name="T5" fmla="*/ 37 h 66"/>
                    <a:gd name="T6" fmla="*/ 24 w 40"/>
                    <a:gd name="T7" fmla="*/ 52 h 66"/>
                    <a:gd name="T8" fmla="*/ 0 w 40"/>
                    <a:gd name="T9" fmla="*/ 64 h 66"/>
                    <a:gd name="T10" fmla="*/ 0 w 40"/>
                    <a:gd name="T11" fmla="*/ 66 h 66"/>
                    <a:gd name="T12" fmla="*/ 33 w 40"/>
                    <a:gd name="T13" fmla="*/ 41 h 66"/>
                    <a:gd name="T14" fmla="*/ 28 w 40"/>
                    <a:gd name="T15" fmla="*/ 1 h 66"/>
                    <a:gd name="T16" fmla="*/ 27 w 40"/>
                    <a:gd name="T1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66">
                      <a:moveTo>
                        <a:pt x="27" y="0"/>
                      </a:moveTo>
                      <a:cubicBezTo>
                        <a:pt x="26" y="0"/>
                        <a:pt x="24" y="1"/>
                        <a:pt x="25" y="2"/>
                      </a:cubicBezTo>
                      <a:cubicBezTo>
                        <a:pt x="36" y="10"/>
                        <a:pt x="34" y="25"/>
                        <a:pt x="31" y="37"/>
                      </a:cubicBezTo>
                      <a:cubicBezTo>
                        <a:pt x="29" y="42"/>
                        <a:pt x="27" y="47"/>
                        <a:pt x="24" y="52"/>
                      </a:cubicBezTo>
                      <a:cubicBezTo>
                        <a:pt x="18" y="60"/>
                        <a:pt x="8" y="62"/>
                        <a:pt x="0" y="64"/>
                      </a:cubicBezTo>
                      <a:cubicBezTo>
                        <a:pt x="0" y="65"/>
                        <a:pt x="0" y="65"/>
                        <a:pt x="0" y="66"/>
                      </a:cubicBezTo>
                      <a:cubicBezTo>
                        <a:pt x="16" y="62"/>
                        <a:pt x="27" y="57"/>
                        <a:pt x="33" y="41"/>
                      </a:cubicBezTo>
                      <a:cubicBezTo>
                        <a:pt x="38" y="28"/>
                        <a:pt x="40" y="10"/>
                        <a:pt x="28" y="1"/>
                      </a:cubicBezTo>
                      <a:cubicBezTo>
                        <a:pt x="28" y="1"/>
                        <a:pt x="27" y="0"/>
                        <a:pt x="27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0" name="îŝľîḓé">
                  <a:extLst>
                    <a:ext uri="{FF2B5EF4-FFF2-40B4-BE49-F238E27FC236}">
                      <a16:creationId xmlns:a16="http://schemas.microsoft.com/office/drawing/2014/main" id="{4508720B-8E26-4A56-9BA9-027E1399B6AE}"/>
                    </a:ext>
                  </a:extLst>
                </p:cNvPr>
                <p:cNvSpPr/>
                <p:nvPr/>
              </p:nvSpPr>
              <p:spPr bwMode="auto">
                <a:xfrm>
                  <a:off x="5613400" y="5535613"/>
                  <a:ext cx="12700" cy="6350"/>
                </a:xfrm>
                <a:custGeom>
                  <a:avLst/>
                  <a:gdLst>
                    <a:gd name="T0" fmla="*/ 4 w 4"/>
                    <a:gd name="T1" fmla="*/ 0 h 2"/>
                    <a:gd name="T2" fmla="*/ 3 w 4"/>
                    <a:gd name="T3" fmla="*/ 0 h 2"/>
                    <a:gd name="T4" fmla="*/ 3 w 4"/>
                    <a:gd name="T5" fmla="*/ 2 h 2"/>
                    <a:gd name="T6" fmla="*/ 4 w 4"/>
                    <a:gd name="T7" fmla="*/ 2 h 2"/>
                    <a:gd name="T8" fmla="*/ 4 w 4"/>
                    <a:gd name="T9" fmla="*/ 2 h 2"/>
                    <a:gd name="T10" fmla="*/ 4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0"/>
                      </a:cubicBezTo>
                    </a:path>
                  </a:pathLst>
                </a:custGeom>
                <a:solidFill>
                  <a:srgbClr val="D8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1" name="ïŝliḍé">
                  <a:extLst>
                    <a:ext uri="{FF2B5EF4-FFF2-40B4-BE49-F238E27FC236}">
                      <a16:creationId xmlns:a16="http://schemas.microsoft.com/office/drawing/2014/main" id="{9D4D017C-8BA5-40F2-BEC0-2BA0B7E4FBB8}"/>
                    </a:ext>
                  </a:extLst>
                </p:cNvPr>
                <p:cNvSpPr/>
                <p:nvPr/>
              </p:nvSpPr>
              <p:spPr bwMode="auto">
                <a:xfrm>
                  <a:off x="5402263" y="4843463"/>
                  <a:ext cx="149225" cy="217488"/>
                </a:xfrm>
                <a:custGeom>
                  <a:avLst/>
                  <a:gdLst>
                    <a:gd name="T0" fmla="*/ 38 w 45"/>
                    <a:gd name="T1" fmla="*/ 0 h 66"/>
                    <a:gd name="T2" fmla="*/ 6 w 45"/>
                    <a:gd name="T3" fmla="*/ 14 h 66"/>
                    <a:gd name="T4" fmla="*/ 9 w 45"/>
                    <a:gd name="T5" fmla="*/ 52 h 66"/>
                    <a:gd name="T6" fmla="*/ 45 w 45"/>
                    <a:gd name="T7" fmla="*/ 48 h 66"/>
                    <a:gd name="T8" fmla="*/ 38 w 45"/>
                    <a:gd name="T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66">
                      <a:moveTo>
                        <a:pt x="38" y="0"/>
                      </a:moveTo>
                      <a:cubicBezTo>
                        <a:pt x="27" y="0"/>
                        <a:pt x="13" y="3"/>
                        <a:pt x="6" y="14"/>
                      </a:cubicBezTo>
                      <a:cubicBezTo>
                        <a:pt x="0" y="23"/>
                        <a:pt x="2" y="43"/>
                        <a:pt x="9" y="52"/>
                      </a:cubicBezTo>
                      <a:cubicBezTo>
                        <a:pt x="18" y="66"/>
                        <a:pt x="40" y="65"/>
                        <a:pt x="45" y="48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561A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2" name="iṩlïďe">
                  <a:extLst>
                    <a:ext uri="{FF2B5EF4-FFF2-40B4-BE49-F238E27FC236}">
                      <a16:creationId xmlns:a16="http://schemas.microsoft.com/office/drawing/2014/main" id="{A2925111-A87C-47C3-823E-326729B80EDD}"/>
                    </a:ext>
                  </a:extLst>
                </p:cNvPr>
                <p:cNvSpPr/>
                <p:nvPr/>
              </p:nvSpPr>
              <p:spPr bwMode="auto">
                <a:xfrm>
                  <a:off x="7278688" y="3876676"/>
                  <a:ext cx="458788" cy="465138"/>
                </a:xfrm>
                <a:custGeom>
                  <a:avLst/>
                  <a:gdLst>
                    <a:gd name="T0" fmla="*/ 0 w 139"/>
                    <a:gd name="T1" fmla="*/ 112 h 141"/>
                    <a:gd name="T2" fmla="*/ 47 w 139"/>
                    <a:gd name="T3" fmla="*/ 55 h 141"/>
                    <a:gd name="T4" fmla="*/ 71 w 139"/>
                    <a:gd name="T5" fmla="*/ 10 h 141"/>
                    <a:gd name="T6" fmla="*/ 120 w 139"/>
                    <a:gd name="T7" fmla="*/ 22 h 141"/>
                    <a:gd name="T8" fmla="*/ 67 w 139"/>
                    <a:gd name="T9" fmla="*/ 91 h 141"/>
                    <a:gd name="T10" fmla="*/ 26 w 139"/>
                    <a:gd name="T11" fmla="*/ 141 h 141"/>
                    <a:gd name="T12" fmla="*/ 0 w 139"/>
                    <a:gd name="T13" fmla="*/ 11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9" h="141">
                      <a:moveTo>
                        <a:pt x="0" y="112"/>
                      </a:moveTo>
                      <a:cubicBezTo>
                        <a:pt x="16" y="98"/>
                        <a:pt x="41" y="75"/>
                        <a:pt x="47" y="55"/>
                      </a:cubicBezTo>
                      <a:cubicBezTo>
                        <a:pt x="53" y="37"/>
                        <a:pt x="51" y="22"/>
                        <a:pt x="71" y="10"/>
                      </a:cubicBezTo>
                      <a:cubicBezTo>
                        <a:pt x="87" y="0"/>
                        <a:pt x="110" y="3"/>
                        <a:pt x="120" y="22"/>
                      </a:cubicBezTo>
                      <a:cubicBezTo>
                        <a:pt x="139" y="57"/>
                        <a:pt x="104" y="98"/>
                        <a:pt x="67" y="91"/>
                      </a:cubicBezTo>
                      <a:cubicBezTo>
                        <a:pt x="60" y="107"/>
                        <a:pt x="41" y="132"/>
                        <a:pt x="26" y="141"/>
                      </a:cubicBez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3" name="ïŝļíḑê">
                  <a:extLst>
                    <a:ext uri="{FF2B5EF4-FFF2-40B4-BE49-F238E27FC236}">
                      <a16:creationId xmlns:a16="http://schemas.microsoft.com/office/drawing/2014/main" id="{2C083E95-F217-4A9C-BF60-0A1E4C836AF8}"/>
                    </a:ext>
                  </a:extLst>
                </p:cNvPr>
                <p:cNvSpPr/>
                <p:nvPr/>
              </p:nvSpPr>
              <p:spPr bwMode="auto">
                <a:xfrm>
                  <a:off x="5392738" y="4179888"/>
                  <a:ext cx="2011363" cy="1169988"/>
                </a:xfrm>
                <a:custGeom>
                  <a:avLst/>
                  <a:gdLst>
                    <a:gd name="T0" fmla="*/ 0 w 609"/>
                    <a:gd name="T1" fmla="*/ 271 h 355"/>
                    <a:gd name="T2" fmla="*/ 118 w 609"/>
                    <a:gd name="T3" fmla="*/ 340 h 355"/>
                    <a:gd name="T4" fmla="*/ 304 w 609"/>
                    <a:gd name="T5" fmla="*/ 337 h 355"/>
                    <a:gd name="T6" fmla="*/ 358 w 609"/>
                    <a:gd name="T7" fmla="*/ 312 h 355"/>
                    <a:gd name="T8" fmla="*/ 352 w 609"/>
                    <a:gd name="T9" fmla="*/ 245 h 355"/>
                    <a:gd name="T10" fmla="*/ 324 w 609"/>
                    <a:gd name="T11" fmla="*/ 114 h 355"/>
                    <a:gd name="T12" fmla="*/ 486 w 609"/>
                    <a:gd name="T13" fmla="*/ 124 h 355"/>
                    <a:gd name="T14" fmla="*/ 609 w 609"/>
                    <a:gd name="T15" fmla="*/ 44 h 355"/>
                    <a:gd name="T16" fmla="*/ 570 w 609"/>
                    <a:gd name="T17" fmla="*/ 0 h 355"/>
                    <a:gd name="T18" fmla="*/ 399 w 609"/>
                    <a:gd name="T19" fmla="*/ 78 h 355"/>
                    <a:gd name="T20" fmla="*/ 297 w 609"/>
                    <a:gd name="T21" fmla="*/ 27 h 355"/>
                    <a:gd name="T22" fmla="*/ 201 w 609"/>
                    <a:gd name="T23" fmla="*/ 13 h 355"/>
                    <a:gd name="T24" fmla="*/ 119 w 609"/>
                    <a:gd name="T25" fmla="*/ 28 h 355"/>
                    <a:gd name="T26" fmla="*/ 64 w 609"/>
                    <a:gd name="T27" fmla="*/ 113 h 355"/>
                    <a:gd name="T28" fmla="*/ 31 w 609"/>
                    <a:gd name="T29" fmla="*/ 199 h 355"/>
                    <a:gd name="T30" fmla="*/ 15 w 609"/>
                    <a:gd name="T31" fmla="*/ 241 h 355"/>
                    <a:gd name="T32" fmla="*/ 5 w 609"/>
                    <a:gd name="T33" fmla="*/ 265 h 355"/>
                    <a:gd name="T34" fmla="*/ 0 w 609"/>
                    <a:gd name="T35" fmla="*/ 271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9" h="355">
                      <a:moveTo>
                        <a:pt x="0" y="271"/>
                      </a:moveTo>
                      <a:cubicBezTo>
                        <a:pt x="42" y="295"/>
                        <a:pt x="68" y="327"/>
                        <a:pt x="118" y="340"/>
                      </a:cubicBezTo>
                      <a:cubicBezTo>
                        <a:pt x="175" y="355"/>
                        <a:pt x="248" y="352"/>
                        <a:pt x="304" y="337"/>
                      </a:cubicBezTo>
                      <a:cubicBezTo>
                        <a:pt x="319" y="333"/>
                        <a:pt x="349" y="324"/>
                        <a:pt x="358" y="312"/>
                      </a:cubicBezTo>
                      <a:cubicBezTo>
                        <a:pt x="373" y="295"/>
                        <a:pt x="357" y="265"/>
                        <a:pt x="352" y="245"/>
                      </a:cubicBezTo>
                      <a:cubicBezTo>
                        <a:pt x="342" y="201"/>
                        <a:pt x="332" y="157"/>
                        <a:pt x="324" y="114"/>
                      </a:cubicBezTo>
                      <a:cubicBezTo>
                        <a:pt x="379" y="146"/>
                        <a:pt x="431" y="142"/>
                        <a:pt x="486" y="124"/>
                      </a:cubicBezTo>
                      <a:cubicBezTo>
                        <a:pt x="540" y="105"/>
                        <a:pt x="571" y="88"/>
                        <a:pt x="609" y="44"/>
                      </a:cubicBezTo>
                      <a:cubicBezTo>
                        <a:pt x="588" y="31"/>
                        <a:pt x="577" y="17"/>
                        <a:pt x="570" y="0"/>
                      </a:cubicBezTo>
                      <a:cubicBezTo>
                        <a:pt x="531" y="62"/>
                        <a:pt x="459" y="78"/>
                        <a:pt x="399" y="78"/>
                      </a:cubicBezTo>
                      <a:cubicBezTo>
                        <a:pt x="362" y="78"/>
                        <a:pt x="326" y="46"/>
                        <a:pt x="297" y="27"/>
                      </a:cubicBezTo>
                      <a:cubicBezTo>
                        <a:pt x="263" y="7"/>
                        <a:pt x="241" y="15"/>
                        <a:pt x="201" y="13"/>
                      </a:cubicBezTo>
                      <a:cubicBezTo>
                        <a:pt x="173" y="12"/>
                        <a:pt x="143" y="10"/>
                        <a:pt x="119" y="28"/>
                      </a:cubicBezTo>
                      <a:cubicBezTo>
                        <a:pt x="93" y="47"/>
                        <a:pt x="77" y="84"/>
                        <a:pt x="64" y="113"/>
                      </a:cubicBezTo>
                      <a:cubicBezTo>
                        <a:pt x="52" y="141"/>
                        <a:pt x="43" y="170"/>
                        <a:pt x="31" y="199"/>
                      </a:cubicBezTo>
                      <a:cubicBezTo>
                        <a:pt x="27" y="213"/>
                        <a:pt x="21" y="226"/>
                        <a:pt x="15" y="241"/>
                      </a:cubicBezTo>
                      <a:cubicBezTo>
                        <a:pt x="12" y="248"/>
                        <a:pt x="6" y="271"/>
                        <a:pt x="5" y="265"/>
                      </a:cubicBezTo>
                      <a:lnTo>
                        <a:pt x="0" y="271"/>
                      </a:ln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4" name="íṥ1iḋé">
                  <a:extLst>
                    <a:ext uri="{FF2B5EF4-FFF2-40B4-BE49-F238E27FC236}">
                      <a16:creationId xmlns:a16="http://schemas.microsoft.com/office/drawing/2014/main" id="{5F03AF4C-8B2A-47AA-A868-E8DF294E5747}"/>
                    </a:ext>
                  </a:extLst>
                </p:cNvPr>
                <p:cNvSpPr/>
                <p:nvPr/>
              </p:nvSpPr>
              <p:spPr bwMode="auto">
                <a:xfrm>
                  <a:off x="5821363" y="4210051"/>
                  <a:ext cx="519113" cy="379413"/>
                </a:xfrm>
                <a:custGeom>
                  <a:avLst/>
                  <a:gdLst>
                    <a:gd name="T0" fmla="*/ 14 w 157"/>
                    <a:gd name="T1" fmla="*/ 18 h 115"/>
                    <a:gd name="T2" fmla="*/ 24 w 157"/>
                    <a:gd name="T3" fmla="*/ 79 h 115"/>
                    <a:gd name="T4" fmla="*/ 78 w 157"/>
                    <a:gd name="T5" fmla="*/ 112 h 115"/>
                    <a:gd name="T6" fmla="*/ 135 w 157"/>
                    <a:gd name="T7" fmla="*/ 103 h 115"/>
                    <a:gd name="T8" fmla="*/ 157 w 157"/>
                    <a:gd name="T9" fmla="*/ 51 h 115"/>
                    <a:gd name="T10" fmla="*/ 134 w 157"/>
                    <a:gd name="T11" fmla="*/ 9 h 115"/>
                    <a:gd name="T12" fmla="*/ 94 w 157"/>
                    <a:gd name="T13" fmla="*/ 4 h 115"/>
                    <a:gd name="T14" fmla="*/ 17 w 157"/>
                    <a:gd name="T15" fmla="*/ 17 h 115"/>
                    <a:gd name="T16" fmla="*/ 15 w 157"/>
                    <a:gd name="T17" fmla="*/ 18 h 115"/>
                    <a:gd name="T18" fmla="*/ 17 w 157"/>
                    <a:gd name="T19" fmla="*/ 19 h 115"/>
                    <a:gd name="T20" fmla="*/ 77 w 157"/>
                    <a:gd name="T21" fmla="*/ 9 h 115"/>
                    <a:gd name="T22" fmla="*/ 149 w 157"/>
                    <a:gd name="T23" fmla="*/ 28 h 115"/>
                    <a:gd name="T24" fmla="*/ 147 w 157"/>
                    <a:gd name="T25" fmla="*/ 80 h 115"/>
                    <a:gd name="T26" fmla="*/ 93 w 157"/>
                    <a:gd name="T27" fmla="*/ 112 h 115"/>
                    <a:gd name="T28" fmla="*/ 31 w 157"/>
                    <a:gd name="T29" fmla="*/ 83 h 115"/>
                    <a:gd name="T30" fmla="*/ 18 w 157"/>
                    <a:gd name="T31" fmla="*/ 19 h 115"/>
                    <a:gd name="T32" fmla="*/ 14 w 157"/>
                    <a:gd name="T33" fmla="*/ 18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7" h="115">
                      <a:moveTo>
                        <a:pt x="14" y="18"/>
                      </a:moveTo>
                      <a:cubicBezTo>
                        <a:pt x="0" y="38"/>
                        <a:pt x="9" y="62"/>
                        <a:pt x="24" y="79"/>
                      </a:cubicBezTo>
                      <a:cubicBezTo>
                        <a:pt x="38" y="96"/>
                        <a:pt x="56" y="107"/>
                        <a:pt x="78" y="112"/>
                      </a:cubicBezTo>
                      <a:cubicBezTo>
                        <a:pt x="96" y="115"/>
                        <a:pt x="119" y="114"/>
                        <a:pt x="135" y="103"/>
                      </a:cubicBezTo>
                      <a:cubicBezTo>
                        <a:pt x="151" y="92"/>
                        <a:pt x="156" y="69"/>
                        <a:pt x="157" y="51"/>
                      </a:cubicBezTo>
                      <a:cubicBezTo>
                        <a:pt x="157" y="33"/>
                        <a:pt x="151" y="17"/>
                        <a:pt x="134" y="9"/>
                      </a:cubicBezTo>
                      <a:cubicBezTo>
                        <a:pt x="122" y="5"/>
                        <a:pt x="107" y="2"/>
                        <a:pt x="94" y="4"/>
                      </a:cubicBezTo>
                      <a:cubicBezTo>
                        <a:pt x="69" y="8"/>
                        <a:pt x="43" y="13"/>
                        <a:pt x="17" y="17"/>
                      </a:cubicBezTo>
                      <a:cubicBezTo>
                        <a:pt x="17" y="18"/>
                        <a:pt x="16" y="18"/>
                        <a:pt x="15" y="18"/>
                      </a:cubicBezTo>
                      <a:cubicBezTo>
                        <a:pt x="13" y="18"/>
                        <a:pt x="16" y="20"/>
                        <a:pt x="17" y="19"/>
                      </a:cubicBezTo>
                      <a:cubicBezTo>
                        <a:pt x="37" y="16"/>
                        <a:pt x="57" y="12"/>
                        <a:pt x="77" y="9"/>
                      </a:cubicBezTo>
                      <a:cubicBezTo>
                        <a:pt x="102" y="5"/>
                        <a:pt x="136" y="0"/>
                        <a:pt x="149" y="28"/>
                      </a:cubicBezTo>
                      <a:cubicBezTo>
                        <a:pt x="157" y="43"/>
                        <a:pt x="153" y="65"/>
                        <a:pt x="147" y="80"/>
                      </a:cubicBezTo>
                      <a:cubicBezTo>
                        <a:pt x="138" y="104"/>
                        <a:pt x="117" y="112"/>
                        <a:pt x="93" y="112"/>
                      </a:cubicBezTo>
                      <a:cubicBezTo>
                        <a:pt x="69" y="111"/>
                        <a:pt x="47" y="100"/>
                        <a:pt x="31" y="83"/>
                      </a:cubicBezTo>
                      <a:cubicBezTo>
                        <a:pt x="15" y="66"/>
                        <a:pt x="3" y="40"/>
                        <a:pt x="18" y="19"/>
                      </a:cubicBezTo>
                      <a:cubicBezTo>
                        <a:pt x="19" y="18"/>
                        <a:pt x="15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5" name="îŝḷïḑè">
                  <a:extLst>
                    <a:ext uri="{FF2B5EF4-FFF2-40B4-BE49-F238E27FC236}">
                      <a16:creationId xmlns:a16="http://schemas.microsoft.com/office/drawing/2014/main" id="{DB651FA4-54C5-426C-A7C7-5C7BF3332AF8}"/>
                    </a:ext>
                  </a:extLst>
                </p:cNvPr>
                <p:cNvSpPr/>
                <p:nvPr/>
              </p:nvSpPr>
              <p:spPr bwMode="auto">
                <a:xfrm>
                  <a:off x="5888038" y="4268788"/>
                  <a:ext cx="385763" cy="280988"/>
                </a:xfrm>
                <a:custGeom>
                  <a:avLst/>
                  <a:gdLst>
                    <a:gd name="T0" fmla="*/ 13 w 117"/>
                    <a:gd name="T1" fmla="*/ 11 h 85"/>
                    <a:gd name="T2" fmla="*/ 24 w 117"/>
                    <a:gd name="T3" fmla="*/ 60 h 85"/>
                    <a:gd name="T4" fmla="*/ 92 w 117"/>
                    <a:gd name="T5" fmla="*/ 78 h 85"/>
                    <a:gd name="T6" fmla="*/ 116 w 117"/>
                    <a:gd name="T7" fmla="*/ 29 h 85"/>
                    <a:gd name="T8" fmla="*/ 73 w 117"/>
                    <a:gd name="T9" fmla="*/ 0 h 85"/>
                    <a:gd name="T10" fmla="*/ 13 w 117"/>
                    <a:gd name="T11" fmla="*/ 1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85">
                      <a:moveTo>
                        <a:pt x="13" y="11"/>
                      </a:moveTo>
                      <a:cubicBezTo>
                        <a:pt x="0" y="27"/>
                        <a:pt x="12" y="48"/>
                        <a:pt x="24" y="60"/>
                      </a:cubicBezTo>
                      <a:cubicBezTo>
                        <a:pt x="40" y="78"/>
                        <a:pt x="68" y="85"/>
                        <a:pt x="92" y="78"/>
                      </a:cubicBezTo>
                      <a:cubicBezTo>
                        <a:pt x="111" y="71"/>
                        <a:pt x="117" y="47"/>
                        <a:pt x="116" y="29"/>
                      </a:cubicBezTo>
                      <a:cubicBezTo>
                        <a:pt x="115" y="4"/>
                        <a:pt x="94" y="0"/>
                        <a:pt x="73" y="0"/>
                      </a:cubicBez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FCA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6" name="ï$ḻíde">
                  <a:extLst>
                    <a:ext uri="{FF2B5EF4-FFF2-40B4-BE49-F238E27FC236}">
                      <a16:creationId xmlns:a16="http://schemas.microsoft.com/office/drawing/2014/main" id="{AED056F5-BE70-4359-AA42-A622E31EEBEE}"/>
                    </a:ext>
                  </a:extLst>
                </p:cNvPr>
                <p:cNvSpPr/>
                <p:nvPr/>
              </p:nvSpPr>
              <p:spPr bwMode="auto">
                <a:xfrm>
                  <a:off x="6291263" y="4279901"/>
                  <a:ext cx="455613" cy="517525"/>
                </a:xfrm>
                <a:custGeom>
                  <a:avLst/>
                  <a:gdLst>
                    <a:gd name="T0" fmla="*/ 0 w 138"/>
                    <a:gd name="T1" fmla="*/ 3 h 157"/>
                    <a:gd name="T2" fmla="*/ 106 w 138"/>
                    <a:gd name="T3" fmla="*/ 157 h 157"/>
                    <a:gd name="T4" fmla="*/ 138 w 138"/>
                    <a:gd name="T5" fmla="*/ 153 h 157"/>
                    <a:gd name="T6" fmla="*/ 86 w 138"/>
                    <a:gd name="T7" fmla="*/ 68 h 157"/>
                    <a:gd name="T8" fmla="*/ 21 w 138"/>
                    <a:gd name="T9" fmla="*/ 0 h 157"/>
                    <a:gd name="T10" fmla="*/ 0 w 138"/>
                    <a:gd name="T11" fmla="*/ 3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8" h="157">
                      <a:moveTo>
                        <a:pt x="0" y="3"/>
                      </a:moveTo>
                      <a:cubicBezTo>
                        <a:pt x="63" y="65"/>
                        <a:pt x="106" y="157"/>
                        <a:pt x="106" y="157"/>
                      </a:cubicBezTo>
                      <a:cubicBezTo>
                        <a:pt x="115" y="157"/>
                        <a:pt x="129" y="153"/>
                        <a:pt x="138" y="153"/>
                      </a:cubicBezTo>
                      <a:cubicBezTo>
                        <a:pt x="121" y="120"/>
                        <a:pt x="105" y="92"/>
                        <a:pt x="86" y="68"/>
                      </a:cubicBezTo>
                      <a:cubicBezTo>
                        <a:pt x="67" y="44"/>
                        <a:pt x="47" y="16"/>
                        <a:pt x="21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7" name="iṥ1ïḋe">
                  <a:extLst>
                    <a:ext uri="{FF2B5EF4-FFF2-40B4-BE49-F238E27FC236}">
                      <a16:creationId xmlns:a16="http://schemas.microsoft.com/office/drawing/2014/main" id="{9A5A6DE3-7AE0-4D57-A71F-74AB3C7FEFDB}"/>
                    </a:ext>
                  </a:extLst>
                </p:cNvPr>
                <p:cNvSpPr/>
                <p:nvPr/>
              </p:nvSpPr>
              <p:spPr bwMode="auto">
                <a:xfrm>
                  <a:off x="5765800" y="4276726"/>
                  <a:ext cx="409575" cy="606425"/>
                </a:xfrm>
                <a:custGeom>
                  <a:avLst/>
                  <a:gdLst>
                    <a:gd name="T0" fmla="*/ 0 w 124"/>
                    <a:gd name="T1" fmla="*/ 0 h 184"/>
                    <a:gd name="T2" fmla="*/ 88 w 124"/>
                    <a:gd name="T3" fmla="*/ 184 h 184"/>
                    <a:gd name="T4" fmla="*/ 124 w 124"/>
                    <a:gd name="T5" fmla="*/ 178 h 184"/>
                    <a:gd name="T6" fmla="*/ 40 w 124"/>
                    <a:gd name="T7" fmla="*/ 8 h 184"/>
                    <a:gd name="T8" fmla="*/ 0 w 124"/>
                    <a:gd name="T9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184">
                      <a:moveTo>
                        <a:pt x="0" y="0"/>
                      </a:moveTo>
                      <a:cubicBezTo>
                        <a:pt x="15" y="22"/>
                        <a:pt x="88" y="184"/>
                        <a:pt x="88" y="184"/>
                      </a:cubicBezTo>
                      <a:cubicBezTo>
                        <a:pt x="98" y="182"/>
                        <a:pt x="114" y="179"/>
                        <a:pt x="124" y="178"/>
                      </a:cubicBezTo>
                      <a:cubicBezTo>
                        <a:pt x="124" y="165"/>
                        <a:pt x="61" y="30"/>
                        <a:pt x="40" y="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8" name="íSľïdê">
                  <a:extLst>
                    <a:ext uri="{FF2B5EF4-FFF2-40B4-BE49-F238E27FC236}">
                      <a16:creationId xmlns:a16="http://schemas.microsoft.com/office/drawing/2014/main" id="{60D20F77-8C6E-4CF7-AD5F-31D74501C38E}"/>
                    </a:ext>
                  </a:extLst>
                </p:cNvPr>
                <p:cNvSpPr/>
                <p:nvPr/>
              </p:nvSpPr>
              <p:spPr bwMode="auto">
                <a:xfrm>
                  <a:off x="5343525" y="2868613"/>
                  <a:ext cx="1452563" cy="1489075"/>
                </a:xfrm>
                <a:custGeom>
                  <a:avLst/>
                  <a:gdLst>
                    <a:gd name="T0" fmla="*/ 28 w 440"/>
                    <a:gd name="T1" fmla="*/ 349 h 452"/>
                    <a:gd name="T2" fmla="*/ 154 w 440"/>
                    <a:gd name="T3" fmla="*/ 436 h 452"/>
                    <a:gd name="T4" fmla="*/ 288 w 440"/>
                    <a:gd name="T5" fmla="*/ 442 h 452"/>
                    <a:gd name="T6" fmla="*/ 410 w 440"/>
                    <a:gd name="T7" fmla="*/ 353 h 452"/>
                    <a:gd name="T8" fmla="*/ 414 w 440"/>
                    <a:gd name="T9" fmla="*/ 216 h 452"/>
                    <a:gd name="T10" fmla="*/ 392 w 440"/>
                    <a:gd name="T11" fmla="*/ 147 h 452"/>
                    <a:gd name="T12" fmla="*/ 369 w 440"/>
                    <a:gd name="T13" fmla="*/ 76 h 452"/>
                    <a:gd name="T14" fmla="*/ 231 w 440"/>
                    <a:gd name="T15" fmla="*/ 7 h 452"/>
                    <a:gd name="T16" fmla="*/ 2 w 440"/>
                    <a:gd name="T17" fmla="*/ 236 h 452"/>
                    <a:gd name="T18" fmla="*/ 26 w 440"/>
                    <a:gd name="T19" fmla="*/ 339 h 452"/>
                    <a:gd name="T20" fmla="*/ 28 w 440"/>
                    <a:gd name="T21" fmla="*/ 349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452">
                      <a:moveTo>
                        <a:pt x="28" y="349"/>
                      </a:moveTo>
                      <a:cubicBezTo>
                        <a:pt x="45" y="396"/>
                        <a:pt x="110" y="423"/>
                        <a:pt x="154" y="436"/>
                      </a:cubicBezTo>
                      <a:cubicBezTo>
                        <a:pt x="197" y="449"/>
                        <a:pt x="244" y="452"/>
                        <a:pt x="288" y="442"/>
                      </a:cubicBezTo>
                      <a:cubicBezTo>
                        <a:pt x="341" y="431"/>
                        <a:pt x="380" y="400"/>
                        <a:pt x="410" y="353"/>
                      </a:cubicBezTo>
                      <a:cubicBezTo>
                        <a:pt x="440" y="308"/>
                        <a:pt x="435" y="264"/>
                        <a:pt x="414" y="216"/>
                      </a:cubicBezTo>
                      <a:cubicBezTo>
                        <a:pt x="405" y="193"/>
                        <a:pt x="398" y="170"/>
                        <a:pt x="392" y="147"/>
                      </a:cubicBezTo>
                      <a:cubicBezTo>
                        <a:pt x="388" y="122"/>
                        <a:pt x="385" y="96"/>
                        <a:pt x="369" y="76"/>
                      </a:cubicBezTo>
                      <a:cubicBezTo>
                        <a:pt x="337" y="37"/>
                        <a:pt x="283" y="0"/>
                        <a:pt x="231" y="7"/>
                      </a:cubicBezTo>
                      <a:cubicBezTo>
                        <a:pt x="115" y="20"/>
                        <a:pt x="13" y="119"/>
                        <a:pt x="2" y="236"/>
                      </a:cubicBezTo>
                      <a:cubicBezTo>
                        <a:pt x="0" y="269"/>
                        <a:pt x="4" y="314"/>
                        <a:pt x="26" y="339"/>
                      </a:cubicBezTo>
                      <a:cubicBezTo>
                        <a:pt x="28" y="349"/>
                        <a:pt x="28" y="349"/>
                        <a:pt x="28" y="349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59" name="îślîḋè">
                  <a:extLst>
                    <a:ext uri="{FF2B5EF4-FFF2-40B4-BE49-F238E27FC236}">
                      <a16:creationId xmlns:a16="http://schemas.microsoft.com/office/drawing/2014/main" id="{FC6E8058-37DE-4611-BFFD-C92ED7307A02}"/>
                    </a:ext>
                  </a:extLst>
                </p:cNvPr>
                <p:cNvSpPr/>
                <p:nvPr/>
              </p:nvSpPr>
              <p:spPr bwMode="auto">
                <a:xfrm>
                  <a:off x="5221288" y="2770188"/>
                  <a:ext cx="1443038" cy="1192213"/>
                </a:xfrm>
                <a:custGeom>
                  <a:avLst/>
                  <a:gdLst>
                    <a:gd name="T0" fmla="*/ 9 w 437"/>
                    <a:gd name="T1" fmla="*/ 240 h 362"/>
                    <a:gd name="T2" fmla="*/ 59 w 437"/>
                    <a:gd name="T3" fmla="*/ 358 h 362"/>
                    <a:gd name="T4" fmla="*/ 51 w 437"/>
                    <a:gd name="T5" fmla="*/ 269 h 362"/>
                    <a:gd name="T6" fmla="*/ 67 w 437"/>
                    <a:gd name="T7" fmla="*/ 292 h 362"/>
                    <a:gd name="T8" fmla="*/ 76 w 437"/>
                    <a:gd name="T9" fmla="*/ 254 h 362"/>
                    <a:gd name="T10" fmla="*/ 76 w 437"/>
                    <a:gd name="T11" fmla="*/ 178 h 362"/>
                    <a:gd name="T12" fmla="*/ 91 w 437"/>
                    <a:gd name="T13" fmla="*/ 212 h 362"/>
                    <a:gd name="T14" fmla="*/ 109 w 437"/>
                    <a:gd name="T15" fmla="*/ 177 h 362"/>
                    <a:gd name="T16" fmla="*/ 130 w 437"/>
                    <a:gd name="T17" fmla="*/ 103 h 362"/>
                    <a:gd name="T18" fmla="*/ 146 w 437"/>
                    <a:gd name="T19" fmla="*/ 124 h 362"/>
                    <a:gd name="T20" fmla="*/ 147 w 437"/>
                    <a:gd name="T21" fmla="*/ 124 h 362"/>
                    <a:gd name="T22" fmla="*/ 150 w 437"/>
                    <a:gd name="T23" fmla="*/ 89 h 362"/>
                    <a:gd name="T24" fmla="*/ 218 w 437"/>
                    <a:gd name="T25" fmla="*/ 112 h 362"/>
                    <a:gd name="T26" fmla="*/ 209 w 437"/>
                    <a:gd name="T27" fmla="*/ 57 h 362"/>
                    <a:gd name="T28" fmla="*/ 278 w 437"/>
                    <a:gd name="T29" fmla="*/ 94 h 362"/>
                    <a:gd name="T30" fmla="*/ 271 w 437"/>
                    <a:gd name="T31" fmla="*/ 48 h 362"/>
                    <a:gd name="T32" fmla="*/ 324 w 437"/>
                    <a:gd name="T33" fmla="*/ 81 h 362"/>
                    <a:gd name="T34" fmla="*/ 329 w 437"/>
                    <a:gd name="T35" fmla="*/ 56 h 362"/>
                    <a:gd name="T36" fmla="*/ 402 w 437"/>
                    <a:gd name="T37" fmla="*/ 85 h 362"/>
                    <a:gd name="T38" fmla="*/ 371 w 437"/>
                    <a:gd name="T39" fmla="*/ 30 h 362"/>
                    <a:gd name="T40" fmla="*/ 237 w 437"/>
                    <a:gd name="T41" fmla="*/ 0 h 362"/>
                    <a:gd name="T42" fmla="*/ 229 w 437"/>
                    <a:gd name="T43" fmla="*/ 0 h 362"/>
                    <a:gd name="T44" fmla="*/ 9 w 437"/>
                    <a:gd name="T45" fmla="*/ 240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7" h="362">
                      <a:moveTo>
                        <a:pt x="9" y="240"/>
                      </a:moveTo>
                      <a:cubicBezTo>
                        <a:pt x="0" y="297"/>
                        <a:pt x="42" y="356"/>
                        <a:pt x="59" y="358"/>
                      </a:cubicBezTo>
                      <a:cubicBezTo>
                        <a:pt x="84" y="362"/>
                        <a:pt x="58" y="282"/>
                        <a:pt x="51" y="269"/>
                      </a:cubicBezTo>
                      <a:cubicBezTo>
                        <a:pt x="52" y="276"/>
                        <a:pt x="60" y="293"/>
                        <a:pt x="67" y="292"/>
                      </a:cubicBezTo>
                      <a:cubicBezTo>
                        <a:pt x="74" y="290"/>
                        <a:pt x="75" y="259"/>
                        <a:pt x="76" y="254"/>
                      </a:cubicBezTo>
                      <a:cubicBezTo>
                        <a:pt x="77" y="228"/>
                        <a:pt x="76" y="203"/>
                        <a:pt x="76" y="178"/>
                      </a:cubicBezTo>
                      <a:cubicBezTo>
                        <a:pt x="76" y="185"/>
                        <a:pt x="80" y="211"/>
                        <a:pt x="91" y="212"/>
                      </a:cubicBezTo>
                      <a:cubicBezTo>
                        <a:pt x="103" y="214"/>
                        <a:pt x="107" y="185"/>
                        <a:pt x="109" y="177"/>
                      </a:cubicBezTo>
                      <a:cubicBezTo>
                        <a:pt x="116" y="152"/>
                        <a:pt x="121" y="126"/>
                        <a:pt x="130" y="103"/>
                      </a:cubicBezTo>
                      <a:cubicBezTo>
                        <a:pt x="133" y="111"/>
                        <a:pt x="140" y="117"/>
                        <a:pt x="146" y="124"/>
                      </a:cubicBezTo>
                      <a:cubicBezTo>
                        <a:pt x="146" y="124"/>
                        <a:pt x="146" y="124"/>
                        <a:pt x="147" y="124"/>
                      </a:cubicBezTo>
                      <a:cubicBezTo>
                        <a:pt x="151" y="113"/>
                        <a:pt x="150" y="101"/>
                        <a:pt x="150" y="89"/>
                      </a:cubicBezTo>
                      <a:cubicBezTo>
                        <a:pt x="168" y="102"/>
                        <a:pt x="194" y="118"/>
                        <a:pt x="218" y="112"/>
                      </a:cubicBezTo>
                      <a:cubicBezTo>
                        <a:pt x="245" y="104"/>
                        <a:pt x="221" y="71"/>
                        <a:pt x="209" y="57"/>
                      </a:cubicBezTo>
                      <a:cubicBezTo>
                        <a:pt x="229" y="69"/>
                        <a:pt x="251" y="96"/>
                        <a:pt x="278" y="94"/>
                      </a:cubicBezTo>
                      <a:cubicBezTo>
                        <a:pt x="304" y="92"/>
                        <a:pt x="282" y="60"/>
                        <a:pt x="271" y="48"/>
                      </a:cubicBezTo>
                      <a:cubicBezTo>
                        <a:pt x="286" y="61"/>
                        <a:pt x="305" y="74"/>
                        <a:pt x="324" y="81"/>
                      </a:cubicBezTo>
                      <a:cubicBezTo>
                        <a:pt x="350" y="89"/>
                        <a:pt x="343" y="70"/>
                        <a:pt x="329" y="56"/>
                      </a:cubicBezTo>
                      <a:cubicBezTo>
                        <a:pt x="342" y="71"/>
                        <a:pt x="381" y="93"/>
                        <a:pt x="402" y="85"/>
                      </a:cubicBezTo>
                      <a:cubicBezTo>
                        <a:pt x="437" y="73"/>
                        <a:pt x="387" y="38"/>
                        <a:pt x="371" y="30"/>
                      </a:cubicBezTo>
                      <a:cubicBezTo>
                        <a:pt x="332" y="11"/>
                        <a:pt x="281" y="1"/>
                        <a:pt x="237" y="0"/>
                      </a:cubicBezTo>
                      <a:cubicBezTo>
                        <a:pt x="235" y="0"/>
                        <a:pt x="232" y="0"/>
                        <a:pt x="229" y="0"/>
                      </a:cubicBezTo>
                      <a:cubicBezTo>
                        <a:pt x="229" y="0"/>
                        <a:pt x="31" y="72"/>
                        <a:pt x="9" y="240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0" name="îṧľíḑé">
                  <a:extLst>
                    <a:ext uri="{FF2B5EF4-FFF2-40B4-BE49-F238E27FC236}">
                      <a16:creationId xmlns:a16="http://schemas.microsoft.com/office/drawing/2014/main" id="{E5BCAF56-6B9C-457F-A491-5BF4EC54E621}"/>
                    </a:ext>
                  </a:extLst>
                </p:cNvPr>
                <p:cNvSpPr/>
                <p:nvPr/>
              </p:nvSpPr>
              <p:spPr bwMode="auto">
                <a:xfrm>
                  <a:off x="5164138" y="3732213"/>
                  <a:ext cx="311150" cy="376238"/>
                </a:xfrm>
                <a:custGeom>
                  <a:avLst/>
                  <a:gdLst>
                    <a:gd name="T0" fmla="*/ 74 w 94"/>
                    <a:gd name="T1" fmla="*/ 65 h 114"/>
                    <a:gd name="T2" fmla="*/ 32 w 94"/>
                    <a:gd name="T3" fmla="*/ 7 h 114"/>
                    <a:gd name="T4" fmla="*/ 3 w 94"/>
                    <a:gd name="T5" fmla="*/ 52 h 114"/>
                    <a:gd name="T6" fmla="*/ 49 w 94"/>
                    <a:gd name="T7" fmla="*/ 109 h 114"/>
                    <a:gd name="T8" fmla="*/ 94 w 94"/>
                    <a:gd name="T9" fmla="*/ 9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114">
                      <a:moveTo>
                        <a:pt x="74" y="65"/>
                      </a:moveTo>
                      <a:cubicBezTo>
                        <a:pt x="67" y="43"/>
                        <a:pt x="58" y="12"/>
                        <a:pt x="32" y="7"/>
                      </a:cubicBezTo>
                      <a:cubicBezTo>
                        <a:pt x="2" y="0"/>
                        <a:pt x="0" y="30"/>
                        <a:pt x="3" y="52"/>
                      </a:cubicBezTo>
                      <a:cubicBezTo>
                        <a:pt x="8" y="78"/>
                        <a:pt x="24" y="101"/>
                        <a:pt x="49" y="109"/>
                      </a:cubicBezTo>
                      <a:cubicBezTo>
                        <a:pt x="64" y="113"/>
                        <a:pt x="91" y="114"/>
                        <a:pt x="94" y="96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1" name="ïṡḷïḋé">
                  <a:extLst>
                    <a:ext uri="{FF2B5EF4-FFF2-40B4-BE49-F238E27FC236}">
                      <a16:creationId xmlns:a16="http://schemas.microsoft.com/office/drawing/2014/main" id="{10116F43-65F5-4AF8-B090-CB0E4E36B09F}"/>
                    </a:ext>
                  </a:extLst>
                </p:cNvPr>
                <p:cNvSpPr/>
                <p:nvPr/>
              </p:nvSpPr>
              <p:spPr bwMode="auto">
                <a:xfrm>
                  <a:off x="6200775" y="3606801"/>
                  <a:ext cx="212725" cy="244475"/>
                </a:xfrm>
                <a:custGeom>
                  <a:avLst/>
                  <a:gdLst>
                    <a:gd name="T0" fmla="*/ 0 w 64"/>
                    <a:gd name="T1" fmla="*/ 0 h 74"/>
                    <a:gd name="T2" fmla="*/ 41 w 64"/>
                    <a:gd name="T3" fmla="*/ 36 h 74"/>
                    <a:gd name="T4" fmla="*/ 62 w 64"/>
                    <a:gd name="T5" fmla="*/ 48 h 74"/>
                    <a:gd name="T6" fmla="*/ 32 w 64"/>
                    <a:gd name="T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4">
                      <a:moveTo>
                        <a:pt x="0" y="0"/>
                      </a:moveTo>
                      <a:cubicBezTo>
                        <a:pt x="5" y="24"/>
                        <a:pt x="17" y="43"/>
                        <a:pt x="41" y="36"/>
                      </a:cubicBezTo>
                      <a:cubicBezTo>
                        <a:pt x="54" y="33"/>
                        <a:pt x="64" y="27"/>
                        <a:pt x="62" y="48"/>
                      </a:cubicBezTo>
                      <a:cubicBezTo>
                        <a:pt x="61" y="63"/>
                        <a:pt x="48" y="74"/>
                        <a:pt x="32" y="7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2" name="íŝḷîḍê">
                  <a:extLst>
                    <a:ext uri="{FF2B5EF4-FFF2-40B4-BE49-F238E27FC236}">
                      <a16:creationId xmlns:a16="http://schemas.microsoft.com/office/drawing/2014/main" id="{1F7CCDB2-78CD-477D-A541-AD524C30C9B0}"/>
                    </a:ext>
                  </a:extLst>
                </p:cNvPr>
                <p:cNvSpPr/>
                <p:nvPr/>
              </p:nvSpPr>
              <p:spPr bwMode="auto">
                <a:xfrm>
                  <a:off x="6200775" y="3606801"/>
                  <a:ext cx="212725" cy="241300"/>
                </a:xfrm>
                <a:custGeom>
                  <a:avLst/>
                  <a:gdLst>
                    <a:gd name="T0" fmla="*/ 0 w 64"/>
                    <a:gd name="T1" fmla="*/ 0 h 73"/>
                    <a:gd name="T2" fmla="*/ 2 w 64"/>
                    <a:gd name="T3" fmla="*/ 5 h 73"/>
                    <a:gd name="T4" fmla="*/ 4 w 64"/>
                    <a:gd name="T5" fmla="*/ 12 h 73"/>
                    <a:gd name="T6" fmla="*/ 8 w 64"/>
                    <a:gd name="T7" fmla="*/ 20 h 73"/>
                    <a:gd name="T8" fmla="*/ 14 w 64"/>
                    <a:gd name="T9" fmla="*/ 28 h 73"/>
                    <a:gd name="T10" fmla="*/ 23 w 64"/>
                    <a:gd name="T11" fmla="*/ 34 h 73"/>
                    <a:gd name="T12" fmla="*/ 35 w 64"/>
                    <a:gd name="T13" fmla="*/ 35 h 73"/>
                    <a:gd name="T14" fmla="*/ 47 w 64"/>
                    <a:gd name="T15" fmla="*/ 32 h 73"/>
                    <a:gd name="T16" fmla="*/ 54 w 64"/>
                    <a:gd name="T17" fmla="*/ 31 h 73"/>
                    <a:gd name="T18" fmla="*/ 58 w 64"/>
                    <a:gd name="T19" fmla="*/ 31 h 73"/>
                    <a:gd name="T20" fmla="*/ 62 w 64"/>
                    <a:gd name="T21" fmla="*/ 33 h 73"/>
                    <a:gd name="T22" fmla="*/ 64 w 64"/>
                    <a:gd name="T23" fmla="*/ 40 h 73"/>
                    <a:gd name="T24" fmla="*/ 64 w 64"/>
                    <a:gd name="T25" fmla="*/ 47 h 73"/>
                    <a:gd name="T26" fmla="*/ 60 w 64"/>
                    <a:gd name="T27" fmla="*/ 59 h 73"/>
                    <a:gd name="T28" fmla="*/ 53 w 64"/>
                    <a:gd name="T29" fmla="*/ 67 h 73"/>
                    <a:gd name="T30" fmla="*/ 45 w 64"/>
                    <a:gd name="T31" fmla="*/ 72 h 73"/>
                    <a:gd name="T32" fmla="*/ 38 w 64"/>
                    <a:gd name="T33" fmla="*/ 73 h 73"/>
                    <a:gd name="T34" fmla="*/ 34 w 64"/>
                    <a:gd name="T35" fmla="*/ 72 h 73"/>
                    <a:gd name="T36" fmla="*/ 32 w 64"/>
                    <a:gd name="T37" fmla="*/ 72 h 73"/>
                    <a:gd name="T38" fmla="*/ 34 w 64"/>
                    <a:gd name="T39" fmla="*/ 72 h 73"/>
                    <a:gd name="T40" fmla="*/ 38 w 64"/>
                    <a:gd name="T41" fmla="*/ 72 h 73"/>
                    <a:gd name="T42" fmla="*/ 45 w 64"/>
                    <a:gd name="T43" fmla="*/ 70 h 73"/>
                    <a:gd name="T44" fmla="*/ 52 w 64"/>
                    <a:gd name="T45" fmla="*/ 66 h 73"/>
                    <a:gd name="T46" fmla="*/ 58 w 64"/>
                    <a:gd name="T47" fmla="*/ 58 h 73"/>
                    <a:gd name="T48" fmla="*/ 60 w 64"/>
                    <a:gd name="T49" fmla="*/ 47 h 73"/>
                    <a:gd name="T50" fmla="*/ 60 w 64"/>
                    <a:gd name="T51" fmla="*/ 41 h 73"/>
                    <a:gd name="T52" fmla="*/ 59 w 64"/>
                    <a:gd name="T53" fmla="*/ 36 h 73"/>
                    <a:gd name="T54" fmla="*/ 48 w 64"/>
                    <a:gd name="T55" fmla="*/ 36 h 73"/>
                    <a:gd name="T56" fmla="*/ 35 w 64"/>
                    <a:gd name="T57" fmla="*/ 39 h 73"/>
                    <a:gd name="T58" fmla="*/ 22 w 64"/>
                    <a:gd name="T59" fmla="*/ 37 h 73"/>
                    <a:gd name="T60" fmla="*/ 12 w 64"/>
                    <a:gd name="T61" fmla="*/ 30 h 73"/>
                    <a:gd name="T62" fmla="*/ 6 w 64"/>
                    <a:gd name="T63" fmla="*/ 21 h 73"/>
                    <a:gd name="T64" fmla="*/ 3 w 64"/>
                    <a:gd name="T65" fmla="*/ 12 h 73"/>
                    <a:gd name="T66" fmla="*/ 1 w 64"/>
                    <a:gd name="T67" fmla="*/ 6 h 73"/>
                    <a:gd name="T68" fmla="*/ 1 w 64"/>
                    <a:gd name="T69" fmla="*/ 1 h 73"/>
                    <a:gd name="T70" fmla="*/ 0 w 64"/>
                    <a:gd name="T7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4" h="73">
                      <a:moveTo>
                        <a:pt x="0" y="0"/>
                      </a:moveTo>
                      <a:cubicBezTo>
                        <a:pt x="0" y="0"/>
                        <a:pt x="1" y="2"/>
                        <a:pt x="2" y="5"/>
                      </a:cubicBezTo>
                      <a:cubicBezTo>
                        <a:pt x="2" y="7"/>
                        <a:pt x="3" y="9"/>
                        <a:pt x="4" y="12"/>
                      </a:cubicBezTo>
                      <a:cubicBezTo>
                        <a:pt x="5" y="14"/>
                        <a:pt x="6" y="17"/>
                        <a:pt x="8" y="20"/>
                      </a:cubicBezTo>
                      <a:cubicBezTo>
                        <a:pt x="10" y="23"/>
                        <a:pt x="12" y="26"/>
                        <a:pt x="14" y="28"/>
                      </a:cubicBezTo>
                      <a:cubicBezTo>
                        <a:pt x="17" y="31"/>
                        <a:pt x="20" y="33"/>
                        <a:pt x="23" y="34"/>
                      </a:cubicBezTo>
                      <a:cubicBezTo>
                        <a:pt x="27" y="35"/>
                        <a:pt x="31" y="36"/>
                        <a:pt x="35" y="35"/>
                      </a:cubicBezTo>
                      <a:cubicBezTo>
                        <a:pt x="39" y="35"/>
                        <a:pt x="43" y="33"/>
                        <a:pt x="47" y="32"/>
                      </a:cubicBezTo>
                      <a:cubicBezTo>
                        <a:pt x="49" y="32"/>
                        <a:pt x="52" y="31"/>
                        <a:pt x="54" y="31"/>
                      </a:cubicBezTo>
                      <a:cubicBezTo>
                        <a:pt x="55" y="31"/>
                        <a:pt x="57" y="31"/>
                        <a:pt x="58" y="31"/>
                      </a:cubicBezTo>
                      <a:cubicBezTo>
                        <a:pt x="59" y="31"/>
                        <a:pt x="61" y="32"/>
                        <a:pt x="62" y="33"/>
                      </a:cubicBezTo>
                      <a:cubicBezTo>
                        <a:pt x="63" y="36"/>
                        <a:pt x="64" y="38"/>
                        <a:pt x="64" y="40"/>
                      </a:cubicBezTo>
                      <a:cubicBezTo>
                        <a:pt x="64" y="43"/>
                        <a:pt x="64" y="45"/>
                        <a:pt x="64" y="47"/>
                      </a:cubicBezTo>
                      <a:cubicBezTo>
                        <a:pt x="63" y="51"/>
                        <a:pt x="62" y="55"/>
                        <a:pt x="60" y="59"/>
                      </a:cubicBezTo>
                      <a:cubicBezTo>
                        <a:pt x="59" y="62"/>
                        <a:pt x="56" y="65"/>
                        <a:pt x="53" y="67"/>
                      </a:cubicBezTo>
                      <a:cubicBezTo>
                        <a:pt x="51" y="70"/>
                        <a:pt x="48" y="71"/>
                        <a:pt x="45" y="72"/>
                      </a:cubicBezTo>
                      <a:cubicBezTo>
                        <a:pt x="43" y="72"/>
                        <a:pt x="40" y="73"/>
                        <a:pt x="38" y="73"/>
                      </a:cubicBezTo>
                      <a:cubicBezTo>
                        <a:pt x="36" y="73"/>
                        <a:pt x="35" y="73"/>
                        <a:pt x="34" y="72"/>
                      </a:cubicBezTo>
                      <a:cubicBezTo>
                        <a:pt x="33" y="72"/>
                        <a:pt x="32" y="72"/>
                        <a:pt x="32" y="72"/>
                      </a:cubicBezTo>
                      <a:cubicBezTo>
                        <a:pt x="32" y="72"/>
                        <a:pt x="33" y="72"/>
                        <a:pt x="34" y="72"/>
                      </a:cubicBezTo>
                      <a:cubicBezTo>
                        <a:pt x="35" y="72"/>
                        <a:pt x="36" y="72"/>
                        <a:pt x="38" y="72"/>
                      </a:cubicBezTo>
                      <a:cubicBezTo>
                        <a:pt x="40" y="72"/>
                        <a:pt x="42" y="71"/>
                        <a:pt x="45" y="70"/>
                      </a:cubicBezTo>
                      <a:cubicBezTo>
                        <a:pt x="47" y="69"/>
                        <a:pt x="50" y="68"/>
                        <a:pt x="52" y="66"/>
                      </a:cubicBezTo>
                      <a:cubicBezTo>
                        <a:pt x="54" y="64"/>
                        <a:pt x="56" y="61"/>
                        <a:pt x="58" y="58"/>
                      </a:cubicBezTo>
                      <a:cubicBezTo>
                        <a:pt x="59" y="54"/>
                        <a:pt x="60" y="51"/>
                        <a:pt x="60" y="47"/>
                      </a:cubicBezTo>
                      <a:cubicBezTo>
                        <a:pt x="60" y="45"/>
                        <a:pt x="60" y="43"/>
                        <a:pt x="60" y="41"/>
                      </a:cubicBezTo>
                      <a:cubicBezTo>
                        <a:pt x="60" y="39"/>
                        <a:pt x="60" y="37"/>
                        <a:pt x="59" y="36"/>
                      </a:cubicBezTo>
                      <a:cubicBezTo>
                        <a:pt x="57" y="34"/>
                        <a:pt x="52" y="35"/>
                        <a:pt x="48" y="36"/>
                      </a:cubicBezTo>
                      <a:cubicBezTo>
                        <a:pt x="44" y="37"/>
                        <a:pt x="40" y="38"/>
                        <a:pt x="35" y="39"/>
                      </a:cubicBezTo>
                      <a:cubicBezTo>
                        <a:pt x="31" y="39"/>
                        <a:pt x="26" y="39"/>
                        <a:pt x="22" y="37"/>
                      </a:cubicBezTo>
                      <a:cubicBezTo>
                        <a:pt x="18" y="36"/>
                        <a:pt x="15" y="33"/>
                        <a:pt x="12" y="30"/>
                      </a:cubicBezTo>
                      <a:cubicBezTo>
                        <a:pt x="9" y="27"/>
                        <a:pt x="7" y="24"/>
                        <a:pt x="6" y="21"/>
                      </a:cubicBezTo>
                      <a:cubicBezTo>
                        <a:pt x="5" y="18"/>
                        <a:pt x="4" y="15"/>
                        <a:pt x="3" y="12"/>
                      </a:cubicBezTo>
                      <a:cubicBezTo>
                        <a:pt x="2" y="10"/>
                        <a:pt x="2" y="7"/>
                        <a:pt x="1" y="6"/>
                      </a:cubicBezTo>
                      <a:cubicBezTo>
                        <a:pt x="1" y="4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3" name="ïṩliḓe">
                  <a:extLst>
                    <a:ext uri="{FF2B5EF4-FFF2-40B4-BE49-F238E27FC236}">
                      <a16:creationId xmlns:a16="http://schemas.microsoft.com/office/drawing/2014/main" id="{778D79A1-4B0C-4590-A0DC-935346D87025}"/>
                    </a:ext>
                  </a:extLst>
                </p:cNvPr>
                <p:cNvSpPr/>
                <p:nvPr/>
              </p:nvSpPr>
              <p:spPr bwMode="auto">
                <a:xfrm>
                  <a:off x="5921375" y="3116263"/>
                  <a:ext cx="111125" cy="119063"/>
                </a:xfrm>
                <a:custGeom>
                  <a:avLst/>
                  <a:gdLst>
                    <a:gd name="T0" fmla="*/ 0 w 34"/>
                    <a:gd name="T1" fmla="*/ 29 h 36"/>
                    <a:gd name="T2" fmla="*/ 23 w 34"/>
                    <a:gd name="T3" fmla="*/ 21 h 36"/>
                    <a:gd name="T4" fmla="*/ 0 w 34"/>
                    <a:gd name="T5" fmla="*/ 28 h 36"/>
                    <a:gd name="T6" fmla="*/ 0 w 34"/>
                    <a:gd name="T7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36">
                      <a:moveTo>
                        <a:pt x="0" y="29"/>
                      </a:moveTo>
                      <a:cubicBezTo>
                        <a:pt x="8" y="36"/>
                        <a:pt x="19" y="28"/>
                        <a:pt x="23" y="21"/>
                      </a:cubicBezTo>
                      <a:cubicBezTo>
                        <a:pt x="34" y="0"/>
                        <a:pt x="3" y="11"/>
                        <a:pt x="0" y="28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4" name="íŝļïdè">
                  <a:extLst>
                    <a:ext uri="{FF2B5EF4-FFF2-40B4-BE49-F238E27FC236}">
                      <a16:creationId xmlns:a16="http://schemas.microsoft.com/office/drawing/2014/main" id="{178620E0-50FC-4B7D-878E-7A20F355DF4E}"/>
                    </a:ext>
                  </a:extLst>
                </p:cNvPr>
                <p:cNvSpPr/>
                <p:nvPr/>
              </p:nvSpPr>
              <p:spPr bwMode="auto">
                <a:xfrm>
                  <a:off x="6362700" y="3089276"/>
                  <a:ext cx="93663" cy="119063"/>
                </a:xfrm>
                <a:custGeom>
                  <a:avLst/>
                  <a:gdLst>
                    <a:gd name="T0" fmla="*/ 28 w 28"/>
                    <a:gd name="T1" fmla="*/ 34 h 36"/>
                    <a:gd name="T2" fmla="*/ 19 w 28"/>
                    <a:gd name="T3" fmla="*/ 11 h 36"/>
                    <a:gd name="T4" fmla="*/ 25 w 28"/>
                    <a:gd name="T5" fmla="*/ 34 h 36"/>
                    <a:gd name="T6" fmla="*/ 28 w 28"/>
                    <a:gd name="T7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34"/>
                      </a:moveTo>
                      <a:cubicBezTo>
                        <a:pt x="28" y="25"/>
                        <a:pt x="28" y="17"/>
                        <a:pt x="19" y="11"/>
                      </a:cubicBezTo>
                      <a:cubicBezTo>
                        <a:pt x="0" y="0"/>
                        <a:pt x="11" y="36"/>
                        <a:pt x="25" y="34"/>
                      </a:cubicBezTo>
                      <a:lnTo>
                        <a:pt x="28" y="34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5" name="íś1îḑè">
                  <a:extLst>
                    <a:ext uri="{FF2B5EF4-FFF2-40B4-BE49-F238E27FC236}">
                      <a16:creationId xmlns:a16="http://schemas.microsoft.com/office/drawing/2014/main" id="{E465A51C-30EF-48C2-9308-831DCE532735}"/>
                    </a:ext>
                  </a:extLst>
                </p:cNvPr>
                <p:cNvSpPr/>
                <p:nvPr/>
              </p:nvSpPr>
              <p:spPr bwMode="auto">
                <a:xfrm>
                  <a:off x="5884863" y="3481388"/>
                  <a:ext cx="55563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6" name="îṥḻídê">
                  <a:extLst>
                    <a:ext uri="{FF2B5EF4-FFF2-40B4-BE49-F238E27FC236}">
                      <a16:creationId xmlns:a16="http://schemas.microsoft.com/office/drawing/2014/main" id="{D4F793D2-031C-4A79-B69D-74C1C2293A16}"/>
                    </a:ext>
                  </a:extLst>
                </p:cNvPr>
                <p:cNvSpPr/>
                <p:nvPr/>
              </p:nvSpPr>
              <p:spPr bwMode="auto">
                <a:xfrm>
                  <a:off x="6469063" y="3471863"/>
                  <a:ext cx="58738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7" name="iṣḷïḍè">
                  <a:extLst>
                    <a:ext uri="{FF2B5EF4-FFF2-40B4-BE49-F238E27FC236}">
                      <a16:creationId xmlns:a16="http://schemas.microsoft.com/office/drawing/2014/main" id="{7CDAA903-B165-49D0-AD4B-A23CF9E129ED}"/>
                    </a:ext>
                  </a:extLst>
                </p:cNvPr>
                <p:cNvSpPr/>
                <p:nvPr/>
              </p:nvSpPr>
              <p:spPr bwMode="auto">
                <a:xfrm>
                  <a:off x="5824538" y="3771901"/>
                  <a:ext cx="381000" cy="438150"/>
                </a:xfrm>
                <a:custGeom>
                  <a:avLst/>
                  <a:gdLst>
                    <a:gd name="T0" fmla="*/ 67 w 115"/>
                    <a:gd name="T1" fmla="*/ 58 h 133"/>
                    <a:gd name="T2" fmla="*/ 31 w 115"/>
                    <a:gd name="T3" fmla="*/ 29 h 133"/>
                    <a:gd name="T4" fmla="*/ 8 w 115"/>
                    <a:gd name="T5" fmla="*/ 3 h 133"/>
                    <a:gd name="T6" fmla="*/ 5 w 115"/>
                    <a:gd name="T7" fmla="*/ 0 h 133"/>
                    <a:gd name="T8" fmla="*/ 19 w 115"/>
                    <a:gd name="T9" fmla="*/ 71 h 133"/>
                    <a:gd name="T10" fmla="*/ 95 w 115"/>
                    <a:gd name="T11" fmla="*/ 128 h 133"/>
                    <a:gd name="T12" fmla="*/ 115 w 115"/>
                    <a:gd name="T13" fmla="*/ 123 h 133"/>
                    <a:gd name="T14" fmla="*/ 83 w 115"/>
                    <a:gd name="T15" fmla="*/ 66 h 133"/>
                    <a:gd name="T16" fmla="*/ 67 w 115"/>
                    <a:gd name="T17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133">
                      <a:moveTo>
                        <a:pt x="67" y="58"/>
                      </a:moveTo>
                      <a:cubicBezTo>
                        <a:pt x="53" y="51"/>
                        <a:pt x="41" y="41"/>
                        <a:pt x="31" y="29"/>
                      </a:cubicBezTo>
                      <a:cubicBezTo>
                        <a:pt x="23" y="21"/>
                        <a:pt x="18" y="8"/>
                        <a:pt x="8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21"/>
                        <a:pt x="9" y="52"/>
                        <a:pt x="19" y="71"/>
                      </a:cubicBezTo>
                      <a:cubicBezTo>
                        <a:pt x="33" y="101"/>
                        <a:pt x="59" y="133"/>
                        <a:pt x="95" y="128"/>
                      </a:cubicBezTo>
                      <a:cubicBezTo>
                        <a:pt x="103" y="128"/>
                        <a:pt x="109" y="126"/>
                        <a:pt x="115" y="123"/>
                      </a:cubicBezTo>
                      <a:cubicBezTo>
                        <a:pt x="108" y="102"/>
                        <a:pt x="97" y="83"/>
                        <a:pt x="83" y="66"/>
                      </a:cubicBezTo>
                      <a:cubicBezTo>
                        <a:pt x="77" y="64"/>
                        <a:pt x="72" y="61"/>
                        <a:pt x="67" y="58"/>
                      </a:cubicBezTo>
                    </a:path>
                  </a:pathLst>
                </a:custGeom>
                <a:solidFill>
                  <a:srgbClr val="FF75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8" name="i$ḻiḓé">
                  <a:extLst>
                    <a:ext uri="{FF2B5EF4-FFF2-40B4-BE49-F238E27FC236}">
                      <a16:creationId xmlns:a16="http://schemas.microsoft.com/office/drawing/2014/main" id="{2CEFA2D8-2166-47F2-9BBE-3D3B16B37991}"/>
                    </a:ext>
                  </a:extLst>
                </p:cNvPr>
                <p:cNvSpPr/>
                <p:nvPr/>
              </p:nvSpPr>
              <p:spPr bwMode="auto">
                <a:xfrm>
                  <a:off x="6099175" y="3989388"/>
                  <a:ext cx="217488" cy="187325"/>
                </a:xfrm>
                <a:custGeom>
                  <a:avLst/>
                  <a:gdLst>
                    <a:gd name="T0" fmla="*/ 66 w 66"/>
                    <a:gd name="T1" fmla="*/ 5 h 57"/>
                    <a:gd name="T2" fmla="*/ 22 w 66"/>
                    <a:gd name="T3" fmla="*/ 8 h 57"/>
                    <a:gd name="T4" fmla="*/ 0 w 66"/>
                    <a:gd name="T5" fmla="*/ 0 h 57"/>
                    <a:gd name="T6" fmla="*/ 32 w 66"/>
                    <a:gd name="T7" fmla="*/ 57 h 57"/>
                    <a:gd name="T8" fmla="*/ 66 w 66"/>
                    <a:gd name="T9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57">
                      <a:moveTo>
                        <a:pt x="66" y="5"/>
                      </a:moveTo>
                      <a:cubicBezTo>
                        <a:pt x="50" y="5"/>
                        <a:pt x="37" y="10"/>
                        <a:pt x="22" y="8"/>
                      </a:cubicBezTo>
                      <a:cubicBezTo>
                        <a:pt x="14" y="6"/>
                        <a:pt x="7" y="4"/>
                        <a:pt x="0" y="0"/>
                      </a:cubicBezTo>
                      <a:cubicBezTo>
                        <a:pt x="14" y="17"/>
                        <a:pt x="25" y="36"/>
                        <a:pt x="32" y="57"/>
                      </a:cubicBezTo>
                      <a:cubicBezTo>
                        <a:pt x="51" y="48"/>
                        <a:pt x="61" y="28"/>
                        <a:pt x="66" y="5"/>
                      </a:cubicBezTo>
                      <a:close/>
                    </a:path>
                  </a:pathLst>
                </a:custGeom>
                <a:solidFill>
                  <a:srgbClr val="C246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69" name="iṥḻídê">
                  <a:extLst>
                    <a:ext uri="{FF2B5EF4-FFF2-40B4-BE49-F238E27FC236}">
                      <a16:creationId xmlns:a16="http://schemas.microsoft.com/office/drawing/2014/main" id="{9B423AF2-2C12-499F-8189-4F901C73048B}"/>
                    </a:ext>
                  </a:extLst>
                </p:cNvPr>
                <p:cNvSpPr/>
                <p:nvPr/>
              </p:nvSpPr>
              <p:spPr bwMode="auto">
                <a:xfrm>
                  <a:off x="5835650" y="3741738"/>
                  <a:ext cx="581025" cy="320675"/>
                </a:xfrm>
                <a:custGeom>
                  <a:avLst/>
                  <a:gdLst>
                    <a:gd name="T0" fmla="*/ 0 w 176"/>
                    <a:gd name="T1" fmla="*/ 8 h 97"/>
                    <a:gd name="T2" fmla="*/ 35 w 176"/>
                    <a:gd name="T3" fmla="*/ 69 h 97"/>
                    <a:gd name="T4" fmla="*/ 122 w 176"/>
                    <a:gd name="T5" fmla="*/ 96 h 97"/>
                    <a:gd name="T6" fmla="*/ 166 w 176"/>
                    <a:gd name="T7" fmla="*/ 85 h 97"/>
                    <a:gd name="T8" fmla="*/ 168 w 176"/>
                    <a:gd name="T9" fmla="*/ 48 h 97"/>
                    <a:gd name="T10" fmla="*/ 81 w 176"/>
                    <a:gd name="T11" fmla="*/ 62 h 97"/>
                    <a:gd name="T12" fmla="*/ 12 w 176"/>
                    <a:gd name="T13" fmla="*/ 0 h 97"/>
                    <a:gd name="T14" fmla="*/ 0 w 176"/>
                    <a:gd name="T15" fmla="*/ 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6" h="97">
                      <a:moveTo>
                        <a:pt x="0" y="8"/>
                      </a:moveTo>
                      <a:cubicBezTo>
                        <a:pt x="9" y="30"/>
                        <a:pt x="15" y="54"/>
                        <a:pt x="35" y="69"/>
                      </a:cubicBezTo>
                      <a:cubicBezTo>
                        <a:pt x="60" y="88"/>
                        <a:pt x="90" y="97"/>
                        <a:pt x="122" y="96"/>
                      </a:cubicBezTo>
                      <a:cubicBezTo>
                        <a:pt x="135" y="96"/>
                        <a:pt x="154" y="94"/>
                        <a:pt x="166" y="85"/>
                      </a:cubicBezTo>
                      <a:cubicBezTo>
                        <a:pt x="176" y="78"/>
                        <a:pt x="171" y="60"/>
                        <a:pt x="168" y="48"/>
                      </a:cubicBezTo>
                      <a:cubicBezTo>
                        <a:pt x="145" y="61"/>
                        <a:pt x="107" y="70"/>
                        <a:pt x="81" y="62"/>
                      </a:cubicBezTo>
                      <a:cubicBezTo>
                        <a:pt x="51" y="52"/>
                        <a:pt x="34" y="21"/>
                        <a:pt x="12" y="0"/>
                      </a:cubicBezTo>
                      <a:cubicBezTo>
                        <a:pt x="0" y="8"/>
                        <a:pt x="0" y="8"/>
                        <a:pt x="0" y="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0" name="išlîḑê">
                  <a:extLst>
                    <a:ext uri="{FF2B5EF4-FFF2-40B4-BE49-F238E27FC236}">
                      <a16:creationId xmlns:a16="http://schemas.microsoft.com/office/drawing/2014/main" id="{43C0766F-F250-40B4-A4DB-7B64E6874CF1}"/>
                    </a:ext>
                  </a:extLst>
                </p:cNvPr>
                <p:cNvSpPr/>
                <p:nvPr/>
              </p:nvSpPr>
              <p:spPr bwMode="auto">
                <a:xfrm>
                  <a:off x="5878513" y="3729038"/>
                  <a:ext cx="563563" cy="315913"/>
                </a:xfrm>
                <a:custGeom>
                  <a:avLst/>
                  <a:gdLst>
                    <a:gd name="T0" fmla="*/ 0 w 171"/>
                    <a:gd name="T1" fmla="*/ 0 h 96"/>
                    <a:gd name="T2" fmla="*/ 142 w 171"/>
                    <a:gd name="T3" fmla="*/ 67 h 96"/>
                    <a:gd name="T4" fmla="*/ 171 w 171"/>
                    <a:gd name="T5" fmla="*/ 38 h 96"/>
                    <a:gd name="T6" fmla="*/ 0 w 171"/>
                    <a:gd name="T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1" h="96">
                      <a:moveTo>
                        <a:pt x="0" y="0"/>
                      </a:moveTo>
                      <a:cubicBezTo>
                        <a:pt x="16" y="54"/>
                        <a:pt x="89" y="96"/>
                        <a:pt x="142" y="67"/>
                      </a:cubicBezTo>
                      <a:cubicBezTo>
                        <a:pt x="153" y="61"/>
                        <a:pt x="165" y="49"/>
                        <a:pt x="171" y="3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1" name="îṧ1íďê">
                  <a:extLst>
                    <a:ext uri="{FF2B5EF4-FFF2-40B4-BE49-F238E27FC236}">
                      <a16:creationId xmlns:a16="http://schemas.microsoft.com/office/drawing/2014/main" id="{CFC8675C-B83E-40C5-A09C-1009B8D36135}"/>
                    </a:ext>
                  </a:extLst>
                </p:cNvPr>
                <p:cNvSpPr/>
                <p:nvPr/>
              </p:nvSpPr>
              <p:spPr bwMode="auto">
                <a:xfrm>
                  <a:off x="5878513" y="3729038"/>
                  <a:ext cx="563563" cy="260350"/>
                </a:xfrm>
                <a:custGeom>
                  <a:avLst/>
                  <a:gdLst>
                    <a:gd name="T0" fmla="*/ 0 w 171"/>
                    <a:gd name="T1" fmla="*/ 0 h 79"/>
                    <a:gd name="T2" fmla="*/ 1 w 171"/>
                    <a:gd name="T3" fmla="*/ 2 h 79"/>
                    <a:gd name="T4" fmla="*/ 4 w 171"/>
                    <a:gd name="T5" fmla="*/ 9 h 79"/>
                    <a:gd name="T6" fmla="*/ 9 w 171"/>
                    <a:gd name="T7" fmla="*/ 18 h 79"/>
                    <a:gd name="T8" fmla="*/ 16 w 171"/>
                    <a:gd name="T9" fmla="*/ 29 h 79"/>
                    <a:gd name="T10" fmla="*/ 27 w 171"/>
                    <a:gd name="T11" fmla="*/ 42 h 79"/>
                    <a:gd name="T12" fmla="*/ 41 w 171"/>
                    <a:gd name="T13" fmla="*/ 53 h 79"/>
                    <a:gd name="T14" fmla="*/ 77 w 171"/>
                    <a:gd name="T15" fmla="*/ 70 h 79"/>
                    <a:gd name="T16" fmla="*/ 115 w 171"/>
                    <a:gd name="T17" fmla="*/ 74 h 79"/>
                    <a:gd name="T18" fmla="*/ 133 w 171"/>
                    <a:gd name="T19" fmla="*/ 69 h 79"/>
                    <a:gd name="T20" fmla="*/ 147 w 171"/>
                    <a:gd name="T21" fmla="*/ 62 h 79"/>
                    <a:gd name="T22" fmla="*/ 158 w 171"/>
                    <a:gd name="T23" fmla="*/ 53 h 79"/>
                    <a:gd name="T24" fmla="*/ 165 w 171"/>
                    <a:gd name="T25" fmla="*/ 46 h 79"/>
                    <a:gd name="T26" fmla="*/ 170 w 171"/>
                    <a:gd name="T27" fmla="*/ 40 h 79"/>
                    <a:gd name="T28" fmla="*/ 171 w 171"/>
                    <a:gd name="T29" fmla="*/ 38 h 79"/>
                    <a:gd name="T30" fmla="*/ 170 w 171"/>
                    <a:gd name="T31" fmla="*/ 40 h 79"/>
                    <a:gd name="T32" fmla="*/ 166 w 171"/>
                    <a:gd name="T33" fmla="*/ 46 h 79"/>
                    <a:gd name="T34" fmla="*/ 159 w 171"/>
                    <a:gd name="T35" fmla="*/ 54 h 79"/>
                    <a:gd name="T36" fmla="*/ 148 w 171"/>
                    <a:gd name="T37" fmla="*/ 64 h 79"/>
                    <a:gd name="T38" fmla="*/ 134 w 171"/>
                    <a:gd name="T39" fmla="*/ 72 h 79"/>
                    <a:gd name="T40" fmla="*/ 116 w 171"/>
                    <a:gd name="T41" fmla="*/ 77 h 79"/>
                    <a:gd name="T42" fmla="*/ 75 w 171"/>
                    <a:gd name="T43" fmla="*/ 74 h 79"/>
                    <a:gd name="T44" fmla="*/ 39 w 171"/>
                    <a:gd name="T45" fmla="*/ 56 h 79"/>
                    <a:gd name="T46" fmla="*/ 25 w 171"/>
                    <a:gd name="T47" fmla="*/ 44 h 79"/>
                    <a:gd name="T48" fmla="*/ 15 w 171"/>
                    <a:gd name="T49" fmla="*/ 31 h 79"/>
                    <a:gd name="T50" fmla="*/ 7 w 171"/>
                    <a:gd name="T51" fmla="*/ 19 h 79"/>
                    <a:gd name="T52" fmla="*/ 3 w 171"/>
                    <a:gd name="T53" fmla="*/ 9 h 79"/>
                    <a:gd name="T54" fmla="*/ 1 w 171"/>
                    <a:gd name="T55" fmla="*/ 2 h 79"/>
                    <a:gd name="T56" fmla="*/ 0 w 171"/>
                    <a:gd name="T57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1" h="79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4"/>
                        <a:pt x="2" y="6"/>
                        <a:pt x="4" y="9"/>
                      </a:cubicBezTo>
                      <a:cubicBezTo>
                        <a:pt x="5" y="11"/>
                        <a:pt x="6" y="15"/>
                        <a:pt x="9" y="18"/>
                      </a:cubicBezTo>
                      <a:cubicBezTo>
                        <a:pt x="11" y="22"/>
                        <a:pt x="13" y="25"/>
                        <a:pt x="16" y="29"/>
                      </a:cubicBezTo>
                      <a:cubicBezTo>
                        <a:pt x="20" y="33"/>
                        <a:pt x="23" y="37"/>
                        <a:pt x="27" y="42"/>
                      </a:cubicBezTo>
                      <a:cubicBezTo>
                        <a:pt x="32" y="46"/>
                        <a:pt x="36" y="49"/>
                        <a:pt x="41" y="53"/>
                      </a:cubicBezTo>
                      <a:cubicBezTo>
                        <a:pt x="52" y="60"/>
                        <a:pt x="64" y="67"/>
                        <a:pt x="77" y="70"/>
                      </a:cubicBezTo>
                      <a:cubicBezTo>
                        <a:pt x="89" y="74"/>
                        <a:pt x="103" y="76"/>
                        <a:pt x="115" y="74"/>
                      </a:cubicBezTo>
                      <a:cubicBezTo>
                        <a:pt x="122" y="73"/>
                        <a:pt x="127" y="71"/>
                        <a:pt x="133" y="69"/>
                      </a:cubicBezTo>
                      <a:cubicBezTo>
                        <a:pt x="138" y="67"/>
                        <a:pt x="143" y="65"/>
                        <a:pt x="147" y="62"/>
                      </a:cubicBezTo>
                      <a:cubicBezTo>
                        <a:pt x="151" y="59"/>
                        <a:pt x="155" y="56"/>
                        <a:pt x="158" y="53"/>
                      </a:cubicBezTo>
                      <a:cubicBezTo>
                        <a:pt x="161" y="51"/>
                        <a:pt x="163" y="48"/>
                        <a:pt x="165" y="46"/>
                      </a:cubicBezTo>
                      <a:cubicBezTo>
                        <a:pt x="167" y="43"/>
                        <a:pt x="169" y="42"/>
                        <a:pt x="170" y="40"/>
                      </a:cubicBezTo>
                      <a:cubicBezTo>
                        <a:pt x="170" y="39"/>
                        <a:pt x="171" y="38"/>
                        <a:pt x="171" y="38"/>
                      </a:cubicBezTo>
                      <a:cubicBezTo>
                        <a:pt x="171" y="38"/>
                        <a:pt x="170" y="39"/>
                        <a:pt x="170" y="40"/>
                      </a:cubicBezTo>
                      <a:cubicBezTo>
                        <a:pt x="169" y="42"/>
                        <a:pt x="168" y="44"/>
                        <a:pt x="166" y="46"/>
                      </a:cubicBezTo>
                      <a:cubicBezTo>
                        <a:pt x="164" y="49"/>
                        <a:pt x="162" y="51"/>
                        <a:pt x="159" y="54"/>
                      </a:cubicBezTo>
                      <a:cubicBezTo>
                        <a:pt x="156" y="57"/>
                        <a:pt x="153" y="61"/>
                        <a:pt x="148" y="64"/>
                      </a:cubicBezTo>
                      <a:cubicBezTo>
                        <a:pt x="144" y="67"/>
                        <a:pt x="139" y="70"/>
                        <a:pt x="134" y="72"/>
                      </a:cubicBezTo>
                      <a:cubicBezTo>
                        <a:pt x="128" y="74"/>
                        <a:pt x="122" y="76"/>
                        <a:pt x="116" y="77"/>
                      </a:cubicBezTo>
                      <a:cubicBezTo>
                        <a:pt x="103" y="79"/>
                        <a:pt x="89" y="78"/>
                        <a:pt x="75" y="74"/>
                      </a:cubicBezTo>
                      <a:cubicBezTo>
                        <a:pt x="62" y="70"/>
                        <a:pt x="50" y="64"/>
                        <a:pt x="39" y="56"/>
                      </a:cubicBezTo>
                      <a:cubicBezTo>
                        <a:pt x="34" y="52"/>
                        <a:pt x="29" y="48"/>
                        <a:pt x="25" y="44"/>
                      </a:cubicBezTo>
                      <a:cubicBezTo>
                        <a:pt x="21" y="39"/>
                        <a:pt x="18" y="35"/>
                        <a:pt x="15" y="31"/>
                      </a:cubicBezTo>
                      <a:cubicBezTo>
                        <a:pt x="12" y="27"/>
                        <a:pt x="9" y="23"/>
                        <a:pt x="7" y="19"/>
                      </a:cubicBezTo>
                      <a:cubicBezTo>
                        <a:pt x="5" y="15"/>
                        <a:pt x="4" y="12"/>
                        <a:pt x="3" y="9"/>
                      </a:cubicBezTo>
                      <a:cubicBezTo>
                        <a:pt x="2" y="6"/>
                        <a:pt x="1" y="4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2" name="iṡľíďe">
                  <a:extLst>
                    <a:ext uri="{FF2B5EF4-FFF2-40B4-BE49-F238E27FC236}">
                      <a16:creationId xmlns:a16="http://schemas.microsoft.com/office/drawing/2014/main" id="{20983A5E-2458-4C63-A891-8831E3524CFD}"/>
                    </a:ext>
                  </a:extLst>
                </p:cNvPr>
                <p:cNvSpPr/>
                <p:nvPr/>
              </p:nvSpPr>
              <p:spPr bwMode="auto">
                <a:xfrm>
                  <a:off x="5181600" y="3109913"/>
                  <a:ext cx="1885950" cy="750888"/>
                </a:xfrm>
                <a:custGeom>
                  <a:avLst/>
                  <a:gdLst>
                    <a:gd name="T0" fmla="*/ 539 w 571"/>
                    <a:gd name="T1" fmla="*/ 0 h 228"/>
                    <a:gd name="T2" fmla="*/ 480 w 571"/>
                    <a:gd name="T3" fmla="*/ 34 h 228"/>
                    <a:gd name="T4" fmla="*/ 374 w 571"/>
                    <a:gd name="T5" fmla="*/ 31 h 228"/>
                    <a:gd name="T6" fmla="*/ 317 w 571"/>
                    <a:gd name="T7" fmla="*/ 85 h 228"/>
                    <a:gd name="T8" fmla="*/ 315 w 571"/>
                    <a:gd name="T9" fmla="*/ 95 h 228"/>
                    <a:gd name="T10" fmla="*/ 169 w 571"/>
                    <a:gd name="T11" fmla="*/ 27 h 228"/>
                    <a:gd name="T12" fmla="*/ 76 w 571"/>
                    <a:gd name="T13" fmla="*/ 48 h 228"/>
                    <a:gd name="T14" fmla="*/ 7 w 571"/>
                    <a:gd name="T15" fmla="*/ 29 h 228"/>
                    <a:gd name="T16" fmla="*/ 5 w 571"/>
                    <a:gd name="T17" fmla="*/ 29 h 228"/>
                    <a:gd name="T18" fmla="*/ 14 w 571"/>
                    <a:gd name="T19" fmla="*/ 115 h 228"/>
                    <a:gd name="T20" fmla="*/ 28 w 571"/>
                    <a:gd name="T21" fmla="*/ 152 h 228"/>
                    <a:gd name="T22" fmla="*/ 114 w 571"/>
                    <a:gd name="T23" fmla="*/ 222 h 228"/>
                    <a:gd name="T24" fmla="*/ 191 w 571"/>
                    <a:gd name="T25" fmla="*/ 223 h 228"/>
                    <a:gd name="T26" fmla="*/ 276 w 571"/>
                    <a:gd name="T27" fmla="*/ 187 h 228"/>
                    <a:gd name="T28" fmla="*/ 305 w 571"/>
                    <a:gd name="T29" fmla="*/ 158 h 228"/>
                    <a:gd name="T30" fmla="*/ 328 w 571"/>
                    <a:gd name="T31" fmla="*/ 152 h 228"/>
                    <a:gd name="T32" fmla="*/ 341 w 571"/>
                    <a:gd name="T33" fmla="*/ 156 h 228"/>
                    <a:gd name="T34" fmla="*/ 373 w 571"/>
                    <a:gd name="T35" fmla="*/ 177 h 228"/>
                    <a:gd name="T36" fmla="*/ 468 w 571"/>
                    <a:gd name="T37" fmla="*/ 188 h 228"/>
                    <a:gd name="T38" fmla="*/ 539 w 571"/>
                    <a:gd name="T39" fmla="*/ 0 h 228"/>
                    <a:gd name="T40" fmla="*/ 246 w 571"/>
                    <a:gd name="T41" fmla="*/ 170 h 228"/>
                    <a:gd name="T42" fmla="*/ 99 w 571"/>
                    <a:gd name="T43" fmla="*/ 77 h 228"/>
                    <a:gd name="T44" fmla="*/ 144 w 571"/>
                    <a:gd name="T45" fmla="*/ 91 h 228"/>
                    <a:gd name="T46" fmla="*/ 218 w 571"/>
                    <a:gd name="T47" fmla="*/ 69 h 228"/>
                    <a:gd name="T48" fmla="*/ 226 w 571"/>
                    <a:gd name="T49" fmla="*/ 69 h 228"/>
                    <a:gd name="T50" fmla="*/ 281 w 571"/>
                    <a:gd name="T51" fmla="*/ 114 h 228"/>
                    <a:gd name="T52" fmla="*/ 246 w 571"/>
                    <a:gd name="T53" fmla="*/ 170 h 228"/>
                    <a:gd name="T54" fmla="*/ 476 w 571"/>
                    <a:gd name="T55" fmla="*/ 106 h 228"/>
                    <a:gd name="T56" fmla="*/ 445 w 571"/>
                    <a:gd name="T57" fmla="*/ 147 h 228"/>
                    <a:gd name="T58" fmla="*/ 369 w 571"/>
                    <a:gd name="T59" fmla="*/ 145 h 228"/>
                    <a:gd name="T60" fmla="*/ 352 w 571"/>
                    <a:gd name="T61" fmla="*/ 129 h 228"/>
                    <a:gd name="T62" fmla="*/ 352 w 571"/>
                    <a:gd name="T63" fmla="*/ 131 h 228"/>
                    <a:gd name="T64" fmla="*/ 392 w 571"/>
                    <a:gd name="T65" fmla="*/ 63 h 228"/>
                    <a:gd name="T66" fmla="*/ 429 w 571"/>
                    <a:gd name="T67" fmla="*/ 67 h 228"/>
                    <a:gd name="T68" fmla="*/ 478 w 571"/>
                    <a:gd name="T69" fmla="*/ 66 h 228"/>
                    <a:gd name="T70" fmla="*/ 488 w 571"/>
                    <a:gd name="T71" fmla="*/ 57 h 228"/>
                    <a:gd name="T72" fmla="*/ 476 w 571"/>
                    <a:gd name="T73" fmla="*/ 10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71" h="228">
                      <a:moveTo>
                        <a:pt x="539" y="0"/>
                      </a:moveTo>
                      <a:cubicBezTo>
                        <a:pt x="533" y="27"/>
                        <a:pt x="506" y="38"/>
                        <a:pt x="480" y="34"/>
                      </a:cubicBezTo>
                      <a:cubicBezTo>
                        <a:pt x="444" y="30"/>
                        <a:pt x="410" y="17"/>
                        <a:pt x="374" y="31"/>
                      </a:cubicBezTo>
                      <a:cubicBezTo>
                        <a:pt x="350" y="40"/>
                        <a:pt x="328" y="61"/>
                        <a:pt x="317" y="85"/>
                      </a:cubicBezTo>
                      <a:cubicBezTo>
                        <a:pt x="315" y="95"/>
                        <a:pt x="315" y="95"/>
                        <a:pt x="315" y="95"/>
                      </a:cubicBezTo>
                      <a:cubicBezTo>
                        <a:pt x="301" y="34"/>
                        <a:pt x="226" y="16"/>
                        <a:pt x="169" y="27"/>
                      </a:cubicBezTo>
                      <a:cubicBezTo>
                        <a:pt x="137" y="34"/>
                        <a:pt x="109" y="48"/>
                        <a:pt x="76" y="48"/>
                      </a:cubicBezTo>
                      <a:cubicBezTo>
                        <a:pt x="48" y="48"/>
                        <a:pt x="30" y="41"/>
                        <a:pt x="7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0" y="65"/>
                        <a:pt x="7" y="95"/>
                        <a:pt x="14" y="115"/>
                      </a:cubicBezTo>
                      <a:cubicBezTo>
                        <a:pt x="18" y="127"/>
                        <a:pt x="23" y="140"/>
                        <a:pt x="28" y="152"/>
                      </a:cubicBezTo>
                      <a:cubicBezTo>
                        <a:pt x="45" y="188"/>
                        <a:pt x="75" y="210"/>
                        <a:pt x="114" y="222"/>
                      </a:cubicBezTo>
                      <a:cubicBezTo>
                        <a:pt x="135" y="228"/>
                        <a:pt x="170" y="228"/>
                        <a:pt x="191" y="223"/>
                      </a:cubicBezTo>
                      <a:cubicBezTo>
                        <a:pt x="224" y="216"/>
                        <a:pt x="248" y="206"/>
                        <a:pt x="276" y="187"/>
                      </a:cubicBezTo>
                      <a:cubicBezTo>
                        <a:pt x="288" y="179"/>
                        <a:pt x="298" y="169"/>
                        <a:pt x="305" y="158"/>
                      </a:cubicBezTo>
                      <a:cubicBezTo>
                        <a:pt x="312" y="154"/>
                        <a:pt x="321" y="151"/>
                        <a:pt x="328" y="152"/>
                      </a:cubicBezTo>
                      <a:cubicBezTo>
                        <a:pt x="332" y="153"/>
                        <a:pt x="336" y="155"/>
                        <a:pt x="341" y="156"/>
                      </a:cubicBezTo>
                      <a:cubicBezTo>
                        <a:pt x="350" y="165"/>
                        <a:pt x="362" y="171"/>
                        <a:pt x="373" y="177"/>
                      </a:cubicBezTo>
                      <a:cubicBezTo>
                        <a:pt x="401" y="192"/>
                        <a:pt x="437" y="196"/>
                        <a:pt x="468" y="188"/>
                      </a:cubicBezTo>
                      <a:cubicBezTo>
                        <a:pt x="537" y="170"/>
                        <a:pt x="571" y="61"/>
                        <a:pt x="539" y="0"/>
                      </a:cubicBezTo>
                      <a:moveTo>
                        <a:pt x="246" y="170"/>
                      </a:moveTo>
                      <a:cubicBezTo>
                        <a:pt x="182" y="215"/>
                        <a:pt x="103" y="169"/>
                        <a:pt x="99" y="77"/>
                      </a:cubicBezTo>
                      <a:cubicBezTo>
                        <a:pt x="113" y="88"/>
                        <a:pt x="125" y="90"/>
                        <a:pt x="144" y="91"/>
                      </a:cubicBezTo>
                      <a:cubicBezTo>
                        <a:pt x="170" y="92"/>
                        <a:pt x="193" y="72"/>
                        <a:pt x="218" y="69"/>
                      </a:cubicBezTo>
                      <a:cubicBezTo>
                        <a:pt x="221" y="69"/>
                        <a:pt x="223" y="69"/>
                        <a:pt x="226" y="69"/>
                      </a:cubicBezTo>
                      <a:cubicBezTo>
                        <a:pt x="249" y="71"/>
                        <a:pt x="276" y="83"/>
                        <a:pt x="281" y="114"/>
                      </a:cubicBezTo>
                      <a:cubicBezTo>
                        <a:pt x="285" y="142"/>
                        <a:pt x="263" y="159"/>
                        <a:pt x="246" y="170"/>
                      </a:cubicBezTo>
                      <a:moveTo>
                        <a:pt x="476" y="106"/>
                      </a:moveTo>
                      <a:cubicBezTo>
                        <a:pt x="469" y="122"/>
                        <a:pt x="460" y="140"/>
                        <a:pt x="445" y="147"/>
                      </a:cubicBezTo>
                      <a:cubicBezTo>
                        <a:pt x="421" y="159"/>
                        <a:pt x="393" y="157"/>
                        <a:pt x="369" y="145"/>
                      </a:cubicBezTo>
                      <a:cubicBezTo>
                        <a:pt x="361" y="142"/>
                        <a:pt x="356" y="138"/>
                        <a:pt x="352" y="129"/>
                      </a:cubicBezTo>
                      <a:cubicBezTo>
                        <a:pt x="352" y="131"/>
                        <a:pt x="352" y="131"/>
                        <a:pt x="352" y="131"/>
                      </a:cubicBezTo>
                      <a:cubicBezTo>
                        <a:pt x="346" y="102"/>
                        <a:pt x="368" y="68"/>
                        <a:pt x="392" y="63"/>
                      </a:cubicBezTo>
                      <a:cubicBezTo>
                        <a:pt x="404" y="60"/>
                        <a:pt x="417" y="63"/>
                        <a:pt x="429" y="67"/>
                      </a:cubicBezTo>
                      <a:cubicBezTo>
                        <a:pt x="446" y="71"/>
                        <a:pt x="463" y="75"/>
                        <a:pt x="478" y="66"/>
                      </a:cubicBezTo>
                      <a:cubicBezTo>
                        <a:pt x="481" y="63"/>
                        <a:pt x="485" y="60"/>
                        <a:pt x="488" y="57"/>
                      </a:cubicBezTo>
                      <a:cubicBezTo>
                        <a:pt x="490" y="71"/>
                        <a:pt x="481" y="93"/>
                        <a:pt x="476" y="106"/>
                      </a:cubicBezTo>
                    </a:path>
                  </a:pathLst>
                </a:custGeom>
                <a:solidFill>
                  <a:srgbClr val="0072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3" name="íṥlíďê">
                  <a:extLst>
                    <a:ext uri="{FF2B5EF4-FFF2-40B4-BE49-F238E27FC236}">
                      <a16:creationId xmlns:a16="http://schemas.microsoft.com/office/drawing/2014/main" id="{1D881758-9BDD-424F-9926-E3F29612765A}"/>
                    </a:ext>
                  </a:extLst>
                </p:cNvPr>
                <p:cNvSpPr/>
                <p:nvPr/>
              </p:nvSpPr>
              <p:spPr bwMode="auto">
                <a:xfrm>
                  <a:off x="7172325" y="3524251"/>
                  <a:ext cx="733425" cy="909638"/>
                </a:xfrm>
                <a:custGeom>
                  <a:avLst/>
                  <a:gdLst>
                    <a:gd name="T0" fmla="*/ 0 w 222"/>
                    <a:gd name="T1" fmla="*/ 9 h 276"/>
                    <a:gd name="T2" fmla="*/ 202 w 222"/>
                    <a:gd name="T3" fmla="*/ 266 h 276"/>
                    <a:gd name="T4" fmla="*/ 222 w 222"/>
                    <a:gd name="T5" fmla="*/ 259 h 276"/>
                    <a:gd name="T6" fmla="*/ 13 w 222"/>
                    <a:gd name="T7" fmla="*/ 0 h 276"/>
                    <a:gd name="T8" fmla="*/ 0 w 222"/>
                    <a:gd name="T9" fmla="*/ 9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76">
                      <a:moveTo>
                        <a:pt x="0" y="9"/>
                      </a:moveTo>
                      <a:cubicBezTo>
                        <a:pt x="202" y="266"/>
                        <a:pt x="202" y="266"/>
                        <a:pt x="202" y="266"/>
                      </a:cubicBezTo>
                      <a:cubicBezTo>
                        <a:pt x="202" y="266"/>
                        <a:pt x="216" y="276"/>
                        <a:pt x="222" y="259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4" name="íSļíḑe">
                  <a:extLst>
                    <a:ext uri="{FF2B5EF4-FFF2-40B4-BE49-F238E27FC236}">
                      <a16:creationId xmlns:a16="http://schemas.microsoft.com/office/drawing/2014/main" id="{221DFDED-C2AD-42BF-A043-59EFA13BCA1B}"/>
                    </a:ext>
                  </a:extLst>
                </p:cNvPr>
                <p:cNvSpPr/>
                <p:nvPr/>
              </p:nvSpPr>
              <p:spPr bwMode="auto">
                <a:xfrm>
                  <a:off x="7062788" y="3395663"/>
                  <a:ext cx="192088" cy="195263"/>
                </a:xfrm>
                <a:prstGeom prst="ellipse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5" name="íśľïḋè">
                  <a:extLst>
                    <a:ext uri="{FF2B5EF4-FFF2-40B4-BE49-F238E27FC236}">
                      <a16:creationId xmlns:a16="http://schemas.microsoft.com/office/drawing/2014/main" id="{0BCA775D-1052-46D9-9026-DE816D708BD1}"/>
                    </a:ext>
                  </a:extLst>
                </p:cNvPr>
                <p:cNvSpPr/>
                <p:nvPr/>
              </p:nvSpPr>
              <p:spPr bwMode="auto">
                <a:xfrm>
                  <a:off x="7642225" y="3919538"/>
                  <a:ext cx="160338" cy="185738"/>
                </a:xfrm>
                <a:custGeom>
                  <a:avLst/>
                  <a:gdLst>
                    <a:gd name="T0" fmla="*/ 6 w 49"/>
                    <a:gd name="T1" fmla="*/ 34 h 56"/>
                    <a:gd name="T2" fmla="*/ 23 w 49"/>
                    <a:gd name="T3" fmla="*/ 53 h 56"/>
                    <a:gd name="T4" fmla="*/ 22 w 49"/>
                    <a:gd name="T5" fmla="*/ 12 h 56"/>
                    <a:gd name="T6" fmla="*/ 6 w 49"/>
                    <a:gd name="T7" fmla="*/ 3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56">
                      <a:moveTo>
                        <a:pt x="6" y="34"/>
                      </a:moveTo>
                      <a:cubicBezTo>
                        <a:pt x="0" y="46"/>
                        <a:pt x="9" y="56"/>
                        <a:pt x="23" y="53"/>
                      </a:cubicBezTo>
                      <a:cubicBezTo>
                        <a:pt x="49" y="45"/>
                        <a:pt x="44" y="0"/>
                        <a:pt x="22" y="12"/>
                      </a:cubicBez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6" name="îŝ1ïdé">
                  <a:extLst>
                    <a:ext uri="{FF2B5EF4-FFF2-40B4-BE49-F238E27FC236}">
                      <a16:creationId xmlns:a16="http://schemas.microsoft.com/office/drawing/2014/main" id="{BF3D745F-1D0E-49BB-AFDB-125BA201513A}"/>
                    </a:ext>
                  </a:extLst>
                </p:cNvPr>
                <p:cNvSpPr/>
                <p:nvPr/>
              </p:nvSpPr>
              <p:spPr bwMode="auto">
                <a:xfrm>
                  <a:off x="7654925" y="3946526"/>
                  <a:ext cx="128588" cy="150813"/>
                </a:xfrm>
                <a:custGeom>
                  <a:avLst/>
                  <a:gdLst>
                    <a:gd name="T0" fmla="*/ 2 w 39"/>
                    <a:gd name="T1" fmla="*/ 26 h 46"/>
                    <a:gd name="T2" fmla="*/ 0 w 39"/>
                    <a:gd name="T3" fmla="*/ 32 h 46"/>
                    <a:gd name="T4" fmla="*/ 1 w 39"/>
                    <a:gd name="T5" fmla="*/ 37 h 46"/>
                    <a:gd name="T6" fmla="*/ 4 w 39"/>
                    <a:gd name="T7" fmla="*/ 42 h 46"/>
                    <a:gd name="T8" fmla="*/ 10 w 39"/>
                    <a:gd name="T9" fmla="*/ 44 h 46"/>
                    <a:gd name="T10" fmla="*/ 16 w 39"/>
                    <a:gd name="T11" fmla="*/ 44 h 46"/>
                    <a:gd name="T12" fmla="*/ 18 w 39"/>
                    <a:gd name="T13" fmla="*/ 44 h 46"/>
                    <a:gd name="T14" fmla="*/ 21 w 39"/>
                    <a:gd name="T15" fmla="*/ 43 h 46"/>
                    <a:gd name="T16" fmla="*/ 26 w 39"/>
                    <a:gd name="T17" fmla="*/ 40 h 46"/>
                    <a:gd name="T18" fmla="*/ 30 w 39"/>
                    <a:gd name="T19" fmla="*/ 35 h 46"/>
                    <a:gd name="T20" fmla="*/ 34 w 39"/>
                    <a:gd name="T21" fmla="*/ 13 h 46"/>
                    <a:gd name="T22" fmla="*/ 29 w 39"/>
                    <a:gd name="T23" fmla="*/ 4 h 46"/>
                    <a:gd name="T24" fmla="*/ 24 w 39"/>
                    <a:gd name="T25" fmla="*/ 3 h 46"/>
                    <a:gd name="T26" fmla="*/ 18 w 39"/>
                    <a:gd name="T27" fmla="*/ 4 h 46"/>
                    <a:gd name="T28" fmla="*/ 18 w 39"/>
                    <a:gd name="T29" fmla="*/ 4 h 46"/>
                    <a:gd name="T30" fmla="*/ 10 w 39"/>
                    <a:gd name="T31" fmla="*/ 15 h 46"/>
                    <a:gd name="T32" fmla="*/ 2 w 39"/>
                    <a:gd name="T33" fmla="*/ 26 h 46"/>
                    <a:gd name="T34" fmla="*/ 2 w 39"/>
                    <a:gd name="T35" fmla="*/ 26 h 46"/>
                    <a:gd name="T36" fmla="*/ 9 w 39"/>
                    <a:gd name="T37" fmla="*/ 15 h 46"/>
                    <a:gd name="T38" fmla="*/ 17 w 39"/>
                    <a:gd name="T39" fmla="*/ 3 h 46"/>
                    <a:gd name="T40" fmla="*/ 17 w 39"/>
                    <a:gd name="T41" fmla="*/ 3 h 46"/>
                    <a:gd name="T42" fmla="*/ 17 w 39"/>
                    <a:gd name="T43" fmla="*/ 3 h 46"/>
                    <a:gd name="T44" fmla="*/ 23 w 39"/>
                    <a:gd name="T45" fmla="*/ 1 h 46"/>
                    <a:gd name="T46" fmla="*/ 30 w 39"/>
                    <a:gd name="T47" fmla="*/ 2 h 46"/>
                    <a:gd name="T48" fmla="*/ 35 w 39"/>
                    <a:gd name="T49" fmla="*/ 6 h 46"/>
                    <a:gd name="T50" fmla="*/ 38 w 39"/>
                    <a:gd name="T51" fmla="*/ 13 h 46"/>
                    <a:gd name="T52" fmla="*/ 38 w 39"/>
                    <a:gd name="T53" fmla="*/ 26 h 46"/>
                    <a:gd name="T54" fmla="*/ 33 w 39"/>
                    <a:gd name="T55" fmla="*/ 37 h 46"/>
                    <a:gd name="T56" fmla="*/ 28 w 39"/>
                    <a:gd name="T57" fmla="*/ 42 h 46"/>
                    <a:gd name="T58" fmla="*/ 22 w 39"/>
                    <a:gd name="T59" fmla="*/ 45 h 46"/>
                    <a:gd name="T60" fmla="*/ 19 w 39"/>
                    <a:gd name="T61" fmla="*/ 46 h 46"/>
                    <a:gd name="T62" fmla="*/ 16 w 39"/>
                    <a:gd name="T63" fmla="*/ 46 h 46"/>
                    <a:gd name="T64" fmla="*/ 9 w 39"/>
                    <a:gd name="T65" fmla="*/ 46 h 46"/>
                    <a:gd name="T66" fmla="*/ 4 w 39"/>
                    <a:gd name="T67" fmla="*/ 43 h 46"/>
                    <a:gd name="T68" fmla="*/ 0 w 39"/>
                    <a:gd name="T69" fmla="*/ 38 h 46"/>
                    <a:gd name="T70" fmla="*/ 0 w 39"/>
                    <a:gd name="T71" fmla="*/ 32 h 46"/>
                    <a:gd name="T72" fmla="*/ 2 w 39"/>
                    <a:gd name="T73" fmla="*/ 2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9" h="46">
                      <a:moveTo>
                        <a:pt x="2" y="26"/>
                      </a:moveTo>
                      <a:cubicBezTo>
                        <a:pt x="1" y="28"/>
                        <a:pt x="0" y="29"/>
                        <a:pt x="0" y="32"/>
                      </a:cubicBezTo>
                      <a:cubicBezTo>
                        <a:pt x="0" y="34"/>
                        <a:pt x="0" y="36"/>
                        <a:pt x="1" y="37"/>
                      </a:cubicBezTo>
                      <a:cubicBezTo>
                        <a:pt x="1" y="39"/>
                        <a:pt x="3" y="41"/>
                        <a:pt x="4" y="42"/>
                      </a:cubicBezTo>
                      <a:cubicBezTo>
                        <a:pt x="6" y="43"/>
                        <a:pt x="8" y="44"/>
                        <a:pt x="10" y="44"/>
                      </a:cubicBezTo>
                      <a:cubicBezTo>
                        <a:pt x="12" y="45"/>
                        <a:pt x="14" y="45"/>
                        <a:pt x="16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20" y="43"/>
                        <a:pt x="21" y="43"/>
                      </a:cubicBezTo>
                      <a:cubicBezTo>
                        <a:pt x="23" y="42"/>
                        <a:pt x="25" y="41"/>
                        <a:pt x="26" y="40"/>
                      </a:cubicBezTo>
                      <a:cubicBezTo>
                        <a:pt x="27" y="38"/>
                        <a:pt x="29" y="37"/>
                        <a:pt x="30" y="35"/>
                      </a:cubicBezTo>
                      <a:cubicBezTo>
                        <a:pt x="34" y="29"/>
                        <a:pt x="36" y="21"/>
                        <a:pt x="34" y="13"/>
                      </a:cubicBezTo>
                      <a:cubicBezTo>
                        <a:pt x="33" y="10"/>
                        <a:pt x="32" y="6"/>
                        <a:pt x="29" y="4"/>
                      </a:cubicBezTo>
                      <a:cubicBezTo>
                        <a:pt x="27" y="3"/>
                        <a:pt x="25" y="3"/>
                        <a:pt x="24" y="3"/>
                      </a:cubicBezTo>
                      <a:cubicBezTo>
                        <a:pt x="22" y="3"/>
                        <a:pt x="20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6" y="8"/>
                        <a:pt x="13" y="11"/>
                        <a:pt x="10" y="15"/>
                      </a:cubicBezTo>
                      <a:cubicBezTo>
                        <a:pt x="7" y="18"/>
                        <a:pt x="4" y="22"/>
                        <a:pt x="2" y="26"/>
                      </a:cubicBezTo>
                      <a:close/>
                      <a:moveTo>
                        <a:pt x="2" y="26"/>
                      </a:moveTo>
                      <a:cubicBezTo>
                        <a:pt x="4" y="22"/>
                        <a:pt x="7" y="18"/>
                        <a:pt x="9" y="15"/>
                      </a:cubicBezTo>
                      <a:cubicBezTo>
                        <a:pt x="12" y="11"/>
                        <a:pt x="15" y="7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9" y="2"/>
                        <a:pt x="21" y="1"/>
                        <a:pt x="23" y="1"/>
                      </a:cubicBezTo>
                      <a:cubicBezTo>
                        <a:pt x="26" y="0"/>
                        <a:pt x="28" y="1"/>
                        <a:pt x="30" y="2"/>
                      </a:cubicBezTo>
                      <a:cubicBezTo>
                        <a:pt x="32" y="3"/>
                        <a:pt x="34" y="4"/>
                        <a:pt x="35" y="6"/>
                      </a:cubicBezTo>
                      <a:cubicBezTo>
                        <a:pt x="36" y="8"/>
                        <a:pt x="37" y="10"/>
                        <a:pt x="38" y="13"/>
                      </a:cubicBezTo>
                      <a:cubicBezTo>
                        <a:pt x="39" y="17"/>
                        <a:pt x="39" y="21"/>
                        <a:pt x="38" y="26"/>
                      </a:cubicBezTo>
                      <a:cubicBezTo>
                        <a:pt x="37" y="30"/>
                        <a:pt x="35" y="34"/>
                        <a:pt x="33" y="37"/>
                      </a:cubicBezTo>
                      <a:cubicBezTo>
                        <a:pt x="31" y="39"/>
                        <a:pt x="30" y="41"/>
                        <a:pt x="28" y="42"/>
                      </a:cubicBezTo>
                      <a:cubicBezTo>
                        <a:pt x="26" y="43"/>
                        <a:pt x="24" y="44"/>
                        <a:pt x="22" y="45"/>
                      </a:cubicBezTo>
                      <a:cubicBezTo>
                        <a:pt x="21" y="45"/>
                        <a:pt x="20" y="46"/>
                        <a:pt x="19" y="46"/>
                      </a:cubicBezTo>
                      <a:cubicBezTo>
                        <a:pt x="18" y="46"/>
                        <a:pt x="17" y="46"/>
                        <a:pt x="16" y="46"/>
                      </a:cubicBezTo>
                      <a:cubicBezTo>
                        <a:pt x="14" y="46"/>
                        <a:pt x="11" y="46"/>
                        <a:pt x="9" y="46"/>
                      </a:cubicBezTo>
                      <a:cubicBezTo>
                        <a:pt x="7" y="45"/>
                        <a:pt x="5" y="44"/>
                        <a:pt x="4" y="43"/>
                      </a:cubicBezTo>
                      <a:cubicBezTo>
                        <a:pt x="2" y="41"/>
                        <a:pt x="1" y="40"/>
                        <a:pt x="0" y="38"/>
                      </a:cubicBezTo>
                      <a:cubicBezTo>
                        <a:pt x="0" y="36"/>
                        <a:pt x="0" y="34"/>
                        <a:pt x="0" y="32"/>
                      </a:cubicBezTo>
                      <a:cubicBezTo>
                        <a:pt x="0" y="29"/>
                        <a:pt x="1" y="28"/>
                        <a:pt x="2" y="26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7" name="íṣľidè">
                  <a:extLst>
                    <a:ext uri="{FF2B5EF4-FFF2-40B4-BE49-F238E27FC236}">
                      <a16:creationId xmlns:a16="http://schemas.microsoft.com/office/drawing/2014/main" id="{AA2EB5EA-98EE-4C23-8337-A659BB9194B1}"/>
                    </a:ext>
                  </a:extLst>
                </p:cNvPr>
                <p:cNvSpPr/>
                <p:nvPr/>
              </p:nvSpPr>
              <p:spPr bwMode="auto">
                <a:xfrm>
                  <a:off x="7602538" y="3857626"/>
                  <a:ext cx="184150" cy="184150"/>
                </a:xfrm>
                <a:custGeom>
                  <a:avLst/>
                  <a:gdLst>
                    <a:gd name="T0" fmla="*/ 1 w 56"/>
                    <a:gd name="T1" fmla="*/ 32 h 56"/>
                    <a:gd name="T2" fmla="*/ 21 w 56"/>
                    <a:gd name="T3" fmla="*/ 52 h 56"/>
                    <a:gd name="T4" fmla="*/ 23 w 56"/>
                    <a:gd name="T5" fmla="*/ 8 h 56"/>
                    <a:gd name="T6" fmla="*/ 1 w 56"/>
                    <a:gd name="T7" fmla="*/ 3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56">
                      <a:moveTo>
                        <a:pt x="1" y="32"/>
                      </a:moveTo>
                      <a:cubicBezTo>
                        <a:pt x="0" y="45"/>
                        <a:pt x="7" y="56"/>
                        <a:pt x="21" y="52"/>
                      </a:cubicBezTo>
                      <a:cubicBezTo>
                        <a:pt x="45" y="45"/>
                        <a:pt x="56" y="0"/>
                        <a:pt x="23" y="8"/>
                      </a:cubicBez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8" name="íṣḷïďé">
                  <a:extLst>
                    <a:ext uri="{FF2B5EF4-FFF2-40B4-BE49-F238E27FC236}">
                      <a16:creationId xmlns:a16="http://schemas.microsoft.com/office/drawing/2014/main" id="{C7B9C3A0-159C-40DD-9F60-3D4EC76874FB}"/>
                    </a:ext>
                  </a:extLst>
                </p:cNvPr>
                <p:cNvSpPr/>
                <p:nvPr/>
              </p:nvSpPr>
              <p:spPr bwMode="auto">
                <a:xfrm>
                  <a:off x="7605713" y="3873501"/>
                  <a:ext cx="147638" cy="161925"/>
                </a:xfrm>
                <a:custGeom>
                  <a:avLst/>
                  <a:gdLst>
                    <a:gd name="T0" fmla="*/ 0 w 45"/>
                    <a:gd name="T1" fmla="*/ 27 h 49"/>
                    <a:gd name="T2" fmla="*/ 3 w 45"/>
                    <a:gd name="T3" fmla="*/ 39 h 49"/>
                    <a:gd name="T4" fmla="*/ 13 w 45"/>
                    <a:gd name="T5" fmla="*/ 46 h 49"/>
                    <a:gd name="T6" fmla="*/ 19 w 45"/>
                    <a:gd name="T7" fmla="*/ 46 h 49"/>
                    <a:gd name="T8" fmla="*/ 20 w 45"/>
                    <a:gd name="T9" fmla="*/ 45 h 49"/>
                    <a:gd name="T10" fmla="*/ 21 w 45"/>
                    <a:gd name="T11" fmla="*/ 45 h 49"/>
                    <a:gd name="T12" fmla="*/ 24 w 45"/>
                    <a:gd name="T13" fmla="*/ 43 h 49"/>
                    <a:gd name="T14" fmla="*/ 33 w 45"/>
                    <a:gd name="T15" fmla="*/ 35 h 49"/>
                    <a:gd name="T16" fmla="*/ 39 w 45"/>
                    <a:gd name="T17" fmla="*/ 25 h 49"/>
                    <a:gd name="T18" fmla="*/ 41 w 45"/>
                    <a:gd name="T19" fmla="*/ 19 h 49"/>
                    <a:gd name="T20" fmla="*/ 40 w 45"/>
                    <a:gd name="T21" fmla="*/ 13 h 49"/>
                    <a:gd name="T22" fmla="*/ 34 w 45"/>
                    <a:gd name="T23" fmla="*/ 5 h 49"/>
                    <a:gd name="T24" fmla="*/ 28 w 45"/>
                    <a:gd name="T25" fmla="*/ 4 h 49"/>
                    <a:gd name="T26" fmla="*/ 22 w 45"/>
                    <a:gd name="T27" fmla="*/ 4 h 49"/>
                    <a:gd name="T28" fmla="*/ 23 w 45"/>
                    <a:gd name="T29" fmla="*/ 4 h 49"/>
                    <a:gd name="T30" fmla="*/ 12 w 45"/>
                    <a:gd name="T31" fmla="*/ 16 h 49"/>
                    <a:gd name="T32" fmla="*/ 0 w 45"/>
                    <a:gd name="T33" fmla="*/ 27 h 49"/>
                    <a:gd name="T34" fmla="*/ 0 w 45"/>
                    <a:gd name="T35" fmla="*/ 27 h 49"/>
                    <a:gd name="T36" fmla="*/ 10 w 45"/>
                    <a:gd name="T37" fmla="*/ 14 h 49"/>
                    <a:gd name="T38" fmla="*/ 21 w 45"/>
                    <a:gd name="T39" fmla="*/ 2 h 49"/>
                    <a:gd name="T40" fmla="*/ 21 w 45"/>
                    <a:gd name="T41" fmla="*/ 2 h 49"/>
                    <a:gd name="T42" fmla="*/ 21 w 45"/>
                    <a:gd name="T43" fmla="*/ 1 h 49"/>
                    <a:gd name="T44" fmla="*/ 28 w 45"/>
                    <a:gd name="T45" fmla="*/ 0 h 49"/>
                    <a:gd name="T46" fmla="*/ 35 w 45"/>
                    <a:gd name="T47" fmla="*/ 1 h 49"/>
                    <a:gd name="T48" fmla="*/ 41 w 45"/>
                    <a:gd name="T49" fmla="*/ 5 h 49"/>
                    <a:gd name="T50" fmla="*/ 44 w 45"/>
                    <a:gd name="T51" fmla="*/ 12 h 49"/>
                    <a:gd name="T52" fmla="*/ 43 w 45"/>
                    <a:gd name="T53" fmla="*/ 26 h 49"/>
                    <a:gd name="T54" fmla="*/ 36 w 45"/>
                    <a:gd name="T55" fmla="*/ 38 h 49"/>
                    <a:gd name="T56" fmla="*/ 26 w 45"/>
                    <a:gd name="T57" fmla="*/ 46 h 49"/>
                    <a:gd name="T58" fmla="*/ 22 w 45"/>
                    <a:gd name="T59" fmla="*/ 48 h 49"/>
                    <a:gd name="T60" fmla="*/ 21 w 45"/>
                    <a:gd name="T61" fmla="*/ 48 h 49"/>
                    <a:gd name="T62" fmla="*/ 19 w 45"/>
                    <a:gd name="T63" fmla="*/ 49 h 49"/>
                    <a:gd name="T64" fmla="*/ 12 w 45"/>
                    <a:gd name="T65" fmla="*/ 49 h 49"/>
                    <a:gd name="T66" fmla="*/ 6 w 45"/>
                    <a:gd name="T67" fmla="*/ 46 h 49"/>
                    <a:gd name="T68" fmla="*/ 2 w 45"/>
                    <a:gd name="T69" fmla="*/ 40 h 49"/>
                    <a:gd name="T70" fmla="*/ 0 w 45"/>
                    <a:gd name="T71" fmla="*/ 2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5" h="49">
                      <a:moveTo>
                        <a:pt x="0" y="27"/>
                      </a:moveTo>
                      <a:cubicBezTo>
                        <a:pt x="0" y="31"/>
                        <a:pt x="1" y="36"/>
                        <a:pt x="3" y="39"/>
                      </a:cubicBezTo>
                      <a:cubicBezTo>
                        <a:pt x="5" y="43"/>
                        <a:pt x="9" y="46"/>
                        <a:pt x="13" y="46"/>
                      </a:cubicBezTo>
                      <a:cubicBezTo>
                        <a:pt x="15" y="46"/>
                        <a:pt x="17" y="46"/>
                        <a:pt x="19" y="46"/>
                      </a:cubicBezTo>
                      <a:cubicBezTo>
                        <a:pt x="19" y="46"/>
                        <a:pt x="20" y="45"/>
                        <a:pt x="20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4"/>
                        <a:pt x="23" y="44"/>
                        <a:pt x="24" y="43"/>
                      </a:cubicBezTo>
                      <a:cubicBezTo>
                        <a:pt x="28" y="42"/>
                        <a:pt x="31" y="39"/>
                        <a:pt x="33" y="35"/>
                      </a:cubicBezTo>
                      <a:cubicBezTo>
                        <a:pt x="36" y="32"/>
                        <a:pt x="38" y="28"/>
                        <a:pt x="39" y="25"/>
                      </a:cubicBezTo>
                      <a:cubicBezTo>
                        <a:pt x="40" y="23"/>
                        <a:pt x="40" y="21"/>
                        <a:pt x="41" y="19"/>
                      </a:cubicBezTo>
                      <a:cubicBezTo>
                        <a:pt x="41" y="17"/>
                        <a:pt x="41" y="15"/>
                        <a:pt x="40" y="13"/>
                      </a:cubicBezTo>
                      <a:cubicBezTo>
                        <a:pt x="40" y="9"/>
                        <a:pt x="38" y="6"/>
                        <a:pt x="34" y="5"/>
                      </a:cubicBezTo>
                      <a:cubicBezTo>
                        <a:pt x="32" y="4"/>
                        <a:pt x="30" y="4"/>
                        <a:pt x="28" y="4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19" y="8"/>
                        <a:pt x="15" y="12"/>
                        <a:pt x="12" y="16"/>
                      </a:cubicBezTo>
                      <a:cubicBezTo>
                        <a:pt x="8" y="19"/>
                        <a:pt x="4" y="23"/>
                        <a:pt x="0" y="27"/>
                      </a:cubicBezTo>
                      <a:close/>
                      <a:moveTo>
                        <a:pt x="0" y="27"/>
                      </a:moveTo>
                      <a:cubicBezTo>
                        <a:pt x="4" y="23"/>
                        <a:pt x="7" y="19"/>
                        <a:pt x="10" y="14"/>
                      </a:cubicBezTo>
                      <a:cubicBezTo>
                        <a:pt x="14" y="10"/>
                        <a:pt x="17" y="6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4" y="1"/>
                        <a:pt x="26" y="0"/>
                        <a:pt x="28" y="0"/>
                      </a:cubicBezTo>
                      <a:cubicBezTo>
                        <a:pt x="30" y="0"/>
                        <a:pt x="33" y="0"/>
                        <a:pt x="35" y="1"/>
                      </a:cubicBezTo>
                      <a:cubicBezTo>
                        <a:pt x="37" y="2"/>
                        <a:pt x="40" y="3"/>
                        <a:pt x="41" y="5"/>
                      </a:cubicBezTo>
                      <a:cubicBezTo>
                        <a:pt x="43" y="7"/>
                        <a:pt x="44" y="10"/>
                        <a:pt x="44" y="12"/>
                      </a:cubicBezTo>
                      <a:cubicBezTo>
                        <a:pt x="45" y="17"/>
                        <a:pt x="44" y="22"/>
                        <a:pt x="43" y="26"/>
                      </a:cubicBezTo>
                      <a:cubicBezTo>
                        <a:pt x="41" y="30"/>
                        <a:pt x="39" y="34"/>
                        <a:pt x="36" y="38"/>
                      </a:cubicBezTo>
                      <a:cubicBezTo>
                        <a:pt x="33" y="41"/>
                        <a:pt x="30" y="44"/>
                        <a:pt x="26" y="46"/>
                      </a:cubicBezTo>
                      <a:cubicBezTo>
                        <a:pt x="25" y="47"/>
                        <a:pt x="24" y="47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0" y="48"/>
                        <a:pt x="20" y="49"/>
                        <a:pt x="19" y="49"/>
                      </a:cubicBezTo>
                      <a:cubicBezTo>
                        <a:pt x="17" y="49"/>
                        <a:pt x="14" y="49"/>
                        <a:pt x="12" y="49"/>
                      </a:cubicBezTo>
                      <a:cubicBezTo>
                        <a:pt x="10" y="48"/>
                        <a:pt x="8" y="47"/>
                        <a:pt x="6" y="46"/>
                      </a:cubicBezTo>
                      <a:cubicBezTo>
                        <a:pt x="4" y="44"/>
                        <a:pt x="3" y="42"/>
                        <a:pt x="2" y="40"/>
                      </a:cubicBezTo>
                      <a:cubicBezTo>
                        <a:pt x="0" y="36"/>
                        <a:pt x="0" y="31"/>
                        <a:pt x="0" y="2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79" name="îṧḻídè">
                  <a:extLst>
                    <a:ext uri="{FF2B5EF4-FFF2-40B4-BE49-F238E27FC236}">
                      <a16:creationId xmlns:a16="http://schemas.microsoft.com/office/drawing/2014/main" id="{65AD7C0D-BD77-402A-8483-EAA03FEF454F}"/>
                    </a:ext>
                  </a:extLst>
                </p:cNvPr>
                <p:cNvSpPr/>
                <p:nvPr/>
              </p:nvSpPr>
              <p:spPr bwMode="auto">
                <a:xfrm>
                  <a:off x="7554913" y="3778251"/>
                  <a:ext cx="179388" cy="220663"/>
                </a:xfrm>
                <a:custGeom>
                  <a:avLst/>
                  <a:gdLst>
                    <a:gd name="T0" fmla="*/ 1 w 54"/>
                    <a:gd name="T1" fmla="*/ 42 h 67"/>
                    <a:gd name="T2" fmla="*/ 37 w 54"/>
                    <a:gd name="T3" fmla="*/ 42 h 67"/>
                    <a:gd name="T4" fmla="*/ 14 w 54"/>
                    <a:gd name="T5" fmla="*/ 14 h 67"/>
                    <a:gd name="T6" fmla="*/ 1 w 54"/>
                    <a:gd name="T7" fmla="*/ 4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4" h="67">
                      <a:moveTo>
                        <a:pt x="1" y="42"/>
                      </a:moveTo>
                      <a:cubicBezTo>
                        <a:pt x="0" y="67"/>
                        <a:pt x="29" y="52"/>
                        <a:pt x="37" y="42"/>
                      </a:cubicBezTo>
                      <a:cubicBezTo>
                        <a:pt x="54" y="22"/>
                        <a:pt x="36" y="0"/>
                        <a:pt x="14" y="14"/>
                      </a:cubicBezTo>
                      <a:lnTo>
                        <a:pt x="1" y="4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0" name="íśliḋé">
                  <a:extLst>
                    <a:ext uri="{FF2B5EF4-FFF2-40B4-BE49-F238E27FC236}">
                      <a16:creationId xmlns:a16="http://schemas.microsoft.com/office/drawing/2014/main" id="{CB838AA2-A971-4AFA-8705-C13610339E6F}"/>
                    </a:ext>
                  </a:extLst>
                </p:cNvPr>
                <p:cNvSpPr/>
                <p:nvPr/>
              </p:nvSpPr>
              <p:spPr bwMode="auto">
                <a:xfrm>
                  <a:off x="7559675" y="3805238"/>
                  <a:ext cx="144463" cy="160338"/>
                </a:xfrm>
                <a:custGeom>
                  <a:avLst/>
                  <a:gdLst>
                    <a:gd name="T0" fmla="*/ 0 w 44"/>
                    <a:gd name="T1" fmla="*/ 34 h 49"/>
                    <a:gd name="T2" fmla="*/ 1 w 44"/>
                    <a:gd name="T3" fmla="*/ 41 h 49"/>
                    <a:gd name="T4" fmla="*/ 5 w 44"/>
                    <a:gd name="T5" fmla="*/ 46 h 49"/>
                    <a:gd name="T6" fmla="*/ 17 w 44"/>
                    <a:gd name="T7" fmla="*/ 45 h 49"/>
                    <a:gd name="T8" fmla="*/ 28 w 44"/>
                    <a:gd name="T9" fmla="*/ 39 h 49"/>
                    <a:gd name="T10" fmla="*/ 33 w 44"/>
                    <a:gd name="T11" fmla="*/ 35 h 49"/>
                    <a:gd name="T12" fmla="*/ 34 w 44"/>
                    <a:gd name="T13" fmla="*/ 34 h 49"/>
                    <a:gd name="T14" fmla="*/ 34 w 44"/>
                    <a:gd name="T15" fmla="*/ 33 h 49"/>
                    <a:gd name="T16" fmla="*/ 35 w 44"/>
                    <a:gd name="T17" fmla="*/ 32 h 49"/>
                    <a:gd name="T18" fmla="*/ 37 w 44"/>
                    <a:gd name="T19" fmla="*/ 30 h 49"/>
                    <a:gd name="T20" fmla="*/ 39 w 44"/>
                    <a:gd name="T21" fmla="*/ 24 h 49"/>
                    <a:gd name="T22" fmla="*/ 40 w 44"/>
                    <a:gd name="T23" fmla="*/ 21 h 49"/>
                    <a:gd name="T24" fmla="*/ 40 w 44"/>
                    <a:gd name="T25" fmla="*/ 18 h 49"/>
                    <a:gd name="T26" fmla="*/ 39 w 44"/>
                    <a:gd name="T27" fmla="*/ 12 h 49"/>
                    <a:gd name="T28" fmla="*/ 38 w 44"/>
                    <a:gd name="T29" fmla="*/ 10 h 49"/>
                    <a:gd name="T30" fmla="*/ 37 w 44"/>
                    <a:gd name="T31" fmla="*/ 8 h 49"/>
                    <a:gd name="T32" fmla="*/ 36 w 44"/>
                    <a:gd name="T33" fmla="*/ 7 h 49"/>
                    <a:gd name="T34" fmla="*/ 31 w 44"/>
                    <a:gd name="T35" fmla="*/ 4 h 49"/>
                    <a:gd name="T36" fmla="*/ 26 w 44"/>
                    <a:gd name="T37" fmla="*/ 3 h 49"/>
                    <a:gd name="T38" fmla="*/ 20 w 44"/>
                    <a:gd name="T39" fmla="*/ 5 h 49"/>
                    <a:gd name="T40" fmla="*/ 14 w 44"/>
                    <a:gd name="T41" fmla="*/ 8 h 49"/>
                    <a:gd name="T42" fmla="*/ 14 w 44"/>
                    <a:gd name="T43" fmla="*/ 7 h 49"/>
                    <a:gd name="T44" fmla="*/ 7 w 44"/>
                    <a:gd name="T45" fmla="*/ 21 h 49"/>
                    <a:gd name="T46" fmla="*/ 0 w 44"/>
                    <a:gd name="T47" fmla="*/ 34 h 49"/>
                    <a:gd name="T48" fmla="*/ 0 w 44"/>
                    <a:gd name="T49" fmla="*/ 34 h 49"/>
                    <a:gd name="T50" fmla="*/ 6 w 44"/>
                    <a:gd name="T51" fmla="*/ 20 h 49"/>
                    <a:gd name="T52" fmla="*/ 12 w 44"/>
                    <a:gd name="T53" fmla="*/ 6 h 49"/>
                    <a:gd name="T54" fmla="*/ 12 w 44"/>
                    <a:gd name="T55" fmla="*/ 5 h 49"/>
                    <a:gd name="T56" fmla="*/ 12 w 44"/>
                    <a:gd name="T57" fmla="*/ 5 h 49"/>
                    <a:gd name="T58" fmla="*/ 18 w 44"/>
                    <a:gd name="T59" fmla="*/ 2 h 49"/>
                    <a:gd name="T60" fmla="*/ 25 w 44"/>
                    <a:gd name="T61" fmla="*/ 0 h 49"/>
                    <a:gd name="T62" fmla="*/ 33 w 44"/>
                    <a:gd name="T63" fmla="*/ 1 h 49"/>
                    <a:gd name="T64" fmla="*/ 39 w 44"/>
                    <a:gd name="T65" fmla="*/ 5 h 49"/>
                    <a:gd name="T66" fmla="*/ 40 w 44"/>
                    <a:gd name="T67" fmla="*/ 6 h 49"/>
                    <a:gd name="T68" fmla="*/ 41 w 44"/>
                    <a:gd name="T69" fmla="*/ 7 h 49"/>
                    <a:gd name="T70" fmla="*/ 43 w 44"/>
                    <a:gd name="T71" fmla="*/ 11 h 49"/>
                    <a:gd name="T72" fmla="*/ 44 w 44"/>
                    <a:gd name="T73" fmla="*/ 18 h 49"/>
                    <a:gd name="T74" fmla="*/ 44 w 44"/>
                    <a:gd name="T75" fmla="*/ 22 h 49"/>
                    <a:gd name="T76" fmla="*/ 43 w 44"/>
                    <a:gd name="T77" fmla="*/ 25 h 49"/>
                    <a:gd name="T78" fmla="*/ 40 w 44"/>
                    <a:gd name="T79" fmla="*/ 32 h 49"/>
                    <a:gd name="T80" fmla="*/ 38 w 44"/>
                    <a:gd name="T81" fmla="*/ 34 h 49"/>
                    <a:gd name="T82" fmla="*/ 37 w 44"/>
                    <a:gd name="T83" fmla="*/ 35 h 49"/>
                    <a:gd name="T84" fmla="*/ 37 w 44"/>
                    <a:gd name="T85" fmla="*/ 36 h 49"/>
                    <a:gd name="T86" fmla="*/ 35 w 44"/>
                    <a:gd name="T87" fmla="*/ 37 h 49"/>
                    <a:gd name="T88" fmla="*/ 30 w 44"/>
                    <a:gd name="T89" fmla="*/ 42 h 49"/>
                    <a:gd name="T90" fmla="*/ 18 w 44"/>
                    <a:gd name="T91" fmla="*/ 48 h 49"/>
                    <a:gd name="T92" fmla="*/ 11 w 44"/>
                    <a:gd name="T93" fmla="*/ 49 h 49"/>
                    <a:gd name="T94" fmla="*/ 4 w 44"/>
                    <a:gd name="T95" fmla="*/ 47 h 49"/>
                    <a:gd name="T96" fmla="*/ 0 w 44"/>
                    <a:gd name="T97" fmla="*/ 41 h 49"/>
                    <a:gd name="T98" fmla="*/ 0 w 44"/>
                    <a:gd name="T99" fmla="*/ 3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4" h="49">
                      <a:moveTo>
                        <a:pt x="0" y="34"/>
                      </a:moveTo>
                      <a:cubicBezTo>
                        <a:pt x="0" y="36"/>
                        <a:pt x="0" y="39"/>
                        <a:pt x="1" y="41"/>
                      </a:cubicBezTo>
                      <a:cubicBezTo>
                        <a:pt x="2" y="43"/>
                        <a:pt x="3" y="45"/>
                        <a:pt x="5" y="46"/>
                      </a:cubicBezTo>
                      <a:cubicBezTo>
                        <a:pt x="8" y="48"/>
                        <a:pt x="13" y="47"/>
                        <a:pt x="17" y="45"/>
                      </a:cubicBezTo>
                      <a:cubicBezTo>
                        <a:pt x="21" y="44"/>
                        <a:pt x="25" y="42"/>
                        <a:pt x="28" y="39"/>
                      </a:cubicBezTo>
                      <a:cubicBezTo>
                        <a:pt x="30" y="38"/>
                        <a:pt x="31" y="36"/>
                        <a:pt x="33" y="35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28"/>
                        <a:pt x="39" y="26"/>
                        <a:pt x="39" y="24"/>
                      </a:cubicBezTo>
                      <a:cubicBezTo>
                        <a:pt x="40" y="23"/>
                        <a:pt x="40" y="22"/>
                        <a:pt x="40" y="21"/>
                      </a:cubicBezTo>
                      <a:cubicBezTo>
                        <a:pt x="40" y="20"/>
                        <a:pt x="40" y="19"/>
                        <a:pt x="40" y="18"/>
                      </a:cubicBezTo>
                      <a:cubicBezTo>
                        <a:pt x="40" y="16"/>
                        <a:pt x="40" y="14"/>
                        <a:pt x="39" y="12"/>
                      </a:cubicBezTo>
                      <a:cubicBezTo>
                        <a:pt x="39" y="11"/>
                        <a:pt x="39" y="10"/>
                        <a:pt x="38" y="1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6"/>
                        <a:pt x="33" y="5"/>
                        <a:pt x="31" y="4"/>
                      </a:cubicBezTo>
                      <a:cubicBezTo>
                        <a:pt x="30" y="4"/>
                        <a:pt x="28" y="3"/>
                        <a:pt x="26" y="3"/>
                      </a:cubicBezTo>
                      <a:cubicBezTo>
                        <a:pt x="24" y="4"/>
                        <a:pt x="21" y="4"/>
                        <a:pt x="20" y="5"/>
                      </a:cubicBezTo>
                      <a:cubicBezTo>
                        <a:pt x="17" y="5"/>
                        <a:pt x="16" y="7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2" y="12"/>
                        <a:pt x="10" y="16"/>
                        <a:pt x="7" y="21"/>
                      </a:cubicBezTo>
                      <a:cubicBezTo>
                        <a:pt x="5" y="25"/>
                        <a:pt x="2" y="30"/>
                        <a:pt x="0" y="34"/>
                      </a:cubicBezTo>
                      <a:close/>
                      <a:moveTo>
                        <a:pt x="0" y="34"/>
                      </a:moveTo>
                      <a:cubicBezTo>
                        <a:pt x="2" y="29"/>
                        <a:pt x="4" y="25"/>
                        <a:pt x="6" y="20"/>
                      </a:cubicBezTo>
                      <a:cubicBezTo>
                        <a:pt x="8" y="15"/>
                        <a:pt x="10" y="10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4" y="4"/>
                        <a:pt x="16" y="3"/>
                        <a:pt x="18" y="2"/>
                      </a:cubicBezTo>
                      <a:cubicBezTo>
                        <a:pt x="20" y="1"/>
                        <a:pt x="23" y="0"/>
                        <a:pt x="25" y="0"/>
                      </a:cubicBezTo>
                      <a:cubicBezTo>
                        <a:pt x="28" y="0"/>
                        <a:pt x="30" y="0"/>
                        <a:pt x="33" y="1"/>
                      </a:cubicBezTo>
                      <a:cubicBezTo>
                        <a:pt x="35" y="1"/>
                        <a:pt x="37" y="3"/>
                        <a:pt x="39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8"/>
                        <a:pt x="43" y="10"/>
                        <a:pt x="43" y="11"/>
                      </a:cubicBezTo>
                      <a:cubicBezTo>
                        <a:pt x="44" y="13"/>
                        <a:pt x="44" y="16"/>
                        <a:pt x="44" y="18"/>
                      </a:cubicBezTo>
                      <a:cubicBezTo>
                        <a:pt x="44" y="19"/>
                        <a:pt x="44" y="21"/>
                        <a:pt x="44" y="22"/>
                      </a:cubicBezTo>
                      <a:cubicBezTo>
                        <a:pt x="44" y="23"/>
                        <a:pt x="43" y="24"/>
                        <a:pt x="43" y="25"/>
                      </a:cubicBezTo>
                      <a:cubicBezTo>
                        <a:pt x="42" y="28"/>
                        <a:pt x="41" y="30"/>
                        <a:pt x="40" y="32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6"/>
                        <a:pt x="36" y="37"/>
                        <a:pt x="35" y="37"/>
                      </a:cubicBezTo>
                      <a:cubicBezTo>
                        <a:pt x="34" y="39"/>
                        <a:pt x="32" y="40"/>
                        <a:pt x="30" y="42"/>
                      </a:cubicBezTo>
                      <a:cubicBezTo>
                        <a:pt x="26" y="44"/>
                        <a:pt x="22" y="46"/>
                        <a:pt x="18" y="48"/>
                      </a:cubicBezTo>
                      <a:cubicBezTo>
                        <a:pt x="15" y="48"/>
                        <a:pt x="13" y="49"/>
                        <a:pt x="11" y="49"/>
                      </a:cubicBezTo>
                      <a:cubicBezTo>
                        <a:pt x="8" y="49"/>
                        <a:pt x="6" y="48"/>
                        <a:pt x="4" y="47"/>
                      </a:cubicBezTo>
                      <a:cubicBezTo>
                        <a:pt x="2" y="45"/>
                        <a:pt x="1" y="43"/>
                        <a:pt x="0" y="41"/>
                      </a:cubicBezTo>
                      <a:cubicBezTo>
                        <a:pt x="0" y="39"/>
                        <a:pt x="0" y="36"/>
                        <a:pt x="0" y="34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1" name="ís1iḓe">
                  <a:extLst>
                    <a:ext uri="{FF2B5EF4-FFF2-40B4-BE49-F238E27FC236}">
                      <a16:creationId xmlns:a16="http://schemas.microsoft.com/office/drawing/2014/main" id="{1269707D-C2BC-4197-A53B-EFE3C7E29769}"/>
                    </a:ext>
                  </a:extLst>
                </p:cNvPr>
                <p:cNvSpPr/>
                <p:nvPr/>
              </p:nvSpPr>
              <p:spPr bwMode="auto">
                <a:xfrm>
                  <a:off x="7480300" y="3762376"/>
                  <a:ext cx="193675" cy="180975"/>
                </a:xfrm>
                <a:custGeom>
                  <a:avLst/>
                  <a:gdLst>
                    <a:gd name="T0" fmla="*/ 6 w 59"/>
                    <a:gd name="T1" fmla="*/ 29 h 55"/>
                    <a:gd name="T2" fmla="*/ 36 w 59"/>
                    <a:gd name="T3" fmla="*/ 39 h 55"/>
                    <a:gd name="T4" fmla="*/ 38 w 59"/>
                    <a:gd name="T5" fmla="*/ 2 h 55"/>
                    <a:gd name="T6" fmla="*/ 8 w 59"/>
                    <a:gd name="T7" fmla="*/ 25 h 55"/>
                    <a:gd name="T8" fmla="*/ 6 w 59"/>
                    <a:gd name="T9" fmla="*/ 2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55">
                      <a:moveTo>
                        <a:pt x="6" y="29"/>
                      </a:moveTo>
                      <a:cubicBezTo>
                        <a:pt x="0" y="50"/>
                        <a:pt x="23" y="55"/>
                        <a:pt x="36" y="39"/>
                      </a:cubicBezTo>
                      <a:cubicBezTo>
                        <a:pt x="44" y="30"/>
                        <a:pt x="59" y="5"/>
                        <a:pt x="38" y="2"/>
                      </a:cubicBezTo>
                      <a:cubicBezTo>
                        <a:pt x="23" y="0"/>
                        <a:pt x="14" y="15"/>
                        <a:pt x="8" y="25"/>
                      </a:cubicBezTo>
                      <a:lnTo>
                        <a:pt x="6" y="29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2" name="iṩľîdè">
                  <a:extLst>
                    <a:ext uri="{FF2B5EF4-FFF2-40B4-BE49-F238E27FC236}">
                      <a16:creationId xmlns:a16="http://schemas.microsoft.com/office/drawing/2014/main" id="{3CC9B227-D94D-460C-A4D2-86DABD4C9C1C}"/>
                    </a:ext>
                  </a:extLst>
                </p:cNvPr>
                <p:cNvSpPr/>
                <p:nvPr/>
              </p:nvSpPr>
              <p:spPr bwMode="auto">
                <a:xfrm>
                  <a:off x="7496175" y="3762376"/>
                  <a:ext cx="155575" cy="168275"/>
                </a:xfrm>
                <a:custGeom>
                  <a:avLst/>
                  <a:gdLst>
                    <a:gd name="T0" fmla="*/ 1 w 47"/>
                    <a:gd name="T1" fmla="*/ 29 h 51"/>
                    <a:gd name="T2" fmla="*/ 1 w 47"/>
                    <a:gd name="T3" fmla="*/ 30 h 51"/>
                    <a:gd name="T4" fmla="*/ 1 w 47"/>
                    <a:gd name="T5" fmla="*/ 35 h 51"/>
                    <a:gd name="T6" fmla="*/ 1 w 47"/>
                    <a:gd name="T7" fmla="*/ 38 h 51"/>
                    <a:gd name="T8" fmla="*/ 2 w 47"/>
                    <a:gd name="T9" fmla="*/ 41 h 51"/>
                    <a:gd name="T10" fmla="*/ 8 w 47"/>
                    <a:gd name="T11" fmla="*/ 46 h 51"/>
                    <a:gd name="T12" fmla="*/ 18 w 47"/>
                    <a:gd name="T13" fmla="*/ 46 h 51"/>
                    <a:gd name="T14" fmla="*/ 27 w 47"/>
                    <a:gd name="T15" fmla="*/ 41 h 51"/>
                    <a:gd name="T16" fmla="*/ 29 w 47"/>
                    <a:gd name="T17" fmla="*/ 38 h 51"/>
                    <a:gd name="T18" fmla="*/ 31 w 47"/>
                    <a:gd name="T19" fmla="*/ 36 h 51"/>
                    <a:gd name="T20" fmla="*/ 34 w 47"/>
                    <a:gd name="T21" fmla="*/ 31 h 51"/>
                    <a:gd name="T22" fmla="*/ 40 w 47"/>
                    <a:gd name="T23" fmla="*/ 20 h 51"/>
                    <a:gd name="T24" fmla="*/ 41 w 47"/>
                    <a:gd name="T25" fmla="*/ 9 h 51"/>
                    <a:gd name="T26" fmla="*/ 32 w 47"/>
                    <a:gd name="T27" fmla="*/ 4 h 51"/>
                    <a:gd name="T28" fmla="*/ 27 w 47"/>
                    <a:gd name="T29" fmla="*/ 4 h 51"/>
                    <a:gd name="T30" fmla="*/ 22 w 47"/>
                    <a:gd name="T31" fmla="*/ 6 h 51"/>
                    <a:gd name="T32" fmla="*/ 14 w 47"/>
                    <a:gd name="T33" fmla="*/ 12 h 51"/>
                    <a:gd name="T34" fmla="*/ 5 w 47"/>
                    <a:gd name="T35" fmla="*/ 24 h 51"/>
                    <a:gd name="T36" fmla="*/ 1 w 47"/>
                    <a:gd name="T37" fmla="*/ 29 h 51"/>
                    <a:gd name="T38" fmla="*/ 1 w 47"/>
                    <a:gd name="T39" fmla="*/ 29 h 51"/>
                    <a:gd name="T40" fmla="*/ 4 w 47"/>
                    <a:gd name="T41" fmla="*/ 24 h 51"/>
                    <a:gd name="T42" fmla="*/ 12 w 47"/>
                    <a:gd name="T43" fmla="*/ 10 h 51"/>
                    <a:gd name="T44" fmla="*/ 20 w 47"/>
                    <a:gd name="T45" fmla="*/ 3 h 51"/>
                    <a:gd name="T46" fmla="*/ 26 w 47"/>
                    <a:gd name="T47" fmla="*/ 1 h 51"/>
                    <a:gd name="T48" fmla="*/ 33 w 47"/>
                    <a:gd name="T49" fmla="*/ 1 h 51"/>
                    <a:gd name="T50" fmla="*/ 39 w 47"/>
                    <a:gd name="T51" fmla="*/ 3 h 51"/>
                    <a:gd name="T52" fmla="*/ 42 w 47"/>
                    <a:gd name="T53" fmla="*/ 5 h 51"/>
                    <a:gd name="T54" fmla="*/ 44 w 47"/>
                    <a:gd name="T55" fmla="*/ 8 h 51"/>
                    <a:gd name="T56" fmla="*/ 44 w 47"/>
                    <a:gd name="T57" fmla="*/ 22 h 51"/>
                    <a:gd name="T58" fmla="*/ 37 w 47"/>
                    <a:gd name="T59" fmla="*/ 33 h 51"/>
                    <a:gd name="T60" fmla="*/ 33 w 47"/>
                    <a:gd name="T61" fmla="*/ 39 h 51"/>
                    <a:gd name="T62" fmla="*/ 31 w 47"/>
                    <a:gd name="T63" fmla="*/ 41 h 51"/>
                    <a:gd name="T64" fmla="*/ 29 w 47"/>
                    <a:gd name="T65" fmla="*/ 43 h 51"/>
                    <a:gd name="T66" fmla="*/ 7 w 47"/>
                    <a:gd name="T67" fmla="*/ 48 h 51"/>
                    <a:gd name="T68" fmla="*/ 1 w 47"/>
                    <a:gd name="T69" fmla="*/ 42 h 51"/>
                    <a:gd name="T70" fmla="*/ 0 w 47"/>
                    <a:gd name="T71" fmla="*/ 38 h 51"/>
                    <a:gd name="T72" fmla="*/ 0 w 47"/>
                    <a:gd name="T73" fmla="*/ 35 h 51"/>
                    <a:gd name="T74" fmla="*/ 1 w 47"/>
                    <a:gd name="T75" fmla="*/ 30 h 51"/>
                    <a:gd name="T76" fmla="*/ 1 w 47"/>
                    <a:gd name="T77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7" h="51">
                      <a:moveTo>
                        <a:pt x="1" y="29"/>
                      </a:moveTo>
                      <a:cubicBezTo>
                        <a:pt x="1" y="29"/>
                        <a:pt x="1" y="29"/>
                        <a:pt x="1" y="30"/>
                      </a:cubicBezTo>
                      <a:cubicBezTo>
                        <a:pt x="1" y="31"/>
                        <a:pt x="1" y="33"/>
                        <a:pt x="1" y="35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9"/>
                        <a:pt x="2" y="40"/>
                        <a:pt x="2" y="41"/>
                      </a:cubicBezTo>
                      <a:cubicBezTo>
                        <a:pt x="3" y="43"/>
                        <a:pt x="5" y="45"/>
                        <a:pt x="8" y="46"/>
                      </a:cubicBezTo>
                      <a:cubicBezTo>
                        <a:pt x="11" y="47"/>
                        <a:pt x="14" y="47"/>
                        <a:pt x="18" y="46"/>
                      </a:cubicBezTo>
                      <a:cubicBezTo>
                        <a:pt x="21" y="45"/>
                        <a:pt x="24" y="43"/>
                        <a:pt x="27" y="41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5"/>
                        <a:pt x="33" y="33"/>
                        <a:pt x="34" y="31"/>
                      </a:cubicBezTo>
                      <a:cubicBezTo>
                        <a:pt x="37" y="28"/>
                        <a:pt x="39" y="24"/>
                        <a:pt x="40" y="20"/>
                      </a:cubicBezTo>
                      <a:cubicBezTo>
                        <a:pt x="42" y="17"/>
                        <a:pt x="42" y="12"/>
                        <a:pt x="41" y="9"/>
                      </a:cubicBezTo>
                      <a:cubicBezTo>
                        <a:pt x="40" y="6"/>
                        <a:pt x="36" y="5"/>
                        <a:pt x="32" y="4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5" y="4"/>
                        <a:pt x="23" y="5"/>
                        <a:pt x="22" y="6"/>
                      </a:cubicBezTo>
                      <a:cubicBezTo>
                        <a:pt x="19" y="7"/>
                        <a:pt x="16" y="9"/>
                        <a:pt x="14" y="12"/>
                      </a:cubicBezTo>
                      <a:cubicBezTo>
                        <a:pt x="10" y="16"/>
                        <a:pt x="7" y="21"/>
                        <a:pt x="5" y="24"/>
                      </a:cubicBezTo>
                      <a:cubicBezTo>
                        <a:pt x="2" y="27"/>
                        <a:pt x="1" y="29"/>
                        <a:pt x="1" y="2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2" y="27"/>
                        <a:pt x="4" y="24"/>
                      </a:cubicBezTo>
                      <a:cubicBezTo>
                        <a:pt x="6" y="20"/>
                        <a:pt x="8" y="15"/>
                        <a:pt x="12" y="10"/>
                      </a:cubicBezTo>
                      <a:cubicBezTo>
                        <a:pt x="14" y="8"/>
                        <a:pt x="17" y="5"/>
                        <a:pt x="20" y="3"/>
                      </a:cubicBezTo>
                      <a:cubicBezTo>
                        <a:pt x="22" y="2"/>
                        <a:pt x="24" y="1"/>
                        <a:pt x="26" y="1"/>
                      </a:cubicBezTo>
                      <a:cubicBezTo>
                        <a:pt x="28" y="0"/>
                        <a:pt x="31" y="1"/>
                        <a:pt x="33" y="1"/>
                      </a:cubicBezTo>
                      <a:cubicBezTo>
                        <a:pt x="35" y="1"/>
                        <a:pt x="37" y="1"/>
                        <a:pt x="39" y="3"/>
                      </a:cubicBezTo>
                      <a:cubicBezTo>
                        <a:pt x="40" y="3"/>
                        <a:pt x="41" y="4"/>
                        <a:pt x="42" y="5"/>
                      </a:cubicBezTo>
                      <a:cubicBezTo>
                        <a:pt x="43" y="5"/>
                        <a:pt x="44" y="7"/>
                        <a:pt x="44" y="8"/>
                      </a:cubicBezTo>
                      <a:cubicBezTo>
                        <a:pt x="47" y="13"/>
                        <a:pt x="45" y="18"/>
                        <a:pt x="44" y="22"/>
                      </a:cubicBezTo>
                      <a:cubicBezTo>
                        <a:pt x="42" y="26"/>
                        <a:pt x="40" y="30"/>
                        <a:pt x="37" y="33"/>
                      </a:cubicBezTo>
                      <a:cubicBezTo>
                        <a:pt x="36" y="35"/>
                        <a:pt x="35" y="37"/>
                        <a:pt x="33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0" y="42"/>
                        <a:pt x="29" y="43"/>
                      </a:cubicBezTo>
                      <a:cubicBezTo>
                        <a:pt x="23" y="49"/>
                        <a:pt x="14" y="51"/>
                        <a:pt x="7" y="48"/>
                      </a:cubicBezTo>
                      <a:cubicBezTo>
                        <a:pt x="4" y="47"/>
                        <a:pt x="2" y="44"/>
                        <a:pt x="1" y="42"/>
                      </a:cubicBezTo>
                      <a:cubicBezTo>
                        <a:pt x="0" y="40"/>
                        <a:pt x="0" y="39"/>
                        <a:pt x="0" y="38"/>
                      </a:cubicBezTo>
                      <a:cubicBezTo>
                        <a:pt x="0" y="37"/>
                        <a:pt x="0" y="36"/>
                        <a:pt x="0" y="35"/>
                      </a:cubicBezTo>
                      <a:cubicBezTo>
                        <a:pt x="0" y="33"/>
                        <a:pt x="1" y="31"/>
                        <a:pt x="1" y="30"/>
                      </a:cubicBezTo>
                      <a:cubicBezTo>
                        <a:pt x="1" y="29"/>
                        <a:pt x="1" y="29"/>
                        <a:pt x="1" y="29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3" name="îṡḻiďê">
                  <a:extLst>
                    <a:ext uri="{FF2B5EF4-FFF2-40B4-BE49-F238E27FC236}">
                      <a16:creationId xmlns:a16="http://schemas.microsoft.com/office/drawing/2014/main" id="{65A565B8-039E-4514-98EB-538A4B90CC78}"/>
                    </a:ext>
                  </a:extLst>
                </p:cNvPr>
                <p:cNvSpPr/>
                <p:nvPr/>
              </p:nvSpPr>
              <p:spPr bwMode="auto">
                <a:xfrm>
                  <a:off x="7380288" y="3857626"/>
                  <a:ext cx="244475" cy="269875"/>
                </a:xfrm>
                <a:custGeom>
                  <a:avLst/>
                  <a:gdLst>
                    <a:gd name="T0" fmla="*/ 36 w 74"/>
                    <a:gd name="T1" fmla="*/ 75 h 82"/>
                    <a:gd name="T2" fmla="*/ 35 w 74"/>
                    <a:gd name="T3" fmla="*/ 41 h 82"/>
                    <a:gd name="T4" fmla="*/ 68 w 74"/>
                    <a:gd name="T5" fmla="*/ 54 h 82"/>
                    <a:gd name="T6" fmla="*/ 40 w 74"/>
                    <a:gd name="T7" fmla="*/ 14 h 82"/>
                    <a:gd name="T8" fmla="*/ 4 w 74"/>
                    <a:gd name="T9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82">
                      <a:moveTo>
                        <a:pt x="36" y="75"/>
                      </a:moveTo>
                      <a:cubicBezTo>
                        <a:pt x="41" y="63"/>
                        <a:pt x="41" y="54"/>
                        <a:pt x="35" y="41"/>
                      </a:cubicBezTo>
                      <a:cubicBezTo>
                        <a:pt x="41" y="50"/>
                        <a:pt x="60" y="72"/>
                        <a:pt x="68" y="54"/>
                      </a:cubicBezTo>
                      <a:cubicBezTo>
                        <a:pt x="74" y="39"/>
                        <a:pt x="52" y="18"/>
                        <a:pt x="40" y="14"/>
                      </a:cubicBezTo>
                      <a:cubicBezTo>
                        <a:pt x="0" y="0"/>
                        <a:pt x="14" y="63"/>
                        <a:pt x="4" y="8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4" name="íṩlïḋé">
                  <a:extLst>
                    <a:ext uri="{FF2B5EF4-FFF2-40B4-BE49-F238E27FC236}">
                      <a16:creationId xmlns:a16="http://schemas.microsoft.com/office/drawing/2014/main" id="{0430B7CC-66A1-4022-B050-08B6C5527445}"/>
                    </a:ext>
                  </a:extLst>
                </p:cNvPr>
                <p:cNvSpPr/>
                <p:nvPr/>
              </p:nvSpPr>
              <p:spPr bwMode="auto">
                <a:xfrm>
                  <a:off x="7394575" y="3890963"/>
                  <a:ext cx="220663" cy="236538"/>
                </a:xfrm>
                <a:custGeom>
                  <a:avLst/>
                  <a:gdLst>
                    <a:gd name="T0" fmla="*/ 32 w 67"/>
                    <a:gd name="T1" fmla="*/ 65 h 72"/>
                    <a:gd name="T2" fmla="*/ 35 w 67"/>
                    <a:gd name="T3" fmla="*/ 48 h 72"/>
                    <a:gd name="T4" fmla="*/ 30 w 67"/>
                    <a:gd name="T5" fmla="*/ 31 h 72"/>
                    <a:gd name="T6" fmla="*/ 31 w 67"/>
                    <a:gd name="T7" fmla="*/ 30 h 72"/>
                    <a:gd name="T8" fmla="*/ 32 w 67"/>
                    <a:gd name="T9" fmla="*/ 30 h 72"/>
                    <a:gd name="T10" fmla="*/ 32 w 67"/>
                    <a:gd name="T11" fmla="*/ 30 h 72"/>
                    <a:gd name="T12" fmla="*/ 39 w 67"/>
                    <a:gd name="T13" fmla="*/ 39 h 72"/>
                    <a:gd name="T14" fmla="*/ 48 w 67"/>
                    <a:gd name="T15" fmla="*/ 47 h 72"/>
                    <a:gd name="T16" fmla="*/ 58 w 67"/>
                    <a:gd name="T17" fmla="*/ 49 h 72"/>
                    <a:gd name="T18" fmla="*/ 61 w 67"/>
                    <a:gd name="T19" fmla="*/ 46 h 72"/>
                    <a:gd name="T20" fmla="*/ 62 w 67"/>
                    <a:gd name="T21" fmla="*/ 44 h 72"/>
                    <a:gd name="T22" fmla="*/ 62 w 67"/>
                    <a:gd name="T23" fmla="*/ 42 h 72"/>
                    <a:gd name="T24" fmla="*/ 63 w 67"/>
                    <a:gd name="T25" fmla="*/ 41 h 72"/>
                    <a:gd name="T26" fmla="*/ 61 w 67"/>
                    <a:gd name="T27" fmla="*/ 31 h 72"/>
                    <a:gd name="T28" fmla="*/ 55 w 67"/>
                    <a:gd name="T29" fmla="*/ 21 h 72"/>
                    <a:gd name="T30" fmla="*/ 47 w 67"/>
                    <a:gd name="T31" fmla="*/ 13 h 72"/>
                    <a:gd name="T32" fmla="*/ 38 w 67"/>
                    <a:gd name="T33" fmla="*/ 7 h 72"/>
                    <a:gd name="T34" fmla="*/ 35 w 67"/>
                    <a:gd name="T35" fmla="*/ 6 h 72"/>
                    <a:gd name="T36" fmla="*/ 33 w 67"/>
                    <a:gd name="T37" fmla="*/ 5 h 72"/>
                    <a:gd name="T38" fmla="*/ 27 w 67"/>
                    <a:gd name="T39" fmla="*/ 4 h 72"/>
                    <a:gd name="T40" fmla="*/ 17 w 67"/>
                    <a:gd name="T41" fmla="*/ 6 h 72"/>
                    <a:gd name="T42" fmla="*/ 11 w 67"/>
                    <a:gd name="T43" fmla="*/ 15 h 72"/>
                    <a:gd name="T44" fmla="*/ 8 w 67"/>
                    <a:gd name="T45" fmla="*/ 26 h 72"/>
                    <a:gd name="T46" fmla="*/ 5 w 67"/>
                    <a:gd name="T47" fmla="*/ 49 h 72"/>
                    <a:gd name="T48" fmla="*/ 4 w 67"/>
                    <a:gd name="T49" fmla="*/ 61 h 72"/>
                    <a:gd name="T50" fmla="*/ 0 w 67"/>
                    <a:gd name="T51" fmla="*/ 72 h 72"/>
                    <a:gd name="T52" fmla="*/ 3 w 67"/>
                    <a:gd name="T53" fmla="*/ 61 h 72"/>
                    <a:gd name="T54" fmla="*/ 4 w 67"/>
                    <a:gd name="T55" fmla="*/ 49 h 72"/>
                    <a:gd name="T56" fmla="*/ 5 w 67"/>
                    <a:gd name="T57" fmla="*/ 25 h 72"/>
                    <a:gd name="T58" fmla="*/ 8 w 67"/>
                    <a:gd name="T59" fmla="*/ 14 h 72"/>
                    <a:gd name="T60" fmla="*/ 15 w 67"/>
                    <a:gd name="T61" fmla="*/ 3 h 72"/>
                    <a:gd name="T62" fmla="*/ 27 w 67"/>
                    <a:gd name="T63" fmla="*/ 0 h 72"/>
                    <a:gd name="T64" fmla="*/ 34 w 67"/>
                    <a:gd name="T65" fmla="*/ 1 h 72"/>
                    <a:gd name="T66" fmla="*/ 36 w 67"/>
                    <a:gd name="T67" fmla="*/ 2 h 72"/>
                    <a:gd name="T68" fmla="*/ 39 w 67"/>
                    <a:gd name="T69" fmla="*/ 3 h 72"/>
                    <a:gd name="T70" fmla="*/ 50 w 67"/>
                    <a:gd name="T71" fmla="*/ 10 h 72"/>
                    <a:gd name="T72" fmla="*/ 58 w 67"/>
                    <a:gd name="T73" fmla="*/ 19 h 72"/>
                    <a:gd name="T74" fmla="*/ 64 w 67"/>
                    <a:gd name="T75" fmla="*/ 29 h 72"/>
                    <a:gd name="T76" fmla="*/ 66 w 67"/>
                    <a:gd name="T77" fmla="*/ 42 h 72"/>
                    <a:gd name="T78" fmla="*/ 66 w 67"/>
                    <a:gd name="T79" fmla="*/ 43 h 72"/>
                    <a:gd name="T80" fmla="*/ 65 w 67"/>
                    <a:gd name="T81" fmla="*/ 45 h 72"/>
                    <a:gd name="T82" fmla="*/ 64 w 67"/>
                    <a:gd name="T83" fmla="*/ 48 h 72"/>
                    <a:gd name="T84" fmla="*/ 59 w 67"/>
                    <a:gd name="T85" fmla="*/ 52 h 72"/>
                    <a:gd name="T86" fmla="*/ 52 w 67"/>
                    <a:gd name="T87" fmla="*/ 52 h 72"/>
                    <a:gd name="T88" fmla="*/ 46 w 67"/>
                    <a:gd name="T89" fmla="*/ 50 h 72"/>
                    <a:gd name="T90" fmla="*/ 37 w 67"/>
                    <a:gd name="T91" fmla="*/ 41 h 72"/>
                    <a:gd name="T92" fmla="*/ 30 w 67"/>
                    <a:gd name="T93" fmla="*/ 31 h 72"/>
                    <a:gd name="T94" fmla="*/ 33 w 67"/>
                    <a:gd name="T95" fmla="*/ 31 h 72"/>
                    <a:gd name="T96" fmla="*/ 36 w 67"/>
                    <a:gd name="T97" fmla="*/ 48 h 72"/>
                    <a:gd name="T98" fmla="*/ 32 w 67"/>
                    <a:gd name="T99" fmla="*/ 6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7" h="72">
                      <a:moveTo>
                        <a:pt x="32" y="65"/>
                      </a:moveTo>
                      <a:cubicBezTo>
                        <a:pt x="34" y="60"/>
                        <a:pt x="35" y="54"/>
                        <a:pt x="35" y="48"/>
                      </a:cubicBezTo>
                      <a:cubicBezTo>
                        <a:pt x="34" y="42"/>
                        <a:pt x="33" y="37"/>
                        <a:pt x="30" y="31"/>
                      </a:cubicBezTo>
                      <a:cubicBezTo>
                        <a:pt x="30" y="31"/>
                        <a:pt x="30" y="30"/>
                        <a:pt x="31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4" y="34"/>
                        <a:pt x="37" y="37"/>
                        <a:pt x="39" y="39"/>
                      </a:cubicBezTo>
                      <a:cubicBezTo>
                        <a:pt x="42" y="42"/>
                        <a:pt x="45" y="45"/>
                        <a:pt x="48" y="47"/>
                      </a:cubicBezTo>
                      <a:cubicBezTo>
                        <a:pt x="51" y="49"/>
                        <a:pt x="55" y="50"/>
                        <a:pt x="58" y="49"/>
                      </a:cubicBezTo>
                      <a:cubicBezTo>
                        <a:pt x="59" y="48"/>
                        <a:pt x="60" y="47"/>
                        <a:pt x="61" y="46"/>
                      </a:cubicBezTo>
                      <a:cubicBezTo>
                        <a:pt x="61" y="45"/>
                        <a:pt x="62" y="44"/>
                        <a:pt x="62" y="44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38"/>
                        <a:pt x="62" y="34"/>
                        <a:pt x="61" y="31"/>
                      </a:cubicBezTo>
                      <a:cubicBezTo>
                        <a:pt x="59" y="27"/>
                        <a:pt x="57" y="24"/>
                        <a:pt x="55" y="21"/>
                      </a:cubicBezTo>
                      <a:cubicBezTo>
                        <a:pt x="53" y="18"/>
                        <a:pt x="50" y="15"/>
                        <a:pt x="47" y="13"/>
                      </a:cubicBezTo>
                      <a:cubicBezTo>
                        <a:pt x="44" y="11"/>
                        <a:pt x="41" y="8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1" y="4"/>
                        <a:pt x="29" y="4"/>
                        <a:pt x="27" y="4"/>
                      </a:cubicBezTo>
                      <a:cubicBezTo>
                        <a:pt x="24" y="3"/>
                        <a:pt x="20" y="4"/>
                        <a:pt x="17" y="6"/>
                      </a:cubicBezTo>
                      <a:cubicBezTo>
                        <a:pt x="14" y="8"/>
                        <a:pt x="12" y="11"/>
                        <a:pt x="11" y="15"/>
                      </a:cubicBezTo>
                      <a:cubicBezTo>
                        <a:pt x="10" y="18"/>
                        <a:pt x="9" y="22"/>
                        <a:pt x="8" y="26"/>
                      </a:cubicBezTo>
                      <a:cubicBezTo>
                        <a:pt x="7" y="33"/>
                        <a:pt x="6" y="41"/>
                        <a:pt x="5" y="49"/>
                      </a:cubicBezTo>
                      <a:cubicBezTo>
                        <a:pt x="5" y="53"/>
                        <a:pt x="4" y="57"/>
                        <a:pt x="4" y="61"/>
                      </a:cubicBezTo>
                      <a:cubicBezTo>
                        <a:pt x="3" y="65"/>
                        <a:pt x="2" y="68"/>
                        <a:pt x="0" y="72"/>
                      </a:cubicBezTo>
                      <a:cubicBezTo>
                        <a:pt x="2" y="68"/>
                        <a:pt x="2" y="64"/>
                        <a:pt x="3" y="61"/>
                      </a:cubicBezTo>
                      <a:cubicBezTo>
                        <a:pt x="3" y="57"/>
                        <a:pt x="3" y="53"/>
                        <a:pt x="4" y="49"/>
                      </a:cubicBezTo>
                      <a:cubicBezTo>
                        <a:pt x="4" y="41"/>
                        <a:pt x="4" y="33"/>
                        <a:pt x="5" y="25"/>
                      </a:cubicBezTo>
                      <a:cubicBezTo>
                        <a:pt x="6" y="21"/>
                        <a:pt x="7" y="17"/>
                        <a:pt x="8" y="14"/>
                      </a:cubicBezTo>
                      <a:cubicBezTo>
                        <a:pt x="9" y="10"/>
                        <a:pt x="12" y="6"/>
                        <a:pt x="15" y="3"/>
                      </a:cubicBezTo>
                      <a:cubicBezTo>
                        <a:pt x="19" y="1"/>
                        <a:pt x="23" y="0"/>
                        <a:pt x="27" y="0"/>
                      </a:cubicBezTo>
                      <a:cubicBezTo>
                        <a:pt x="29" y="0"/>
                        <a:pt x="32" y="1"/>
                        <a:pt x="34" y="1"/>
                      </a:cubicBezTo>
                      <a:cubicBezTo>
                        <a:pt x="35" y="1"/>
                        <a:pt x="35" y="2"/>
                        <a:pt x="36" y="2"/>
                      </a:cubicBezTo>
                      <a:cubicBezTo>
                        <a:pt x="38" y="2"/>
                        <a:pt x="38" y="3"/>
                        <a:pt x="39" y="3"/>
                      </a:cubicBezTo>
                      <a:cubicBezTo>
                        <a:pt x="43" y="5"/>
                        <a:pt x="46" y="7"/>
                        <a:pt x="50" y="10"/>
                      </a:cubicBezTo>
                      <a:cubicBezTo>
                        <a:pt x="53" y="13"/>
                        <a:pt x="55" y="15"/>
                        <a:pt x="58" y="19"/>
                      </a:cubicBezTo>
                      <a:cubicBezTo>
                        <a:pt x="61" y="22"/>
                        <a:pt x="63" y="25"/>
                        <a:pt x="64" y="29"/>
                      </a:cubicBezTo>
                      <a:cubicBezTo>
                        <a:pt x="66" y="33"/>
                        <a:pt x="67" y="37"/>
                        <a:pt x="66" y="42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6"/>
                        <a:pt x="65" y="47"/>
                        <a:pt x="64" y="48"/>
                      </a:cubicBezTo>
                      <a:cubicBezTo>
                        <a:pt x="63" y="49"/>
                        <a:pt x="61" y="51"/>
                        <a:pt x="59" y="52"/>
                      </a:cubicBezTo>
                      <a:cubicBezTo>
                        <a:pt x="57" y="53"/>
                        <a:pt x="54" y="53"/>
                        <a:pt x="52" y="52"/>
                      </a:cubicBezTo>
                      <a:cubicBezTo>
                        <a:pt x="50" y="52"/>
                        <a:pt x="48" y="51"/>
                        <a:pt x="46" y="50"/>
                      </a:cubicBezTo>
                      <a:cubicBezTo>
                        <a:pt x="43" y="47"/>
                        <a:pt x="40" y="44"/>
                        <a:pt x="37" y="41"/>
                      </a:cubicBezTo>
                      <a:cubicBezTo>
                        <a:pt x="35" y="38"/>
                        <a:pt x="32" y="35"/>
                        <a:pt x="30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5" y="36"/>
                        <a:pt x="36" y="42"/>
                        <a:pt x="36" y="48"/>
                      </a:cubicBezTo>
                      <a:cubicBezTo>
                        <a:pt x="36" y="54"/>
                        <a:pt x="34" y="60"/>
                        <a:pt x="32" y="65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5" name="íṩļîḍê">
                  <a:extLst>
                    <a:ext uri="{FF2B5EF4-FFF2-40B4-BE49-F238E27FC236}">
                      <a16:creationId xmlns:a16="http://schemas.microsoft.com/office/drawing/2014/main" id="{C66DCF49-91E3-4251-A034-AD86B827C8F7}"/>
                    </a:ext>
                  </a:extLst>
                </p:cNvPr>
                <p:cNvSpPr/>
                <p:nvPr/>
              </p:nvSpPr>
              <p:spPr bwMode="auto">
                <a:xfrm>
                  <a:off x="5349875" y="4843463"/>
                  <a:ext cx="739775" cy="579438"/>
                </a:xfrm>
                <a:custGeom>
                  <a:avLst/>
                  <a:gdLst>
                    <a:gd name="T0" fmla="*/ 42 w 224"/>
                    <a:gd name="T1" fmla="*/ 5 h 176"/>
                    <a:gd name="T2" fmla="*/ 31 w 224"/>
                    <a:gd name="T3" fmla="*/ 49 h 176"/>
                    <a:gd name="T4" fmla="*/ 121 w 224"/>
                    <a:gd name="T5" fmla="*/ 122 h 176"/>
                    <a:gd name="T6" fmla="*/ 220 w 224"/>
                    <a:gd name="T7" fmla="*/ 129 h 176"/>
                    <a:gd name="T8" fmla="*/ 224 w 224"/>
                    <a:gd name="T9" fmla="*/ 170 h 176"/>
                    <a:gd name="T10" fmla="*/ 172 w 224"/>
                    <a:gd name="T11" fmla="*/ 171 h 176"/>
                    <a:gd name="T12" fmla="*/ 123 w 224"/>
                    <a:gd name="T13" fmla="*/ 162 h 176"/>
                    <a:gd name="T14" fmla="*/ 31 w 224"/>
                    <a:gd name="T15" fmla="*/ 118 h 176"/>
                    <a:gd name="T16" fmla="*/ 6 w 224"/>
                    <a:gd name="T17" fmla="*/ 87 h 176"/>
                    <a:gd name="T18" fmla="*/ 5 w 224"/>
                    <a:gd name="T19" fmla="*/ 52 h 176"/>
                    <a:gd name="T20" fmla="*/ 44 w 224"/>
                    <a:gd name="T21" fmla="*/ 0 h 176"/>
                    <a:gd name="T22" fmla="*/ 42 w 224"/>
                    <a:gd name="T23" fmla="*/ 5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4" h="176">
                      <a:moveTo>
                        <a:pt x="42" y="5"/>
                      </a:moveTo>
                      <a:cubicBezTo>
                        <a:pt x="13" y="14"/>
                        <a:pt x="26" y="40"/>
                        <a:pt x="31" y="49"/>
                      </a:cubicBezTo>
                      <a:cubicBezTo>
                        <a:pt x="50" y="84"/>
                        <a:pt x="82" y="111"/>
                        <a:pt x="121" y="122"/>
                      </a:cubicBezTo>
                      <a:cubicBezTo>
                        <a:pt x="155" y="131"/>
                        <a:pt x="187" y="127"/>
                        <a:pt x="220" y="129"/>
                      </a:cubicBezTo>
                      <a:cubicBezTo>
                        <a:pt x="221" y="143"/>
                        <a:pt x="222" y="156"/>
                        <a:pt x="224" y="170"/>
                      </a:cubicBezTo>
                      <a:cubicBezTo>
                        <a:pt x="212" y="176"/>
                        <a:pt x="186" y="172"/>
                        <a:pt x="172" y="171"/>
                      </a:cubicBezTo>
                      <a:cubicBezTo>
                        <a:pt x="156" y="169"/>
                        <a:pt x="140" y="166"/>
                        <a:pt x="123" y="162"/>
                      </a:cubicBezTo>
                      <a:cubicBezTo>
                        <a:pt x="90" y="153"/>
                        <a:pt x="55" y="145"/>
                        <a:pt x="31" y="118"/>
                      </a:cubicBezTo>
                      <a:cubicBezTo>
                        <a:pt x="22" y="109"/>
                        <a:pt x="13" y="98"/>
                        <a:pt x="6" y="87"/>
                      </a:cubicBezTo>
                      <a:cubicBezTo>
                        <a:pt x="0" y="74"/>
                        <a:pt x="2" y="66"/>
                        <a:pt x="5" y="52"/>
                      </a:cubicBezTo>
                      <a:cubicBezTo>
                        <a:pt x="9" y="37"/>
                        <a:pt x="12" y="7"/>
                        <a:pt x="44" y="0"/>
                      </a:cubicBezTo>
                      <a:lnTo>
                        <a:pt x="42" y="5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6" name="íśľïḑe">
                  <a:extLst>
                    <a:ext uri="{FF2B5EF4-FFF2-40B4-BE49-F238E27FC236}">
                      <a16:creationId xmlns:a16="http://schemas.microsoft.com/office/drawing/2014/main" id="{A8A2FEF3-EA81-4562-AE1F-95205A31E9D6}"/>
                    </a:ext>
                  </a:extLst>
                </p:cNvPr>
                <p:cNvSpPr/>
                <p:nvPr/>
              </p:nvSpPr>
              <p:spPr bwMode="auto">
                <a:xfrm>
                  <a:off x="6010275" y="4957763"/>
                  <a:ext cx="1393825" cy="795338"/>
                </a:xfrm>
                <a:custGeom>
                  <a:avLst/>
                  <a:gdLst>
                    <a:gd name="T0" fmla="*/ 0 w 422"/>
                    <a:gd name="T1" fmla="*/ 10 h 241"/>
                    <a:gd name="T2" fmla="*/ 14 w 422"/>
                    <a:gd name="T3" fmla="*/ 159 h 241"/>
                    <a:gd name="T4" fmla="*/ 422 w 422"/>
                    <a:gd name="T5" fmla="*/ 136 h 241"/>
                    <a:gd name="T6" fmla="*/ 417 w 422"/>
                    <a:gd name="T7" fmla="*/ 0 h 241"/>
                    <a:gd name="T8" fmla="*/ 0 w 422"/>
                    <a:gd name="T9" fmla="*/ 1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2" h="241">
                      <a:moveTo>
                        <a:pt x="0" y="10"/>
                      </a:moveTo>
                      <a:cubicBezTo>
                        <a:pt x="14" y="159"/>
                        <a:pt x="14" y="159"/>
                        <a:pt x="14" y="159"/>
                      </a:cubicBezTo>
                      <a:cubicBezTo>
                        <a:pt x="14" y="159"/>
                        <a:pt x="252" y="241"/>
                        <a:pt x="422" y="136"/>
                      </a:cubicBezTo>
                      <a:cubicBezTo>
                        <a:pt x="417" y="0"/>
                        <a:pt x="417" y="0"/>
                        <a:pt x="417" y="0"/>
                      </a:cubicBezTo>
                      <a:cubicBezTo>
                        <a:pt x="417" y="0"/>
                        <a:pt x="228" y="82"/>
                        <a:pt x="0" y="10"/>
                      </a:cubicBezTo>
                      <a:close/>
                    </a:path>
                  </a:pathLst>
                </a:custGeom>
                <a:solidFill>
                  <a:srgbClr val="FB5E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7" name="iśḻîḓé">
                  <a:extLst>
                    <a:ext uri="{FF2B5EF4-FFF2-40B4-BE49-F238E27FC236}">
                      <a16:creationId xmlns:a16="http://schemas.microsoft.com/office/drawing/2014/main" id="{F4069348-4E0C-4EB4-B170-DD28D6CA61CA}"/>
                    </a:ext>
                  </a:extLst>
                </p:cNvPr>
                <p:cNvSpPr/>
                <p:nvPr/>
              </p:nvSpPr>
              <p:spPr bwMode="auto">
                <a:xfrm>
                  <a:off x="6010275" y="5033963"/>
                  <a:ext cx="1390650" cy="569913"/>
                </a:xfrm>
                <a:custGeom>
                  <a:avLst/>
                  <a:gdLst>
                    <a:gd name="T0" fmla="*/ 453 w 876"/>
                    <a:gd name="T1" fmla="*/ 359 h 359"/>
                    <a:gd name="T2" fmla="*/ 297 w 876"/>
                    <a:gd name="T3" fmla="*/ 56 h 359"/>
                    <a:gd name="T4" fmla="*/ 177 w 876"/>
                    <a:gd name="T5" fmla="*/ 341 h 359"/>
                    <a:gd name="T6" fmla="*/ 64 w 876"/>
                    <a:gd name="T7" fmla="*/ 27 h 359"/>
                    <a:gd name="T8" fmla="*/ 8 w 876"/>
                    <a:gd name="T9" fmla="*/ 233 h 359"/>
                    <a:gd name="T10" fmla="*/ 0 w 876"/>
                    <a:gd name="T11" fmla="*/ 231 h 359"/>
                    <a:gd name="T12" fmla="*/ 64 w 876"/>
                    <a:gd name="T13" fmla="*/ 0 h 359"/>
                    <a:gd name="T14" fmla="*/ 177 w 876"/>
                    <a:gd name="T15" fmla="*/ 318 h 359"/>
                    <a:gd name="T16" fmla="*/ 297 w 876"/>
                    <a:gd name="T17" fmla="*/ 37 h 359"/>
                    <a:gd name="T18" fmla="*/ 451 w 876"/>
                    <a:gd name="T19" fmla="*/ 336 h 359"/>
                    <a:gd name="T20" fmla="*/ 545 w 876"/>
                    <a:gd name="T21" fmla="*/ 33 h 359"/>
                    <a:gd name="T22" fmla="*/ 684 w 876"/>
                    <a:gd name="T23" fmla="*/ 316 h 359"/>
                    <a:gd name="T24" fmla="*/ 759 w 876"/>
                    <a:gd name="T25" fmla="*/ 0 h 359"/>
                    <a:gd name="T26" fmla="*/ 876 w 876"/>
                    <a:gd name="T27" fmla="*/ 270 h 359"/>
                    <a:gd name="T28" fmla="*/ 867 w 876"/>
                    <a:gd name="T29" fmla="*/ 272 h 359"/>
                    <a:gd name="T30" fmla="*/ 761 w 876"/>
                    <a:gd name="T31" fmla="*/ 27 h 359"/>
                    <a:gd name="T32" fmla="*/ 686 w 876"/>
                    <a:gd name="T33" fmla="*/ 341 h 359"/>
                    <a:gd name="T34" fmla="*/ 547 w 876"/>
                    <a:gd name="T35" fmla="*/ 56 h 359"/>
                    <a:gd name="T36" fmla="*/ 453 w 876"/>
                    <a:gd name="T37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76" h="359">
                      <a:moveTo>
                        <a:pt x="453" y="359"/>
                      </a:moveTo>
                      <a:lnTo>
                        <a:pt x="297" y="56"/>
                      </a:lnTo>
                      <a:lnTo>
                        <a:pt x="177" y="341"/>
                      </a:lnTo>
                      <a:lnTo>
                        <a:pt x="64" y="27"/>
                      </a:lnTo>
                      <a:lnTo>
                        <a:pt x="8" y="233"/>
                      </a:lnTo>
                      <a:lnTo>
                        <a:pt x="0" y="231"/>
                      </a:lnTo>
                      <a:lnTo>
                        <a:pt x="64" y="0"/>
                      </a:lnTo>
                      <a:lnTo>
                        <a:pt x="177" y="318"/>
                      </a:lnTo>
                      <a:lnTo>
                        <a:pt x="297" y="37"/>
                      </a:lnTo>
                      <a:lnTo>
                        <a:pt x="451" y="336"/>
                      </a:lnTo>
                      <a:lnTo>
                        <a:pt x="545" y="33"/>
                      </a:lnTo>
                      <a:lnTo>
                        <a:pt x="684" y="316"/>
                      </a:lnTo>
                      <a:lnTo>
                        <a:pt x="759" y="0"/>
                      </a:lnTo>
                      <a:lnTo>
                        <a:pt x="876" y="270"/>
                      </a:lnTo>
                      <a:lnTo>
                        <a:pt x="867" y="272"/>
                      </a:lnTo>
                      <a:lnTo>
                        <a:pt x="761" y="27"/>
                      </a:lnTo>
                      <a:lnTo>
                        <a:pt x="686" y="341"/>
                      </a:lnTo>
                      <a:lnTo>
                        <a:pt x="547" y="56"/>
                      </a:lnTo>
                      <a:lnTo>
                        <a:pt x="453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8" name="iSḷîḓé">
                  <a:extLst>
                    <a:ext uri="{FF2B5EF4-FFF2-40B4-BE49-F238E27FC236}">
                      <a16:creationId xmlns:a16="http://schemas.microsoft.com/office/drawing/2014/main" id="{DFC3F445-C364-4BED-A475-E869B869094C}"/>
                    </a:ext>
                  </a:extLst>
                </p:cNvPr>
                <p:cNvSpPr/>
                <p:nvPr/>
              </p:nvSpPr>
              <p:spPr bwMode="auto">
                <a:xfrm>
                  <a:off x="5973763" y="4846638"/>
                  <a:ext cx="1455738" cy="312738"/>
                </a:xfrm>
                <a:custGeom>
                  <a:avLst/>
                  <a:gdLst>
                    <a:gd name="T0" fmla="*/ 0 w 441"/>
                    <a:gd name="T1" fmla="*/ 14 h 95"/>
                    <a:gd name="T2" fmla="*/ 3 w 441"/>
                    <a:gd name="T3" fmla="*/ 56 h 95"/>
                    <a:gd name="T4" fmla="*/ 221 w 441"/>
                    <a:gd name="T5" fmla="*/ 91 h 95"/>
                    <a:gd name="T6" fmla="*/ 440 w 441"/>
                    <a:gd name="T7" fmla="*/ 42 h 95"/>
                    <a:gd name="T8" fmla="*/ 441 w 441"/>
                    <a:gd name="T9" fmla="*/ 0 h 95"/>
                    <a:gd name="T10" fmla="*/ 0 w 441"/>
                    <a:gd name="T11" fmla="*/ 1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1" h="95">
                      <a:moveTo>
                        <a:pt x="0" y="14"/>
                      </a:move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4" y="79"/>
                        <a:pt x="99" y="95"/>
                        <a:pt x="221" y="91"/>
                      </a:cubicBezTo>
                      <a:cubicBezTo>
                        <a:pt x="342" y="88"/>
                        <a:pt x="441" y="66"/>
                        <a:pt x="440" y="42"/>
                      </a:cubicBezTo>
                      <a:cubicBezTo>
                        <a:pt x="441" y="0"/>
                        <a:pt x="441" y="0"/>
                        <a:pt x="441" y="0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89" name="îsľíḓé">
                  <a:extLst>
                    <a:ext uri="{FF2B5EF4-FFF2-40B4-BE49-F238E27FC236}">
                      <a16:creationId xmlns:a16="http://schemas.microsoft.com/office/drawing/2014/main" id="{0A478743-B8FE-4A49-A12A-A35981DCA515}"/>
                    </a:ext>
                  </a:extLst>
                </p:cNvPr>
                <p:cNvSpPr/>
                <p:nvPr/>
              </p:nvSpPr>
              <p:spPr bwMode="auto">
                <a:xfrm>
                  <a:off x="5973763" y="4718051"/>
                  <a:ext cx="1455738" cy="236538"/>
                </a:xfrm>
                <a:custGeom>
                  <a:avLst/>
                  <a:gdLst>
                    <a:gd name="T0" fmla="*/ 412 w 441"/>
                    <a:gd name="T1" fmla="*/ 61 h 72"/>
                    <a:gd name="T2" fmla="*/ 441 w 441"/>
                    <a:gd name="T3" fmla="*/ 39 h 72"/>
                    <a:gd name="T4" fmla="*/ 219 w 441"/>
                    <a:gd name="T5" fmla="*/ 4 h 72"/>
                    <a:gd name="T6" fmla="*/ 0 w 441"/>
                    <a:gd name="T7" fmla="*/ 53 h 72"/>
                    <a:gd name="T8" fmla="*/ 28 w 441"/>
                    <a:gd name="T9" fmla="*/ 72 h 72"/>
                    <a:gd name="T10" fmla="*/ 218 w 441"/>
                    <a:gd name="T11" fmla="*/ 45 h 72"/>
                    <a:gd name="T12" fmla="*/ 412 w 441"/>
                    <a:gd name="T13" fmla="*/ 6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1" h="72">
                      <a:moveTo>
                        <a:pt x="412" y="61"/>
                      </a:moveTo>
                      <a:cubicBezTo>
                        <a:pt x="431" y="55"/>
                        <a:pt x="441" y="47"/>
                        <a:pt x="441" y="39"/>
                      </a:cubicBezTo>
                      <a:cubicBezTo>
                        <a:pt x="440" y="16"/>
                        <a:pt x="341" y="0"/>
                        <a:pt x="219" y="4"/>
                      </a:cubicBezTo>
                      <a:cubicBezTo>
                        <a:pt x="98" y="7"/>
                        <a:pt x="0" y="29"/>
                        <a:pt x="0" y="53"/>
                      </a:cubicBezTo>
                      <a:cubicBezTo>
                        <a:pt x="1" y="60"/>
                        <a:pt x="11" y="67"/>
                        <a:pt x="28" y="72"/>
                      </a:cubicBezTo>
                      <a:cubicBezTo>
                        <a:pt x="66" y="59"/>
                        <a:pt x="137" y="48"/>
                        <a:pt x="218" y="45"/>
                      </a:cubicBezTo>
                      <a:cubicBezTo>
                        <a:pt x="301" y="43"/>
                        <a:pt x="374" y="50"/>
                        <a:pt x="412" y="61"/>
                      </a:cubicBezTo>
                      <a:close/>
                    </a:path>
                  </a:pathLst>
                </a:custGeom>
                <a:solidFill>
                  <a:srgbClr val="E8B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0" name="íṥḷîḓe">
                  <a:extLst>
                    <a:ext uri="{FF2B5EF4-FFF2-40B4-BE49-F238E27FC236}">
                      <a16:creationId xmlns:a16="http://schemas.microsoft.com/office/drawing/2014/main" id="{4613DBDE-98FE-4234-8F9F-EC1CA0494CB3}"/>
                    </a:ext>
                  </a:extLst>
                </p:cNvPr>
                <p:cNvSpPr/>
                <p:nvPr/>
              </p:nvSpPr>
              <p:spPr bwMode="auto">
                <a:xfrm>
                  <a:off x="6065838" y="4859338"/>
                  <a:ext cx="1268413" cy="158750"/>
                </a:xfrm>
                <a:custGeom>
                  <a:avLst/>
                  <a:gdLst>
                    <a:gd name="T0" fmla="*/ 194 w 384"/>
                    <a:gd name="T1" fmla="*/ 45 h 48"/>
                    <a:gd name="T2" fmla="*/ 384 w 384"/>
                    <a:gd name="T3" fmla="*/ 18 h 48"/>
                    <a:gd name="T4" fmla="*/ 190 w 384"/>
                    <a:gd name="T5" fmla="*/ 2 h 48"/>
                    <a:gd name="T6" fmla="*/ 0 w 384"/>
                    <a:gd name="T7" fmla="*/ 29 h 48"/>
                    <a:gd name="T8" fmla="*/ 194 w 384"/>
                    <a:gd name="T9" fmla="*/ 4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4" h="48">
                      <a:moveTo>
                        <a:pt x="194" y="45"/>
                      </a:moveTo>
                      <a:cubicBezTo>
                        <a:pt x="275" y="43"/>
                        <a:pt x="346" y="32"/>
                        <a:pt x="384" y="18"/>
                      </a:cubicBezTo>
                      <a:cubicBezTo>
                        <a:pt x="346" y="7"/>
                        <a:pt x="273" y="0"/>
                        <a:pt x="190" y="2"/>
                      </a:cubicBezTo>
                      <a:cubicBezTo>
                        <a:pt x="109" y="5"/>
                        <a:pt x="38" y="16"/>
                        <a:pt x="0" y="29"/>
                      </a:cubicBezTo>
                      <a:cubicBezTo>
                        <a:pt x="38" y="41"/>
                        <a:pt x="111" y="48"/>
                        <a:pt x="194" y="45"/>
                      </a:cubicBezTo>
                      <a:close/>
                    </a:path>
                  </a:pathLst>
                </a:custGeom>
                <a:solidFill>
                  <a:srgbClr val="FFEE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1" name="îṥḻîḋé">
                  <a:extLst>
                    <a:ext uri="{FF2B5EF4-FFF2-40B4-BE49-F238E27FC236}">
                      <a16:creationId xmlns:a16="http://schemas.microsoft.com/office/drawing/2014/main" id="{D6139A41-CE6A-4164-B566-570699606654}"/>
                    </a:ext>
                  </a:extLst>
                </p:cNvPr>
                <p:cNvSpPr/>
                <p:nvPr/>
              </p:nvSpPr>
              <p:spPr bwMode="auto">
                <a:xfrm>
                  <a:off x="6053138" y="5370513"/>
                  <a:ext cx="1354138" cy="325438"/>
                </a:xfrm>
                <a:custGeom>
                  <a:avLst/>
                  <a:gdLst>
                    <a:gd name="T0" fmla="*/ 382 w 410"/>
                    <a:gd name="T1" fmla="*/ 25 h 99"/>
                    <a:gd name="T2" fmla="*/ 206 w 410"/>
                    <a:gd name="T3" fmla="*/ 53 h 99"/>
                    <a:gd name="T4" fmla="*/ 25 w 410"/>
                    <a:gd name="T5" fmla="*/ 37 h 99"/>
                    <a:gd name="T6" fmla="*/ 0 w 410"/>
                    <a:gd name="T7" fmla="*/ 19 h 99"/>
                    <a:gd name="T8" fmla="*/ 2 w 410"/>
                    <a:gd name="T9" fmla="*/ 59 h 99"/>
                    <a:gd name="T10" fmla="*/ 205 w 410"/>
                    <a:gd name="T11" fmla="*/ 95 h 99"/>
                    <a:gd name="T12" fmla="*/ 409 w 410"/>
                    <a:gd name="T13" fmla="*/ 46 h 99"/>
                    <a:gd name="T14" fmla="*/ 409 w 410"/>
                    <a:gd name="T15" fmla="*/ 0 h 99"/>
                    <a:gd name="T16" fmla="*/ 382 w 410"/>
                    <a:gd name="T17" fmla="*/ 2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0" h="99">
                      <a:moveTo>
                        <a:pt x="382" y="25"/>
                      </a:moveTo>
                      <a:cubicBezTo>
                        <a:pt x="347" y="39"/>
                        <a:pt x="282" y="51"/>
                        <a:pt x="206" y="53"/>
                      </a:cubicBezTo>
                      <a:cubicBezTo>
                        <a:pt x="128" y="56"/>
                        <a:pt x="60" y="49"/>
                        <a:pt x="25" y="37"/>
                      </a:cubicBezTo>
                      <a:cubicBezTo>
                        <a:pt x="9" y="32"/>
                        <a:pt x="0" y="26"/>
                        <a:pt x="0" y="1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83"/>
                        <a:pt x="91" y="99"/>
                        <a:pt x="205" y="95"/>
                      </a:cubicBezTo>
                      <a:cubicBezTo>
                        <a:pt x="318" y="91"/>
                        <a:pt x="410" y="69"/>
                        <a:pt x="409" y="46"/>
                      </a:cubicBezTo>
                      <a:cubicBezTo>
                        <a:pt x="409" y="0"/>
                        <a:pt x="409" y="0"/>
                        <a:pt x="409" y="0"/>
                      </a:cubicBezTo>
                      <a:cubicBezTo>
                        <a:pt x="409" y="8"/>
                        <a:pt x="400" y="18"/>
                        <a:pt x="382" y="25"/>
                      </a:cubicBez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2" name="ïŝḷïdé">
                  <a:extLst>
                    <a:ext uri="{FF2B5EF4-FFF2-40B4-BE49-F238E27FC236}">
                      <a16:creationId xmlns:a16="http://schemas.microsoft.com/office/drawing/2014/main" id="{53D50A6E-0892-4118-950F-834DE73F7938}"/>
                    </a:ext>
                  </a:extLst>
                </p:cNvPr>
                <p:cNvSpPr/>
                <p:nvPr/>
              </p:nvSpPr>
              <p:spPr bwMode="auto">
                <a:xfrm>
                  <a:off x="6276975" y="4440238"/>
                  <a:ext cx="301625" cy="1108075"/>
                </a:xfrm>
                <a:custGeom>
                  <a:avLst/>
                  <a:gdLst>
                    <a:gd name="T0" fmla="*/ 0 w 91"/>
                    <a:gd name="T1" fmla="*/ 2 h 336"/>
                    <a:gd name="T2" fmla="*/ 70 w 91"/>
                    <a:gd name="T3" fmla="*/ 322 h 336"/>
                    <a:gd name="T4" fmla="*/ 91 w 91"/>
                    <a:gd name="T5" fmla="*/ 324 h 336"/>
                    <a:gd name="T6" fmla="*/ 15 w 91"/>
                    <a:gd name="T7" fmla="*/ 0 h 336"/>
                    <a:gd name="T8" fmla="*/ 0 w 91"/>
                    <a:gd name="T9" fmla="*/ 2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336">
                      <a:moveTo>
                        <a:pt x="0" y="2"/>
                      </a:moveTo>
                      <a:cubicBezTo>
                        <a:pt x="70" y="322"/>
                        <a:pt x="70" y="322"/>
                        <a:pt x="70" y="322"/>
                      </a:cubicBezTo>
                      <a:cubicBezTo>
                        <a:pt x="70" y="322"/>
                        <a:pt x="78" y="336"/>
                        <a:pt x="91" y="324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3" name="ïŝḷïḓè">
                  <a:extLst>
                    <a:ext uri="{FF2B5EF4-FFF2-40B4-BE49-F238E27FC236}">
                      <a16:creationId xmlns:a16="http://schemas.microsoft.com/office/drawing/2014/main" id="{FAC35663-0EC7-4AF4-A5B7-0E2CEA9BD84C}"/>
                    </a:ext>
                  </a:extLst>
                </p:cNvPr>
                <p:cNvSpPr/>
                <p:nvPr/>
              </p:nvSpPr>
              <p:spPr bwMode="auto">
                <a:xfrm>
                  <a:off x="6181725" y="4276726"/>
                  <a:ext cx="220663" cy="220663"/>
                </a:xfrm>
                <a:custGeom>
                  <a:avLst/>
                  <a:gdLst>
                    <a:gd name="T0" fmla="*/ 7 w 67"/>
                    <a:gd name="T1" fmla="*/ 21 h 67"/>
                    <a:gd name="T2" fmla="*/ 46 w 67"/>
                    <a:gd name="T3" fmla="*/ 7 h 67"/>
                    <a:gd name="T4" fmla="*/ 60 w 67"/>
                    <a:gd name="T5" fmla="*/ 46 h 67"/>
                    <a:gd name="T6" fmla="*/ 20 w 67"/>
                    <a:gd name="T7" fmla="*/ 60 h 67"/>
                    <a:gd name="T8" fmla="*/ 7 w 67"/>
                    <a:gd name="T9" fmla="*/ 2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7" y="21"/>
                      </a:moveTo>
                      <a:cubicBezTo>
                        <a:pt x="14" y="6"/>
                        <a:pt x="31" y="0"/>
                        <a:pt x="46" y="7"/>
                      </a:cubicBezTo>
                      <a:cubicBezTo>
                        <a:pt x="61" y="14"/>
                        <a:pt x="67" y="32"/>
                        <a:pt x="60" y="46"/>
                      </a:cubicBezTo>
                      <a:cubicBezTo>
                        <a:pt x="53" y="61"/>
                        <a:pt x="35" y="67"/>
                        <a:pt x="20" y="60"/>
                      </a:cubicBezTo>
                      <a:cubicBezTo>
                        <a:pt x="6" y="53"/>
                        <a:pt x="0" y="35"/>
                        <a:pt x="7" y="21"/>
                      </a:cubicBezTo>
                      <a:close/>
                    </a:path>
                  </a:pathLst>
                </a:cu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4" name="ïŝḷïdè">
                  <a:extLst>
                    <a:ext uri="{FF2B5EF4-FFF2-40B4-BE49-F238E27FC236}">
                      <a16:creationId xmlns:a16="http://schemas.microsoft.com/office/drawing/2014/main" id="{60DBB6CE-D548-463D-8590-3A3FDDDED85E}"/>
                    </a:ext>
                  </a:extLst>
                </p:cNvPr>
                <p:cNvSpPr/>
                <p:nvPr/>
              </p:nvSpPr>
              <p:spPr bwMode="auto">
                <a:xfrm>
                  <a:off x="6108700" y="4700588"/>
                  <a:ext cx="498475" cy="501650"/>
                </a:xfrm>
                <a:custGeom>
                  <a:avLst/>
                  <a:gdLst>
                    <a:gd name="T0" fmla="*/ 11 w 151"/>
                    <a:gd name="T1" fmla="*/ 87 h 152"/>
                    <a:gd name="T2" fmla="*/ 48 w 151"/>
                    <a:gd name="T3" fmla="*/ 71 h 152"/>
                    <a:gd name="T4" fmla="*/ 61 w 151"/>
                    <a:gd name="T5" fmla="*/ 11 h 152"/>
                    <a:gd name="T6" fmla="*/ 101 w 151"/>
                    <a:gd name="T7" fmla="*/ 0 h 152"/>
                    <a:gd name="T8" fmla="*/ 118 w 151"/>
                    <a:gd name="T9" fmla="*/ 4 h 152"/>
                    <a:gd name="T10" fmla="*/ 123 w 151"/>
                    <a:gd name="T11" fmla="*/ 24 h 152"/>
                    <a:gd name="T12" fmla="*/ 142 w 151"/>
                    <a:gd name="T13" fmla="*/ 39 h 152"/>
                    <a:gd name="T14" fmla="*/ 133 w 151"/>
                    <a:gd name="T15" fmla="*/ 56 h 152"/>
                    <a:gd name="T16" fmla="*/ 137 w 151"/>
                    <a:gd name="T17" fmla="*/ 79 h 152"/>
                    <a:gd name="T18" fmla="*/ 110 w 151"/>
                    <a:gd name="T19" fmla="*/ 104 h 152"/>
                    <a:gd name="T20" fmla="*/ 71 w 151"/>
                    <a:gd name="T21" fmla="*/ 124 h 152"/>
                    <a:gd name="T22" fmla="*/ 44 w 151"/>
                    <a:gd name="T23" fmla="*/ 143 h 152"/>
                    <a:gd name="T24" fmla="*/ 17 w 151"/>
                    <a:gd name="T25" fmla="*/ 141 h 152"/>
                    <a:gd name="T26" fmla="*/ 11 w 151"/>
                    <a:gd name="T27" fmla="*/ 88 h 152"/>
                    <a:gd name="T28" fmla="*/ 11 w 151"/>
                    <a:gd name="T29" fmla="*/ 87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1" h="152">
                      <a:moveTo>
                        <a:pt x="11" y="87"/>
                      </a:moveTo>
                      <a:cubicBezTo>
                        <a:pt x="23" y="85"/>
                        <a:pt x="37" y="77"/>
                        <a:pt x="48" y="71"/>
                      </a:cubicBezTo>
                      <a:cubicBezTo>
                        <a:pt x="48" y="52"/>
                        <a:pt x="44" y="22"/>
                        <a:pt x="61" y="11"/>
                      </a:cubicBezTo>
                      <a:cubicBezTo>
                        <a:pt x="72" y="4"/>
                        <a:pt x="89" y="0"/>
                        <a:pt x="101" y="0"/>
                      </a:cubicBezTo>
                      <a:cubicBezTo>
                        <a:pt x="107" y="0"/>
                        <a:pt x="114" y="0"/>
                        <a:pt x="118" y="4"/>
                      </a:cubicBezTo>
                      <a:cubicBezTo>
                        <a:pt x="126" y="10"/>
                        <a:pt x="123" y="23"/>
                        <a:pt x="123" y="24"/>
                      </a:cubicBezTo>
                      <a:cubicBezTo>
                        <a:pt x="129" y="26"/>
                        <a:pt x="139" y="33"/>
                        <a:pt x="142" y="39"/>
                      </a:cubicBezTo>
                      <a:cubicBezTo>
                        <a:pt x="145" y="48"/>
                        <a:pt x="140" y="51"/>
                        <a:pt x="133" y="56"/>
                      </a:cubicBezTo>
                      <a:cubicBezTo>
                        <a:pt x="151" y="55"/>
                        <a:pt x="144" y="72"/>
                        <a:pt x="137" y="79"/>
                      </a:cubicBezTo>
                      <a:cubicBezTo>
                        <a:pt x="148" y="100"/>
                        <a:pt x="112" y="131"/>
                        <a:pt x="110" y="104"/>
                      </a:cubicBezTo>
                      <a:cubicBezTo>
                        <a:pt x="104" y="117"/>
                        <a:pt x="85" y="131"/>
                        <a:pt x="71" y="124"/>
                      </a:cubicBezTo>
                      <a:cubicBezTo>
                        <a:pt x="65" y="132"/>
                        <a:pt x="52" y="138"/>
                        <a:pt x="44" y="143"/>
                      </a:cubicBezTo>
                      <a:cubicBezTo>
                        <a:pt x="32" y="149"/>
                        <a:pt x="26" y="152"/>
                        <a:pt x="17" y="141"/>
                      </a:cubicBezTo>
                      <a:cubicBezTo>
                        <a:pt x="6" y="129"/>
                        <a:pt x="0" y="99"/>
                        <a:pt x="11" y="88"/>
                      </a:cubicBezTo>
                      <a:lnTo>
                        <a:pt x="11" y="87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5" name="îSļîḑe">
                  <a:extLst>
                    <a:ext uri="{FF2B5EF4-FFF2-40B4-BE49-F238E27FC236}">
                      <a16:creationId xmlns:a16="http://schemas.microsoft.com/office/drawing/2014/main" id="{2A09165F-3CCC-4DA2-BDE9-8DC121FDE0A2}"/>
                    </a:ext>
                  </a:extLst>
                </p:cNvPr>
                <p:cNvSpPr/>
                <p:nvPr/>
              </p:nvSpPr>
              <p:spPr bwMode="auto">
                <a:xfrm>
                  <a:off x="5630863" y="4529138"/>
                  <a:ext cx="590550" cy="742950"/>
                </a:xfrm>
                <a:custGeom>
                  <a:avLst/>
                  <a:gdLst>
                    <a:gd name="T0" fmla="*/ 179 w 179"/>
                    <a:gd name="T1" fmla="*/ 204 h 225"/>
                    <a:gd name="T2" fmla="*/ 163 w 179"/>
                    <a:gd name="T3" fmla="*/ 135 h 225"/>
                    <a:gd name="T4" fmla="*/ 96 w 179"/>
                    <a:gd name="T5" fmla="*/ 113 h 225"/>
                    <a:gd name="T6" fmla="*/ 48 w 179"/>
                    <a:gd name="T7" fmla="*/ 21 h 225"/>
                    <a:gd name="T8" fmla="*/ 15 w 179"/>
                    <a:gd name="T9" fmla="*/ 9 h 225"/>
                    <a:gd name="T10" fmla="*/ 1 w 179"/>
                    <a:gd name="T11" fmla="*/ 53 h 225"/>
                    <a:gd name="T12" fmla="*/ 8 w 179"/>
                    <a:gd name="T13" fmla="*/ 100 h 225"/>
                    <a:gd name="T14" fmla="*/ 29 w 179"/>
                    <a:gd name="T15" fmla="*/ 151 h 225"/>
                    <a:gd name="T16" fmla="*/ 179 w 179"/>
                    <a:gd name="T17" fmla="*/ 20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225">
                      <a:moveTo>
                        <a:pt x="179" y="204"/>
                      </a:moveTo>
                      <a:cubicBezTo>
                        <a:pt x="165" y="185"/>
                        <a:pt x="165" y="153"/>
                        <a:pt x="163" y="135"/>
                      </a:cubicBezTo>
                      <a:cubicBezTo>
                        <a:pt x="139" y="134"/>
                        <a:pt x="114" y="129"/>
                        <a:pt x="96" y="113"/>
                      </a:cubicBezTo>
                      <a:cubicBezTo>
                        <a:pt x="68" y="89"/>
                        <a:pt x="67" y="51"/>
                        <a:pt x="48" y="21"/>
                      </a:cubicBezTo>
                      <a:cubicBezTo>
                        <a:pt x="41" y="10"/>
                        <a:pt x="28" y="0"/>
                        <a:pt x="15" y="9"/>
                      </a:cubicBezTo>
                      <a:cubicBezTo>
                        <a:pt x="3" y="19"/>
                        <a:pt x="1" y="40"/>
                        <a:pt x="1" y="53"/>
                      </a:cubicBezTo>
                      <a:cubicBezTo>
                        <a:pt x="0" y="69"/>
                        <a:pt x="2" y="85"/>
                        <a:pt x="8" y="100"/>
                      </a:cubicBezTo>
                      <a:cubicBezTo>
                        <a:pt x="14" y="117"/>
                        <a:pt x="20" y="135"/>
                        <a:pt x="29" y="151"/>
                      </a:cubicBezTo>
                      <a:cubicBezTo>
                        <a:pt x="67" y="225"/>
                        <a:pt x="179" y="204"/>
                        <a:pt x="179" y="204"/>
                      </a:cubicBezTo>
                      <a:close/>
                    </a:path>
                  </a:pathLst>
                </a:custGeom>
                <a:solidFill>
                  <a:srgbClr val="C1EE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6" name="iṣļïďe">
                  <a:extLst>
                    <a:ext uri="{FF2B5EF4-FFF2-40B4-BE49-F238E27FC236}">
                      <a16:creationId xmlns:a16="http://schemas.microsoft.com/office/drawing/2014/main" id="{A650F1AA-3F0A-4525-A6BE-C2243C759E32}"/>
                    </a:ext>
                  </a:extLst>
                </p:cNvPr>
                <p:cNvSpPr/>
                <p:nvPr/>
              </p:nvSpPr>
              <p:spPr bwMode="auto">
                <a:xfrm>
                  <a:off x="5543550" y="3267076"/>
                  <a:ext cx="650875" cy="228600"/>
                </a:xfrm>
                <a:custGeom>
                  <a:avLst/>
                  <a:gdLst>
                    <a:gd name="T0" fmla="*/ 14 w 197"/>
                    <a:gd name="T1" fmla="*/ 1 h 69"/>
                    <a:gd name="T2" fmla="*/ 1 w 197"/>
                    <a:gd name="T3" fmla="*/ 12 h 69"/>
                    <a:gd name="T4" fmla="*/ 8 w 197"/>
                    <a:gd name="T5" fmla="*/ 23 h 69"/>
                    <a:gd name="T6" fmla="*/ 23 w 197"/>
                    <a:gd name="T7" fmla="*/ 25 h 69"/>
                    <a:gd name="T8" fmla="*/ 54 w 197"/>
                    <a:gd name="T9" fmla="*/ 21 h 69"/>
                    <a:gd name="T10" fmla="*/ 68 w 197"/>
                    <a:gd name="T11" fmla="*/ 17 h 69"/>
                    <a:gd name="T12" fmla="*/ 107 w 197"/>
                    <a:gd name="T13" fmla="*/ 6 h 69"/>
                    <a:gd name="T14" fmla="*/ 134 w 197"/>
                    <a:gd name="T15" fmla="*/ 6 h 69"/>
                    <a:gd name="T16" fmla="*/ 165 w 197"/>
                    <a:gd name="T17" fmla="*/ 22 h 69"/>
                    <a:gd name="T18" fmla="*/ 173 w 197"/>
                    <a:gd name="T19" fmla="*/ 30 h 69"/>
                    <a:gd name="T20" fmla="*/ 191 w 197"/>
                    <a:gd name="T21" fmla="*/ 58 h 69"/>
                    <a:gd name="T22" fmla="*/ 195 w 197"/>
                    <a:gd name="T23" fmla="*/ 66 h 69"/>
                    <a:gd name="T24" fmla="*/ 185 w 197"/>
                    <a:gd name="T25" fmla="*/ 45 h 69"/>
                    <a:gd name="T26" fmla="*/ 171 w 197"/>
                    <a:gd name="T27" fmla="*/ 24 h 69"/>
                    <a:gd name="T28" fmla="*/ 158 w 197"/>
                    <a:gd name="T29" fmla="*/ 13 h 69"/>
                    <a:gd name="T30" fmla="*/ 120 w 197"/>
                    <a:gd name="T31" fmla="*/ 1 h 69"/>
                    <a:gd name="T32" fmla="*/ 80 w 197"/>
                    <a:gd name="T33" fmla="*/ 9 h 69"/>
                    <a:gd name="T34" fmla="*/ 60 w 197"/>
                    <a:gd name="T35" fmla="*/ 16 h 69"/>
                    <a:gd name="T36" fmla="*/ 27 w 197"/>
                    <a:gd name="T37" fmla="*/ 21 h 69"/>
                    <a:gd name="T38" fmla="*/ 14 w 197"/>
                    <a:gd name="T39" fmla="*/ 21 h 69"/>
                    <a:gd name="T40" fmla="*/ 6 w 197"/>
                    <a:gd name="T41" fmla="*/ 8 h 69"/>
                    <a:gd name="T42" fmla="*/ 21 w 197"/>
                    <a:gd name="T43" fmla="*/ 2 h 69"/>
                    <a:gd name="T44" fmla="*/ 31 w 197"/>
                    <a:gd name="T45" fmla="*/ 7 h 69"/>
                    <a:gd name="T46" fmla="*/ 31 w 197"/>
                    <a:gd name="T47" fmla="*/ 11 h 69"/>
                    <a:gd name="T48" fmla="*/ 24 w 197"/>
                    <a:gd name="T49" fmla="*/ 17 h 69"/>
                    <a:gd name="T50" fmla="*/ 17 w 197"/>
                    <a:gd name="T51" fmla="*/ 13 h 69"/>
                    <a:gd name="T52" fmla="*/ 16 w 197"/>
                    <a:gd name="T53" fmla="*/ 11 h 69"/>
                    <a:gd name="T54" fmla="*/ 16 w 197"/>
                    <a:gd name="T55" fmla="*/ 11 h 69"/>
                    <a:gd name="T56" fmla="*/ 16 w 197"/>
                    <a:gd name="T57" fmla="*/ 13 h 69"/>
                    <a:gd name="T58" fmla="*/ 24 w 197"/>
                    <a:gd name="T59" fmla="*/ 18 h 69"/>
                    <a:gd name="T60" fmla="*/ 32 w 197"/>
                    <a:gd name="T61" fmla="*/ 11 h 69"/>
                    <a:gd name="T62" fmla="*/ 32 w 197"/>
                    <a:gd name="T63" fmla="*/ 6 h 69"/>
                    <a:gd name="T64" fmla="*/ 20 w 197"/>
                    <a:gd name="T6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97" h="69">
                      <a:moveTo>
                        <a:pt x="20" y="0"/>
                      </a:moveTo>
                      <a:cubicBezTo>
                        <a:pt x="18" y="0"/>
                        <a:pt x="16" y="0"/>
                        <a:pt x="14" y="1"/>
                      </a:cubicBezTo>
                      <a:cubicBezTo>
                        <a:pt x="11" y="2"/>
                        <a:pt x="7" y="3"/>
                        <a:pt x="4" y="6"/>
                      </a:cubicBezTo>
                      <a:cubicBezTo>
                        <a:pt x="3" y="8"/>
                        <a:pt x="2" y="10"/>
                        <a:pt x="1" y="12"/>
                      </a:cubicBezTo>
                      <a:cubicBezTo>
                        <a:pt x="0" y="14"/>
                        <a:pt x="1" y="17"/>
                        <a:pt x="2" y="19"/>
                      </a:cubicBezTo>
                      <a:cubicBezTo>
                        <a:pt x="3" y="21"/>
                        <a:pt x="6" y="22"/>
                        <a:pt x="8" y="23"/>
                      </a:cubicBezTo>
                      <a:cubicBezTo>
                        <a:pt x="10" y="23"/>
                        <a:pt x="12" y="24"/>
                        <a:pt x="14" y="24"/>
                      </a:cubicBezTo>
                      <a:cubicBezTo>
                        <a:pt x="17" y="25"/>
                        <a:pt x="20" y="25"/>
                        <a:pt x="23" y="25"/>
                      </a:cubicBezTo>
                      <a:cubicBezTo>
                        <a:pt x="24" y="25"/>
                        <a:pt x="26" y="25"/>
                        <a:pt x="27" y="25"/>
                      </a:cubicBezTo>
                      <a:cubicBezTo>
                        <a:pt x="36" y="24"/>
                        <a:pt x="45" y="23"/>
                        <a:pt x="54" y="21"/>
                      </a:cubicBezTo>
                      <a:cubicBezTo>
                        <a:pt x="56" y="21"/>
                        <a:pt x="59" y="20"/>
                        <a:pt x="61" y="20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72" y="16"/>
                        <a:pt x="76" y="14"/>
                        <a:pt x="81" y="13"/>
                      </a:cubicBezTo>
                      <a:cubicBezTo>
                        <a:pt x="90" y="10"/>
                        <a:pt x="99" y="7"/>
                        <a:pt x="107" y="6"/>
                      </a:cubicBezTo>
                      <a:cubicBezTo>
                        <a:pt x="112" y="5"/>
                        <a:pt x="116" y="5"/>
                        <a:pt x="121" y="5"/>
                      </a:cubicBezTo>
                      <a:cubicBezTo>
                        <a:pt x="125" y="5"/>
                        <a:pt x="129" y="5"/>
                        <a:pt x="134" y="6"/>
                      </a:cubicBezTo>
                      <a:cubicBezTo>
                        <a:pt x="142" y="8"/>
                        <a:pt x="150" y="11"/>
                        <a:pt x="156" y="15"/>
                      </a:cubicBezTo>
                      <a:cubicBezTo>
                        <a:pt x="159" y="17"/>
                        <a:pt x="163" y="19"/>
                        <a:pt x="165" y="22"/>
                      </a:cubicBezTo>
                      <a:cubicBezTo>
                        <a:pt x="166" y="23"/>
                        <a:pt x="168" y="25"/>
                        <a:pt x="169" y="26"/>
                      </a:cubicBezTo>
                      <a:cubicBezTo>
                        <a:pt x="170" y="27"/>
                        <a:pt x="171" y="29"/>
                        <a:pt x="173" y="30"/>
                      </a:cubicBezTo>
                      <a:cubicBezTo>
                        <a:pt x="177" y="35"/>
                        <a:pt x="180" y="41"/>
                        <a:pt x="183" y="45"/>
                      </a:cubicBezTo>
                      <a:cubicBezTo>
                        <a:pt x="186" y="50"/>
                        <a:pt x="189" y="55"/>
                        <a:pt x="191" y="58"/>
                      </a:cubicBezTo>
                      <a:cubicBezTo>
                        <a:pt x="194" y="65"/>
                        <a:pt x="197" y="69"/>
                        <a:pt x="197" y="69"/>
                      </a:cubicBezTo>
                      <a:cubicBezTo>
                        <a:pt x="197" y="69"/>
                        <a:pt x="196" y="68"/>
                        <a:pt x="195" y="66"/>
                      </a:cubicBezTo>
                      <a:cubicBezTo>
                        <a:pt x="194" y="64"/>
                        <a:pt x="193" y="61"/>
                        <a:pt x="191" y="58"/>
                      </a:cubicBezTo>
                      <a:cubicBezTo>
                        <a:pt x="190" y="54"/>
                        <a:pt x="187" y="50"/>
                        <a:pt x="185" y="45"/>
                      </a:cubicBezTo>
                      <a:cubicBezTo>
                        <a:pt x="182" y="40"/>
                        <a:pt x="179" y="34"/>
                        <a:pt x="174" y="29"/>
                      </a:cubicBezTo>
                      <a:cubicBezTo>
                        <a:pt x="173" y="27"/>
                        <a:pt x="172" y="26"/>
                        <a:pt x="171" y="24"/>
                      </a:cubicBezTo>
                      <a:cubicBezTo>
                        <a:pt x="170" y="23"/>
                        <a:pt x="168" y="22"/>
                        <a:pt x="167" y="20"/>
                      </a:cubicBezTo>
                      <a:cubicBezTo>
                        <a:pt x="164" y="17"/>
                        <a:pt x="161" y="15"/>
                        <a:pt x="158" y="13"/>
                      </a:cubicBezTo>
                      <a:cubicBezTo>
                        <a:pt x="151" y="8"/>
                        <a:pt x="143" y="4"/>
                        <a:pt x="134" y="2"/>
                      </a:cubicBezTo>
                      <a:cubicBezTo>
                        <a:pt x="130" y="1"/>
                        <a:pt x="125" y="1"/>
                        <a:pt x="120" y="1"/>
                      </a:cubicBezTo>
                      <a:cubicBezTo>
                        <a:pt x="116" y="1"/>
                        <a:pt x="111" y="1"/>
                        <a:pt x="107" y="2"/>
                      </a:cubicBezTo>
                      <a:cubicBezTo>
                        <a:pt x="98" y="4"/>
                        <a:pt x="89" y="6"/>
                        <a:pt x="80" y="9"/>
                      </a:cubicBezTo>
                      <a:cubicBezTo>
                        <a:pt x="75" y="11"/>
                        <a:pt x="71" y="12"/>
                        <a:pt x="66" y="14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58" y="17"/>
                        <a:pt x="56" y="17"/>
                        <a:pt x="53" y="18"/>
                      </a:cubicBezTo>
                      <a:cubicBezTo>
                        <a:pt x="45" y="20"/>
                        <a:pt x="36" y="21"/>
                        <a:pt x="27" y="21"/>
                      </a:cubicBezTo>
                      <a:cubicBezTo>
                        <a:pt x="25" y="21"/>
                        <a:pt x="24" y="21"/>
                        <a:pt x="22" y="21"/>
                      </a:cubicBezTo>
                      <a:cubicBezTo>
                        <a:pt x="20" y="21"/>
                        <a:pt x="17" y="21"/>
                        <a:pt x="14" y="21"/>
                      </a:cubicBezTo>
                      <a:cubicBezTo>
                        <a:pt x="11" y="20"/>
                        <a:pt x="6" y="19"/>
                        <a:pt x="4" y="17"/>
                      </a:cubicBezTo>
                      <a:cubicBezTo>
                        <a:pt x="2" y="14"/>
                        <a:pt x="4" y="10"/>
                        <a:pt x="6" y="8"/>
                      </a:cubicBezTo>
                      <a:cubicBezTo>
                        <a:pt x="8" y="5"/>
                        <a:pt x="11" y="4"/>
                        <a:pt x="15" y="3"/>
                      </a:cubicBezTo>
                      <a:cubicBezTo>
                        <a:pt x="17" y="2"/>
                        <a:pt x="19" y="2"/>
                        <a:pt x="21" y="2"/>
                      </a:cubicBezTo>
                      <a:cubicBezTo>
                        <a:pt x="22" y="2"/>
                        <a:pt x="23" y="2"/>
                        <a:pt x="24" y="2"/>
                      </a:cubicBezTo>
                      <a:cubicBezTo>
                        <a:pt x="27" y="3"/>
                        <a:pt x="30" y="4"/>
                        <a:pt x="31" y="7"/>
                      </a:cubicBezTo>
                      <a:cubicBezTo>
                        <a:pt x="31" y="7"/>
                        <a:pt x="31" y="8"/>
                        <a:pt x="31" y="9"/>
                      </a:cubicBezTo>
                      <a:cubicBezTo>
                        <a:pt x="31" y="9"/>
                        <a:pt x="31" y="10"/>
                        <a:pt x="31" y="11"/>
                      </a:cubicBezTo>
                      <a:cubicBezTo>
                        <a:pt x="31" y="12"/>
                        <a:pt x="30" y="13"/>
                        <a:pt x="30" y="14"/>
                      </a:cubicBezTo>
                      <a:cubicBezTo>
                        <a:pt x="28" y="16"/>
                        <a:pt x="26" y="17"/>
                        <a:pt x="24" y="17"/>
                      </a:cubicBezTo>
                      <a:cubicBezTo>
                        <a:pt x="24" y="17"/>
                        <a:pt x="23" y="17"/>
                        <a:pt x="23" y="17"/>
                      </a:cubicBezTo>
                      <a:cubicBezTo>
                        <a:pt x="20" y="17"/>
                        <a:pt x="17" y="15"/>
                        <a:pt x="17" y="13"/>
                      </a:cubicBezTo>
                      <a:cubicBezTo>
                        <a:pt x="17" y="13"/>
                        <a:pt x="16" y="12"/>
                        <a:pt x="16" y="12"/>
                      </a:cubicBezTo>
                      <a:cubicBezTo>
                        <a:pt x="16" y="12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1"/>
                      </a:cubicBezTo>
                      <a:cubicBezTo>
                        <a:pt x="16" y="11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ubicBezTo>
                        <a:pt x="17" y="15"/>
                        <a:pt x="19" y="18"/>
                        <a:pt x="23" y="18"/>
                      </a:cubicBezTo>
                      <a:cubicBezTo>
                        <a:pt x="23" y="18"/>
                        <a:pt x="24" y="18"/>
                        <a:pt x="24" y="18"/>
                      </a:cubicBezTo>
                      <a:cubicBezTo>
                        <a:pt x="26" y="17"/>
                        <a:pt x="29" y="16"/>
                        <a:pt x="30" y="14"/>
                      </a:cubicBezTo>
                      <a:cubicBezTo>
                        <a:pt x="31" y="13"/>
                        <a:pt x="32" y="12"/>
                        <a:pt x="32" y="11"/>
                      </a:cubicBezTo>
                      <a:cubicBezTo>
                        <a:pt x="32" y="10"/>
                        <a:pt x="32" y="9"/>
                        <a:pt x="32" y="9"/>
                      </a:cubicBezTo>
                      <a:cubicBezTo>
                        <a:pt x="32" y="8"/>
                        <a:pt x="32" y="7"/>
                        <a:pt x="32" y="6"/>
                      </a:cubicBezTo>
                      <a:cubicBezTo>
                        <a:pt x="31" y="3"/>
                        <a:pt x="28" y="1"/>
                        <a:pt x="24" y="1"/>
                      </a:cubicBezTo>
                      <a:cubicBezTo>
                        <a:pt x="23" y="0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7" name="îṥḻiḓê">
                  <a:extLst>
                    <a:ext uri="{FF2B5EF4-FFF2-40B4-BE49-F238E27FC236}">
                      <a16:creationId xmlns:a16="http://schemas.microsoft.com/office/drawing/2014/main" id="{7C12EC10-335B-4F1C-A364-2B1DF5816A6A}"/>
                    </a:ext>
                  </a:extLst>
                </p:cNvPr>
                <p:cNvSpPr/>
                <p:nvPr/>
              </p:nvSpPr>
              <p:spPr bwMode="auto">
                <a:xfrm>
                  <a:off x="6280150" y="3241676"/>
                  <a:ext cx="488950" cy="273050"/>
                </a:xfrm>
                <a:custGeom>
                  <a:avLst/>
                  <a:gdLst>
                    <a:gd name="T0" fmla="*/ 128 w 148"/>
                    <a:gd name="T1" fmla="*/ 0 h 83"/>
                    <a:gd name="T2" fmla="*/ 118 w 148"/>
                    <a:gd name="T3" fmla="*/ 6 h 83"/>
                    <a:gd name="T4" fmla="*/ 126 w 148"/>
                    <a:gd name="T5" fmla="*/ 13 h 83"/>
                    <a:gd name="T6" fmla="*/ 134 w 148"/>
                    <a:gd name="T7" fmla="*/ 9 h 83"/>
                    <a:gd name="T8" fmla="*/ 134 w 148"/>
                    <a:gd name="T9" fmla="*/ 9 h 83"/>
                    <a:gd name="T10" fmla="*/ 130 w 148"/>
                    <a:gd name="T11" fmla="*/ 7 h 83"/>
                    <a:gd name="T12" fmla="*/ 124 w 148"/>
                    <a:gd name="T13" fmla="*/ 6 h 83"/>
                    <a:gd name="T14" fmla="*/ 129 w 148"/>
                    <a:gd name="T15" fmla="*/ 7 h 83"/>
                    <a:gd name="T16" fmla="*/ 134 w 148"/>
                    <a:gd name="T17" fmla="*/ 9 h 83"/>
                    <a:gd name="T18" fmla="*/ 127 w 148"/>
                    <a:gd name="T19" fmla="*/ 12 h 83"/>
                    <a:gd name="T20" fmla="*/ 120 w 148"/>
                    <a:gd name="T21" fmla="*/ 6 h 83"/>
                    <a:gd name="T22" fmla="*/ 128 w 148"/>
                    <a:gd name="T23" fmla="*/ 2 h 83"/>
                    <a:gd name="T24" fmla="*/ 136 w 148"/>
                    <a:gd name="T25" fmla="*/ 2 h 83"/>
                    <a:gd name="T26" fmla="*/ 145 w 148"/>
                    <a:gd name="T27" fmla="*/ 10 h 83"/>
                    <a:gd name="T28" fmla="*/ 134 w 148"/>
                    <a:gd name="T29" fmla="*/ 18 h 83"/>
                    <a:gd name="T30" fmla="*/ 130 w 148"/>
                    <a:gd name="T31" fmla="*/ 19 h 83"/>
                    <a:gd name="T32" fmla="*/ 127 w 148"/>
                    <a:gd name="T33" fmla="*/ 18 h 83"/>
                    <a:gd name="T34" fmla="*/ 98 w 148"/>
                    <a:gd name="T35" fmla="*/ 8 h 83"/>
                    <a:gd name="T36" fmla="*/ 90 w 148"/>
                    <a:gd name="T37" fmla="*/ 5 h 83"/>
                    <a:gd name="T38" fmla="*/ 73 w 148"/>
                    <a:gd name="T39" fmla="*/ 4 h 83"/>
                    <a:gd name="T40" fmla="*/ 50 w 148"/>
                    <a:gd name="T41" fmla="*/ 7 h 83"/>
                    <a:gd name="T42" fmla="*/ 43 w 148"/>
                    <a:gd name="T43" fmla="*/ 10 h 83"/>
                    <a:gd name="T44" fmla="*/ 24 w 148"/>
                    <a:gd name="T45" fmla="*/ 25 h 83"/>
                    <a:gd name="T46" fmla="*/ 8 w 148"/>
                    <a:gd name="T47" fmla="*/ 52 h 83"/>
                    <a:gd name="T48" fmla="*/ 0 w 148"/>
                    <a:gd name="T49" fmla="*/ 83 h 83"/>
                    <a:gd name="T50" fmla="*/ 9 w 148"/>
                    <a:gd name="T51" fmla="*/ 53 h 83"/>
                    <a:gd name="T52" fmla="*/ 27 w 148"/>
                    <a:gd name="T53" fmla="*/ 27 h 83"/>
                    <a:gd name="T54" fmla="*/ 45 w 148"/>
                    <a:gd name="T55" fmla="*/ 13 h 83"/>
                    <a:gd name="T56" fmla="*/ 52 w 148"/>
                    <a:gd name="T57" fmla="*/ 10 h 83"/>
                    <a:gd name="T58" fmla="*/ 72 w 148"/>
                    <a:gd name="T59" fmla="*/ 7 h 83"/>
                    <a:gd name="T60" fmla="*/ 89 w 148"/>
                    <a:gd name="T61" fmla="*/ 9 h 83"/>
                    <a:gd name="T62" fmla="*/ 97 w 148"/>
                    <a:gd name="T63" fmla="*/ 11 h 83"/>
                    <a:gd name="T64" fmla="*/ 127 w 148"/>
                    <a:gd name="T65" fmla="*/ 22 h 83"/>
                    <a:gd name="T66" fmla="*/ 130 w 148"/>
                    <a:gd name="T67" fmla="*/ 22 h 83"/>
                    <a:gd name="T68" fmla="*/ 135 w 148"/>
                    <a:gd name="T69" fmla="*/ 21 h 83"/>
                    <a:gd name="T70" fmla="*/ 148 w 148"/>
                    <a:gd name="T71" fmla="*/ 11 h 83"/>
                    <a:gd name="T72" fmla="*/ 136 w 148"/>
                    <a:gd name="T7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8" h="83">
                      <a:moveTo>
                        <a:pt x="131" y="0"/>
                      </a:moveTo>
                      <a:cubicBezTo>
                        <a:pt x="130" y="0"/>
                        <a:pt x="129" y="0"/>
                        <a:pt x="128" y="0"/>
                      </a:cubicBezTo>
                      <a:cubicBezTo>
                        <a:pt x="125" y="0"/>
                        <a:pt x="122" y="0"/>
                        <a:pt x="120" y="2"/>
                      </a:cubicBezTo>
                      <a:cubicBezTo>
                        <a:pt x="119" y="3"/>
                        <a:pt x="118" y="5"/>
                        <a:pt x="118" y="6"/>
                      </a:cubicBezTo>
                      <a:cubicBezTo>
                        <a:pt x="118" y="8"/>
                        <a:pt x="119" y="9"/>
                        <a:pt x="120" y="10"/>
                      </a:cubicBezTo>
                      <a:cubicBezTo>
                        <a:pt x="121" y="12"/>
                        <a:pt x="124" y="13"/>
                        <a:pt x="126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30" y="13"/>
                        <a:pt x="133" y="11"/>
                        <a:pt x="134" y="9"/>
                      </a:cubicBezTo>
                      <a:cubicBezTo>
                        <a:pt x="135" y="9"/>
                        <a:pt x="135" y="9"/>
                        <a:pt x="135" y="9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4" y="8"/>
                        <a:pt x="133" y="8"/>
                        <a:pt x="132" y="8"/>
                      </a:cubicBezTo>
                      <a:cubicBezTo>
                        <a:pt x="131" y="7"/>
                        <a:pt x="130" y="7"/>
                        <a:pt x="130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6" y="6"/>
                        <a:pt x="125" y="6"/>
                        <a:pt x="124" y="6"/>
                      </a:cubicBezTo>
                      <a:cubicBezTo>
                        <a:pt x="125" y="6"/>
                        <a:pt x="126" y="6"/>
                        <a:pt x="127" y="7"/>
                      </a:cubicBezTo>
                      <a:cubicBezTo>
                        <a:pt x="129" y="7"/>
                        <a:pt x="129" y="7"/>
                        <a:pt x="129" y="7"/>
                      </a:cubicBezTo>
                      <a:cubicBezTo>
                        <a:pt x="130" y="8"/>
                        <a:pt x="131" y="8"/>
                        <a:pt x="132" y="8"/>
                      </a:cubicBezTo>
                      <a:cubicBezTo>
                        <a:pt x="132" y="8"/>
                        <a:pt x="133" y="9"/>
                        <a:pt x="134" y="9"/>
                      </a:cubicBezTo>
                      <a:cubicBezTo>
                        <a:pt x="132" y="11"/>
                        <a:pt x="130" y="12"/>
                        <a:pt x="127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24" y="12"/>
                        <a:pt x="122" y="11"/>
                        <a:pt x="121" y="9"/>
                      </a:cubicBezTo>
                      <a:cubicBezTo>
                        <a:pt x="120" y="8"/>
                        <a:pt x="120" y="7"/>
                        <a:pt x="120" y="6"/>
                      </a:cubicBezTo>
                      <a:cubicBezTo>
                        <a:pt x="120" y="5"/>
                        <a:pt x="120" y="4"/>
                        <a:pt x="121" y="4"/>
                      </a:cubicBezTo>
                      <a:cubicBezTo>
                        <a:pt x="123" y="3"/>
                        <a:pt x="125" y="2"/>
                        <a:pt x="128" y="2"/>
                      </a:cubicBezTo>
                      <a:cubicBezTo>
                        <a:pt x="128" y="2"/>
                        <a:pt x="129" y="2"/>
                        <a:pt x="129" y="2"/>
                      </a:cubicBezTo>
                      <a:cubicBezTo>
                        <a:pt x="131" y="2"/>
                        <a:pt x="134" y="2"/>
                        <a:pt x="136" y="2"/>
                      </a:cubicBezTo>
                      <a:cubicBezTo>
                        <a:pt x="138" y="3"/>
                        <a:pt x="140" y="4"/>
                        <a:pt x="142" y="5"/>
                      </a:cubicBezTo>
                      <a:cubicBezTo>
                        <a:pt x="144" y="6"/>
                        <a:pt x="145" y="8"/>
                        <a:pt x="145" y="10"/>
                      </a:cubicBezTo>
                      <a:cubicBezTo>
                        <a:pt x="144" y="12"/>
                        <a:pt x="143" y="14"/>
                        <a:pt x="141" y="15"/>
                      </a:cubicBezTo>
                      <a:cubicBezTo>
                        <a:pt x="139" y="17"/>
                        <a:pt x="137" y="18"/>
                        <a:pt x="134" y="18"/>
                      </a:cubicBezTo>
                      <a:cubicBezTo>
                        <a:pt x="133" y="18"/>
                        <a:pt x="132" y="18"/>
                        <a:pt x="131" y="18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2" y="18"/>
                        <a:pt x="117" y="16"/>
                        <a:pt x="113" y="14"/>
                      </a:cubicBezTo>
                      <a:cubicBezTo>
                        <a:pt x="108" y="12"/>
                        <a:pt x="103" y="9"/>
                        <a:pt x="98" y="8"/>
                      </a:cubicBezTo>
                      <a:cubicBezTo>
                        <a:pt x="97" y="7"/>
                        <a:pt x="95" y="7"/>
                        <a:pt x="94" y="6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8" y="5"/>
                        <a:pt x="85" y="4"/>
                        <a:pt x="82" y="4"/>
                      </a:cubicBezTo>
                      <a:cubicBezTo>
                        <a:pt x="79" y="4"/>
                        <a:pt x="76" y="4"/>
                        <a:pt x="73" y="4"/>
                      </a:cubicBezTo>
                      <a:cubicBezTo>
                        <a:pt x="71" y="4"/>
                        <a:pt x="69" y="4"/>
                        <a:pt x="66" y="4"/>
                      </a:cubicBezTo>
                      <a:cubicBezTo>
                        <a:pt x="61" y="4"/>
                        <a:pt x="56" y="5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1" y="11"/>
                        <a:pt x="38" y="13"/>
                        <a:pt x="36" y="14"/>
                      </a:cubicBezTo>
                      <a:cubicBezTo>
                        <a:pt x="32" y="17"/>
                        <a:pt x="28" y="21"/>
                        <a:pt x="24" y="25"/>
                      </a:cubicBezTo>
                      <a:cubicBezTo>
                        <a:pt x="21" y="29"/>
                        <a:pt x="18" y="34"/>
                        <a:pt x="15" y="38"/>
                      </a:cubicBezTo>
                      <a:cubicBezTo>
                        <a:pt x="12" y="43"/>
                        <a:pt x="10" y="47"/>
                        <a:pt x="8" y="52"/>
                      </a:cubicBezTo>
                      <a:cubicBezTo>
                        <a:pt x="5" y="57"/>
                        <a:pt x="4" y="62"/>
                        <a:pt x="3" y="67"/>
                      </a:cubicBezTo>
                      <a:cubicBezTo>
                        <a:pt x="1" y="72"/>
                        <a:pt x="1" y="77"/>
                        <a:pt x="0" y="83"/>
                      </a:cubicBezTo>
                      <a:cubicBezTo>
                        <a:pt x="1" y="77"/>
                        <a:pt x="2" y="72"/>
                        <a:pt x="4" y="67"/>
                      </a:cubicBezTo>
                      <a:cubicBezTo>
                        <a:pt x="5" y="62"/>
                        <a:pt x="7" y="58"/>
                        <a:pt x="9" y="53"/>
                      </a:cubicBezTo>
                      <a:cubicBezTo>
                        <a:pt x="12" y="48"/>
                        <a:pt x="14" y="44"/>
                        <a:pt x="17" y="39"/>
                      </a:cubicBezTo>
                      <a:cubicBezTo>
                        <a:pt x="20" y="35"/>
                        <a:pt x="23" y="31"/>
                        <a:pt x="27" y="27"/>
                      </a:cubicBezTo>
                      <a:cubicBezTo>
                        <a:pt x="30" y="24"/>
                        <a:pt x="34" y="20"/>
                        <a:pt x="38" y="17"/>
                      </a:cubicBezTo>
                      <a:cubicBezTo>
                        <a:pt x="40" y="16"/>
                        <a:pt x="42" y="14"/>
                        <a:pt x="45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6" y="9"/>
                        <a:pt x="61" y="8"/>
                        <a:pt x="67" y="8"/>
                      </a:cubicBezTo>
                      <a:cubicBezTo>
                        <a:pt x="68" y="7"/>
                        <a:pt x="70" y="7"/>
                        <a:pt x="72" y="7"/>
                      </a:cubicBezTo>
                      <a:cubicBezTo>
                        <a:pt x="76" y="7"/>
                        <a:pt x="79" y="8"/>
                        <a:pt x="82" y="8"/>
                      </a:cubicBezTo>
                      <a:cubicBezTo>
                        <a:pt x="84" y="8"/>
                        <a:pt x="87" y="9"/>
                        <a:pt x="89" y="9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4" y="10"/>
                        <a:pt x="96" y="11"/>
                        <a:pt x="97" y="11"/>
                      </a:cubicBezTo>
                      <a:cubicBezTo>
                        <a:pt x="101" y="13"/>
                        <a:pt x="106" y="15"/>
                        <a:pt x="111" y="17"/>
                      </a:cubicBezTo>
                      <a:cubicBezTo>
                        <a:pt x="116" y="19"/>
                        <a:pt x="121" y="21"/>
                        <a:pt x="127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0" y="22"/>
                        <a:pt x="130" y="22"/>
                        <a:pt x="130" y="22"/>
                      </a:cubicBezTo>
                      <a:cubicBezTo>
                        <a:pt x="131" y="22"/>
                        <a:pt x="131" y="22"/>
                        <a:pt x="131" y="22"/>
                      </a:cubicBezTo>
                      <a:cubicBezTo>
                        <a:pt x="132" y="22"/>
                        <a:pt x="133" y="22"/>
                        <a:pt x="135" y="21"/>
                      </a:cubicBezTo>
                      <a:cubicBezTo>
                        <a:pt x="138" y="21"/>
                        <a:pt x="140" y="20"/>
                        <a:pt x="143" y="18"/>
                      </a:cubicBezTo>
                      <a:cubicBezTo>
                        <a:pt x="145" y="16"/>
                        <a:pt x="147" y="14"/>
                        <a:pt x="148" y="11"/>
                      </a:cubicBezTo>
                      <a:cubicBezTo>
                        <a:pt x="148" y="8"/>
                        <a:pt x="146" y="4"/>
                        <a:pt x="144" y="3"/>
                      </a:cubicBezTo>
                      <a:cubicBezTo>
                        <a:pt x="141" y="1"/>
                        <a:pt x="139" y="0"/>
                        <a:pt x="136" y="0"/>
                      </a:cubicBezTo>
                      <a:cubicBezTo>
                        <a:pt x="134" y="0"/>
                        <a:pt x="132" y="0"/>
                        <a:pt x="131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8" name="ïṣ1îḍê">
                  <a:extLst>
                    <a:ext uri="{FF2B5EF4-FFF2-40B4-BE49-F238E27FC236}">
                      <a16:creationId xmlns:a16="http://schemas.microsoft.com/office/drawing/2014/main" id="{BF73B8E2-8C9B-46A1-86C4-6C19568F3161}"/>
                    </a:ext>
                  </a:extLst>
                </p:cNvPr>
                <p:cNvSpPr/>
                <p:nvPr/>
              </p:nvSpPr>
              <p:spPr bwMode="auto">
                <a:xfrm>
                  <a:off x="5237163" y="3327401"/>
                  <a:ext cx="889000" cy="490538"/>
                </a:xfrm>
                <a:custGeom>
                  <a:avLst/>
                  <a:gdLst>
                    <a:gd name="T0" fmla="*/ 10 w 269"/>
                    <a:gd name="T1" fmla="*/ 0 h 149"/>
                    <a:gd name="T2" fmla="*/ 8 w 269"/>
                    <a:gd name="T3" fmla="*/ 1 h 149"/>
                    <a:gd name="T4" fmla="*/ 4 w 269"/>
                    <a:gd name="T5" fmla="*/ 3 h 149"/>
                    <a:gd name="T6" fmla="*/ 0 w 269"/>
                    <a:gd name="T7" fmla="*/ 13 h 149"/>
                    <a:gd name="T8" fmla="*/ 16 w 269"/>
                    <a:gd name="T9" fmla="*/ 34 h 149"/>
                    <a:gd name="T10" fmla="*/ 22 w 269"/>
                    <a:gd name="T11" fmla="*/ 33 h 149"/>
                    <a:gd name="T12" fmla="*/ 27 w 269"/>
                    <a:gd name="T13" fmla="*/ 25 h 149"/>
                    <a:gd name="T14" fmla="*/ 17 w 269"/>
                    <a:gd name="T15" fmla="*/ 17 h 149"/>
                    <a:gd name="T16" fmla="*/ 14 w 269"/>
                    <a:gd name="T17" fmla="*/ 18 h 149"/>
                    <a:gd name="T18" fmla="*/ 13 w 269"/>
                    <a:gd name="T19" fmla="*/ 24 h 149"/>
                    <a:gd name="T20" fmla="*/ 13 w 269"/>
                    <a:gd name="T21" fmla="*/ 24 h 149"/>
                    <a:gd name="T22" fmla="*/ 17 w 269"/>
                    <a:gd name="T23" fmla="*/ 17 h 149"/>
                    <a:gd name="T24" fmla="*/ 23 w 269"/>
                    <a:gd name="T25" fmla="*/ 21 h 149"/>
                    <a:gd name="T26" fmla="*/ 26 w 269"/>
                    <a:gd name="T27" fmla="*/ 29 h 149"/>
                    <a:gd name="T28" fmla="*/ 17 w 269"/>
                    <a:gd name="T29" fmla="*/ 33 h 149"/>
                    <a:gd name="T30" fmla="*/ 6 w 269"/>
                    <a:gd name="T31" fmla="*/ 26 h 149"/>
                    <a:gd name="T32" fmla="*/ 5 w 269"/>
                    <a:gd name="T33" fmla="*/ 6 h 149"/>
                    <a:gd name="T34" fmla="*/ 7 w 269"/>
                    <a:gd name="T35" fmla="*/ 4 h 149"/>
                    <a:gd name="T36" fmla="*/ 10 w 269"/>
                    <a:gd name="T37" fmla="*/ 3 h 149"/>
                    <a:gd name="T38" fmla="*/ 15 w 269"/>
                    <a:gd name="T39" fmla="*/ 2 h 149"/>
                    <a:gd name="T40" fmla="*/ 37 w 269"/>
                    <a:gd name="T41" fmla="*/ 20 h 149"/>
                    <a:gd name="T42" fmla="*/ 59 w 269"/>
                    <a:gd name="T43" fmla="*/ 73 h 149"/>
                    <a:gd name="T44" fmla="*/ 111 w 269"/>
                    <a:gd name="T45" fmla="*/ 136 h 149"/>
                    <a:gd name="T46" fmla="*/ 157 w 269"/>
                    <a:gd name="T47" fmla="*/ 149 h 149"/>
                    <a:gd name="T48" fmla="*/ 177 w 269"/>
                    <a:gd name="T49" fmla="*/ 147 h 149"/>
                    <a:gd name="T50" fmla="*/ 217 w 269"/>
                    <a:gd name="T51" fmla="*/ 132 h 149"/>
                    <a:gd name="T52" fmla="*/ 240 w 269"/>
                    <a:gd name="T53" fmla="*/ 117 h 149"/>
                    <a:gd name="T54" fmla="*/ 256 w 269"/>
                    <a:gd name="T55" fmla="*/ 103 h 149"/>
                    <a:gd name="T56" fmla="*/ 262 w 269"/>
                    <a:gd name="T57" fmla="*/ 97 h 149"/>
                    <a:gd name="T58" fmla="*/ 269 w 269"/>
                    <a:gd name="T59" fmla="*/ 89 h 149"/>
                    <a:gd name="T60" fmla="*/ 261 w 269"/>
                    <a:gd name="T61" fmla="*/ 96 h 149"/>
                    <a:gd name="T62" fmla="*/ 256 w 269"/>
                    <a:gd name="T63" fmla="*/ 102 h 149"/>
                    <a:gd name="T64" fmla="*/ 239 w 269"/>
                    <a:gd name="T65" fmla="*/ 116 h 149"/>
                    <a:gd name="T66" fmla="*/ 216 w 269"/>
                    <a:gd name="T67" fmla="*/ 130 h 149"/>
                    <a:gd name="T68" fmla="*/ 176 w 269"/>
                    <a:gd name="T69" fmla="*/ 144 h 149"/>
                    <a:gd name="T70" fmla="*/ 158 w 269"/>
                    <a:gd name="T71" fmla="*/ 146 h 149"/>
                    <a:gd name="T72" fmla="*/ 113 w 269"/>
                    <a:gd name="T73" fmla="*/ 132 h 149"/>
                    <a:gd name="T74" fmla="*/ 62 w 269"/>
                    <a:gd name="T75" fmla="*/ 72 h 149"/>
                    <a:gd name="T76" fmla="*/ 28 w 269"/>
                    <a:gd name="T77" fmla="*/ 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9" h="149">
                      <a:moveTo>
                        <a:pt x="15" y="0"/>
                      </a:move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1" y="7"/>
                        <a:pt x="0" y="10"/>
                        <a:pt x="0" y="13"/>
                      </a:cubicBezTo>
                      <a:cubicBezTo>
                        <a:pt x="0" y="18"/>
                        <a:pt x="2" y="23"/>
                        <a:pt x="4" y="27"/>
                      </a:cubicBezTo>
                      <a:cubicBezTo>
                        <a:pt x="7" y="32"/>
                        <a:pt x="11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9" y="34"/>
                        <a:pt x="20" y="34"/>
                        <a:pt x="22" y="33"/>
                      </a:cubicBezTo>
                      <a:cubicBezTo>
                        <a:pt x="24" y="33"/>
                        <a:pt x="26" y="32"/>
                        <a:pt x="27" y="30"/>
                      </a:cubicBezTo>
                      <a:cubicBezTo>
                        <a:pt x="28" y="28"/>
                        <a:pt x="27" y="26"/>
                        <a:pt x="27" y="25"/>
                      </a:cubicBezTo>
                      <a:cubicBezTo>
                        <a:pt x="26" y="23"/>
                        <a:pt x="25" y="22"/>
                        <a:pt x="24" y="21"/>
                      </a:cubicBezTo>
                      <a:cubicBezTo>
                        <a:pt x="22" y="18"/>
                        <a:pt x="19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6" y="17"/>
                        <a:pt x="15" y="17"/>
                        <a:pt x="14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3" y="22"/>
                        <a:pt x="13" y="23"/>
                        <a:pt x="13" y="24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4"/>
                      </a:cubicBezTo>
                      <a:cubicBezTo>
                        <a:pt x="13" y="23"/>
                        <a:pt x="13" y="22"/>
                        <a:pt x="13" y="21"/>
                      </a:cubicBezTo>
                      <a:cubicBezTo>
                        <a:pt x="13" y="19"/>
                        <a:pt x="14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9" y="17"/>
                        <a:pt x="22" y="19"/>
                        <a:pt x="23" y="21"/>
                      </a:cubicBezTo>
                      <a:cubicBezTo>
                        <a:pt x="24" y="22"/>
                        <a:pt x="25" y="23"/>
                        <a:pt x="26" y="25"/>
                      </a:cubicBezTo>
                      <a:cubicBezTo>
                        <a:pt x="26" y="26"/>
                        <a:pt x="27" y="28"/>
                        <a:pt x="26" y="29"/>
                      </a:cubicBezTo>
                      <a:cubicBezTo>
                        <a:pt x="25" y="31"/>
                        <a:pt x="23" y="32"/>
                        <a:pt x="22" y="32"/>
                      </a:cubicBezTo>
                      <a:cubicBezTo>
                        <a:pt x="20" y="33"/>
                        <a:pt x="19" y="33"/>
                        <a:pt x="17" y="33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2" y="33"/>
                        <a:pt x="8" y="30"/>
                        <a:pt x="6" y="26"/>
                      </a:cubicBezTo>
                      <a:cubicBezTo>
                        <a:pt x="4" y="23"/>
                        <a:pt x="2" y="18"/>
                        <a:pt x="3" y="13"/>
                      </a:cubicBezTo>
                      <a:cubicBezTo>
                        <a:pt x="3" y="11"/>
                        <a:pt x="4" y="8"/>
                        <a:pt x="5" y="6"/>
                      </a:cubicBez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9" y="4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2"/>
                        <a:pt x="13" y="2"/>
                        <a:pt x="15" y="2"/>
                      </a:cubicBezTo>
                      <a:cubicBezTo>
                        <a:pt x="18" y="2"/>
                        <a:pt x="22" y="4"/>
                        <a:pt x="26" y="6"/>
                      </a:cubicBezTo>
                      <a:cubicBezTo>
                        <a:pt x="30" y="10"/>
                        <a:pt x="34" y="14"/>
                        <a:pt x="37" y="20"/>
                      </a:cubicBezTo>
                      <a:cubicBezTo>
                        <a:pt x="40" y="25"/>
                        <a:pt x="43" y="30"/>
                        <a:pt x="46" y="36"/>
                      </a:cubicBezTo>
                      <a:cubicBezTo>
                        <a:pt x="51" y="48"/>
                        <a:pt x="55" y="60"/>
                        <a:pt x="59" y="73"/>
                      </a:cubicBezTo>
                      <a:cubicBezTo>
                        <a:pt x="64" y="86"/>
                        <a:pt x="71" y="98"/>
                        <a:pt x="80" y="109"/>
                      </a:cubicBezTo>
                      <a:cubicBezTo>
                        <a:pt x="89" y="119"/>
                        <a:pt x="99" y="129"/>
                        <a:pt x="111" y="136"/>
                      </a:cubicBezTo>
                      <a:cubicBezTo>
                        <a:pt x="123" y="143"/>
                        <a:pt x="136" y="147"/>
                        <a:pt x="149" y="148"/>
                      </a:cubicBezTo>
                      <a:cubicBezTo>
                        <a:pt x="152" y="149"/>
                        <a:pt x="155" y="149"/>
                        <a:pt x="157" y="149"/>
                      </a:cubicBezTo>
                      <a:cubicBezTo>
                        <a:pt x="161" y="149"/>
                        <a:pt x="165" y="149"/>
                        <a:pt x="168" y="148"/>
                      </a:cubicBezTo>
                      <a:cubicBezTo>
                        <a:pt x="171" y="148"/>
                        <a:pt x="174" y="147"/>
                        <a:pt x="177" y="147"/>
                      </a:cubicBezTo>
                      <a:cubicBezTo>
                        <a:pt x="180" y="146"/>
                        <a:pt x="183" y="146"/>
                        <a:pt x="186" y="145"/>
                      </a:cubicBezTo>
                      <a:cubicBezTo>
                        <a:pt x="197" y="141"/>
                        <a:pt x="208" y="137"/>
                        <a:pt x="217" y="132"/>
                      </a:cubicBezTo>
                      <a:cubicBezTo>
                        <a:pt x="221" y="130"/>
                        <a:pt x="226" y="127"/>
                        <a:pt x="229" y="125"/>
                      </a:cubicBezTo>
                      <a:cubicBezTo>
                        <a:pt x="233" y="122"/>
                        <a:pt x="237" y="120"/>
                        <a:pt x="240" y="117"/>
                      </a:cubicBezTo>
                      <a:cubicBezTo>
                        <a:pt x="243" y="114"/>
                        <a:pt x="246" y="112"/>
                        <a:pt x="249" y="109"/>
                      </a:cubicBezTo>
                      <a:cubicBezTo>
                        <a:pt x="252" y="107"/>
                        <a:pt x="254" y="105"/>
                        <a:pt x="256" y="103"/>
                      </a:cubicBezTo>
                      <a:cubicBezTo>
                        <a:pt x="257" y="102"/>
                        <a:pt x="258" y="101"/>
                        <a:pt x="259" y="100"/>
                      </a:cubicBezTo>
                      <a:cubicBezTo>
                        <a:pt x="260" y="99"/>
                        <a:pt x="261" y="98"/>
                        <a:pt x="262" y="97"/>
                      </a:cubicBezTo>
                      <a:cubicBezTo>
                        <a:pt x="263" y="95"/>
                        <a:pt x="265" y="94"/>
                        <a:pt x="266" y="92"/>
                      </a:cubicBezTo>
                      <a:cubicBezTo>
                        <a:pt x="268" y="90"/>
                        <a:pt x="269" y="89"/>
                        <a:pt x="269" y="89"/>
                      </a:cubicBezTo>
                      <a:cubicBezTo>
                        <a:pt x="269" y="89"/>
                        <a:pt x="268" y="90"/>
                        <a:pt x="266" y="92"/>
                      </a:cubicBezTo>
                      <a:cubicBezTo>
                        <a:pt x="264" y="93"/>
                        <a:pt x="263" y="95"/>
                        <a:pt x="261" y="96"/>
                      </a:cubicBezTo>
                      <a:cubicBezTo>
                        <a:pt x="261" y="97"/>
                        <a:pt x="260" y="98"/>
                        <a:pt x="259" y="99"/>
                      </a:cubicBezTo>
                      <a:cubicBezTo>
                        <a:pt x="258" y="100"/>
                        <a:pt x="257" y="101"/>
                        <a:pt x="256" y="102"/>
                      </a:cubicBezTo>
                      <a:cubicBezTo>
                        <a:pt x="254" y="104"/>
                        <a:pt x="251" y="106"/>
                        <a:pt x="248" y="109"/>
                      </a:cubicBezTo>
                      <a:cubicBezTo>
                        <a:pt x="246" y="111"/>
                        <a:pt x="243" y="113"/>
                        <a:pt x="239" y="116"/>
                      </a:cubicBezTo>
                      <a:cubicBezTo>
                        <a:pt x="236" y="118"/>
                        <a:pt x="232" y="120"/>
                        <a:pt x="228" y="123"/>
                      </a:cubicBezTo>
                      <a:cubicBezTo>
                        <a:pt x="224" y="126"/>
                        <a:pt x="220" y="128"/>
                        <a:pt x="216" y="130"/>
                      </a:cubicBezTo>
                      <a:cubicBezTo>
                        <a:pt x="207" y="135"/>
                        <a:pt x="196" y="139"/>
                        <a:pt x="185" y="142"/>
                      </a:cubicBezTo>
                      <a:cubicBezTo>
                        <a:pt x="182" y="143"/>
                        <a:pt x="179" y="143"/>
                        <a:pt x="176" y="144"/>
                      </a:cubicBezTo>
                      <a:cubicBezTo>
                        <a:pt x="174" y="144"/>
                        <a:pt x="171" y="145"/>
                        <a:pt x="168" y="145"/>
                      </a:cubicBezTo>
                      <a:cubicBezTo>
                        <a:pt x="164" y="145"/>
                        <a:pt x="161" y="146"/>
                        <a:pt x="158" y="146"/>
                      </a:cubicBezTo>
                      <a:cubicBezTo>
                        <a:pt x="155" y="146"/>
                        <a:pt x="152" y="145"/>
                        <a:pt x="149" y="145"/>
                      </a:cubicBezTo>
                      <a:cubicBezTo>
                        <a:pt x="137" y="144"/>
                        <a:pt x="124" y="139"/>
                        <a:pt x="113" y="132"/>
                      </a:cubicBezTo>
                      <a:cubicBezTo>
                        <a:pt x="101" y="126"/>
                        <a:pt x="91" y="117"/>
                        <a:pt x="83" y="106"/>
                      </a:cubicBezTo>
                      <a:cubicBezTo>
                        <a:pt x="74" y="96"/>
                        <a:pt x="67" y="84"/>
                        <a:pt x="62" y="72"/>
                      </a:cubicBezTo>
                      <a:cubicBezTo>
                        <a:pt x="58" y="59"/>
                        <a:pt x="54" y="47"/>
                        <a:pt x="49" y="35"/>
                      </a:cubicBezTo>
                      <a:cubicBezTo>
                        <a:pt x="44" y="23"/>
                        <a:pt x="38" y="12"/>
                        <a:pt x="28" y="4"/>
                      </a:cubicBezTo>
                      <a:cubicBezTo>
                        <a:pt x="24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99" name="ïṩḷíḓe">
                  <a:extLst>
                    <a:ext uri="{FF2B5EF4-FFF2-40B4-BE49-F238E27FC236}">
                      <a16:creationId xmlns:a16="http://schemas.microsoft.com/office/drawing/2014/main" id="{E5F28192-DDBD-4775-96A5-FEAE9A91F9AD}"/>
                    </a:ext>
                  </a:extLst>
                </p:cNvPr>
                <p:cNvSpPr/>
                <p:nvPr/>
              </p:nvSpPr>
              <p:spPr bwMode="auto">
                <a:xfrm>
                  <a:off x="5438775" y="3379788"/>
                  <a:ext cx="596900" cy="388938"/>
                </a:xfrm>
                <a:custGeom>
                  <a:avLst/>
                  <a:gdLst>
                    <a:gd name="T0" fmla="*/ 0 w 181"/>
                    <a:gd name="T1" fmla="*/ 0 h 118"/>
                    <a:gd name="T2" fmla="*/ 1 w 181"/>
                    <a:gd name="T3" fmla="*/ 11 h 118"/>
                    <a:gd name="T4" fmla="*/ 3 w 181"/>
                    <a:gd name="T5" fmla="*/ 23 h 118"/>
                    <a:gd name="T6" fmla="*/ 7 w 181"/>
                    <a:gd name="T7" fmla="*/ 39 h 118"/>
                    <a:gd name="T8" fmla="*/ 14 w 181"/>
                    <a:gd name="T9" fmla="*/ 57 h 118"/>
                    <a:gd name="T10" fmla="*/ 16 w 181"/>
                    <a:gd name="T11" fmla="*/ 62 h 118"/>
                    <a:gd name="T12" fmla="*/ 19 w 181"/>
                    <a:gd name="T13" fmla="*/ 67 h 118"/>
                    <a:gd name="T14" fmla="*/ 25 w 181"/>
                    <a:gd name="T15" fmla="*/ 76 h 118"/>
                    <a:gd name="T16" fmla="*/ 32 w 181"/>
                    <a:gd name="T17" fmla="*/ 85 h 118"/>
                    <a:gd name="T18" fmla="*/ 40 w 181"/>
                    <a:gd name="T19" fmla="*/ 94 h 118"/>
                    <a:gd name="T20" fmla="*/ 44 w 181"/>
                    <a:gd name="T21" fmla="*/ 98 h 118"/>
                    <a:gd name="T22" fmla="*/ 49 w 181"/>
                    <a:gd name="T23" fmla="*/ 102 h 118"/>
                    <a:gd name="T24" fmla="*/ 59 w 181"/>
                    <a:gd name="T25" fmla="*/ 108 h 118"/>
                    <a:gd name="T26" fmla="*/ 82 w 181"/>
                    <a:gd name="T27" fmla="*/ 116 h 118"/>
                    <a:gd name="T28" fmla="*/ 102 w 181"/>
                    <a:gd name="T29" fmla="*/ 118 h 118"/>
                    <a:gd name="T30" fmla="*/ 106 w 181"/>
                    <a:gd name="T31" fmla="*/ 118 h 118"/>
                    <a:gd name="T32" fmla="*/ 111 w 181"/>
                    <a:gd name="T33" fmla="*/ 118 h 118"/>
                    <a:gd name="T34" fmla="*/ 117 w 181"/>
                    <a:gd name="T35" fmla="*/ 117 h 118"/>
                    <a:gd name="T36" fmla="*/ 127 w 181"/>
                    <a:gd name="T37" fmla="*/ 115 h 118"/>
                    <a:gd name="T38" fmla="*/ 146 w 181"/>
                    <a:gd name="T39" fmla="*/ 110 h 118"/>
                    <a:gd name="T40" fmla="*/ 161 w 181"/>
                    <a:gd name="T41" fmla="*/ 103 h 118"/>
                    <a:gd name="T42" fmla="*/ 172 w 181"/>
                    <a:gd name="T43" fmla="*/ 97 h 118"/>
                    <a:gd name="T44" fmla="*/ 179 w 181"/>
                    <a:gd name="T45" fmla="*/ 93 h 118"/>
                    <a:gd name="T46" fmla="*/ 181 w 181"/>
                    <a:gd name="T47" fmla="*/ 91 h 118"/>
                    <a:gd name="T48" fmla="*/ 179 w 181"/>
                    <a:gd name="T49" fmla="*/ 93 h 118"/>
                    <a:gd name="T50" fmla="*/ 172 w 181"/>
                    <a:gd name="T51" fmla="*/ 97 h 118"/>
                    <a:gd name="T52" fmla="*/ 160 w 181"/>
                    <a:gd name="T53" fmla="*/ 102 h 118"/>
                    <a:gd name="T54" fmla="*/ 145 w 181"/>
                    <a:gd name="T55" fmla="*/ 108 h 118"/>
                    <a:gd name="T56" fmla="*/ 127 w 181"/>
                    <a:gd name="T57" fmla="*/ 113 h 118"/>
                    <a:gd name="T58" fmla="*/ 116 w 181"/>
                    <a:gd name="T59" fmla="*/ 114 h 118"/>
                    <a:gd name="T60" fmla="*/ 111 w 181"/>
                    <a:gd name="T61" fmla="*/ 114 h 118"/>
                    <a:gd name="T62" fmla="*/ 106 w 181"/>
                    <a:gd name="T63" fmla="*/ 115 h 118"/>
                    <a:gd name="T64" fmla="*/ 103 w 181"/>
                    <a:gd name="T65" fmla="*/ 115 h 118"/>
                    <a:gd name="T66" fmla="*/ 83 w 181"/>
                    <a:gd name="T67" fmla="*/ 112 h 118"/>
                    <a:gd name="T68" fmla="*/ 61 w 181"/>
                    <a:gd name="T69" fmla="*/ 104 h 118"/>
                    <a:gd name="T70" fmla="*/ 51 w 181"/>
                    <a:gd name="T71" fmla="*/ 98 h 118"/>
                    <a:gd name="T72" fmla="*/ 43 w 181"/>
                    <a:gd name="T73" fmla="*/ 91 h 118"/>
                    <a:gd name="T74" fmla="*/ 34 w 181"/>
                    <a:gd name="T75" fmla="*/ 83 h 118"/>
                    <a:gd name="T76" fmla="*/ 27 w 181"/>
                    <a:gd name="T77" fmla="*/ 74 h 118"/>
                    <a:gd name="T78" fmla="*/ 21 w 181"/>
                    <a:gd name="T79" fmla="*/ 65 h 118"/>
                    <a:gd name="T80" fmla="*/ 19 w 181"/>
                    <a:gd name="T81" fmla="*/ 61 h 118"/>
                    <a:gd name="T82" fmla="*/ 16 w 181"/>
                    <a:gd name="T83" fmla="*/ 56 h 118"/>
                    <a:gd name="T84" fmla="*/ 9 w 181"/>
                    <a:gd name="T85" fmla="*/ 38 h 118"/>
                    <a:gd name="T86" fmla="*/ 6 w 181"/>
                    <a:gd name="T87" fmla="*/ 30 h 118"/>
                    <a:gd name="T88" fmla="*/ 4 w 181"/>
                    <a:gd name="T89" fmla="*/ 23 h 118"/>
                    <a:gd name="T90" fmla="*/ 2 w 181"/>
                    <a:gd name="T91" fmla="*/ 11 h 118"/>
                    <a:gd name="T92" fmla="*/ 0 w 181"/>
                    <a:gd name="T9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1" h="118">
                      <a:moveTo>
                        <a:pt x="0" y="0"/>
                      </a:moveTo>
                      <a:cubicBezTo>
                        <a:pt x="0" y="0"/>
                        <a:pt x="0" y="4"/>
                        <a:pt x="1" y="11"/>
                      </a:cubicBezTo>
                      <a:cubicBezTo>
                        <a:pt x="1" y="14"/>
                        <a:pt x="2" y="18"/>
                        <a:pt x="3" y="23"/>
                      </a:cubicBezTo>
                      <a:cubicBezTo>
                        <a:pt x="4" y="28"/>
                        <a:pt x="5" y="33"/>
                        <a:pt x="7" y="39"/>
                      </a:cubicBezTo>
                      <a:cubicBezTo>
                        <a:pt x="9" y="45"/>
                        <a:pt x="11" y="51"/>
                        <a:pt x="14" y="57"/>
                      </a:cubicBezTo>
                      <a:cubicBezTo>
                        <a:pt x="14" y="59"/>
                        <a:pt x="15" y="60"/>
                        <a:pt x="16" y="62"/>
                      </a:cubicBezTo>
                      <a:cubicBezTo>
                        <a:pt x="17" y="64"/>
                        <a:pt x="18" y="65"/>
                        <a:pt x="19" y="67"/>
                      </a:cubicBezTo>
                      <a:cubicBezTo>
                        <a:pt x="20" y="70"/>
                        <a:pt x="22" y="73"/>
                        <a:pt x="25" y="76"/>
                      </a:cubicBezTo>
                      <a:cubicBezTo>
                        <a:pt x="27" y="79"/>
                        <a:pt x="29" y="82"/>
                        <a:pt x="32" y="85"/>
                      </a:cubicBezTo>
                      <a:cubicBezTo>
                        <a:pt x="34" y="88"/>
                        <a:pt x="37" y="91"/>
                        <a:pt x="40" y="94"/>
                      </a:cubicBezTo>
                      <a:cubicBezTo>
                        <a:pt x="41" y="95"/>
                        <a:pt x="43" y="96"/>
                        <a:pt x="44" y="98"/>
                      </a:cubicBezTo>
                      <a:cubicBezTo>
                        <a:pt x="46" y="99"/>
                        <a:pt x="47" y="100"/>
                        <a:pt x="49" y="102"/>
                      </a:cubicBezTo>
                      <a:cubicBezTo>
                        <a:pt x="53" y="104"/>
                        <a:pt x="56" y="106"/>
                        <a:pt x="59" y="108"/>
                      </a:cubicBezTo>
                      <a:cubicBezTo>
                        <a:pt x="67" y="112"/>
                        <a:pt x="75" y="114"/>
                        <a:pt x="82" y="116"/>
                      </a:cubicBezTo>
                      <a:cubicBezTo>
                        <a:pt x="89" y="117"/>
                        <a:pt x="96" y="118"/>
                        <a:pt x="102" y="118"/>
                      </a:cubicBezTo>
                      <a:cubicBezTo>
                        <a:pt x="103" y="118"/>
                        <a:pt x="104" y="118"/>
                        <a:pt x="106" y="118"/>
                      </a:cubicBezTo>
                      <a:cubicBezTo>
                        <a:pt x="108" y="118"/>
                        <a:pt x="109" y="118"/>
                        <a:pt x="111" y="118"/>
                      </a:cubicBezTo>
                      <a:cubicBezTo>
                        <a:pt x="113" y="118"/>
                        <a:pt x="115" y="117"/>
                        <a:pt x="117" y="117"/>
                      </a:cubicBezTo>
                      <a:cubicBezTo>
                        <a:pt x="120" y="117"/>
                        <a:pt x="124" y="116"/>
                        <a:pt x="127" y="115"/>
                      </a:cubicBezTo>
                      <a:cubicBezTo>
                        <a:pt x="134" y="114"/>
                        <a:pt x="140" y="112"/>
                        <a:pt x="146" y="110"/>
                      </a:cubicBezTo>
                      <a:cubicBezTo>
                        <a:pt x="152" y="108"/>
                        <a:pt x="157" y="106"/>
                        <a:pt x="161" y="103"/>
                      </a:cubicBezTo>
                      <a:cubicBezTo>
                        <a:pt x="165" y="101"/>
                        <a:pt x="169" y="99"/>
                        <a:pt x="172" y="97"/>
                      </a:cubicBezTo>
                      <a:cubicBezTo>
                        <a:pt x="175" y="96"/>
                        <a:pt x="177" y="94"/>
                        <a:pt x="179" y="93"/>
                      </a:cubicBezTo>
                      <a:cubicBezTo>
                        <a:pt x="180" y="92"/>
                        <a:pt x="181" y="91"/>
                        <a:pt x="181" y="91"/>
                      </a:cubicBezTo>
                      <a:cubicBezTo>
                        <a:pt x="181" y="91"/>
                        <a:pt x="180" y="92"/>
                        <a:pt x="179" y="93"/>
                      </a:cubicBezTo>
                      <a:cubicBezTo>
                        <a:pt x="177" y="94"/>
                        <a:pt x="175" y="95"/>
                        <a:pt x="172" y="97"/>
                      </a:cubicBezTo>
                      <a:cubicBezTo>
                        <a:pt x="168" y="98"/>
                        <a:pt x="165" y="100"/>
                        <a:pt x="160" y="102"/>
                      </a:cubicBezTo>
                      <a:cubicBezTo>
                        <a:pt x="156" y="104"/>
                        <a:pt x="151" y="106"/>
                        <a:pt x="145" y="108"/>
                      </a:cubicBezTo>
                      <a:cubicBezTo>
                        <a:pt x="140" y="110"/>
                        <a:pt x="133" y="111"/>
                        <a:pt x="127" y="113"/>
                      </a:cubicBezTo>
                      <a:cubicBezTo>
                        <a:pt x="123" y="113"/>
                        <a:pt x="120" y="114"/>
                        <a:pt x="116" y="114"/>
                      </a:cubicBezTo>
                      <a:cubicBezTo>
                        <a:pt x="115" y="114"/>
                        <a:pt x="113" y="114"/>
                        <a:pt x="111" y="114"/>
                      </a:cubicBezTo>
                      <a:cubicBezTo>
                        <a:pt x="109" y="115"/>
                        <a:pt x="107" y="114"/>
                        <a:pt x="106" y="115"/>
                      </a:cubicBezTo>
                      <a:cubicBezTo>
                        <a:pt x="105" y="115"/>
                        <a:pt x="104" y="115"/>
                        <a:pt x="103" y="115"/>
                      </a:cubicBezTo>
                      <a:cubicBezTo>
                        <a:pt x="96" y="115"/>
                        <a:pt x="90" y="114"/>
                        <a:pt x="83" y="112"/>
                      </a:cubicBezTo>
                      <a:cubicBezTo>
                        <a:pt x="76" y="111"/>
                        <a:pt x="68" y="108"/>
                        <a:pt x="61" y="104"/>
                      </a:cubicBezTo>
                      <a:cubicBezTo>
                        <a:pt x="58" y="103"/>
                        <a:pt x="55" y="101"/>
                        <a:pt x="51" y="98"/>
                      </a:cubicBezTo>
                      <a:cubicBezTo>
                        <a:pt x="48" y="96"/>
                        <a:pt x="45" y="93"/>
                        <a:pt x="43" y="91"/>
                      </a:cubicBezTo>
                      <a:cubicBezTo>
                        <a:pt x="40" y="88"/>
                        <a:pt x="37" y="85"/>
                        <a:pt x="34" y="83"/>
                      </a:cubicBezTo>
                      <a:cubicBezTo>
                        <a:pt x="32" y="80"/>
                        <a:pt x="30" y="77"/>
                        <a:pt x="27" y="74"/>
                      </a:cubicBezTo>
                      <a:cubicBezTo>
                        <a:pt x="25" y="71"/>
                        <a:pt x="23" y="68"/>
                        <a:pt x="21" y="65"/>
                      </a:cubicBezTo>
                      <a:cubicBezTo>
                        <a:pt x="20" y="64"/>
                        <a:pt x="19" y="62"/>
                        <a:pt x="19" y="61"/>
                      </a:cubicBezTo>
                      <a:cubicBezTo>
                        <a:pt x="18" y="59"/>
                        <a:pt x="17" y="58"/>
                        <a:pt x="16" y="56"/>
                      </a:cubicBezTo>
                      <a:cubicBezTo>
                        <a:pt x="13" y="50"/>
                        <a:pt x="11" y="44"/>
                        <a:pt x="9" y="38"/>
                      </a:cubicBezTo>
                      <a:cubicBezTo>
                        <a:pt x="8" y="36"/>
                        <a:pt x="7" y="33"/>
                        <a:pt x="6" y="30"/>
                      </a:cubicBezTo>
                      <a:cubicBezTo>
                        <a:pt x="6" y="28"/>
                        <a:pt x="5" y="25"/>
                        <a:pt x="4" y="23"/>
                      </a:cubicBezTo>
                      <a:cubicBezTo>
                        <a:pt x="3" y="18"/>
                        <a:pt x="2" y="14"/>
                        <a:pt x="2" y="11"/>
                      </a:cubicBezTo>
                      <a:cubicBezTo>
                        <a:pt x="1" y="4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0" name="îŝľîde">
                  <a:extLst>
                    <a:ext uri="{FF2B5EF4-FFF2-40B4-BE49-F238E27FC236}">
                      <a16:creationId xmlns:a16="http://schemas.microsoft.com/office/drawing/2014/main" id="{7FEFCB62-42E0-4088-9398-CD631B908779}"/>
                    </a:ext>
                  </a:extLst>
                </p:cNvPr>
                <p:cNvSpPr/>
                <p:nvPr/>
              </p:nvSpPr>
              <p:spPr bwMode="auto">
                <a:xfrm>
                  <a:off x="5313363" y="3544888"/>
                  <a:ext cx="561975" cy="288925"/>
                </a:xfrm>
                <a:custGeom>
                  <a:avLst/>
                  <a:gdLst>
                    <a:gd name="T0" fmla="*/ 0 w 170"/>
                    <a:gd name="T1" fmla="*/ 0 h 88"/>
                    <a:gd name="T2" fmla="*/ 5 w 170"/>
                    <a:gd name="T3" fmla="*/ 7 h 88"/>
                    <a:gd name="T4" fmla="*/ 20 w 170"/>
                    <a:gd name="T5" fmla="*/ 25 h 88"/>
                    <a:gd name="T6" fmla="*/ 30 w 170"/>
                    <a:gd name="T7" fmla="*/ 37 h 88"/>
                    <a:gd name="T8" fmla="*/ 41 w 170"/>
                    <a:gd name="T9" fmla="*/ 50 h 88"/>
                    <a:gd name="T10" fmla="*/ 70 w 170"/>
                    <a:gd name="T11" fmla="*/ 74 h 88"/>
                    <a:gd name="T12" fmla="*/ 88 w 170"/>
                    <a:gd name="T13" fmla="*/ 83 h 88"/>
                    <a:gd name="T14" fmla="*/ 106 w 170"/>
                    <a:gd name="T15" fmla="*/ 87 h 88"/>
                    <a:gd name="T16" fmla="*/ 118 w 170"/>
                    <a:gd name="T17" fmla="*/ 88 h 88"/>
                    <a:gd name="T18" fmla="*/ 123 w 170"/>
                    <a:gd name="T19" fmla="*/ 88 h 88"/>
                    <a:gd name="T20" fmla="*/ 139 w 170"/>
                    <a:gd name="T21" fmla="*/ 88 h 88"/>
                    <a:gd name="T22" fmla="*/ 152 w 170"/>
                    <a:gd name="T23" fmla="*/ 86 h 88"/>
                    <a:gd name="T24" fmla="*/ 162 w 170"/>
                    <a:gd name="T25" fmla="*/ 85 h 88"/>
                    <a:gd name="T26" fmla="*/ 168 w 170"/>
                    <a:gd name="T27" fmla="*/ 83 h 88"/>
                    <a:gd name="T28" fmla="*/ 170 w 170"/>
                    <a:gd name="T29" fmla="*/ 82 h 88"/>
                    <a:gd name="T30" fmla="*/ 168 w 170"/>
                    <a:gd name="T31" fmla="*/ 83 h 88"/>
                    <a:gd name="T32" fmla="*/ 162 w 170"/>
                    <a:gd name="T33" fmla="*/ 84 h 88"/>
                    <a:gd name="T34" fmla="*/ 152 w 170"/>
                    <a:gd name="T35" fmla="*/ 85 h 88"/>
                    <a:gd name="T36" fmla="*/ 139 w 170"/>
                    <a:gd name="T37" fmla="*/ 85 h 88"/>
                    <a:gd name="T38" fmla="*/ 138 w 170"/>
                    <a:gd name="T39" fmla="*/ 85 h 88"/>
                    <a:gd name="T40" fmla="*/ 123 w 170"/>
                    <a:gd name="T41" fmla="*/ 85 h 88"/>
                    <a:gd name="T42" fmla="*/ 115 w 170"/>
                    <a:gd name="T43" fmla="*/ 85 h 88"/>
                    <a:gd name="T44" fmla="*/ 106 w 170"/>
                    <a:gd name="T45" fmla="*/ 84 h 88"/>
                    <a:gd name="T46" fmla="*/ 89 w 170"/>
                    <a:gd name="T47" fmla="*/ 79 h 88"/>
                    <a:gd name="T48" fmla="*/ 72 w 170"/>
                    <a:gd name="T49" fmla="*/ 71 h 88"/>
                    <a:gd name="T50" fmla="*/ 44 w 170"/>
                    <a:gd name="T51" fmla="*/ 48 h 88"/>
                    <a:gd name="T52" fmla="*/ 32 w 170"/>
                    <a:gd name="T53" fmla="*/ 35 h 88"/>
                    <a:gd name="T54" fmla="*/ 22 w 170"/>
                    <a:gd name="T55" fmla="*/ 24 h 88"/>
                    <a:gd name="T56" fmla="*/ 6 w 170"/>
                    <a:gd name="T57" fmla="*/ 7 h 88"/>
                    <a:gd name="T58" fmla="*/ 0 w 170"/>
                    <a:gd name="T5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0" h="88">
                      <a:moveTo>
                        <a:pt x="0" y="0"/>
                      </a:moveTo>
                      <a:cubicBezTo>
                        <a:pt x="0" y="0"/>
                        <a:pt x="2" y="3"/>
                        <a:pt x="5" y="7"/>
                      </a:cubicBezTo>
                      <a:cubicBezTo>
                        <a:pt x="9" y="12"/>
                        <a:pt x="14" y="18"/>
                        <a:pt x="20" y="25"/>
                      </a:cubicBezTo>
                      <a:cubicBezTo>
                        <a:pt x="23" y="29"/>
                        <a:pt x="26" y="33"/>
                        <a:pt x="30" y="37"/>
                      </a:cubicBezTo>
                      <a:cubicBezTo>
                        <a:pt x="33" y="41"/>
                        <a:pt x="37" y="46"/>
                        <a:pt x="41" y="50"/>
                      </a:cubicBezTo>
                      <a:cubicBezTo>
                        <a:pt x="50" y="59"/>
                        <a:pt x="59" y="67"/>
                        <a:pt x="70" y="74"/>
                      </a:cubicBezTo>
                      <a:cubicBezTo>
                        <a:pt x="76" y="78"/>
                        <a:pt x="82" y="80"/>
                        <a:pt x="88" y="83"/>
                      </a:cubicBezTo>
                      <a:cubicBezTo>
                        <a:pt x="94" y="85"/>
                        <a:pt x="100" y="86"/>
                        <a:pt x="106" y="87"/>
                      </a:cubicBezTo>
                      <a:cubicBezTo>
                        <a:pt x="110" y="88"/>
                        <a:pt x="114" y="88"/>
                        <a:pt x="118" y="88"/>
                      </a:cubicBezTo>
                      <a:cubicBezTo>
                        <a:pt x="119" y="88"/>
                        <a:pt x="121" y="88"/>
                        <a:pt x="123" y="88"/>
                      </a:cubicBezTo>
                      <a:cubicBezTo>
                        <a:pt x="129" y="88"/>
                        <a:pt x="134" y="88"/>
                        <a:pt x="139" y="88"/>
                      </a:cubicBezTo>
                      <a:cubicBezTo>
                        <a:pt x="143" y="87"/>
                        <a:pt x="148" y="87"/>
                        <a:pt x="152" y="86"/>
                      </a:cubicBezTo>
                      <a:cubicBezTo>
                        <a:pt x="156" y="86"/>
                        <a:pt x="159" y="85"/>
                        <a:pt x="162" y="85"/>
                      </a:cubicBezTo>
                      <a:cubicBezTo>
                        <a:pt x="164" y="84"/>
                        <a:pt x="166" y="83"/>
                        <a:pt x="168" y="83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69" y="82"/>
                        <a:pt x="168" y="83"/>
                      </a:cubicBezTo>
                      <a:cubicBezTo>
                        <a:pt x="166" y="83"/>
                        <a:pt x="164" y="83"/>
                        <a:pt x="162" y="84"/>
                      </a:cubicBezTo>
                      <a:cubicBezTo>
                        <a:pt x="159" y="84"/>
                        <a:pt x="155" y="85"/>
                        <a:pt x="152" y="85"/>
                      </a:cubicBezTo>
                      <a:cubicBezTo>
                        <a:pt x="148" y="85"/>
                        <a:pt x="143" y="85"/>
                        <a:pt x="139" y="85"/>
                      </a:cubicBezTo>
                      <a:cubicBezTo>
                        <a:pt x="138" y="85"/>
                        <a:pt x="138" y="85"/>
                        <a:pt x="138" y="85"/>
                      </a:cubicBezTo>
                      <a:cubicBezTo>
                        <a:pt x="133" y="85"/>
                        <a:pt x="128" y="85"/>
                        <a:pt x="123" y="85"/>
                      </a:cubicBezTo>
                      <a:cubicBezTo>
                        <a:pt x="120" y="85"/>
                        <a:pt x="118" y="85"/>
                        <a:pt x="115" y="85"/>
                      </a:cubicBezTo>
                      <a:cubicBezTo>
                        <a:pt x="112" y="85"/>
                        <a:pt x="109" y="84"/>
                        <a:pt x="106" y="84"/>
                      </a:cubicBezTo>
                      <a:cubicBezTo>
                        <a:pt x="101" y="83"/>
                        <a:pt x="95" y="81"/>
                        <a:pt x="89" y="79"/>
                      </a:cubicBezTo>
                      <a:cubicBezTo>
                        <a:pt x="83" y="77"/>
                        <a:pt x="78" y="74"/>
                        <a:pt x="72" y="71"/>
                      </a:cubicBezTo>
                      <a:cubicBezTo>
                        <a:pt x="62" y="64"/>
                        <a:pt x="52" y="56"/>
                        <a:pt x="44" y="48"/>
                      </a:cubicBezTo>
                      <a:cubicBezTo>
                        <a:pt x="40" y="43"/>
                        <a:pt x="36" y="39"/>
                        <a:pt x="32" y="35"/>
                      </a:cubicBezTo>
                      <a:cubicBezTo>
                        <a:pt x="28" y="31"/>
                        <a:pt x="25" y="27"/>
                        <a:pt x="22" y="24"/>
                      </a:cubicBezTo>
                      <a:cubicBezTo>
                        <a:pt x="15" y="17"/>
                        <a:pt x="10" y="11"/>
                        <a:pt x="6" y="7"/>
                      </a:cubicBezTo>
                      <a:cubicBezTo>
                        <a:pt x="2" y="3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1" name="i$lîḓè">
                  <a:extLst>
                    <a:ext uri="{FF2B5EF4-FFF2-40B4-BE49-F238E27FC236}">
                      <a16:creationId xmlns:a16="http://schemas.microsoft.com/office/drawing/2014/main" id="{236181B7-7288-4A38-BA2C-691607F87F0C}"/>
                    </a:ext>
                  </a:extLst>
                </p:cNvPr>
                <p:cNvSpPr/>
                <p:nvPr/>
              </p:nvSpPr>
              <p:spPr bwMode="auto">
                <a:xfrm>
                  <a:off x="6334125" y="3248026"/>
                  <a:ext cx="627063" cy="428625"/>
                </a:xfrm>
                <a:custGeom>
                  <a:avLst/>
                  <a:gdLst>
                    <a:gd name="T0" fmla="*/ 180 w 190"/>
                    <a:gd name="T1" fmla="*/ 0 h 130"/>
                    <a:gd name="T2" fmla="*/ 178 w 190"/>
                    <a:gd name="T3" fmla="*/ 0 h 130"/>
                    <a:gd name="T4" fmla="*/ 176 w 190"/>
                    <a:gd name="T5" fmla="*/ 1 h 130"/>
                    <a:gd name="T6" fmla="*/ 175 w 190"/>
                    <a:gd name="T7" fmla="*/ 1 h 130"/>
                    <a:gd name="T8" fmla="*/ 165 w 190"/>
                    <a:gd name="T9" fmla="*/ 12 h 130"/>
                    <a:gd name="T10" fmla="*/ 159 w 190"/>
                    <a:gd name="T11" fmla="*/ 25 h 130"/>
                    <a:gd name="T12" fmla="*/ 151 w 190"/>
                    <a:gd name="T13" fmla="*/ 55 h 130"/>
                    <a:gd name="T14" fmla="*/ 148 w 190"/>
                    <a:gd name="T15" fmla="*/ 70 h 130"/>
                    <a:gd name="T16" fmla="*/ 146 w 190"/>
                    <a:gd name="T17" fmla="*/ 77 h 130"/>
                    <a:gd name="T18" fmla="*/ 143 w 190"/>
                    <a:gd name="T19" fmla="*/ 84 h 130"/>
                    <a:gd name="T20" fmla="*/ 126 w 190"/>
                    <a:gd name="T21" fmla="*/ 109 h 130"/>
                    <a:gd name="T22" fmla="*/ 101 w 190"/>
                    <a:gd name="T23" fmla="*/ 124 h 130"/>
                    <a:gd name="T24" fmla="*/ 77 w 190"/>
                    <a:gd name="T25" fmla="*/ 127 h 130"/>
                    <a:gd name="T26" fmla="*/ 73 w 190"/>
                    <a:gd name="T27" fmla="*/ 127 h 130"/>
                    <a:gd name="T28" fmla="*/ 49 w 190"/>
                    <a:gd name="T29" fmla="*/ 123 h 130"/>
                    <a:gd name="T30" fmla="*/ 13 w 190"/>
                    <a:gd name="T31" fmla="*/ 111 h 130"/>
                    <a:gd name="T32" fmla="*/ 0 w 190"/>
                    <a:gd name="T33" fmla="*/ 104 h 130"/>
                    <a:gd name="T34" fmla="*/ 3 w 190"/>
                    <a:gd name="T35" fmla="*/ 106 h 130"/>
                    <a:gd name="T36" fmla="*/ 13 w 190"/>
                    <a:gd name="T37" fmla="*/ 111 h 130"/>
                    <a:gd name="T38" fmla="*/ 48 w 190"/>
                    <a:gd name="T39" fmla="*/ 125 h 130"/>
                    <a:gd name="T40" fmla="*/ 73 w 190"/>
                    <a:gd name="T41" fmla="*/ 130 h 130"/>
                    <a:gd name="T42" fmla="*/ 80 w 190"/>
                    <a:gd name="T43" fmla="*/ 130 h 130"/>
                    <a:gd name="T44" fmla="*/ 102 w 190"/>
                    <a:gd name="T45" fmla="*/ 127 h 130"/>
                    <a:gd name="T46" fmla="*/ 129 w 190"/>
                    <a:gd name="T47" fmla="*/ 112 h 130"/>
                    <a:gd name="T48" fmla="*/ 147 w 190"/>
                    <a:gd name="T49" fmla="*/ 86 h 130"/>
                    <a:gd name="T50" fmla="*/ 150 w 190"/>
                    <a:gd name="T51" fmla="*/ 79 h 130"/>
                    <a:gd name="T52" fmla="*/ 152 w 190"/>
                    <a:gd name="T53" fmla="*/ 71 h 130"/>
                    <a:gd name="T54" fmla="*/ 155 w 190"/>
                    <a:gd name="T55" fmla="*/ 56 h 130"/>
                    <a:gd name="T56" fmla="*/ 162 w 190"/>
                    <a:gd name="T57" fmla="*/ 27 h 130"/>
                    <a:gd name="T58" fmla="*/ 168 w 190"/>
                    <a:gd name="T59" fmla="*/ 14 h 130"/>
                    <a:gd name="T60" fmla="*/ 176 w 190"/>
                    <a:gd name="T61" fmla="*/ 4 h 130"/>
                    <a:gd name="T62" fmla="*/ 177 w 190"/>
                    <a:gd name="T63" fmla="*/ 3 h 130"/>
                    <a:gd name="T64" fmla="*/ 179 w 190"/>
                    <a:gd name="T65" fmla="*/ 3 h 130"/>
                    <a:gd name="T66" fmla="*/ 180 w 190"/>
                    <a:gd name="T67" fmla="*/ 3 h 130"/>
                    <a:gd name="T68" fmla="*/ 181 w 190"/>
                    <a:gd name="T69" fmla="*/ 3 h 130"/>
                    <a:gd name="T70" fmla="*/ 185 w 190"/>
                    <a:gd name="T71" fmla="*/ 6 h 130"/>
                    <a:gd name="T72" fmla="*/ 188 w 190"/>
                    <a:gd name="T73" fmla="*/ 17 h 130"/>
                    <a:gd name="T74" fmla="*/ 186 w 190"/>
                    <a:gd name="T75" fmla="*/ 28 h 130"/>
                    <a:gd name="T76" fmla="*/ 183 w 190"/>
                    <a:gd name="T77" fmla="*/ 32 h 130"/>
                    <a:gd name="T78" fmla="*/ 179 w 190"/>
                    <a:gd name="T79" fmla="*/ 33 h 130"/>
                    <a:gd name="T80" fmla="*/ 179 w 190"/>
                    <a:gd name="T81" fmla="*/ 33 h 130"/>
                    <a:gd name="T82" fmla="*/ 173 w 190"/>
                    <a:gd name="T83" fmla="*/ 29 h 130"/>
                    <a:gd name="T84" fmla="*/ 172 w 190"/>
                    <a:gd name="T85" fmla="*/ 21 h 130"/>
                    <a:gd name="T86" fmla="*/ 173 w 190"/>
                    <a:gd name="T87" fmla="*/ 18 h 130"/>
                    <a:gd name="T88" fmla="*/ 174 w 190"/>
                    <a:gd name="T89" fmla="*/ 17 h 130"/>
                    <a:gd name="T90" fmla="*/ 175 w 190"/>
                    <a:gd name="T91" fmla="*/ 17 h 130"/>
                    <a:gd name="T92" fmla="*/ 177 w 190"/>
                    <a:gd name="T93" fmla="*/ 20 h 130"/>
                    <a:gd name="T94" fmla="*/ 177 w 190"/>
                    <a:gd name="T95" fmla="*/ 24 h 130"/>
                    <a:gd name="T96" fmla="*/ 177 w 190"/>
                    <a:gd name="T97" fmla="*/ 24 h 130"/>
                    <a:gd name="T98" fmla="*/ 177 w 190"/>
                    <a:gd name="T99" fmla="*/ 20 h 130"/>
                    <a:gd name="T100" fmla="*/ 175 w 190"/>
                    <a:gd name="T101" fmla="*/ 17 h 130"/>
                    <a:gd name="T102" fmla="*/ 174 w 190"/>
                    <a:gd name="T103" fmla="*/ 17 h 130"/>
                    <a:gd name="T104" fmla="*/ 172 w 190"/>
                    <a:gd name="T105" fmla="*/ 18 h 130"/>
                    <a:gd name="T106" fmla="*/ 171 w 190"/>
                    <a:gd name="T107" fmla="*/ 21 h 130"/>
                    <a:gd name="T108" fmla="*/ 172 w 190"/>
                    <a:gd name="T109" fmla="*/ 29 h 130"/>
                    <a:gd name="T110" fmla="*/ 179 w 190"/>
                    <a:gd name="T111" fmla="*/ 34 h 130"/>
                    <a:gd name="T112" fmla="*/ 184 w 190"/>
                    <a:gd name="T113" fmla="*/ 33 h 130"/>
                    <a:gd name="T114" fmla="*/ 188 w 190"/>
                    <a:gd name="T115" fmla="*/ 29 h 130"/>
                    <a:gd name="T116" fmla="*/ 190 w 190"/>
                    <a:gd name="T117" fmla="*/ 17 h 130"/>
                    <a:gd name="T118" fmla="*/ 188 w 190"/>
                    <a:gd name="T119" fmla="*/ 5 h 130"/>
                    <a:gd name="T120" fmla="*/ 182 w 190"/>
                    <a:gd name="T121" fmla="*/ 0 h 130"/>
                    <a:gd name="T122" fmla="*/ 180 w 190"/>
                    <a:gd name="T123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0" h="130">
                      <a:moveTo>
                        <a:pt x="180" y="0"/>
                      </a:moveTo>
                      <a:cubicBezTo>
                        <a:pt x="179" y="0"/>
                        <a:pt x="179" y="0"/>
                        <a:pt x="178" y="0"/>
                      </a:cubicBezTo>
                      <a:cubicBezTo>
                        <a:pt x="177" y="0"/>
                        <a:pt x="177" y="0"/>
                        <a:pt x="176" y="1"/>
                      </a:cubicBezTo>
                      <a:cubicBezTo>
                        <a:pt x="176" y="1"/>
                        <a:pt x="175" y="1"/>
                        <a:pt x="175" y="1"/>
                      </a:cubicBezTo>
                      <a:cubicBezTo>
                        <a:pt x="170" y="4"/>
                        <a:pt x="167" y="8"/>
                        <a:pt x="165" y="12"/>
                      </a:cubicBezTo>
                      <a:cubicBezTo>
                        <a:pt x="162" y="16"/>
                        <a:pt x="161" y="21"/>
                        <a:pt x="159" y="25"/>
                      </a:cubicBezTo>
                      <a:cubicBezTo>
                        <a:pt x="156" y="35"/>
                        <a:pt x="153" y="45"/>
                        <a:pt x="151" y="55"/>
                      </a:cubicBezTo>
                      <a:cubicBezTo>
                        <a:pt x="150" y="60"/>
                        <a:pt x="149" y="65"/>
                        <a:pt x="148" y="70"/>
                      </a:cubicBezTo>
                      <a:cubicBezTo>
                        <a:pt x="147" y="73"/>
                        <a:pt x="147" y="75"/>
                        <a:pt x="146" y="77"/>
                      </a:cubicBezTo>
                      <a:cubicBezTo>
                        <a:pt x="145" y="80"/>
                        <a:pt x="144" y="82"/>
                        <a:pt x="143" y="84"/>
                      </a:cubicBezTo>
                      <a:cubicBezTo>
                        <a:pt x="139" y="94"/>
                        <a:pt x="133" y="103"/>
                        <a:pt x="126" y="109"/>
                      </a:cubicBezTo>
                      <a:cubicBezTo>
                        <a:pt x="119" y="116"/>
                        <a:pt x="110" y="121"/>
                        <a:pt x="101" y="124"/>
                      </a:cubicBezTo>
                      <a:cubicBezTo>
                        <a:pt x="93" y="126"/>
                        <a:pt x="85" y="127"/>
                        <a:pt x="77" y="127"/>
                      </a:cubicBezTo>
                      <a:cubicBezTo>
                        <a:pt x="76" y="127"/>
                        <a:pt x="75" y="127"/>
                        <a:pt x="73" y="127"/>
                      </a:cubicBezTo>
                      <a:cubicBezTo>
                        <a:pt x="64" y="126"/>
                        <a:pt x="56" y="125"/>
                        <a:pt x="49" y="123"/>
                      </a:cubicBezTo>
                      <a:cubicBezTo>
                        <a:pt x="33" y="119"/>
                        <a:pt x="21" y="114"/>
                        <a:pt x="13" y="111"/>
                      </a:cubicBezTo>
                      <a:cubicBezTo>
                        <a:pt x="5" y="107"/>
                        <a:pt x="0" y="104"/>
                        <a:pt x="0" y="104"/>
                      </a:cubicBezTo>
                      <a:cubicBezTo>
                        <a:pt x="0" y="104"/>
                        <a:pt x="1" y="105"/>
                        <a:pt x="3" y="106"/>
                      </a:cubicBezTo>
                      <a:cubicBezTo>
                        <a:pt x="5" y="108"/>
                        <a:pt x="9" y="109"/>
                        <a:pt x="13" y="111"/>
                      </a:cubicBezTo>
                      <a:cubicBezTo>
                        <a:pt x="21" y="115"/>
                        <a:pt x="33" y="121"/>
                        <a:pt x="48" y="125"/>
                      </a:cubicBezTo>
                      <a:cubicBezTo>
                        <a:pt x="56" y="127"/>
                        <a:pt x="64" y="129"/>
                        <a:pt x="73" y="130"/>
                      </a:cubicBezTo>
                      <a:cubicBezTo>
                        <a:pt x="75" y="130"/>
                        <a:pt x="78" y="130"/>
                        <a:pt x="80" y="130"/>
                      </a:cubicBezTo>
                      <a:cubicBezTo>
                        <a:pt x="87" y="130"/>
                        <a:pt x="94" y="129"/>
                        <a:pt x="102" y="127"/>
                      </a:cubicBezTo>
                      <a:cubicBezTo>
                        <a:pt x="111" y="124"/>
                        <a:pt x="121" y="119"/>
                        <a:pt x="129" y="112"/>
                      </a:cubicBezTo>
                      <a:cubicBezTo>
                        <a:pt x="136" y="105"/>
                        <a:pt x="142" y="96"/>
                        <a:pt x="147" y="86"/>
                      </a:cubicBezTo>
                      <a:cubicBezTo>
                        <a:pt x="148" y="84"/>
                        <a:pt x="149" y="81"/>
                        <a:pt x="150" y="79"/>
                      </a:cubicBezTo>
                      <a:cubicBezTo>
                        <a:pt x="150" y="76"/>
                        <a:pt x="151" y="73"/>
                        <a:pt x="152" y="71"/>
                      </a:cubicBezTo>
                      <a:cubicBezTo>
                        <a:pt x="153" y="66"/>
                        <a:pt x="154" y="61"/>
                        <a:pt x="155" y="56"/>
                      </a:cubicBezTo>
                      <a:cubicBezTo>
                        <a:pt x="157" y="46"/>
                        <a:pt x="159" y="36"/>
                        <a:pt x="162" y="27"/>
                      </a:cubicBezTo>
                      <a:cubicBezTo>
                        <a:pt x="164" y="22"/>
                        <a:pt x="166" y="18"/>
                        <a:pt x="168" y="14"/>
                      </a:cubicBezTo>
                      <a:cubicBezTo>
                        <a:pt x="170" y="10"/>
                        <a:pt x="173" y="6"/>
                        <a:pt x="176" y="4"/>
                      </a:cubicBezTo>
                      <a:cubicBezTo>
                        <a:pt x="177" y="3"/>
                        <a:pt x="177" y="3"/>
                        <a:pt x="177" y="3"/>
                      </a:cubicBezTo>
                      <a:cubicBezTo>
                        <a:pt x="178" y="3"/>
                        <a:pt x="178" y="3"/>
                        <a:pt x="179" y="3"/>
                      </a:cubicBezTo>
                      <a:cubicBezTo>
                        <a:pt x="179" y="3"/>
                        <a:pt x="180" y="3"/>
                        <a:pt x="180" y="3"/>
                      </a:cubicBezTo>
                      <a:cubicBezTo>
                        <a:pt x="181" y="3"/>
                        <a:pt x="181" y="3"/>
                        <a:pt x="181" y="3"/>
                      </a:cubicBezTo>
                      <a:cubicBezTo>
                        <a:pt x="183" y="3"/>
                        <a:pt x="185" y="4"/>
                        <a:pt x="185" y="6"/>
                      </a:cubicBezTo>
                      <a:cubicBezTo>
                        <a:pt x="187" y="9"/>
                        <a:pt x="188" y="13"/>
                        <a:pt x="188" y="17"/>
                      </a:cubicBezTo>
                      <a:cubicBezTo>
                        <a:pt x="188" y="21"/>
                        <a:pt x="187" y="25"/>
                        <a:pt x="186" y="28"/>
                      </a:cubicBezTo>
                      <a:cubicBezTo>
                        <a:pt x="185" y="29"/>
                        <a:pt x="184" y="31"/>
                        <a:pt x="183" y="32"/>
                      </a:cubicBezTo>
                      <a:cubicBezTo>
                        <a:pt x="182" y="32"/>
                        <a:pt x="180" y="33"/>
                        <a:pt x="179" y="33"/>
                      </a:cubicBezTo>
                      <a:cubicBezTo>
                        <a:pt x="179" y="33"/>
                        <a:pt x="179" y="33"/>
                        <a:pt x="179" y="33"/>
                      </a:cubicBezTo>
                      <a:cubicBezTo>
                        <a:pt x="176" y="33"/>
                        <a:pt x="174" y="31"/>
                        <a:pt x="173" y="29"/>
                      </a:cubicBezTo>
                      <a:cubicBezTo>
                        <a:pt x="172" y="26"/>
                        <a:pt x="171" y="24"/>
                        <a:pt x="172" y="21"/>
                      </a:cubicBezTo>
                      <a:cubicBezTo>
                        <a:pt x="172" y="20"/>
                        <a:pt x="172" y="19"/>
                        <a:pt x="173" y="18"/>
                      </a:cubicBezTo>
                      <a:cubicBezTo>
                        <a:pt x="173" y="18"/>
                        <a:pt x="174" y="17"/>
                        <a:pt x="174" y="17"/>
                      </a:cubicBezTo>
                      <a:cubicBezTo>
                        <a:pt x="175" y="17"/>
                        <a:pt x="175" y="17"/>
                        <a:pt x="175" y="17"/>
                      </a:cubicBezTo>
                      <a:cubicBezTo>
                        <a:pt x="176" y="18"/>
                        <a:pt x="177" y="19"/>
                        <a:pt x="177" y="20"/>
                      </a:cubicBezTo>
                      <a:cubicBezTo>
                        <a:pt x="177" y="23"/>
                        <a:pt x="177" y="24"/>
                        <a:pt x="177" y="24"/>
                      </a:cubicBezTo>
                      <a:cubicBezTo>
                        <a:pt x="177" y="24"/>
                        <a:pt x="177" y="24"/>
                        <a:pt x="177" y="24"/>
                      </a:cubicBezTo>
                      <a:cubicBezTo>
                        <a:pt x="177" y="24"/>
                        <a:pt x="177" y="23"/>
                        <a:pt x="177" y="20"/>
                      </a:cubicBezTo>
                      <a:cubicBezTo>
                        <a:pt x="177" y="19"/>
                        <a:pt x="177" y="17"/>
                        <a:pt x="175" y="17"/>
                      </a:cubicBezTo>
                      <a:cubicBezTo>
                        <a:pt x="175" y="17"/>
                        <a:pt x="175" y="17"/>
                        <a:pt x="174" y="17"/>
                      </a:cubicBezTo>
                      <a:cubicBezTo>
                        <a:pt x="173" y="17"/>
                        <a:pt x="173" y="17"/>
                        <a:pt x="172" y="18"/>
                      </a:cubicBezTo>
                      <a:cubicBezTo>
                        <a:pt x="172" y="19"/>
                        <a:pt x="171" y="20"/>
                        <a:pt x="171" y="21"/>
                      </a:cubicBezTo>
                      <a:cubicBezTo>
                        <a:pt x="170" y="24"/>
                        <a:pt x="171" y="26"/>
                        <a:pt x="172" y="29"/>
                      </a:cubicBezTo>
                      <a:cubicBezTo>
                        <a:pt x="173" y="32"/>
                        <a:pt x="175" y="34"/>
                        <a:pt x="179" y="34"/>
                      </a:cubicBezTo>
                      <a:cubicBezTo>
                        <a:pt x="181" y="34"/>
                        <a:pt x="182" y="34"/>
                        <a:pt x="184" y="33"/>
                      </a:cubicBezTo>
                      <a:cubicBezTo>
                        <a:pt x="186" y="32"/>
                        <a:pt x="187" y="30"/>
                        <a:pt x="188" y="29"/>
                      </a:cubicBezTo>
                      <a:cubicBezTo>
                        <a:pt x="189" y="25"/>
                        <a:pt x="190" y="21"/>
                        <a:pt x="190" y="17"/>
                      </a:cubicBezTo>
                      <a:cubicBezTo>
                        <a:pt x="190" y="13"/>
                        <a:pt x="190" y="9"/>
                        <a:pt x="188" y="5"/>
                      </a:cubicBezTo>
                      <a:cubicBezTo>
                        <a:pt x="187" y="3"/>
                        <a:pt x="185" y="1"/>
                        <a:pt x="182" y="0"/>
                      </a:cubicBezTo>
                      <a:cubicBezTo>
                        <a:pt x="181" y="0"/>
                        <a:pt x="181" y="0"/>
                        <a:pt x="18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2" name="isḷîḋe">
                  <a:extLst>
                    <a:ext uri="{FF2B5EF4-FFF2-40B4-BE49-F238E27FC236}">
                      <a16:creationId xmlns:a16="http://schemas.microsoft.com/office/drawing/2014/main" id="{1B9F532D-71F5-4823-82B8-D7D891FF6368}"/>
                    </a:ext>
                  </a:extLst>
                </p:cNvPr>
                <p:cNvSpPr/>
                <p:nvPr/>
              </p:nvSpPr>
              <p:spPr bwMode="auto">
                <a:xfrm>
                  <a:off x="6442075" y="3409951"/>
                  <a:ext cx="492125" cy="303213"/>
                </a:xfrm>
                <a:custGeom>
                  <a:avLst/>
                  <a:gdLst>
                    <a:gd name="T0" fmla="*/ 149 w 149"/>
                    <a:gd name="T1" fmla="*/ 0 h 92"/>
                    <a:gd name="T2" fmla="*/ 145 w 149"/>
                    <a:gd name="T3" fmla="*/ 7 h 92"/>
                    <a:gd name="T4" fmla="*/ 139 w 149"/>
                    <a:gd name="T5" fmla="*/ 16 h 92"/>
                    <a:gd name="T6" fmla="*/ 133 w 149"/>
                    <a:gd name="T7" fmla="*/ 26 h 92"/>
                    <a:gd name="T8" fmla="*/ 126 w 149"/>
                    <a:gd name="T9" fmla="*/ 39 h 92"/>
                    <a:gd name="T10" fmla="*/ 118 w 149"/>
                    <a:gd name="T11" fmla="*/ 53 h 92"/>
                    <a:gd name="T12" fmla="*/ 94 w 149"/>
                    <a:gd name="T13" fmla="*/ 78 h 92"/>
                    <a:gd name="T14" fmla="*/ 86 w 149"/>
                    <a:gd name="T15" fmla="*/ 82 h 92"/>
                    <a:gd name="T16" fmla="*/ 78 w 149"/>
                    <a:gd name="T17" fmla="*/ 85 h 92"/>
                    <a:gd name="T18" fmla="*/ 70 w 149"/>
                    <a:gd name="T19" fmla="*/ 88 h 92"/>
                    <a:gd name="T20" fmla="*/ 61 w 149"/>
                    <a:gd name="T21" fmla="*/ 89 h 92"/>
                    <a:gd name="T22" fmla="*/ 54 w 149"/>
                    <a:gd name="T23" fmla="*/ 89 h 92"/>
                    <a:gd name="T24" fmla="*/ 53 w 149"/>
                    <a:gd name="T25" fmla="*/ 89 h 92"/>
                    <a:gd name="T26" fmla="*/ 45 w 149"/>
                    <a:gd name="T27" fmla="*/ 88 h 92"/>
                    <a:gd name="T28" fmla="*/ 31 w 149"/>
                    <a:gd name="T29" fmla="*/ 86 h 92"/>
                    <a:gd name="T30" fmla="*/ 9 w 149"/>
                    <a:gd name="T31" fmla="*/ 83 h 92"/>
                    <a:gd name="T32" fmla="*/ 0 w 149"/>
                    <a:gd name="T33" fmla="*/ 82 h 92"/>
                    <a:gd name="T34" fmla="*/ 9 w 149"/>
                    <a:gd name="T35" fmla="*/ 84 h 92"/>
                    <a:gd name="T36" fmla="*/ 18 w 149"/>
                    <a:gd name="T37" fmla="*/ 86 h 92"/>
                    <a:gd name="T38" fmla="*/ 30 w 149"/>
                    <a:gd name="T39" fmla="*/ 89 h 92"/>
                    <a:gd name="T40" fmla="*/ 45 w 149"/>
                    <a:gd name="T41" fmla="*/ 91 h 92"/>
                    <a:gd name="T42" fmla="*/ 53 w 149"/>
                    <a:gd name="T43" fmla="*/ 92 h 92"/>
                    <a:gd name="T44" fmla="*/ 56 w 149"/>
                    <a:gd name="T45" fmla="*/ 92 h 92"/>
                    <a:gd name="T46" fmla="*/ 58 w 149"/>
                    <a:gd name="T47" fmla="*/ 92 h 92"/>
                    <a:gd name="T48" fmla="*/ 61 w 149"/>
                    <a:gd name="T49" fmla="*/ 92 h 92"/>
                    <a:gd name="T50" fmla="*/ 61 w 149"/>
                    <a:gd name="T51" fmla="*/ 92 h 92"/>
                    <a:gd name="T52" fmla="*/ 70 w 149"/>
                    <a:gd name="T53" fmla="*/ 91 h 92"/>
                    <a:gd name="T54" fmla="*/ 79 w 149"/>
                    <a:gd name="T55" fmla="*/ 89 h 92"/>
                    <a:gd name="T56" fmla="*/ 88 w 149"/>
                    <a:gd name="T57" fmla="*/ 86 h 92"/>
                    <a:gd name="T58" fmla="*/ 96 w 149"/>
                    <a:gd name="T59" fmla="*/ 81 h 92"/>
                    <a:gd name="T60" fmla="*/ 121 w 149"/>
                    <a:gd name="T61" fmla="*/ 55 h 92"/>
                    <a:gd name="T62" fmla="*/ 129 w 149"/>
                    <a:gd name="T63" fmla="*/ 41 h 92"/>
                    <a:gd name="T64" fmla="*/ 135 w 149"/>
                    <a:gd name="T65" fmla="*/ 28 h 92"/>
                    <a:gd name="T66" fmla="*/ 141 w 149"/>
                    <a:gd name="T67" fmla="*/ 16 h 92"/>
                    <a:gd name="T68" fmla="*/ 145 w 149"/>
                    <a:gd name="T69" fmla="*/ 8 h 92"/>
                    <a:gd name="T70" fmla="*/ 149 w 149"/>
                    <a:gd name="T71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9" h="92">
                      <a:moveTo>
                        <a:pt x="149" y="0"/>
                      </a:moveTo>
                      <a:cubicBezTo>
                        <a:pt x="149" y="0"/>
                        <a:pt x="147" y="3"/>
                        <a:pt x="145" y="7"/>
                      </a:cubicBezTo>
                      <a:cubicBezTo>
                        <a:pt x="143" y="10"/>
                        <a:pt x="141" y="12"/>
                        <a:pt x="139" y="16"/>
                      </a:cubicBezTo>
                      <a:cubicBezTo>
                        <a:pt x="138" y="19"/>
                        <a:pt x="136" y="22"/>
                        <a:pt x="133" y="26"/>
                      </a:cubicBezTo>
                      <a:cubicBezTo>
                        <a:pt x="131" y="30"/>
                        <a:pt x="129" y="35"/>
                        <a:pt x="126" y="39"/>
                      </a:cubicBezTo>
                      <a:cubicBezTo>
                        <a:pt x="124" y="44"/>
                        <a:pt x="121" y="49"/>
                        <a:pt x="118" y="53"/>
                      </a:cubicBezTo>
                      <a:cubicBezTo>
                        <a:pt x="112" y="63"/>
                        <a:pt x="104" y="72"/>
                        <a:pt x="94" y="78"/>
                      </a:cubicBezTo>
                      <a:cubicBezTo>
                        <a:pt x="91" y="80"/>
                        <a:pt x="89" y="81"/>
                        <a:pt x="86" y="82"/>
                      </a:cubicBezTo>
                      <a:cubicBezTo>
                        <a:pt x="83" y="83"/>
                        <a:pt x="81" y="85"/>
                        <a:pt x="78" y="85"/>
                      </a:cubicBezTo>
                      <a:cubicBezTo>
                        <a:pt x="75" y="86"/>
                        <a:pt x="72" y="87"/>
                        <a:pt x="70" y="88"/>
                      </a:cubicBezTo>
                      <a:cubicBezTo>
                        <a:pt x="67" y="88"/>
                        <a:pt x="64" y="88"/>
                        <a:pt x="61" y="89"/>
                      </a:cubicBezTo>
                      <a:cubicBezTo>
                        <a:pt x="59" y="89"/>
                        <a:pt x="56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0" y="89"/>
                        <a:pt x="48" y="89"/>
                        <a:pt x="45" y="88"/>
                      </a:cubicBezTo>
                      <a:cubicBezTo>
                        <a:pt x="40" y="88"/>
                        <a:pt x="35" y="87"/>
                        <a:pt x="31" y="86"/>
                      </a:cubicBezTo>
                      <a:cubicBezTo>
                        <a:pt x="22" y="85"/>
                        <a:pt x="14" y="84"/>
                        <a:pt x="9" y="83"/>
                      </a:cubicBezTo>
                      <a:cubicBezTo>
                        <a:pt x="3" y="82"/>
                        <a:pt x="0" y="82"/>
                        <a:pt x="0" y="82"/>
                      </a:cubicBezTo>
                      <a:cubicBezTo>
                        <a:pt x="0" y="82"/>
                        <a:pt x="3" y="83"/>
                        <a:pt x="9" y="84"/>
                      </a:cubicBezTo>
                      <a:cubicBezTo>
                        <a:pt x="11" y="84"/>
                        <a:pt x="14" y="85"/>
                        <a:pt x="18" y="86"/>
                      </a:cubicBezTo>
                      <a:cubicBezTo>
                        <a:pt x="22" y="87"/>
                        <a:pt x="26" y="88"/>
                        <a:pt x="30" y="89"/>
                      </a:cubicBezTo>
                      <a:cubicBezTo>
                        <a:pt x="35" y="90"/>
                        <a:pt x="39" y="91"/>
                        <a:pt x="45" y="91"/>
                      </a:cubicBezTo>
                      <a:cubicBezTo>
                        <a:pt x="47" y="92"/>
                        <a:pt x="50" y="92"/>
                        <a:pt x="53" y="92"/>
                      </a:cubicBezTo>
                      <a:cubicBezTo>
                        <a:pt x="54" y="92"/>
                        <a:pt x="55" y="92"/>
                        <a:pt x="56" y="92"/>
                      </a:cubicBezTo>
                      <a:cubicBezTo>
                        <a:pt x="57" y="92"/>
                        <a:pt x="57" y="92"/>
                        <a:pt x="58" y="92"/>
                      </a:cubicBezTo>
                      <a:cubicBezTo>
                        <a:pt x="59" y="92"/>
                        <a:pt x="60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4" y="92"/>
                        <a:pt x="67" y="92"/>
                        <a:pt x="70" y="91"/>
                      </a:cubicBezTo>
                      <a:cubicBezTo>
                        <a:pt x="73" y="91"/>
                        <a:pt x="76" y="90"/>
                        <a:pt x="79" y="89"/>
                      </a:cubicBezTo>
                      <a:cubicBezTo>
                        <a:pt x="82" y="88"/>
                        <a:pt x="85" y="87"/>
                        <a:pt x="88" y="86"/>
                      </a:cubicBezTo>
                      <a:cubicBezTo>
                        <a:pt x="90" y="84"/>
                        <a:pt x="93" y="83"/>
                        <a:pt x="96" y="81"/>
                      </a:cubicBezTo>
                      <a:cubicBezTo>
                        <a:pt x="106" y="74"/>
                        <a:pt x="115" y="65"/>
                        <a:pt x="121" y="55"/>
                      </a:cubicBezTo>
                      <a:cubicBezTo>
                        <a:pt x="124" y="50"/>
                        <a:pt x="127" y="46"/>
                        <a:pt x="129" y="41"/>
                      </a:cubicBezTo>
                      <a:cubicBezTo>
                        <a:pt x="131" y="36"/>
                        <a:pt x="133" y="32"/>
                        <a:pt x="135" y="28"/>
                      </a:cubicBezTo>
                      <a:cubicBezTo>
                        <a:pt x="137" y="23"/>
                        <a:pt x="139" y="20"/>
                        <a:pt x="141" y="16"/>
                      </a:cubicBezTo>
                      <a:cubicBezTo>
                        <a:pt x="142" y="13"/>
                        <a:pt x="144" y="10"/>
                        <a:pt x="145" y="8"/>
                      </a:cubicBezTo>
                      <a:cubicBezTo>
                        <a:pt x="148" y="3"/>
                        <a:pt x="149" y="0"/>
                        <a:pt x="149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3" name="íŝ1îďè">
                  <a:extLst>
                    <a:ext uri="{FF2B5EF4-FFF2-40B4-BE49-F238E27FC236}">
                      <a16:creationId xmlns:a16="http://schemas.microsoft.com/office/drawing/2014/main" id="{4A43CE3B-AEDF-472D-B95B-1472442FB6DC}"/>
                    </a:ext>
                  </a:extLst>
                </p:cNvPr>
                <p:cNvSpPr/>
                <p:nvPr/>
              </p:nvSpPr>
              <p:spPr bwMode="auto">
                <a:xfrm>
                  <a:off x="6481763" y="3382963"/>
                  <a:ext cx="338138" cy="273050"/>
                </a:xfrm>
                <a:custGeom>
                  <a:avLst/>
                  <a:gdLst>
                    <a:gd name="T0" fmla="*/ 102 w 102"/>
                    <a:gd name="T1" fmla="*/ 0 h 83"/>
                    <a:gd name="T2" fmla="*/ 100 w 102"/>
                    <a:gd name="T3" fmla="*/ 6 h 83"/>
                    <a:gd name="T4" fmla="*/ 94 w 102"/>
                    <a:gd name="T5" fmla="*/ 22 h 83"/>
                    <a:gd name="T6" fmla="*/ 90 w 102"/>
                    <a:gd name="T7" fmla="*/ 32 h 83"/>
                    <a:gd name="T8" fmla="*/ 84 w 102"/>
                    <a:gd name="T9" fmla="*/ 43 h 83"/>
                    <a:gd name="T10" fmla="*/ 80 w 102"/>
                    <a:gd name="T11" fmla="*/ 48 h 83"/>
                    <a:gd name="T12" fmla="*/ 76 w 102"/>
                    <a:gd name="T13" fmla="*/ 53 h 83"/>
                    <a:gd name="T14" fmla="*/ 72 w 102"/>
                    <a:gd name="T15" fmla="*/ 58 h 83"/>
                    <a:gd name="T16" fmla="*/ 67 w 102"/>
                    <a:gd name="T17" fmla="*/ 63 h 83"/>
                    <a:gd name="T18" fmla="*/ 62 w 102"/>
                    <a:gd name="T19" fmla="*/ 68 h 83"/>
                    <a:gd name="T20" fmla="*/ 57 w 102"/>
                    <a:gd name="T21" fmla="*/ 71 h 83"/>
                    <a:gd name="T22" fmla="*/ 45 w 102"/>
                    <a:gd name="T23" fmla="*/ 77 h 83"/>
                    <a:gd name="T24" fmla="*/ 39 w 102"/>
                    <a:gd name="T25" fmla="*/ 79 h 83"/>
                    <a:gd name="T26" fmla="*/ 33 w 102"/>
                    <a:gd name="T27" fmla="*/ 80 h 83"/>
                    <a:gd name="T28" fmla="*/ 22 w 102"/>
                    <a:gd name="T29" fmla="*/ 81 h 83"/>
                    <a:gd name="T30" fmla="*/ 17 w 102"/>
                    <a:gd name="T31" fmla="*/ 81 h 83"/>
                    <a:gd name="T32" fmla="*/ 13 w 102"/>
                    <a:gd name="T33" fmla="*/ 81 h 83"/>
                    <a:gd name="T34" fmla="*/ 6 w 102"/>
                    <a:gd name="T35" fmla="*/ 80 h 83"/>
                    <a:gd name="T36" fmla="*/ 2 w 102"/>
                    <a:gd name="T37" fmla="*/ 78 h 83"/>
                    <a:gd name="T38" fmla="*/ 0 w 102"/>
                    <a:gd name="T39" fmla="*/ 78 h 83"/>
                    <a:gd name="T40" fmla="*/ 2 w 102"/>
                    <a:gd name="T41" fmla="*/ 79 h 83"/>
                    <a:gd name="T42" fmla="*/ 6 w 102"/>
                    <a:gd name="T43" fmla="*/ 81 h 83"/>
                    <a:gd name="T44" fmla="*/ 22 w 102"/>
                    <a:gd name="T45" fmla="*/ 83 h 83"/>
                    <a:gd name="T46" fmla="*/ 22 w 102"/>
                    <a:gd name="T47" fmla="*/ 83 h 83"/>
                    <a:gd name="T48" fmla="*/ 23 w 102"/>
                    <a:gd name="T49" fmla="*/ 83 h 83"/>
                    <a:gd name="T50" fmla="*/ 34 w 102"/>
                    <a:gd name="T51" fmla="*/ 83 h 83"/>
                    <a:gd name="T52" fmla="*/ 40 w 102"/>
                    <a:gd name="T53" fmla="*/ 82 h 83"/>
                    <a:gd name="T54" fmla="*/ 46 w 102"/>
                    <a:gd name="T55" fmla="*/ 80 h 83"/>
                    <a:gd name="T56" fmla="*/ 59 w 102"/>
                    <a:gd name="T57" fmla="*/ 75 h 83"/>
                    <a:gd name="T58" fmla="*/ 65 w 102"/>
                    <a:gd name="T59" fmla="*/ 71 h 83"/>
                    <a:gd name="T60" fmla="*/ 70 w 102"/>
                    <a:gd name="T61" fmla="*/ 66 h 83"/>
                    <a:gd name="T62" fmla="*/ 75 w 102"/>
                    <a:gd name="T63" fmla="*/ 61 h 83"/>
                    <a:gd name="T64" fmla="*/ 79 w 102"/>
                    <a:gd name="T65" fmla="*/ 56 h 83"/>
                    <a:gd name="T66" fmla="*/ 83 w 102"/>
                    <a:gd name="T67" fmla="*/ 50 h 83"/>
                    <a:gd name="T68" fmla="*/ 87 w 102"/>
                    <a:gd name="T69" fmla="*/ 44 h 83"/>
                    <a:gd name="T70" fmla="*/ 92 w 102"/>
                    <a:gd name="T71" fmla="*/ 33 h 83"/>
                    <a:gd name="T72" fmla="*/ 96 w 102"/>
                    <a:gd name="T73" fmla="*/ 23 h 83"/>
                    <a:gd name="T74" fmla="*/ 99 w 102"/>
                    <a:gd name="T75" fmla="*/ 14 h 83"/>
                    <a:gd name="T76" fmla="*/ 101 w 102"/>
                    <a:gd name="T77" fmla="*/ 7 h 83"/>
                    <a:gd name="T78" fmla="*/ 102 w 102"/>
                    <a:gd name="T79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2" h="83">
                      <a:moveTo>
                        <a:pt x="102" y="0"/>
                      </a:moveTo>
                      <a:cubicBezTo>
                        <a:pt x="102" y="0"/>
                        <a:pt x="101" y="2"/>
                        <a:pt x="100" y="6"/>
                      </a:cubicBezTo>
                      <a:cubicBezTo>
                        <a:pt x="99" y="10"/>
                        <a:pt x="97" y="16"/>
                        <a:pt x="94" y="22"/>
                      </a:cubicBezTo>
                      <a:cubicBezTo>
                        <a:pt x="93" y="25"/>
                        <a:pt x="91" y="28"/>
                        <a:pt x="90" y="32"/>
                      </a:cubicBezTo>
                      <a:cubicBezTo>
                        <a:pt x="88" y="35"/>
                        <a:pt x="86" y="39"/>
                        <a:pt x="84" y="43"/>
                      </a:cubicBezTo>
                      <a:cubicBezTo>
                        <a:pt x="82" y="44"/>
                        <a:pt x="81" y="46"/>
                        <a:pt x="80" y="48"/>
                      </a:cubicBezTo>
                      <a:cubicBezTo>
                        <a:pt x="79" y="50"/>
                        <a:pt x="78" y="52"/>
                        <a:pt x="76" y="53"/>
                      </a:cubicBezTo>
                      <a:cubicBezTo>
                        <a:pt x="75" y="55"/>
                        <a:pt x="73" y="57"/>
                        <a:pt x="72" y="58"/>
                      </a:cubicBezTo>
                      <a:cubicBezTo>
                        <a:pt x="70" y="60"/>
                        <a:pt x="69" y="62"/>
                        <a:pt x="67" y="63"/>
                      </a:cubicBezTo>
                      <a:cubicBezTo>
                        <a:pt x="66" y="65"/>
                        <a:pt x="64" y="66"/>
                        <a:pt x="62" y="68"/>
                      </a:cubicBezTo>
                      <a:cubicBezTo>
                        <a:pt x="60" y="69"/>
                        <a:pt x="59" y="70"/>
                        <a:pt x="57" y="71"/>
                      </a:cubicBezTo>
                      <a:cubicBezTo>
                        <a:pt x="53" y="74"/>
                        <a:pt x="49" y="76"/>
                        <a:pt x="45" y="77"/>
                      </a:cubicBezTo>
                      <a:cubicBezTo>
                        <a:pt x="43" y="77"/>
                        <a:pt x="41" y="78"/>
                        <a:pt x="39" y="79"/>
                      </a:cubicBezTo>
                      <a:cubicBezTo>
                        <a:pt x="37" y="79"/>
                        <a:pt x="35" y="79"/>
                        <a:pt x="33" y="80"/>
                      </a:cubicBezTo>
                      <a:cubicBezTo>
                        <a:pt x="30" y="80"/>
                        <a:pt x="26" y="81"/>
                        <a:pt x="22" y="81"/>
                      </a:cubicBezTo>
                      <a:cubicBezTo>
                        <a:pt x="20" y="81"/>
                        <a:pt x="18" y="81"/>
                        <a:pt x="17" y="81"/>
                      </a:cubicBezTo>
                      <a:cubicBezTo>
                        <a:pt x="15" y="81"/>
                        <a:pt x="14" y="81"/>
                        <a:pt x="13" y="81"/>
                      </a:cubicBezTo>
                      <a:cubicBezTo>
                        <a:pt x="10" y="81"/>
                        <a:pt x="8" y="80"/>
                        <a:pt x="6" y="80"/>
                      </a:cubicBezTo>
                      <a:cubicBezTo>
                        <a:pt x="4" y="80"/>
                        <a:pt x="3" y="79"/>
                        <a:pt x="2" y="78"/>
                      </a:cubicBezTo>
                      <a:cubicBezTo>
                        <a:pt x="1" y="78"/>
                        <a:pt x="0" y="78"/>
                        <a:pt x="0" y="78"/>
                      </a:cubicBezTo>
                      <a:cubicBezTo>
                        <a:pt x="0" y="78"/>
                        <a:pt x="1" y="78"/>
                        <a:pt x="2" y="79"/>
                      </a:cubicBezTo>
                      <a:cubicBezTo>
                        <a:pt x="2" y="79"/>
                        <a:pt x="4" y="80"/>
                        <a:pt x="6" y="81"/>
                      </a:cubicBezTo>
                      <a:cubicBezTo>
                        <a:pt x="10" y="82"/>
                        <a:pt x="15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26" y="83"/>
                        <a:pt x="30" y="83"/>
                        <a:pt x="34" y="83"/>
                      </a:cubicBezTo>
                      <a:cubicBezTo>
                        <a:pt x="36" y="82"/>
                        <a:pt x="38" y="82"/>
                        <a:pt x="40" y="82"/>
                      </a:cubicBezTo>
                      <a:cubicBezTo>
                        <a:pt x="42" y="81"/>
                        <a:pt x="44" y="81"/>
                        <a:pt x="46" y="80"/>
                      </a:cubicBezTo>
                      <a:cubicBezTo>
                        <a:pt x="50" y="79"/>
                        <a:pt x="55" y="77"/>
                        <a:pt x="59" y="75"/>
                      </a:cubicBezTo>
                      <a:cubicBezTo>
                        <a:pt x="61" y="74"/>
                        <a:pt x="63" y="72"/>
                        <a:pt x="65" y="71"/>
                      </a:cubicBezTo>
                      <a:cubicBezTo>
                        <a:pt x="66" y="69"/>
                        <a:pt x="68" y="68"/>
                        <a:pt x="70" y="66"/>
                      </a:cubicBezTo>
                      <a:cubicBezTo>
                        <a:pt x="72" y="64"/>
                        <a:pt x="73" y="63"/>
                        <a:pt x="75" y="61"/>
                      </a:cubicBezTo>
                      <a:cubicBezTo>
                        <a:pt x="76" y="59"/>
                        <a:pt x="78" y="57"/>
                        <a:pt x="79" y="56"/>
                      </a:cubicBezTo>
                      <a:cubicBezTo>
                        <a:pt x="81" y="54"/>
                        <a:pt x="82" y="52"/>
                        <a:pt x="83" y="50"/>
                      </a:cubicBezTo>
                      <a:cubicBezTo>
                        <a:pt x="84" y="48"/>
                        <a:pt x="86" y="46"/>
                        <a:pt x="87" y="44"/>
                      </a:cubicBezTo>
                      <a:cubicBezTo>
                        <a:pt x="89" y="41"/>
                        <a:pt x="91" y="37"/>
                        <a:pt x="92" y="33"/>
                      </a:cubicBezTo>
                      <a:cubicBezTo>
                        <a:pt x="94" y="29"/>
                        <a:pt x="95" y="26"/>
                        <a:pt x="96" y="23"/>
                      </a:cubicBezTo>
                      <a:cubicBezTo>
                        <a:pt x="98" y="19"/>
                        <a:pt x="98" y="16"/>
                        <a:pt x="99" y="14"/>
                      </a:cubicBezTo>
                      <a:cubicBezTo>
                        <a:pt x="100" y="11"/>
                        <a:pt x="100" y="8"/>
                        <a:pt x="101" y="7"/>
                      </a:cubicBezTo>
                      <a:cubicBezTo>
                        <a:pt x="102" y="3"/>
                        <a:pt x="102" y="0"/>
                        <a:pt x="102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4" name="išļîḓe">
                  <a:extLst>
                    <a:ext uri="{FF2B5EF4-FFF2-40B4-BE49-F238E27FC236}">
                      <a16:creationId xmlns:a16="http://schemas.microsoft.com/office/drawing/2014/main" id="{5EB3319A-8180-4BD7-961B-AA70D61DD0F7}"/>
                    </a:ext>
                  </a:extLst>
                </p:cNvPr>
                <p:cNvSpPr/>
                <p:nvPr/>
              </p:nvSpPr>
              <p:spPr bwMode="auto">
                <a:xfrm>
                  <a:off x="7224713" y="4200526"/>
                  <a:ext cx="198438" cy="187325"/>
                </a:xfrm>
                <a:custGeom>
                  <a:avLst/>
                  <a:gdLst>
                    <a:gd name="T0" fmla="*/ 0 w 60"/>
                    <a:gd name="T1" fmla="*/ 2 h 57"/>
                    <a:gd name="T2" fmla="*/ 55 w 60"/>
                    <a:gd name="T3" fmla="*/ 57 h 57"/>
                    <a:gd name="T4" fmla="*/ 58 w 60"/>
                    <a:gd name="T5" fmla="*/ 56 h 57"/>
                    <a:gd name="T6" fmla="*/ 4 w 60"/>
                    <a:gd name="T7" fmla="*/ 2 h 57"/>
                    <a:gd name="T8" fmla="*/ 0 w 60"/>
                    <a:gd name="T9" fmla="*/ 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57">
                      <a:moveTo>
                        <a:pt x="0" y="2"/>
                      </a:moveTo>
                      <a:cubicBezTo>
                        <a:pt x="7" y="28"/>
                        <a:pt x="30" y="49"/>
                        <a:pt x="55" y="57"/>
                      </a:cubicBezTo>
                      <a:cubicBezTo>
                        <a:pt x="57" y="57"/>
                        <a:pt x="60" y="56"/>
                        <a:pt x="58" y="56"/>
                      </a:cubicBezTo>
                      <a:cubicBezTo>
                        <a:pt x="33" y="48"/>
                        <a:pt x="10" y="27"/>
                        <a:pt x="4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5" name="íŝḷîḋè">
                  <a:extLst>
                    <a:ext uri="{FF2B5EF4-FFF2-40B4-BE49-F238E27FC236}">
                      <a16:creationId xmlns:a16="http://schemas.microsoft.com/office/drawing/2014/main" id="{D4454BA2-379D-4D89-8BD2-CE7BF80C2227}"/>
                    </a:ext>
                  </a:extLst>
                </p:cNvPr>
                <p:cNvSpPr/>
                <p:nvPr/>
              </p:nvSpPr>
              <p:spPr bwMode="auto">
                <a:xfrm>
                  <a:off x="6089650" y="4932363"/>
                  <a:ext cx="95250" cy="334963"/>
                </a:xfrm>
                <a:custGeom>
                  <a:avLst/>
                  <a:gdLst>
                    <a:gd name="T0" fmla="*/ 9 w 29"/>
                    <a:gd name="T1" fmla="*/ 2 h 102"/>
                    <a:gd name="T2" fmla="*/ 13 w 29"/>
                    <a:gd name="T3" fmla="*/ 70 h 102"/>
                    <a:gd name="T4" fmla="*/ 28 w 29"/>
                    <a:gd name="T5" fmla="*/ 97 h 102"/>
                    <a:gd name="T6" fmla="*/ 25 w 29"/>
                    <a:gd name="T7" fmla="*/ 96 h 102"/>
                    <a:gd name="T8" fmla="*/ 26 w 29"/>
                    <a:gd name="T9" fmla="*/ 95 h 102"/>
                    <a:gd name="T10" fmla="*/ 25 w 29"/>
                    <a:gd name="T11" fmla="*/ 92 h 102"/>
                    <a:gd name="T12" fmla="*/ 21 w 29"/>
                    <a:gd name="T13" fmla="*/ 82 h 102"/>
                    <a:gd name="T14" fmla="*/ 13 w 29"/>
                    <a:gd name="T15" fmla="*/ 58 h 102"/>
                    <a:gd name="T16" fmla="*/ 13 w 29"/>
                    <a:gd name="T17" fmla="*/ 2 h 102"/>
                    <a:gd name="T18" fmla="*/ 9 w 29"/>
                    <a:gd name="T19" fmla="*/ 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102">
                      <a:moveTo>
                        <a:pt x="9" y="2"/>
                      </a:moveTo>
                      <a:cubicBezTo>
                        <a:pt x="0" y="24"/>
                        <a:pt x="5" y="48"/>
                        <a:pt x="13" y="70"/>
                      </a:cubicBezTo>
                      <a:cubicBezTo>
                        <a:pt x="14" y="73"/>
                        <a:pt x="21" y="102"/>
                        <a:pt x="28" y="97"/>
                      </a:cubicBezTo>
                      <a:cubicBezTo>
                        <a:pt x="29" y="97"/>
                        <a:pt x="26" y="95"/>
                        <a:pt x="25" y="96"/>
                      </a:cubicBezTo>
                      <a:cubicBezTo>
                        <a:pt x="27" y="97"/>
                        <a:pt x="28" y="96"/>
                        <a:pt x="26" y="95"/>
                      </a:cubicBezTo>
                      <a:cubicBezTo>
                        <a:pt x="26" y="94"/>
                        <a:pt x="25" y="93"/>
                        <a:pt x="25" y="92"/>
                      </a:cubicBezTo>
                      <a:cubicBezTo>
                        <a:pt x="23" y="89"/>
                        <a:pt x="22" y="85"/>
                        <a:pt x="21" y="82"/>
                      </a:cubicBezTo>
                      <a:cubicBezTo>
                        <a:pt x="18" y="74"/>
                        <a:pt x="15" y="66"/>
                        <a:pt x="13" y="58"/>
                      </a:cubicBezTo>
                      <a:cubicBezTo>
                        <a:pt x="7" y="41"/>
                        <a:pt x="6" y="20"/>
                        <a:pt x="13" y="2"/>
                      </a:cubicBezTo>
                      <a:cubicBezTo>
                        <a:pt x="14" y="1"/>
                        <a:pt x="10" y="0"/>
                        <a:pt x="9" y="2"/>
                      </a:cubicBez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6" name="îšľîďè">
                  <a:extLst>
                    <a:ext uri="{FF2B5EF4-FFF2-40B4-BE49-F238E27FC236}">
                      <a16:creationId xmlns:a16="http://schemas.microsoft.com/office/drawing/2014/main" id="{A0C9FB1E-AFCB-4FD1-BF78-92010D64AF8B}"/>
                    </a:ext>
                  </a:extLst>
                </p:cNvPr>
                <p:cNvSpPr/>
                <p:nvPr/>
              </p:nvSpPr>
              <p:spPr bwMode="auto">
                <a:xfrm>
                  <a:off x="6353175" y="4770438"/>
                  <a:ext cx="222250" cy="55563"/>
                </a:xfrm>
                <a:custGeom>
                  <a:avLst/>
                  <a:gdLst>
                    <a:gd name="T0" fmla="*/ 67 w 67"/>
                    <a:gd name="T1" fmla="*/ 17 h 17"/>
                    <a:gd name="T2" fmla="*/ 65 w 67"/>
                    <a:gd name="T3" fmla="*/ 14 h 17"/>
                    <a:gd name="T4" fmla="*/ 58 w 67"/>
                    <a:gd name="T5" fmla="*/ 9 h 17"/>
                    <a:gd name="T6" fmla="*/ 53 w 67"/>
                    <a:gd name="T7" fmla="*/ 6 h 17"/>
                    <a:gd name="T8" fmla="*/ 48 w 67"/>
                    <a:gd name="T9" fmla="*/ 5 h 17"/>
                    <a:gd name="T10" fmla="*/ 34 w 67"/>
                    <a:gd name="T11" fmla="*/ 4 h 17"/>
                    <a:gd name="T12" fmla="*/ 9 w 67"/>
                    <a:gd name="T13" fmla="*/ 8 h 17"/>
                    <a:gd name="T14" fmla="*/ 2 w 67"/>
                    <a:gd name="T15" fmla="*/ 12 h 17"/>
                    <a:gd name="T16" fmla="*/ 0 w 67"/>
                    <a:gd name="T17" fmla="*/ 15 h 17"/>
                    <a:gd name="T18" fmla="*/ 0 w 67"/>
                    <a:gd name="T19" fmla="*/ 14 h 17"/>
                    <a:gd name="T20" fmla="*/ 2 w 67"/>
                    <a:gd name="T21" fmla="*/ 12 h 17"/>
                    <a:gd name="T22" fmla="*/ 8 w 67"/>
                    <a:gd name="T23" fmla="*/ 6 h 17"/>
                    <a:gd name="T24" fmla="*/ 34 w 67"/>
                    <a:gd name="T25" fmla="*/ 0 h 17"/>
                    <a:gd name="T26" fmla="*/ 48 w 67"/>
                    <a:gd name="T27" fmla="*/ 1 h 17"/>
                    <a:gd name="T28" fmla="*/ 55 w 67"/>
                    <a:gd name="T29" fmla="*/ 4 h 17"/>
                    <a:gd name="T30" fmla="*/ 60 w 67"/>
                    <a:gd name="T31" fmla="*/ 7 h 17"/>
                    <a:gd name="T32" fmla="*/ 65 w 67"/>
                    <a:gd name="T33" fmla="*/ 14 h 17"/>
                    <a:gd name="T34" fmla="*/ 67 w 67"/>
                    <a:gd name="T3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7" h="17">
                      <a:moveTo>
                        <a:pt x="67" y="17"/>
                      </a:moveTo>
                      <a:cubicBezTo>
                        <a:pt x="67" y="17"/>
                        <a:pt x="66" y="16"/>
                        <a:pt x="65" y="14"/>
                      </a:cubicBezTo>
                      <a:cubicBezTo>
                        <a:pt x="63" y="13"/>
                        <a:pt x="61" y="11"/>
                        <a:pt x="58" y="9"/>
                      </a:cubicBezTo>
                      <a:cubicBezTo>
                        <a:pt x="57" y="8"/>
                        <a:pt x="55" y="7"/>
                        <a:pt x="53" y="6"/>
                      </a:cubicBezTo>
                      <a:cubicBezTo>
                        <a:pt x="52" y="6"/>
                        <a:pt x="50" y="5"/>
                        <a:pt x="48" y="5"/>
                      </a:cubicBezTo>
                      <a:cubicBezTo>
                        <a:pt x="43" y="4"/>
                        <a:pt x="39" y="4"/>
                        <a:pt x="34" y="4"/>
                      </a:cubicBezTo>
                      <a:cubicBezTo>
                        <a:pt x="25" y="4"/>
                        <a:pt x="16" y="5"/>
                        <a:pt x="9" y="8"/>
                      </a:cubicBezTo>
                      <a:cubicBezTo>
                        <a:pt x="6" y="9"/>
                        <a:pt x="4" y="11"/>
                        <a:pt x="2" y="12"/>
                      </a:cubicBezTo>
                      <a:cubicBezTo>
                        <a:pt x="1" y="14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10"/>
                        <a:pt x="5" y="8"/>
                        <a:pt x="8" y="6"/>
                      </a:cubicBezTo>
                      <a:cubicBezTo>
                        <a:pt x="15" y="2"/>
                        <a:pt x="24" y="0"/>
                        <a:pt x="34" y="0"/>
                      </a:cubicBezTo>
                      <a:cubicBezTo>
                        <a:pt x="39" y="0"/>
                        <a:pt x="44" y="0"/>
                        <a:pt x="48" y="1"/>
                      </a:cubicBezTo>
                      <a:cubicBezTo>
                        <a:pt x="51" y="2"/>
                        <a:pt x="53" y="3"/>
                        <a:pt x="55" y="4"/>
                      </a:cubicBezTo>
                      <a:cubicBezTo>
                        <a:pt x="57" y="5"/>
                        <a:pt x="58" y="6"/>
                        <a:pt x="60" y="7"/>
                      </a:cubicBezTo>
                      <a:cubicBezTo>
                        <a:pt x="63" y="9"/>
                        <a:pt x="64" y="12"/>
                        <a:pt x="65" y="14"/>
                      </a:cubicBezTo>
                      <a:cubicBezTo>
                        <a:pt x="66" y="16"/>
                        <a:pt x="67" y="17"/>
                        <a:pt x="67" y="1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7" name="ïṡḻîḍè">
                  <a:extLst>
                    <a:ext uri="{FF2B5EF4-FFF2-40B4-BE49-F238E27FC236}">
                      <a16:creationId xmlns:a16="http://schemas.microsoft.com/office/drawing/2014/main" id="{1E393F3B-7281-424E-9A4C-6CD8A80048AB}"/>
                    </a:ext>
                  </a:extLst>
                </p:cNvPr>
                <p:cNvSpPr/>
                <p:nvPr/>
              </p:nvSpPr>
              <p:spPr bwMode="auto">
                <a:xfrm>
                  <a:off x="6389688" y="4872038"/>
                  <a:ext cx="195263" cy="36513"/>
                </a:xfrm>
                <a:custGeom>
                  <a:avLst/>
                  <a:gdLst>
                    <a:gd name="T0" fmla="*/ 59 w 59"/>
                    <a:gd name="T1" fmla="*/ 11 h 11"/>
                    <a:gd name="T2" fmla="*/ 59 w 59"/>
                    <a:gd name="T3" fmla="*/ 10 h 11"/>
                    <a:gd name="T4" fmla="*/ 58 w 59"/>
                    <a:gd name="T5" fmla="*/ 8 h 11"/>
                    <a:gd name="T6" fmla="*/ 52 w 59"/>
                    <a:gd name="T7" fmla="*/ 5 h 11"/>
                    <a:gd name="T8" fmla="*/ 42 w 59"/>
                    <a:gd name="T9" fmla="*/ 4 h 11"/>
                    <a:gd name="T10" fmla="*/ 31 w 59"/>
                    <a:gd name="T11" fmla="*/ 4 h 11"/>
                    <a:gd name="T12" fmla="*/ 10 w 59"/>
                    <a:gd name="T13" fmla="*/ 7 h 11"/>
                    <a:gd name="T14" fmla="*/ 3 w 59"/>
                    <a:gd name="T15" fmla="*/ 8 h 11"/>
                    <a:gd name="T16" fmla="*/ 0 w 59"/>
                    <a:gd name="T17" fmla="*/ 9 h 11"/>
                    <a:gd name="T18" fmla="*/ 1 w 59"/>
                    <a:gd name="T19" fmla="*/ 9 h 11"/>
                    <a:gd name="T20" fmla="*/ 3 w 59"/>
                    <a:gd name="T21" fmla="*/ 8 h 11"/>
                    <a:gd name="T22" fmla="*/ 9 w 59"/>
                    <a:gd name="T23" fmla="*/ 5 h 11"/>
                    <a:gd name="T24" fmla="*/ 31 w 59"/>
                    <a:gd name="T25" fmla="*/ 0 h 11"/>
                    <a:gd name="T26" fmla="*/ 53 w 59"/>
                    <a:gd name="T27" fmla="*/ 3 h 11"/>
                    <a:gd name="T28" fmla="*/ 59 w 59"/>
                    <a:gd name="T29" fmla="*/ 8 h 11"/>
                    <a:gd name="T30" fmla="*/ 59 w 59"/>
                    <a:gd name="T31" fmla="*/ 10 h 11"/>
                    <a:gd name="T32" fmla="*/ 59 w 59"/>
                    <a:gd name="T3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11">
                      <a:moveTo>
                        <a:pt x="59" y="11"/>
                      </a:move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9"/>
                        <a:pt x="58" y="9"/>
                        <a:pt x="58" y="8"/>
                      </a:cubicBezTo>
                      <a:cubicBezTo>
                        <a:pt x="57" y="7"/>
                        <a:pt x="55" y="6"/>
                        <a:pt x="52" y="5"/>
                      </a:cubicBezTo>
                      <a:cubicBezTo>
                        <a:pt x="49" y="5"/>
                        <a:pt x="46" y="4"/>
                        <a:pt x="42" y="4"/>
                      </a:cubicBezTo>
                      <a:cubicBezTo>
                        <a:pt x="39" y="4"/>
                        <a:pt x="35" y="4"/>
                        <a:pt x="31" y="4"/>
                      </a:cubicBezTo>
                      <a:cubicBezTo>
                        <a:pt x="23" y="5"/>
                        <a:pt x="16" y="6"/>
                        <a:pt x="10" y="7"/>
                      </a:cubicBezTo>
                      <a:cubicBezTo>
                        <a:pt x="7" y="7"/>
                        <a:pt x="5" y="8"/>
                        <a:pt x="3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2" y="8"/>
                        <a:pt x="3" y="8"/>
                      </a:cubicBezTo>
                      <a:cubicBezTo>
                        <a:pt x="4" y="7"/>
                        <a:pt x="6" y="6"/>
                        <a:pt x="9" y="5"/>
                      </a:cubicBezTo>
                      <a:cubicBezTo>
                        <a:pt x="15" y="3"/>
                        <a:pt x="23" y="1"/>
                        <a:pt x="31" y="0"/>
                      </a:cubicBezTo>
                      <a:cubicBezTo>
                        <a:pt x="39" y="0"/>
                        <a:pt x="47" y="1"/>
                        <a:pt x="53" y="3"/>
                      </a:cubicBezTo>
                      <a:cubicBezTo>
                        <a:pt x="56" y="4"/>
                        <a:pt x="58" y="6"/>
                        <a:pt x="59" y="8"/>
                      </a:cubicBezTo>
                      <a:cubicBezTo>
                        <a:pt x="59" y="9"/>
                        <a:pt x="59" y="9"/>
                        <a:pt x="59" y="10"/>
                      </a:cubicBezTo>
                      <a:cubicBezTo>
                        <a:pt x="59" y="10"/>
                        <a:pt x="59" y="11"/>
                        <a:pt x="59" y="11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8" name="iślîde">
                  <a:extLst>
                    <a:ext uri="{FF2B5EF4-FFF2-40B4-BE49-F238E27FC236}">
                      <a16:creationId xmlns:a16="http://schemas.microsoft.com/office/drawing/2014/main" id="{39A5C4F8-C998-4261-932B-F9D37861C8D6}"/>
                    </a:ext>
                  </a:extLst>
                </p:cNvPr>
                <p:cNvSpPr/>
                <p:nvPr/>
              </p:nvSpPr>
              <p:spPr bwMode="auto">
                <a:xfrm>
                  <a:off x="6423025" y="4932363"/>
                  <a:ext cx="144463" cy="42863"/>
                </a:xfrm>
                <a:custGeom>
                  <a:avLst/>
                  <a:gdLst>
                    <a:gd name="T0" fmla="*/ 44 w 44"/>
                    <a:gd name="T1" fmla="*/ 12 h 13"/>
                    <a:gd name="T2" fmla="*/ 42 w 44"/>
                    <a:gd name="T3" fmla="*/ 11 h 13"/>
                    <a:gd name="T4" fmla="*/ 41 w 44"/>
                    <a:gd name="T5" fmla="*/ 9 h 13"/>
                    <a:gd name="T6" fmla="*/ 40 w 44"/>
                    <a:gd name="T7" fmla="*/ 8 h 13"/>
                    <a:gd name="T8" fmla="*/ 38 w 44"/>
                    <a:gd name="T9" fmla="*/ 7 h 13"/>
                    <a:gd name="T10" fmla="*/ 35 w 44"/>
                    <a:gd name="T11" fmla="*/ 6 h 13"/>
                    <a:gd name="T12" fmla="*/ 31 w 44"/>
                    <a:gd name="T13" fmla="*/ 5 h 13"/>
                    <a:gd name="T14" fmla="*/ 27 w 44"/>
                    <a:gd name="T15" fmla="*/ 4 h 13"/>
                    <a:gd name="T16" fmla="*/ 23 w 44"/>
                    <a:gd name="T17" fmla="*/ 5 h 13"/>
                    <a:gd name="T18" fmla="*/ 18 w 44"/>
                    <a:gd name="T19" fmla="*/ 5 h 13"/>
                    <a:gd name="T20" fmla="*/ 14 w 44"/>
                    <a:gd name="T21" fmla="*/ 7 h 13"/>
                    <a:gd name="T22" fmla="*/ 10 w 44"/>
                    <a:gd name="T23" fmla="*/ 8 h 13"/>
                    <a:gd name="T24" fmla="*/ 7 w 44"/>
                    <a:gd name="T25" fmla="*/ 9 h 13"/>
                    <a:gd name="T26" fmla="*/ 2 w 44"/>
                    <a:gd name="T27" fmla="*/ 12 h 13"/>
                    <a:gd name="T28" fmla="*/ 0 w 44"/>
                    <a:gd name="T29" fmla="*/ 13 h 13"/>
                    <a:gd name="T30" fmla="*/ 1 w 44"/>
                    <a:gd name="T31" fmla="*/ 11 h 13"/>
                    <a:gd name="T32" fmla="*/ 6 w 44"/>
                    <a:gd name="T33" fmla="*/ 7 h 13"/>
                    <a:gd name="T34" fmla="*/ 22 w 44"/>
                    <a:gd name="T35" fmla="*/ 1 h 13"/>
                    <a:gd name="T36" fmla="*/ 27 w 44"/>
                    <a:gd name="T37" fmla="*/ 1 h 13"/>
                    <a:gd name="T38" fmla="*/ 32 w 44"/>
                    <a:gd name="T39" fmla="*/ 1 h 13"/>
                    <a:gd name="T40" fmla="*/ 36 w 44"/>
                    <a:gd name="T41" fmla="*/ 3 h 13"/>
                    <a:gd name="T42" fmla="*/ 40 w 44"/>
                    <a:gd name="T43" fmla="*/ 5 h 13"/>
                    <a:gd name="T44" fmla="*/ 41 w 44"/>
                    <a:gd name="T45" fmla="*/ 7 h 13"/>
                    <a:gd name="T46" fmla="*/ 42 w 44"/>
                    <a:gd name="T47" fmla="*/ 8 h 13"/>
                    <a:gd name="T48" fmla="*/ 43 w 44"/>
                    <a:gd name="T49" fmla="*/ 10 h 13"/>
                    <a:gd name="T50" fmla="*/ 44 w 44"/>
                    <a:gd name="T5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4" h="13">
                      <a:moveTo>
                        <a:pt x="44" y="12"/>
                      </a:moveTo>
                      <a:cubicBezTo>
                        <a:pt x="44" y="12"/>
                        <a:pt x="43" y="12"/>
                        <a:pt x="42" y="11"/>
                      </a:cubicBezTo>
                      <a:cubicBezTo>
                        <a:pt x="42" y="10"/>
                        <a:pt x="41" y="10"/>
                        <a:pt x="41" y="9"/>
                      </a:cubicBezTo>
                      <a:cubicBezTo>
                        <a:pt x="40" y="9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1" y="5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6" y="4"/>
                        <a:pt x="24" y="4"/>
                        <a:pt x="23" y="5"/>
                      </a:cubicBezTo>
                      <a:cubicBezTo>
                        <a:pt x="21" y="5"/>
                        <a:pt x="20" y="5"/>
                        <a:pt x="18" y="5"/>
                      </a:cubicBezTo>
                      <a:cubicBezTo>
                        <a:pt x="17" y="6"/>
                        <a:pt x="15" y="6"/>
                        <a:pt x="14" y="7"/>
                      </a:cubicBezTo>
                      <a:cubicBezTo>
                        <a:pt x="13" y="7"/>
                        <a:pt x="11" y="7"/>
                        <a:pt x="10" y="8"/>
                      </a:cubicBezTo>
                      <a:cubicBezTo>
                        <a:pt x="9" y="8"/>
                        <a:pt x="8" y="9"/>
                        <a:pt x="7" y="9"/>
                      </a:cubicBezTo>
                      <a:cubicBezTo>
                        <a:pt x="5" y="10"/>
                        <a:pt x="3" y="11"/>
                        <a:pt x="2" y="12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1"/>
                      </a:cubicBezTo>
                      <a:cubicBezTo>
                        <a:pt x="2" y="10"/>
                        <a:pt x="4" y="9"/>
                        <a:pt x="6" y="7"/>
                      </a:cubicBezTo>
                      <a:cubicBezTo>
                        <a:pt x="9" y="4"/>
                        <a:pt x="16" y="2"/>
                        <a:pt x="22" y="1"/>
                      </a:cubicBezTo>
                      <a:cubicBezTo>
                        <a:pt x="24" y="1"/>
                        <a:pt x="25" y="0"/>
                        <a:pt x="27" y="1"/>
                      </a:cubicBezTo>
                      <a:cubicBezTo>
                        <a:pt x="29" y="1"/>
                        <a:pt x="30" y="1"/>
                        <a:pt x="32" y="1"/>
                      </a:cubicBezTo>
                      <a:cubicBezTo>
                        <a:pt x="34" y="1"/>
                        <a:pt x="35" y="2"/>
                        <a:pt x="36" y="3"/>
                      </a:cubicBezTo>
                      <a:cubicBezTo>
                        <a:pt x="38" y="4"/>
                        <a:pt x="39" y="4"/>
                        <a:pt x="40" y="5"/>
                      </a:cubicBezTo>
                      <a:cubicBezTo>
                        <a:pt x="40" y="6"/>
                        <a:pt x="41" y="6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2" y="9"/>
                        <a:pt x="43" y="10"/>
                        <a:pt x="43" y="10"/>
                      </a:cubicBezTo>
                      <a:cubicBezTo>
                        <a:pt x="43" y="12"/>
                        <a:pt x="44" y="12"/>
                        <a:pt x="44" y="12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09" name="ïṧḷïḍe">
                  <a:extLst>
                    <a:ext uri="{FF2B5EF4-FFF2-40B4-BE49-F238E27FC236}">
                      <a16:creationId xmlns:a16="http://schemas.microsoft.com/office/drawing/2014/main" id="{4786281A-7DF3-45EF-BD20-FD4854D6D8F4}"/>
                    </a:ext>
                  </a:extLst>
                </p:cNvPr>
                <p:cNvSpPr/>
                <p:nvPr/>
              </p:nvSpPr>
              <p:spPr bwMode="auto">
                <a:xfrm>
                  <a:off x="6453188" y="4994276"/>
                  <a:ext cx="49213" cy="79375"/>
                </a:xfrm>
                <a:custGeom>
                  <a:avLst/>
                  <a:gdLst>
                    <a:gd name="T0" fmla="*/ 7 w 15"/>
                    <a:gd name="T1" fmla="*/ 0 h 24"/>
                    <a:gd name="T2" fmla="*/ 8 w 15"/>
                    <a:gd name="T3" fmla="*/ 5 h 24"/>
                    <a:gd name="T4" fmla="*/ 8 w 15"/>
                    <a:gd name="T5" fmla="*/ 10 h 24"/>
                    <a:gd name="T6" fmla="*/ 6 w 15"/>
                    <a:gd name="T7" fmla="*/ 20 h 24"/>
                    <a:gd name="T8" fmla="*/ 3 w 15"/>
                    <a:gd name="T9" fmla="*/ 17 h 24"/>
                    <a:gd name="T10" fmla="*/ 5 w 15"/>
                    <a:gd name="T11" fmla="*/ 16 h 24"/>
                    <a:gd name="T12" fmla="*/ 6 w 15"/>
                    <a:gd name="T13" fmla="*/ 15 h 24"/>
                    <a:gd name="T14" fmla="*/ 10 w 15"/>
                    <a:gd name="T15" fmla="*/ 12 h 24"/>
                    <a:gd name="T16" fmla="*/ 12 w 15"/>
                    <a:gd name="T17" fmla="*/ 8 h 24"/>
                    <a:gd name="T18" fmla="*/ 15 w 15"/>
                    <a:gd name="T19" fmla="*/ 4 h 24"/>
                    <a:gd name="T20" fmla="*/ 15 w 15"/>
                    <a:gd name="T21" fmla="*/ 6 h 24"/>
                    <a:gd name="T22" fmla="*/ 14 w 15"/>
                    <a:gd name="T23" fmla="*/ 9 h 24"/>
                    <a:gd name="T24" fmla="*/ 12 w 15"/>
                    <a:gd name="T25" fmla="*/ 13 h 24"/>
                    <a:gd name="T26" fmla="*/ 9 w 15"/>
                    <a:gd name="T27" fmla="*/ 18 h 24"/>
                    <a:gd name="T28" fmla="*/ 7 w 15"/>
                    <a:gd name="T29" fmla="*/ 20 h 24"/>
                    <a:gd name="T30" fmla="*/ 5 w 15"/>
                    <a:gd name="T31" fmla="*/ 21 h 24"/>
                    <a:gd name="T32" fmla="*/ 0 w 15"/>
                    <a:gd name="T33" fmla="*/ 24 h 24"/>
                    <a:gd name="T34" fmla="*/ 2 w 15"/>
                    <a:gd name="T35" fmla="*/ 19 h 24"/>
                    <a:gd name="T36" fmla="*/ 3 w 15"/>
                    <a:gd name="T37" fmla="*/ 14 h 24"/>
                    <a:gd name="T38" fmla="*/ 5 w 15"/>
                    <a:gd name="T39" fmla="*/ 9 h 24"/>
                    <a:gd name="T40" fmla="*/ 6 w 15"/>
                    <a:gd name="T41" fmla="*/ 5 h 24"/>
                    <a:gd name="T42" fmla="*/ 7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7" y="0"/>
                      </a:moveTo>
                      <a:cubicBezTo>
                        <a:pt x="8" y="2"/>
                        <a:pt x="8" y="3"/>
                        <a:pt x="8" y="5"/>
                      </a:cubicBezTo>
                      <a:cubicBezTo>
                        <a:pt x="8" y="7"/>
                        <a:pt x="8" y="8"/>
                        <a:pt x="8" y="10"/>
                      </a:cubicBezTo>
                      <a:cubicBezTo>
                        <a:pt x="7" y="13"/>
                        <a:pt x="6" y="17"/>
                        <a:pt x="6" y="20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5" y="16"/>
                      </a:cubicBezTo>
                      <a:cubicBezTo>
                        <a:pt x="5" y="16"/>
                        <a:pt x="6" y="16"/>
                        <a:pt x="6" y="15"/>
                      </a:cubicBezTo>
                      <a:cubicBezTo>
                        <a:pt x="7" y="14"/>
                        <a:pt x="8" y="13"/>
                        <a:pt x="10" y="12"/>
                      </a:cubicBezTo>
                      <a:cubicBezTo>
                        <a:pt x="11" y="10"/>
                        <a:pt x="12" y="9"/>
                        <a:pt x="12" y="8"/>
                      </a:cubicBezTo>
                      <a:cubicBezTo>
                        <a:pt x="13" y="7"/>
                        <a:pt x="14" y="5"/>
                        <a:pt x="15" y="4"/>
                      </a:cubicBezTo>
                      <a:cubicBezTo>
                        <a:pt x="15" y="4"/>
                        <a:pt x="15" y="5"/>
                        <a:pt x="15" y="6"/>
                      </a:cubicBezTo>
                      <a:cubicBezTo>
                        <a:pt x="15" y="7"/>
                        <a:pt x="14" y="8"/>
                        <a:pt x="14" y="9"/>
                      </a:cubicBezTo>
                      <a:cubicBezTo>
                        <a:pt x="14" y="10"/>
                        <a:pt x="13" y="12"/>
                        <a:pt x="12" y="13"/>
                      </a:cubicBezTo>
                      <a:cubicBezTo>
                        <a:pt x="11" y="15"/>
                        <a:pt x="10" y="16"/>
                        <a:pt x="9" y="18"/>
                      </a:cubicBezTo>
                      <a:cubicBezTo>
                        <a:pt x="8" y="18"/>
                        <a:pt x="8" y="19"/>
                        <a:pt x="7" y="20"/>
                      </a:cubicBezTo>
                      <a:cubicBezTo>
                        <a:pt x="6" y="20"/>
                        <a:pt x="5" y="21"/>
                        <a:pt x="5" y="21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7"/>
                        <a:pt x="3" y="16"/>
                        <a:pt x="3" y="14"/>
                      </a:cubicBezTo>
                      <a:cubicBezTo>
                        <a:pt x="4" y="12"/>
                        <a:pt x="4" y="11"/>
                        <a:pt x="5" y="9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7" y="3"/>
                        <a:pt x="7" y="2"/>
                        <a:pt x="7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BD0190F6-2268-4C23-94F7-80ED9F8FC5E4}"/>
                </a:ext>
              </a:extLst>
            </p:cNvPr>
            <p:cNvGrpSpPr/>
            <p:nvPr/>
          </p:nvGrpSpPr>
          <p:grpSpPr>
            <a:xfrm>
              <a:off x="335287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0" name="文本框 1309">
                <a:extLst>
                  <a:ext uri="{FF2B5EF4-FFF2-40B4-BE49-F238E27FC236}">
                    <a16:creationId xmlns:a16="http://schemas.microsoft.com/office/drawing/2014/main" id="{4470279B-43E0-4EBA-A7D0-7119908CFDFC}"/>
                  </a:ext>
                </a:extLst>
              </p:cNvPr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1" name="椭圆 1310">
                <a:extLst>
                  <a:ext uri="{FF2B5EF4-FFF2-40B4-BE49-F238E27FC236}">
                    <a16:creationId xmlns:a16="http://schemas.microsoft.com/office/drawing/2014/main" id="{96119AA7-CC29-42F8-8C4C-4F92987BE7DD}"/>
                  </a:ext>
                </a:extLst>
              </p:cNvPr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3" name="组合 1312">
              <a:extLst>
                <a:ext uri="{FF2B5EF4-FFF2-40B4-BE49-F238E27FC236}">
                  <a16:creationId xmlns:a16="http://schemas.microsoft.com/office/drawing/2014/main" id="{DC847E10-A233-4137-8376-F5DE72D1BCF8}"/>
                </a:ext>
              </a:extLst>
            </p:cNvPr>
            <p:cNvGrpSpPr/>
            <p:nvPr/>
          </p:nvGrpSpPr>
          <p:grpSpPr>
            <a:xfrm>
              <a:off x="5559023" y="3417341"/>
              <a:ext cx="1298957" cy="1200329"/>
              <a:chOff x="3352872" y="3657594"/>
              <a:chExt cx="1298957" cy="1200329"/>
            </a:xfrm>
          </p:grpSpPr>
          <p:sp>
            <p:nvSpPr>
              <p:cNvPr id="1314" name="文本框 1313">
                <a:extLst>
                  <a:ext uri="{FF2B5EF4-FFF2-40B4-BE49-F238E27FC236}">
                    <a16:creationId xmlns:a16="http://schemas.microsoft.com/office/drawing/2014/main" id="{1300A0BD-D4CF-4D54-AD26-C689D415769B}"/>
                  </a:ext>
                </a:extLst>
              </p:cNvPr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50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5" name="椭圆 1314">
                <a:extLst>
                  <a:ext uri="{FF2B5EF4-FFF2-40B4-BE49-F238E27FC236}">
                    <a16:creationId xmlns:a16="http://schemas.microsoft.com/office/drawing/2014/main" id="{8F2689B9-566B-48E6-BF29-FF5ED19944CF}"/>
                  </a:ext>
                </a:extLst>
              </p:cNvPr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6" name="组合 1315">
              <a:extLst>
                <a:ext uri="{FF2B5EF4-FFF2-40B4-BE49-F238E27FC236}">
                  <a16:creationId xmlns:a16="http://schemas.microsoft.com/office/drawing/2014/main" id="{E489FC3D-F483-44D2-81E5-4698A53E0C67}"/>
                </a:ext>
              </a:extLst>
            </p:cNvPr>
            <p:cNvGrpSpPr/>
            <p:nvPr/>
          </p:nvGrpSpPr>
          <p:grpSpPr>
            <a:xfrm>
              <a:off x="555543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7" name="文本框 1316">
                <a:extLst>
                  <a:ext uri="{FF2B5EF4-FFF2-40B4-BE49-F238E27FC236}">
                    <a16:creationId xmlns:a16="http://schemas.microsoft.com/office/drawing/2014/main" id="{2B401E86-713A-4570-B20B-82D3847F2EA8}"/>
                  </a:ext>
                </a:extLst>
              </p:cNvPr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38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8" name="椭圆 1317">
                <a:extLst>
                  <a:ext uri="{FF2B5EF4-FFF2-40B4-BE49-F238E27FC236}">
                    <a16:creationId xmlns:a16="http://schemas.microsoft.com/office/drawing/2014/main" id="{BCDEEBCB-EC46-4528-9E42-42B151FA9A3F}"/>
                  </a:ext>
                </a:extLst>
              </p:cNvPr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9" name="组合 1318">
              <a:extLst>
                <a:ext uri="{FF2B5EF4-FFF2-40B4-BE49-F238E27FC236}">
                  <a16:creationId xmlns:a16="http://schemas.microsoft.com/office/drawing/2014/main" id="{DC677756-7AF4-4195-A979-C8221BA45721}"/>
                </a:ext>
              </a:extLst>
            </p:cNvPr>
            <p:cNvGrpSpPr/>
            <p:nvPr/>
          </p:nvGrpSpPr>
          <p:grpSpPr>
            <a:xfrm>
              <a:off x="7852145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0" name="文本框 1319">
                <a:extLst>
                  <a:ext uri="{FF2B5EF4-FFF2-40B4-BE49-F238E27FC236}">
                    <a16:creationId xmlns:a16="http://schemas.microsoft.com/office/drawing/2014/main" id="{F3752314-F457-4A6D-BF6E-D0871021829A}"/>
                  </a:ext>
                </a:extLst>
              </p:cNvPr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1" name="椭圆 1320">
                <a:extLst>
                  <a:ext uri="{FF2B5EF4-FFF2-40B4-BE49-F238E27FC236}">
                    <a16:creationId xmlns:a16="http://schemas.microsoft.com/office/drawing/2014/main" id="{48AE544A-C091-42B7-BAF9-EFAA273DBB94}"/>
                  </a:ext>
                </a:extLst>
              </p:cNvPr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2" name="组合 1321">
              <a:extLst>
                <a:ext uri="{FF2B5EF4-FFF2-40B4-BE49-F238E27FC236}">
                  <a16:creationId xmlns:a16="http://schemas.microsoft.com/office/drawing/2014/main" id="{9FB93596-FC9B-410D-A3E9-F2266A8B0DB7}"/>
                </a:ext>
              </a:extLst>
            </p:cNvPr>
            <p:cNvGrpSpPr/>
            <p:nvPr/>
          </p:nvGrpSpPr>
          <p:grpSpPr>
            <a:xfrm>
              <a:off x="7848554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3" name="文本框 1322">
                <a:extLst>
                  <a:ext uri="{FF2B5EF4-FFF2-40B4-BE49-F238E27FC236}">
                    <a16:creationId xmlns:a16="http://schemas.microsoft.com/office/drawing/2014/main" id="{166F65B2-A6EA-4AB5-998D-58FD92480C46}"/>
                  </a:ext>
                </a:extLst>
              </p:cNvPr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60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4" name="椭圆 1323">
                <a:extLst>
                  <a:ext uri="{FF2B5EF4-FFF2-40B4-BE49-F238E27FC236}">
                    <a16:creationId xmlns:a16="http://schemas.microsoft.com/office/drawing/2014/main" id="{4B3BBB6D-C941-4E24-B3E9-6B7008438147}"/>
                  </a:ext>
                </a:extLst>
              </p:cNvPr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5" name="组合 1324">
              <a:extLst>
                <a:ext uri="{FF2B5EF4-FFF2-40B4-BE49-F238E27FC236}">
                  <a16:creationId xmlns:a16="http://schemas.microsoft.com/office/drawing/2014/main" id="{CF40AE6F-C843-4262-8A51-5D746D3B6CA2}"/>
                </a:ext>
              </a:extLst>
            </p:cNvPr>
            <p:cNvGrpSpPr/>
            <p:nvPr/>
          </p:nvGrpSpPr>
          <p:grpSpPr>
            <a:xfrm>
              <a:off x="9909491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6" name="文本框 1325">
                <a:extLst>
                  <a:ext uri="{FF2B5EF4-FFF2-40B4-BE49-F238E27FC236}">
                    <a16:creationId xmlns:a16="http://schemas.microsoft.com/office/drawing/2014/main" id="{86611EE9-D722-4659-9BD8-6DDA85A6CE95}"/>
                  </a:ext>
                </a:extLst>
              </p:cNvPr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80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7" name="椭圆 1326">
                <a:extLst>
                  <a:ext uri="{FF2B5EF4-FFF2-40B4-BE49-F238E27FC236}">
                    <a16:creationId xmlns:a16="http://schemas.microsoft.com/office/drawing/2014/main" id="{F27A7622-EA84-4BF3-89C0-EDD11642BF53}"/>
                  </a:ext>
                </a:extLst>
              </p:cNvPr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8" name="组合 1327">
              <a:extLst>
                <a:ext uri="{FF2B5EF4-FFF2-40B4-BE49-F238E27FC236}">
                  <a16:creationId xmlns:a16="http://schemas.microsoft.com/office/drawing/2014/main" id="{C7B0E578-6D98-4062-B7BC-051FFA5E5F58}"/>
                </a:ext>
              </a:extLst>
            </p:cNvPr>
            <p:cNvGrpSpPr/>
            <p:nvPr/>
          </p:nvGrpSpPr>
          <p:grpSpPr>
            <a:xfrm>
              <a:off x="9905900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9" name="文本框 1328">
                <a:extLst>
                  <a:ext uri="{FF2B5EF4-FFF2-40B4-BE49-F238E27FC236}">
                    <a16:creationId xmlns:a16="http://schemas.microsoft.com/office/drawing/2014/main" id="{A6AD8227-75FC-4630-BF05-5C07E15EE8F6}"/>
                  </a:ext>
                </a:extLst>
              </p:cNvPr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30" name="椭圆 1329">
                <a:extLst>
                  <a:ext uri="{FF2B5EF4-FFF2-40B4-BE49-F238E27FC236}">
                    <a16:creationId xmlns:a16="http://schemas.microsoft.com/office/drawing/2014/main" id="{711EB18A-6340-4E66-8C95-19FED182ABEF}"/>
                  </a:ext>
                </a:extLst>
              </p:cNvPr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1" name="箭头: 右 1330">
              <a:extLst>
                <a:ext uri="{FF2B5EF4-FFF2-40B4-BE49-F238E27FC236}">
                  <a16:creationId xmlns:a16="http://schemas.microsoft.com/office/drawing/2014/main" id="{FE36868B-7D5C-47DB-856E-AB7DE0395325}"/>
                </a:ext>
              </a:extLst>
            </p:cNvPr>
            <p:cNvSpPr/>
            <p:nvPr/>
          </p:nvSpPr>
          <p:spPr>
            <a:xfrm rot="5400000">
              <a:off x="3982924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2" name="箭头: 右 1331">
              <a:extLst>
                <a:ext uri="{FF2B5EF4-FFF2-40B4-BE49-F238E27FC236}">
                  <a16:creationId xmlns:a16="http://schemas.microsoft.com/office/drawing/2014/main" id="{A42A5B0D-9F83-4593-BC05-BAA464F74EF1}"/>
                </a:ext>
              </a:extLst>
            </p:cNvPr>
            <p:cNvSpPr/>
            <p:nvPr/>
          </p:nvSpPr>
          <p:spPr>
            <a:xfrm rot="5400000">
              <a:off x="8307952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箭头: 右 1332">
              <a:extLst>
                <a:ext uri="{FF2B5EF4-FFF2-40B4-BE49-F238E27FC236}">
                  <a16:creationId xmlns:a16="http://schemas.microsoft.com/office/drawing/2014/main" id="{DF652B52-A5F6-4C21-991F-14D849822262}"/>
                </a:ext>
              </a:extLst>
            </p:cNvPr>
            <p:cNvSpPr/>
            <p:nvPr/>
          </p:nvSpPr>
          <p:spPr>
            <a:xfrm rot="5400000">
              <a:off x="6014830" y="4597202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4" name="箭头: 右 1333">
              <a:extLst>
                <a:ext uri="{FF2B5EF4-FFF2-40B4-BE49-F238E27FC236}">
                  <a16:creationId xmlns:a16="http://schemas.microsoft.com/office/drawing/2014/main" id="{5A7B1CAA-DB6D-4C98-88C5-56983453102A}"/>
                </a:ext>
              </a:extLst>
            </p:cNvPr>
            <p:cNvSpPr/>
            <p:nvPr/>
          </p:nvSpPr>
          <p:spPr>
            <a:xfrm rot="5400000">
              <a:off x="10365298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D02C969-016E-4DF9-B05F-279902BF1F63}"/>
                </a:ext>
              </a:extLst>
            </p:cNvPr>
            <p:cNvGrpSpPr/>
            <p:nvPr/>
          </p:nvGrpSpPr>
          <p:grpSpPr>
            <a:xfrm>
              <a:off x="1825321" y="4495772"/>
              <a:ext cx="917967" cy="1569660"/>
              <a:chOff x="1981308" y="2899205"/>
              <a:chExt cx="917967" cy="1569660"/>
            </a:xfrm>
          </p:grpSpPr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C23B9223-6607-45C4-94ED-80C784DB7450}"/>
                  </a:ext>
                </a:extLst>
              </p:cNvPr>
              <p:cNvSpPr txBox="1"/>
              <p:nvPr/>
            </p:nvSpPr>
            <p:spPr>
              <a:xfrm>
                <a:off x="1981308" y="2899205"/>
                <a:ext cx="68578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96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</a:t>
                </a:r>
                <a:endParaRPr lang="zh-CN" altLang="en-US" sz="96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F580D1AD-F954-4573-B8CD-DE2DC7BE5323}"/>
                  </a:ext>
                </a:extLst>
              </p:cNvPr>
              <p:cNvSpPr/>
              <p:nvPr/>
            </p:nvSpPr>
            <p:spPr>
              <a:xfrm>
                <a:off x="2590892" y="3886188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5" name="箭头: 右 1334">
              <a:extLst>
                <a:ext uri="{FF2B5EF4-FFF2-40B4-BE49-F238E27FC236}">
                  <a16:creationId xmlns:a16="http://schemas.microsoft.com/office/drawing/2014/main" id="{E11C5A03-2354-43C6-A905-7F5A89ACEE36}"/>
                </a:ext>
              </a:extLst>
            </p:cNvPr>
            <p:cNvSpPr/>
            <p:nvPr/>
          </p:nvSpPr>
          <p:spPr>
            <a:xfrm rot="5400000">
              <a:off x="1028833" y="2476525"/>
              <a:ext cx="2438336" cy="1904950"/>
            </a:xfrm>
            <a:prstGeom prst="rightArrow">
              <a:avLst>
                <a:gd name="adj1" fmla="val 67113"/>
                <a:gd name="adj2" fmla="val 50000"/>
              </a:avLst>
            </a:prstGeom>
            <a:noFill/>
            <a:ln w="38100">
              <a:solidFill>
                <a:srgbClr val="B9CDE5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60" name="文本框 1759">
              <a:extLst>
                <a:ext uri="{FF2B5EF4-FFF2-40B4-BE49-F238E27FC236}">
                  <a16:creationId xmlns:a16="http://schemas.microsoft.com/office/drawing/2014/main" id="{D879EE2A-D6E3-4270-8FE6-69F270244070}"/>
                </a:ext>
              </a:extLst>
            </p:cNvPr>
            <p:cNvSpPr txBox="1"/>
            <p:nvPr/>
          </p:nvSpPr>
          <p:spPr>
            <a:xfrm>
              <a:off x="1638417" y="2514624"/>
              <a:ext cx="121916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4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逐年降低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71ACD906-FAE7-404A-B8CC-7AA0163033E6}"/>
              </a:ext>
            </a:extLst>
          </p:cNvPr>
          <p:cNvSpPr txBox="1"/>
          <p:nvPr/>
        </p:nvSpPr>
        <p:spPr>
          <a:xfrm>
            <a:off x="1524120" y="2286030"/>
            <a:ext cx="144776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b="1" dirty="0">
                <a:solidFill>
                  <a:srgbClr val="B9CD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综合防控目标</a:t>
            </a:r>
          </a:p>
        </p:txBody>
      </p:sp>
      <p:sp>
        <p:nvSpPr>
          <p:cNvPr id="434" name="矩形 433">
            <a:extLst>
              <a:ext uri="{FF2B5EF4-FFF2-40B4-BE49-F238E27FC236}">
                <a16:creationId xmlns:a16="http://schemas.microsoft.com/office/drawing/2014/main" id="{1C146ECD-6294-4E90-BE82-09A6C086C06C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SEVERITY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8172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0320C0CB-A440-46C6-85A6-5D73EC07372C}"/>
              </a:ext>
            </a:extLst>
          </p:cNvPr>
          <p:cNvSpPr/>
          <p:nvPr/>
        </p:nvSpPr>
        <p:spPr>
          <a:xfrm>
            <a:off x="6253204" y="2486938"/>
            <a:ext cx="4876672" cy="23655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我国学生近视呈现高发、低龄化趋势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严重影响孩子们的身心健康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这是一个关系国家和民族未来的大问题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必须高度重视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不能任其发展。</a:t>
            </a:r>
            <a:r>
              <a:rPr lang="zh-CN" altLang="en-US" sz="20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共同呵护好孩子的眼睛</a:t>
            </a:r>
            <a:r>
              <a:rPr lang="en-US" altLang="zh-CN" sz="20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</a:p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让他们拥有一个光明的未来。</a:t>
            </a:r>
            <a:endParaRPr lang="en-US" altLang="zh-CN" sz="20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—— 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习近平</a:t>
            </a:r>
          </a:p>
        </p:txBody>
      </p:sp>
      <p:sp>
        <p:nvSpPr>
          <p:cNvPr id="8" name="矩形: 圆顶角 7">
            <a:extLst>
              <a:ext uri="{FF2B5EF4-FFF2-40B4-BE49-F238E27FC236}">
                <a16:creationId xmlns:a16="http://schemas.microsoft.com/office/drawing/2014/main" id="{7611ADFB-CA8B-4336-B30A-289076C7A3AE}"/>
              </a:ext>
            </a:extLst>
          </p:cNvPr>
          <p:cNvSpPr/>
          <p:nvPr/>
        </p:nvSpPr>
        <p:spPr>
          <a:xfrm rot="16200000">
            <a:off x="4038654" y="-2667000"/>
            <a:ext cx="4114692" cy="12192000"/>
          </a:xfrm>
          <a:prstGeom prst="round2SameRect">
            <a:avLst>
              <a:gd name="adj1" fmla="val 0"/>
              <a:gd name="adj2" fmla="val 0"/>
            </a:avLst>
          </a:prstGeom>
          <a:gradFill flip="none" rotWithShape="1">
            <a:gsLst>
              <a:gs pos="0">
                <a:srgbClr val="FBB040"/>
              </a:gs>
              <a:gs pos="53000">
                <a:srgbClr val="EB9788"/>
              </a:gs>
              <a:gs pos="100000">
                <a:srgbClr val="C00000">
                  <a:alpha val="69804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 descr="穿西装的男人&#10;&#10;描述已自动生成">
            <a:extLst>
              <a:ext uri="{FF2B5EF4-FFF2-40B4-BE49-F238E27FC236}">
                <a16:creationId xmlns:a16="http://schemas.microsoft.com/office/drawing/2014/main" id="{71B737CB-0F33-4409-A6F7-F2E467A9B93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86"/>
          <a:stretch/>
        </p:blipFill>
        <p:spPr>
          <a:xfrm>
            <a:off x="914536" y="1432354"/>
            <a:ext cx="5376682" cy="4051338"/>
          </a:xfrm>
          <a:prstGeom prst="rect">
            <a:avLst/>
          </a:prstGeom>
        </p:spPr>
      </p:pic>
      <p:sp>
        <p:nvSpPr>
          <p:cNvPr id="10" name="矩形 9">
            <a:extLst>
              <a:ext uri="{FF2B5EF4-FFF2-40B4-BE49-F238E27FC236}">
                <a16:creationId xmlns:a16="http://schemas.microsoft.com/office/drawing/2014/main" id="{CA7A9133-D1D0-44F3-9F15-85B0B2A5AF05}"/>
              </a:ext>
            </a:extLst>
          </p:cNvPr>
          <p:cNvSpPr/>
          <p:nvPr/>
        </p:nvSpPr>
        <p:spPr>
          <a:xfrm>
            <a:off x="6405604" y="2639338"/>
            <a:ext cx="4876672" cy="23655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我国学生近视呈现高发、低龄化趋势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严重影响孩子们的身心健康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这是一个关系国家和民族未来的大问题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必须高度重视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不能任其发展。</a:t>
            </a:r>
            <a:r>
              <a:rPr lang="zh-CN" altLang="en-US" sz="20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共同呵护好孩子的眼睛</a:t>
            </a:r>
            <a:r>
              <a:rPr lang="en-US" altLang="zh-CN" sz="20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</a:p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让他们拥有一个光明的未来。</a:t>
            </a:r>
            <a:endParaRPr lang="en-US" altLang="zh-CN" sz="20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—— 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习近平</a:t>
            </a:r>
          </a:p>
        </p:txBody>
      </p:sp>
    </p:spTree>
    <p:extLst>
      <p:ext uri="{BB962C8B-B14F-4D97-AF65-F5344CB8AC3E}">
        <p14:creationId xmlns:p14="http://schemas.microsoft.com/office/powerpoint/2010/main" val="136595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929F30C-BC41-4204-AD80-D0F12269C055}"/>
              </a:ext>
            </a:extLst>
          </p:cNvPr>
          <p:cNvGrpSpPr/>
          <p:nvPr/>
        </p:nvGrpSpPr>
        <p:grpSpPr>
          <a:xfrm>
            <a:off x="7467564" y="1066862"/>
            <a:ext cx="2092886" cy="3297796"/>
            <a:chOff x="7467564" y="1066862"/>
            <a:chExt cx="2092886" cy="3297796"/>
          </a:xfrm>
        </p:grpSpPr>
        <p:sp>
          <p:nvSpPr>
            <p:cNvPr id="4" name="ïš1iďé">
              <a:extLst>
                <a:ext uri="{FF2B5EF4-FFF2-40B4-BE49-F238E27FC236}">
                  <a16:creationId xmlns:a16="http://schemas.microsoft.com/office/drawing/2014/main" id="{A27DC8A8-D90A-459F-BFD7-4B88B8E0B869}"/>
                </a:ext>
              </a:extLst>
            </p:cNvPr>
            <p:cNvSpPr/>
            <p:nvPr/>
          </p:nvSpPr>
          <p:spPr bwMode="auto">
            <a:xfrm>
              <a:off x="7467564" y="1066862"/>
              <a:ext cx="2092886" cy="3297796"/>
            </a:xfrm>
            <a:custGeom>
              <a:avLst/>
              <a:gdLst>
                <a:gd name="T0" fmla="*/ 1262 w 1262"/>
                <a:gd name="T1" fmla="*/ 1944 h 1944"/>
                <a:gd name="T2" fmla="*/ 0 w 1262"/>
                <a:gd name="T3" fmla="*/ 1944 h 1944"/>
                <a:gd name="T4" fmla="*/ 0 w 1262"/>
                <a:gd name="T5" fmla="*/ 0 h 1944"/>
                <a:gd name="T6" fmla="*/ 1262 w 1262"/>
                <a:gd name="T7" fmla="*/ 0 h 1944"/>
                <a:gd name="T8" fmla="*/ 1262 w 1262"/>
                <a:gd name="T9" fmla="*/ 1944 h 1944"/>
                <a:gd name="T10" fmla="*/ 10 w 1262"/>
                <a:gd name="T11" fmla="*/ 1934 h 1944"/>
                <a:gd name="T12" fmla="*/ 1252 w 1262"/>
                <a:gd name="T13" fmla="*/ 1934 h 1944"/>
                <a:gd name="T14" fmla="*/ 1252 w 1262"/>
                <a:gd name="T15" fmla="*/ 9 h 1944"/>
                <a:gd name="T16" fmla="*/ 10 w 1262"/>
                <a:gd name="T17" fmla="*/ 9 h 1944"/>
                <a:gd name="T18" fmla="*/ 10 w 1262"/>
                <a:gd name="T19" fmla="*/ 1934 h 1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2" h="1944">
                  <a:moveTo>
                    <a:pt x="1262" y="1944"/>
                  </a:moveTo>
                  <a:lnTo>
                    <a:pt x="0" y="1944"/>
                  </a:lnTo>
                  <a:lnTo>
                    <a:pt x="0" y="0"/>
                  </a:lnTo>
                  <a:lnTo>
                    <a:pt x="1262" y="0"/>
                  </a:lnTo>
                  <a:lnTo>
                    <a:pt x="1262" y="1944"/>
                  </a:lnTo>
                  <a:close/>
                  <a:moveTo>
                    <a:pt x="10" y="1934"/>
                  </a:moveTo>
                  <a:lnTo>
                    <a:pt x="1252" y="1934"/>
                  </a:lnTo>
                  <a:lnTo>
                    <a:pt x="1252" y="9"/>
                  </a:lnTo>
                  <a:lnTo>
                    <a:pt x="10" y="9"/>
                  </a:lnTo>
                  <a:lnTo>
                    <a:pt x="10" y="1934"/>
                  </a:lnTo>
                  <a:close/>
                </a:path>
              </a:pathLst>
            </a:custGeom>
            <a:solidFill>
              <a:srgbClr val="3F68C0"/>
            </a:solidFill>
            <a:ln w="9525">
              <a:solidFill>
                <a:srgbClr val="3F68C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27" name="组合 126">
              <a:extLst>
                <a:ext uri="{FF2B5EF4-FFF2-40B4-BE49-F238E27FC236}">
                  <a16:creationId xmlns:a16="http://schemas.microsoft.com/office/drawing/2014/main" id="{4D6B88D8-42B5-4B9A-BEA9-D8AA12995A8D}"/>
                </a:ext>
              </a:extLst>
            </p:cNvPr>
            <p:cNvGrpSpPr/>
            <p:nvPr/>
          </p:nvGrpSpPr>
          <p:grpSpPr>
            <a:xfrm>
              <a:off x="7941346" y="1381120"/>
              <a:ext cx="1145322" cy="2669281"/>
              <a:chOff x="5486415" y="1447852"/>
              <a:chExt cx="1145322" cy="2669281"/>
            </a:xfrm>
          </p:grpSpPr>
          <p:grpSp>
            <p:nvGrpSpPr>
              <p:cNvPr id="128" name="组合 127">
                <a:extLst>
                  <a:ext uri="{FF2B5EF4-FFF2-40B4-BE49-F238E27FC236}">
                    <a16:creationId xmlns:a16="http://schemas.microsoft.com/office/drawing/2014/main" id="{BDD784FF-F69E-4393-8966-3BDC6E5676EF}"/>
                  </a:ext>
                </a:extLst>
              </p:cNvPr>
              <p:cNvGrpSpPr/>
              <p:nvPr/>
            </p:nvGrpSpPr>
            <p:grpSpPr>
              <a:xfrm rot="5400000">
                <a:off x="5775600" y="1440347"/>
                <a:ext cx="486000" cy="501010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59" name="矩形 258">
                  <a:extLst>
                    <a:ext uri="{FF2B5EF4-FFF2-40B4-BE49-F238E27FC236}">
                      <a16:creationId xmlns:a16="http://schemas.microsoft.com/office/drawing/2014/main" id="{FAC8ED63-C460-4438-A30F-94C593E6CFCC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0" name="矩形 259">
                  <a:extLst>
                    <a:ext uri="{FF2B5EF4-FFF2-40B4-BE49-F238E27FC236}">
                      <a16:creationId xmlns:a16="http://schemas.microsoft.com/office/drawing/2014/main" id="{3E456A33-D9AE-4CB0-ADA5-CE8032BC0056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1" name="矩形 260">
                  <a:extLst>
                    <a:ext uri="{FF2B5EF4-FFF2-40B4-BE49-F238E27FC236}">
                      <a16:creationId xmlns:a16="http://schemas.microsoft.com/office/drawing/2014/main" id="{1A005A87-59C6-4464-9ADD-D130EF7E52AD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2" name="矩形 261">
                  <a:extLst>
                    <a:ext uri="{FF2B5EF4-FFF2-40B4-BE49-F238E27FC236}">
                      <a16:creationId xmlns:a16="http://schemas.microsoft.com/office/drawing/2014/main" id="{096FA54B-9131-4BCE-82D8-4A7349582FA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29" name="组合 128">
                <a:extLst>
                  <a:ext uri="{FF2B5EF4-FFF2-40B4-BE49-F238E27FC236}">
                    <a16:creationId xmlns:a16="http://schemas.microsoft.com/office/drawing/2014/main" id="{14BADA94-5BA1-4A61-AAB4-DBB86F30835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5566748" y="2057436"/>
                <a:ext cx="376856" cy="388495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55" name="矩形 254">
                  <a:extLst>
                    <a:ext uri="{FF2B5EF4-FFF2-40B4-BE49-F238E27FC236}">
                      <a16:creationId xmlns:a16="http://schemas.microsoft.com/office/drawing/2014/main" id="{DFE23D76-C04E-45B0-B54F-6A025180C28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6" name="矩形 255">
                  <a:extLst>
                    <a:ext uri="{FF2B5EF4-FFF2-40B4-BE49-F238E27FC236}">
                      <a16:creationId xmlns:a16="http://schemas.microsoft.com/office/drawing/2014/main" id="{CB708A82-7796-4F46-B1A1-135FB28F70DA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7" name="矩形 256">
                  <a:extLst>
                    <a:ext uri="{FF2B5EF4-FFF2-40B4-BE49-F238E27FC236}">
                      <a16:creationId xmlns:a16="http://schemas.microsoft.com/office/drawing/2014/main" id="{4C19E0BD-9A70-4F3B-B4C6-49C30B3276F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8" name="矩形 257">
                  <a:extLst>
                    <a:ext uri="{FF2B5EF4-FFF2-40B4-BE49-F238E27FC236}">
                      <a16:creationId xmlns:a16="http://schemas.microsoft.com/office/drawing/2014/main" id="{CF1BF786-A561-4013-90AD-78CCDF802D8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0" name="组合 129">
                <a:extLst>
                  <a:ext uri="{FF2B5EF4-FFF2-40B4-BE49-F238E27FC236}">
                    <a16:creationId xmlns:a16="http://schemas.microsoft.com/office/drawing/2014/main" id="{F9D49A27-8F4C-4597-A01D-57A3E73AFBDC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178018" y="2051616"/>
                <a:ext cx="376856" cy="388496"/>
                <a:chOff x="5410218" y="1966228"/>
                <a:chExt cx="486000" cy="501011"/>
              </a:xfrm>
              <a:solidFill>
                <a:schemeClr val="tx1"/>
              </a:solidFill>
            </p:grpSpPr>
            <p:sp>
              <p:nvSpPr>
                <p:cNvPr id="251" name="矩形 250">
                  <a:extLst>
                    <a:ext uri="{FF2B5EF4-FFF2-40B4-BE49-F238E27FC236}">
                      <a16:creationId xmlns:a16="http://schemas.microsoft.com/office/drawing/2014/main" id="{B60D9F93-7420-4476-91D4-3121767A1EE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2" name="矩形 251">
                  <a:extLst>
                    <a:ext uri="{FF2B5EF4-FFF2-40B4-BE49-F238E27FC236}">
                      <a16:creationId xmlns:a16="http://schemas.microsoft.com/office/drawing/2014/main" id="{D80017B2-F5BB-4508-A710-C2E694C71F79}"/>
                    </a:ext>
                  </a:extLst>
                </p:cNvPr>
                <p:cNvSpPr/>
                <p:nvPr/>
              </p:nvSpPr>
              <p:spPr>
                <a:xfrm rot="16200000">
                  <a:off x="5212220" y="2179239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3" name="矩形 252">
                  <a:extLst>
                    <a:ext uri="{FF2B5EF4-FFF2-40B4-BE49-F238E27FC236}">
                      <a16:creationId xmlns:a16="http://schemas.microsoft.com/office/drawing/2014/main" id="{34CD08CE-5BDF-4452-8E09-7AB186472D7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4" name="矩形 253">
                  <a:extLst>
                    <a:ext uri="{FF2B5EF4-FFF2-40B4-BE49-F238E27FC236}">
                      <a16:creationId xmlns:a16="http://schemas.microsoft.com/office/drawing/2014/main" id="{9B6BFCD3-6696-47C1-95DC-0CF70EE00B9B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1" name="组合 130">
                <a:extLst>
                  <a:ext uri="{FF2B5EF4-FFF2-40B4-BE49-F238E27FC236}">
                    <a16:creationId xmlns:a16="http://schemas.microsoft.com/office/drawing/2014/main" id="{E33A12A7-8004-45C5-831F-A630EA1733E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907212" y="2590822"/>
                <a:ext cx="298973" cy="3082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47" name="矩形 246">
                  <a:extLst>
                    <a:ext uri="{FF2B5EF4-FFF2-40B4-BE49-F238E27FC236}">
                      <a16:creationId xmlns:a16="http://schemas.microsoft.com/office/drawing/2014/main" id="{DD4AD93F-283C-45BA-A3CF-1B3CFC70354E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8" name="矩形 247">
                  <a:extLst>
                    <a:ext uri="{FF2B5EF4-FFF2-40B4-BE49-F238E27FC236}">
                      <a16:creationId xmlns:a16="http://schemas.microsoft.com/office/drawing/2014/main" id="{FBC08306-5957-4950-ABBE-78FDDB931C5C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9" name="矩形 248">
                  <a:extLst>
                    <a:ext uri="{FF2B5EF4-FFF2-40B4-BE49-F238E27FC236}">
                      <a16:creationId xmlns:a16="http://schemas.microsoft.com/office/drawing/2014/main" id="{85F66B39-119A-4CA8-B181-8431594047AB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0" name="矩形 249">
                  <a:extLst>
                    <a:ext uri="{FF2B5EF4-FFF2-40B4-BE49-F238E27FC236}">
                      <a16:creationId xmlns:a16="http://schemas.microsoft.com/office/drawing/2014/main" id="{3E765016-4964-43F9-AE8D-0ECB58CCDC89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2" name="组合 131">
                <a:extLst>
                  <a:ext uri="{FF2B5EF4-FFF2-40B4-BE49-F238E27FC236}">
                    <a16:creationId xmlns:a16="http://schemas.microsoft.com/office/drawing/2014/main" id="{3E914957-DC18-4748-8BB8-A9AA2EF128D6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91033" y="2586205"/>
                <a:ext cx="298973" cy="3082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43" name="矩形 242">
                  <a:extLst>
                    <a:ext uri="{FF2B5EF4-FFF2-40B4-BE49-F238E27FC236}">
                      <a16:creationId xmlns:a16="http://schemas.microsoft.com/office/drawing/2014/main" id="{F8F86902-6DB3-48B5-A9E1-69DA18B1C1A1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4" name="矩形 243">
                  <a:extLst>
                    <a:ext uri="{FF2B5EF4-FFF2-40B4-BE49-F238E27FC236}">
                      <a16:creationId xmlns:a16="http://schemas.microsoft.com/office/drawing/2014/main" id="{218EB099-87EB-4C60-BA36-05843FBBB69C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5" name="矩形 244">
                  <a:extLst>
                    <a:ext uri="{FF2B5EF4-FFF2-40B4-BE49-F238E27FC236}">
                      <a16:creationId xmlns:a16="http://schemas.microsoft.com/office/drawing/2014/main" id="{F7AC70AA-9C68-4395-AC6A-030630481234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6" name="矩形 245">
                  <a:extLst>
                    <a:ext uri="{FF2B5EF4-FFF2-40B4-BE49-F238E27FC236}">
                      <a16:creationId xmlns:a16="http://schemas.microsoft.com/office/drawing/2014/main" id="{636199E1-013A-4B75-9492-F3D6FE0D7655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3" name="组合 132">
                <a:extLst>
                  <a:ext uri="{FF2B5EF4-FFF2-40B4-BE49-F238E27FC236}">
                    <a16:creationId xmlns:a16="http://schemas.microsoft.com/office/drawing/2014/main" id="{00532567-7947-4476-B46D-3609F832364D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323391" y="2590821"/>
                <a:ext cx="298974" cy="308208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39" name="矩形 238">
                  <a:extLst>
                    <a:ext uri="{FF2B5EF4-FFF2-40B4-BE49-F238E27FC236}">
                      <a16:creationId xmlns:a16="http://schemas.microsoft.com/office/drawing/2014/main" id="{5CE93C67-A6E9-4237-8277-3AA8056F1D0C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矩形 239">
                  <a:extLst>
                    <a:ext uri="{FF2B5EF4-FFF2-40B4-BE49-F238E27FC236}">
                      <a16:creationId xmlns:a16="http://schemas.microsoft.com/office/drawing/2014/main" id="{54E058B6-391A-480A-BD00-664379CC60E4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1" name="矩形 240">
                  <a:extLst>
                    <a:ext uri="{FF2B5EF4-FFF2-40B4-BE49-F238E27FC236}">
                      <a16:creationId xmlns:a16="http://schemas.microsoft.com/office/drawing/2014/main" id="{198FF1C8-F684-46B8-99B2-2ACD31112854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矩形 241">
                  <a:extLst>
                    <a:ext uri="{FF2B5EF4-FFF2-40B4-BE49-F238E27FC236}">
                      <a16:creationId xmlns:a16="http://schemas.microsoft.com/office/drawing/2014/main" id="{928209E6-7989-476E-86BF-C4CB6AF25B28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4" name="组合 133">
                <a:extLst>
                  <a:ext uri="{FF2B5EF4-FFF2-40B4-BE49-F238E27FC236}">
                    <a16:creationId xmlns:a16="http://schemas.microsoft.com/office/drawing/2014/main" id="{4CA5329E-29D8-4D50-87E1-9FAD66FAA4D8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486416" y="3048010"/>
                <a:ext cx="221744" cy="228593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35" name="矩形 234">
                  <a:extLst>
                    <a:ext uri="{FF2B5EF4-FFF2-40B4-BE49-F238E27FC236}">
                      <a16:creationId xmlns:a16="http://schemas.microsoft.com/office/drawing/2014/main" id="{1DC67E68-4620-4552-8542-A268487957F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6" name="矩形 235">
                  <a:extLst>
                    <a:ext uri="{FF2B5EF4-FFF2-40B4-BE49-F238E27FC236}">
                      <a16:creationId xmlns:a16="http://schemas.microsoft.com/office/drawing/2014/main" id="{17D60365-75FA-41C4-858B-FA3E764BECD6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7" name="矩形 236">
                  <a:extLst>
                    <a:ext uri="{FF2B5EF4-FFF2-40B4-BE49-F238E27FC236}">
                      <a16:creationId xmlns:a16="http://schemas.microsoft.com/office/drawing/2014/main" id="{858097DE-4C96-49CD-8F6E-EC9CE8D19D92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8" name="矩形 237">
                  <a:extLst>
                    <a:ext uri="{FF2B5EF4-FFF2-40B4-BE49-F238E27FC236}">
                      <a16:creationId xmlns:a16="http://schemas.microsoft.com/office/drawing/2014/main" id="{07AB3FFE-5F31-4393-96E3-73B573C2488C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5" name="组合 134">
                <a:extLst>
                  <a:ext uri="{FF2B5EF4-FFF2-40B4-BE49-F238E27FC236}">
                    <a16:creationId xmlns:a16="http://schemas.microsoft.com/office/drawing/2014/main" id="{0A75F49B-F9F4-45E1-81A4-04F773E427BA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793830" y="3044586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31" name="矩形 230">
                  <a:extLst>
                    <a:ext uri="{FF2B5EF4-FFF2-40B4-BE49-F238E27FC236}">
                      <a16:creationId xmlns:a16="http://schemas.microsoft.com/office/drawing/2014/main" id="{48299292-3807-4DFD-9109-135B098CD41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2" name="矩形 231">
                  <a:extLst>
                    <a:ext uri="{FF2B5EF4-FFF2-40B4-BE49-F238E27FC236}">
                      <a16:creationId xmlns:a16="http://schemas.microsoft.com/office/drawing/2014/main" id="{679690F9-6A99-4FA6-9776-9B214F3A1393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3" name="矩形 232">
                  <a:extLst>
                    <a:ext uri="{FF2B5EF4-FFF2-40B4-BE49-F238E27FC236}">
                      <a16:creationId xmlns:a16="http://schemas.microsoft.com/office/drawing/2014/main" id="{CEF114CF-16D0-4B0D-8537-3483EEEF747D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矩形 233">
                  <a:extLst>
                    <a:ext uri="{FF2B5EF4-FFF2-40B4-BE49-F238E27FC236}">
                      <a16:creationId xmlns:a16="http://schemas.microsoft.com/office/drawing/2014/main" id="{06FC6C24-6AA2-4145-A19D-B32EB10C77A1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6" name="组合 135">
                <a:extLst>
                  <a:ext uri="{FF2B5EF4-FFF2-40B4-BE49-F238E27FC236}">
                    <a16:creationId xmlns:a16="http://schemas.microsoft.com/office/drawing/2014/main" id="{B9F365C9-CCEC-4498-B86B-6ABE87138ABB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101246" y="3048010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27" name="矩形 226">
                  <a:extLst>
                    <a:ext uri="{FF2B5EF4-FFF2-40B4-BE49-F238E27FC236}">
                      <a16:creationId xmlns:a16="http://schemas.microsoft.com/office/drawing/2014/main" id="{7D5B2B15-227D-4102-AAB6-630151D1116B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8" name="矩形 227">
                  <a:extLst>
                    <a:ext uri="{FF2B5EF4-FFF2-40B4-BE49-F238E27FC236}">
                      <a16:creationId xmlns:a16="http://schemas.microsoft.com/office/drawing/2014/main" id="{270DF478-87AA-4F10-BE5F-E332CD3F37CD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矩形 228">
                  <a:extLst>
                    <a:ext uri="{FF2B5EF4-FFF2-40B4-BE49-F238E27FC236}">
                      <a16:creationId xmlns:a16="http://schemas.microsoft.com/office/drawing/2014/main" id="{587C1389-A5D4-42FF-8E6D-CF7735B469BC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0" name="矩形 229">
                  <a:extLst>
                    <a:ext uri="{FF2B5EF4-FFF2-40B4-BE49-F238E27FC236}">
                      <a16:creationId xmlns:a16="http://schemas.microsoft.com/office/drawing/2014/main" id="{C163F30D-5AAA-4453-871F-44AE9F74AAD2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7" name="组合 136">
                <a:extLst>
                  <a:ext uri="{FF2B5EF4-FFF2-40B4-BE49-F238E27FC236}">
                    <a16:creationId xmlns:a16="http://schemas.microsoft.com/office/drawing/2014/main" id="{937F64F4-C98E-42BA-960C-6910A7473E89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405237" y="3048010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23" name="矩形 222">
                  <a:extLst>
                    <a:ext uri="{FF2B5EF4-FFF2-40B4-BE49-F238E27FC236}">
                      <a16:creationId xmlns:a16="http://schemas.microsoft.com/office/drawing/2014/main" id="{89C1AD77-C1A9-450E-B920-654FAB9FE912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4" name="矩形 223">
                  <a:extLst>
                    <a:ext uri="{FF2B5EF4-FFF2-40B4-BE49-F238E27FC236}">
                      <a16:creationId xmlns:a16="http://schemas.microsoft.com/office/drawing/2014/main" id="{7427B1B0-FA79-4AF2-AF47-480F052F98CD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5" name="矩形 224">
                  <a:extLst>
                    <a:ext uri="{FF2B5EF4-FFF2-40B4-BE49-F238E27FC236}">
                      <a16:creationId xmlns:a16="http://schemas.microsoft.com/office/drawing/2014/main" id="{74F566F1-FBD1-476C-9CB9-061964977966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6" name="矩形 225">
                  <a:extLst>
                    <a:ext uri="{FF2B5EF4-FFF2-40B4-BE49-F238E27FC236}">
                      <a16:creationId xmlns:a16="http://schemas.microsoft.com/office/drawing/2014/main" id="{55E2EB47-265E-4C19-BF65-F2F928ABD249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8" name="组合 137">
                <a:extLst>
                  <a:ext uri="{FF2B5EF4-FFF2-40B4-BE49-F238E27FC236}">
                    <a16:creationId xmlns:a16="http://schemas.microsoft.com/office/drawing/2014/main" id="{374B9F8C-C45D-4211-AD68-DF40A272C95C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731775" y="3429001"/>
                <a:ext cx="147829" cy="152395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19" name="矩形 218">
                  <a:extLst>
                    <a:ext uri="{FF2B5EF4-FFF2-40B4-BE49-F238E27FC236}">
                      <a16:creationId xmlns:a16="http://schemas.microsoft.com/office/drawing/2014/main" id="{9BC3CCD0-2B57-4370-B9DB-AAAF7B0F55E3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0" name="矩形 219">
                  <a:extLst>
                    <a:ext uri="{FF2B5EF4-FFF2-40B4-BE49-F238E27FC236}">
                      <a16:creationId xmlns:a16="http://schemas.microsoft.com/office/drawing/2014/main" id="{73592713-5ACD-4237-80F5-60184B0E6122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1" name="矩形 220">
                  <a:extLst>
                    <a:ext uri="{FF2B5EF4-FFF2-40B4-BE49-F238E27FC236}">
                      <a16:creationId xmlns:a16="http://schemas.microsoft.com/office/drawing/2014/main" id="{6E750377-F602-4384-BDA8-A3C4FBFD9292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2" name="矩形 221">
                  <a:extLst>
                    <a:ext uri="{FF2B5EF4-FFF2-40B4-BE49-F238E27FC236}">
                      <a16:creationId xmlns:a16="http://schemas.microsoft.com/office/drawing/2014/main" id="{B8A1454E-CE46-4783-8991-452AA8DC460C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39" name="组合 138">
                <a:extLst>
                  <a:ext uri="{FF2B5EF4-FFF2-40B4-BE49-F238E27FC236}">
                    <a16:creationId xmlns:a16="http://schemas.microsoft.com/office/drawing/2014/main" id="{770CFEAB-832A-4BC0-B20E-9BF15309E785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979417" y="3428999"/>
                <a:ext cx="147833" cy="15239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15" name="矩形 214">
                  <a:extLst>
                    <a:ext uri="{FF2B5EF4-FFF2-40B4-BE49-F238E27FC236}">
                      <a16:creationId xmlns:a16="http://schemas.microsoft.com/office/drawing/2014/main" id="{AB74BFE3-FB92-4321-B098-421D1B7BA3E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矩形 215">
                  <a:extLst>
                    <a:ext uri="{FF2B5EF4-FFF2-40B4-BE49-F238E27FC236}">
                      <a16:creationId xmlns:a16="http://schemas.microsoft.com/office/drawing/2014/main" id="{D4DD5046-AB81-4B17-AE4E-4CA078E3A363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7" name="矩形 216">
                  <a:extLst>
                    <a:ext uri="{FF2B5EF4-FFF2-40B4-BE49-F238E27FC236}">
                      <a16:creationId xmlns:a16="http://schemas.microsoft.com/office/drawing/2014/main" id="{D926134E-3381-4CCC-AC00-6D0948AB9E9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8" name="矩形 217">
                  <a:extLst>
                    <a:ext uri="{FF2B5EF4-FFF2-40B4-BE49-F238E27FC236}">
                      <a16:creationId xmlns:a16="http://schemas.microsoft.com/office/drawing/2014/main" id="{9607A31E-7E29-4879-8FD3-51D94D842260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0" name="组合 139">
                <a:extLst>
                  <a:ext uri="{FF2B5EF4-FFF2-40B4-BE49-F238E27FC236}">
                    <a16:creationId xmlns:a16="http://schemas.microsoft.com/office/drawing/2014/main" id="{3E038FB5-D14D-49EB-8C7F-466BC4BEA18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476990" y="3429000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11" name="矩形 210">
                  <a:extLst>
                    <a:ext uri="{FF2B5EF4-FFF2-40B4-BE49-F238E27FC236}">
                      <a16:creationId xmlns:a16="http://schemas.microsoft.com/office/drawing/2014/main" id="{553E74B4-678D-40FB-AB0F-E41F540BCE8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2" name="矩形 211">
                  <a:extLst>
                    <a:ext uri="{FF2B5EF4-FFF2-40B4-BE49-F238E27FC236}">
                      <a16:creationId xmlns:a16="http://schemas.microsoft.com/office/drawing/2014/main" id="{0AB45639-84C8-445C-BB9B-61B1415E46A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3" name="矩形 212">
                  <a:extLst>
                    <a:ext uri="{FF2B5EF4-FFF2-40B4-BE49-F238E27FC236}">
                      <a16:creationId xmlns:a16="http://schemas.microsoft.com/office/drawing/2014/main" id="{6218E5CA-54C0-4EA0-A27F-F1BBB8DCC121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矩形 213">
                  <a:extLst>
                    <a:ext uri="{FF2B5EF4-FFF2-40B4-BE49-F238E27FC236}">
                      <a16:creationId xmlns:a16="http://schemas.microsoft.com/office/drawing/2014/main" id="{883E72E3-CA8E-4DEC-B0D5-DA7A4A7187D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1" name="组合 140">
                <a:extLst>
                  <a:ext uri="{FF2B5EF4-FFF2-40B4-BE49-F238E27FC236}">
                    <a16:creationId xmlns:a16="http://schemas.microsoft.com/office/drawing/2014/main" id="{0D5D2CDC-DA56-4E5E-8196-EF09641524EF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5486415" y="3429000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07" name="矩形 206">
                  <a:extLst>
                    <a:ext uri="{FF2B5EF4-FFF2-40B4-BE49-F238E27FC236}">
                      <a16:creationId xmlns:a16="http://schemas.microsoft.com/office/drawing/2014/main" id="{31D97B52-CE6C-4074-8A9C-473E25E1361B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8" name="矩形 207">
                  <a:extLst>
                    <a:ext uri="{FF2B5EF4-FFF2-40B4-BE49-F238E27FC236}">
                      <a16:creationId xmlns:a16="http://schemas.microsoft.com/office/drawing/2014/main" id="{EAF82123-7A63-4548-947F-DF55E25D39EC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9" name="矩形 208">
                  <a:extLst>
                    <a:ext uri="{FF2B5EF4-FFF2-40B4-BE49-F238E27FC236}">
                      <a16:creationId xmlns:a16="http://schemas.microsoft.com/office/drawing/2014/main" id="{191AE935-FB58-4B65-803C-116F17BAEF43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0" name="矩形 209">
                  <a:extLst>
                    <a:ext uri="{FF2B5EF4-FFF2-40B4-BE49-F238E27FC236}">
                      <a16:creationId xmlns:a16="http://schemas.microsoft.com/office/drawing/2014/main" id="{F366AFCA-4682-4804-8BEB-FB9330109ECC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2" name="组合 141">
                <a:extLst>
                  <a:ext uri="{FF2B5EF4-FFF2-40B4-BE49-F238E27FC236}">
                    <a16:creationId xmlns:a16="http://schemas.microsoft.com/office/drawing/2014/main" id="{39437F00-AE11-4371-B0BD-BA9FB338BB11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229346" y="3429001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03" name="矩形 202">
                  <a:extLst>
                    <a:ext uri="{FF2B5EF4-FFF2-40B4-BE49-F238E27FC236}">
                      <a16:creationId xmlns:a16="http://schemas.microsoft.com/office/drawing/2014/main" id="{8EF30DAB-5F2D-48E1-9396-16246B4509DC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4" name="矩形 203">
                  <a:extLst>
                    <a:ext uri="{FF2B5EF4-FFF2-40B4-BE49-F238E27FC236}">
                      <a16:creationId xmlns:a16="http://schemas.microsoft.com/office/drawing/2014/main" id="{EFDFDAE2-DA86-4269-A893-DD62E0B6129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5" name="矩形 204">
                  <a:extLst>
                    <a:ext uri="{FF2B5EF4-FFF2-40B4-BE49-F238E27FC236}">
                      <a16:creationId xmlns:a16="http://schemas.microsoft.com/office/drawing/2014/main" id="{DDB409D0-6596-4BC5-A370-5791EDFF9438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6" name="矩形 205">
                  <a:extLst>
                    <a:ext uri="{FF2B5EF4-FFF2-40B4-BE49-F238E27FC236}">
                      <a16:creationId xmlns:a16="http://schemas.microsoft.com/office/drawing/2014/main" id="{9CEC8939-E5D1-4C40-BAC4-4663194950A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3" name="组合 142">
                <a:extLst>
                  <a:ext uri="{FF2B5EF4-FFF2-40B4-BE49-F238E27FC236}">
                    <a16:creationId xmlns:a16="http://schemas.microsoft.com/office/drawing/2014/main" id="{DB8FCDBC-2B30-4F77-8103-8EBAE236A95E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664995" y="4038584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9" name="矩形 198">
                  <a:extLst>
                    <a:ext uri="{FF2B5EF4-FFF2-40B4-BE49-F238E27FC236}">
                      <a16:creationId xmlns:a16="http://schemas.microsoft.com/office/drawing/2014/main" id="{D4F8295A-4C24-45FC-8202-D531438FC98A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0" name="矩形 199">
                  <a:extLst>
                    <a:ext uri="{FF2B5EF4-FFF2-40B4-BE49-F238E27FC236}">
                      <a16:creationId xmlns:a16="http://schemas.microsoft.com/office/drawing/2014/main" id="{4904A7FF-6A1B-41A4-8CBD-9CE96DB6E02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1" name="矩形 200">
                  <a:extLst>
                    <a:ext uri="{FF2B5EF4-FFF2-40B4-BE49-F238E27FC236}">
                      <a16:creationId xmlns:a16="http://schemas.microsoft.com/office/drawing/2014/main" id="{DC550F2B-8ED3-4173-8C5B-11155B164D7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2" name="矩形 201">
                  <a:extLst>
                    <a:ext uri="{FF2B5EF4-FFF2-40B4-BE49-F238E27FC236}">
                      <a16:creationId xmlns:a16="http://schemas.microsoft.com/office/drawing/2014/main" id="{AD0043FA-23A9-4D04-A3DF-45364D00DE2D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4" name="组合 143">
                <a:extLst>
                  <a:ext uri="{FF2B5EF4-FFF2-40B4-BE49-F238E27FC236}">
                    <a16:creationId xmlns:a16="http://schemas.microsoft.com/office/drawing/2014/main" id="{EF293A62-E6DB-45ED-98DB-581BA455A3A2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842398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5" name="矩形 194">
                  <a:extLst>
                    <a:ext uri="{FF2B5EF4-FFF2-40B4-BE49-F238E27FC236}">
                      <a16:creationId xmlns:a16="http://schemas.microsoft.com/office/drawing/2014/main" id="{86802E1B-B0ED-4D7F-ACA0-D1D08D875F7D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6" name="矩形 195">
                  <a:extLst>
                    <a:ext uri="{FF2B5EF4-FFF2-40B4-BE49-F238E27FC236}">
                      <a16:creationId xmlns:a16="http://schemas.microsoft.com/office/drawing/2014/main" id="{9DD1CAA5-A18F-4D2E-A4EA-838A400BE17B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矩形 196">
                  <a:extLst>
                    <a:ext uri="{FF2B5EF4-FFF2-40B4-BE49-F238E27FC236}">
                      <a16:creationId xmlns:a16="http://schemas.microsoft.com/office/drawing/2014/main" id="{71EC57EC-929E-4BC0-8389-990C3FD3EC08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8" name="矩形 197">
                  <a:extLst>
                    <a:ext uri="{FF2B5EF4-FFF2-40B4-BE49-F238E27FC236}">
                      <a16:creationId xmlns:a16="http://schemas.microsoft.com/office/drawing/2014/main" id="{9C8FCCBE-804F-4731-8F7F-706CBC7F05CB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5" name="组合 144">
                <a:extLst>
                  <a:ext uri="{FF2B5EF4-FFF2-40B4-BE49-F238E27FC236}">
                    <a16:creationId xmlns:a16="http://schemas.microsoft.com/office/drawing/2014/main" id="{CB10F084-2242-48F7-B022-4676D4718272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87593" y="4037407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1" name="矩形 190">
                  <a:extLst>
                    <a:ext uri="{FF2B5EF4-FFF2-40B4-BE49-F238E27FC236}">
                      <a16:creationId xmlns:a16="http://schemas.microsoft.com/office/drawing/2014/main" id="{C3447B1D-2662-42A6-8AFA-CA6A66E71BD6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2" name="矩形 191">
                  <a:extLst>
                    <a:ext uri="{FF2B5EF4-FFF2-40B4-BE49-F238E27FC236}">
                      <a16:creationId xmlns:a16="http://schemas.microsoft.com/office/drawing/2014/main" id="{CC8F5D56-2416-433A-BEC5-4EC8630EE247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3" name="矩形 192">
                  <a:extLst>
                    <a:ext uri="{FF2B5EF4-FFF2-40B4-BE49-F238E27FC236}">
                      <a16:creationId xmlns:a16="http://schemas.microsoft.com/office/drawing/2014/main" id="{B4D67279-7006-41C9-A106-B3C835AF03D1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4" name="矩形 193">
                  <a:extLst>
                    <a:ext uri="{FF2B5EF4-FFF2-40B4-BE49-F238E27FC236}">
                      <a16:creationId xmlns:a16="http://schemas.microsoft.com/office/drawing/2014/main" id="{D383A934-AFFF-4861-96F6-933B7D69E23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6" name="组合 145">
                <a:extLst>
                  <a:ext uri="{FF2B5EF4-FFF2-40B4-BE49-F238E27FC236}">
                    <a16:creationId xmlns:a16="http://schemas.microsoft.com/office/drawing/2014/main" id="{E5838036-F8EE-46BF-8542-A3FE947D2B21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375786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87" name="矩形 186">
                  <a:extLst>
                    <a:ext uri="{FF2B5EF4-FFF2-40B4-BE49-F238E27FC236}">
                      <a16:creationId xmlns:a16="http://schemas.microsoft.com/office/drawing/2014/main" id="{80BD4CED-3B6C-4531-8B62-BD1046F451D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8" name="矩形 187">
                  <a:extLst>
                    <a:ext uri="{FF2B5EF4-FFF2-40B4-BE49-F238E27FC236}">
                      <a16:creationId xmlns:a16="http://schemas.microsoft.com/office/drawing/2014/main" id="{1822C975-E82E-4F6E-9343-32C4F7A95E0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矩形 188">
                  <a:extLst>
                    <a:ext uri="{FF2B5EF4-FFF2-40B4-BE49-F238E27FC236}">
                      <a16:creationId xmlns:a16="http://schemas.microsoft.com/office/drawing/2014/main" id="{86E0A424-4377-4DB2-B23B-767564BF61EE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0" name="矩形 189">
                  <a:extLst>
                    <a:ext uri="{FF2B5EF4-FFF2-40B4-BE49-F238E27FC236}">
                      <a16:creationId xmlns:a16="http://schemas.microsoft.com/office/drawing/2014/main" id="{6050749E-F922-415B-9552-6B2CF771A310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7" name="组合 146">
                <a:extLst>
                  <a:ext uri="{FF2B5EF4-FFF2-40B4-BE49-F238E27FC236}">
                    <a16:creationId xmlns:a16="http://schemas.microsoft.com/office/drawing/2014/main" id="{ABEEFCA4-5AC9-4FF3-813B-0D58BB18BE06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736411" y="3733792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83" name="矩形 182">
                  <a:extLst>
                    <a:ext uri="{FF2B5EF4-FFF2-40B4-BE49-F238E27FC236}">
                      <a16:creationId xmlns:a16="http://schemas.microsoft.com/office/drawing/2014/main" id="{C732BEB0-3A95-4B31-B70C-1582D4B3C3C6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4" name="矩形 183">
                  <a:extLst>
                    <a:ext uri="{FF2B5EF4-FFF2-40B4-BE49-F238E27FC236}">
                      <a16:creationId xmlns:a16="http://schemas.microsoft.com/office/drawing/2014/main" id="{3BB78DA6-A04F-407C-8A86-69CCCA47FFC0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5" name="矩形 184">
                  <a:extLst>
                    <a:ext uri="{FF2B5EF4-FFF2-40B4-BE49-F238E27FC236}">
                      <a16:creationId xmlns:a16="http://schemas.microsoft.com/office/drawing/2014/main" id="{60228EB1-5257-429C-A9D4-E18BE7483CF1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6" name="矩形 185">
                  <a:extLst>
                    <a:ext uri="{FF2B5EF4-FFF2-40B4-BE49-F238E27FC236}">
                      <a16:creationId xmlns:a16="http://schemas.microsoft.com/office/drawing/2014/main" id="{A5D49604-6963-4141-A04C-E7600E207831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8" name="组合 147">
                <a:extLst>
                  <a:ext uri="{FF2B5EF4-FFF2-40B4-BE49-F238E27FC236}">
                    <a16:creationId xmlns:a16="http://schemas.microsoft.com/office/drawing/2014/main" id="{05A79117-20F1-42BC-9868-08217C515A0B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984053" y="3731439"/>
                <a:ext cx="152401" cy="1571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9" name="矩形 178">
                  <a:extLst>
                    <a:ext uri="{FF2B5EF4-FFF2-40B4-BE49-F238E27FC236}">
                      <a16:creationId xmlns:a16="http://schemas.microsoft.com/office/drawing/2014/main" id="{E3A47951-39B2-41A1-B762-EC62980D4A6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0" name="矩形 179">
                  <a:extLst>
                    <a:ext uri="{FF2B5EF4-FFF2-40B4-BE49-F238E27FC236}">
                      <a16:creationId xmlns:a16="http://schemas.microsoft.com/office/drawing/2014/main" id="{9F6531D7-C189-4519-B6C0-5C3EBA697F37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1" name="矩形 180">
                  <a:extLst>
                    <a:ext uri="{FF2B5EF4-FFF2-40B4-BE49-F238E27FC236}">
                      <a16:creationId xmlns:a16="http://schemas.microsoft.com/office/drawing/2014/main" id="{C4DABFDE-A357-425F-80AE-DA3E3CCBCD88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2" name="矩形 181">
                  <a:extLst>
                    <a:ext uri="{FF2B5EF4-FFF2-40B4-BE49-F238E27FC236}">
                      <a16:creationId xmlns:a16="http://schemas.microsoft.com/office/drawing/2014/main" id="{AACB9C0A-6427-4E9F-8ADC-953779E4E0EB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49" name="组合 148">
                <a:extLst>
                  <a:ext uri="{FF2B5EF4-FFF2-40B4-BE49-F238E27FC236}">
                    <a16:creationId xmlns:a16="http://schemas.microsoft.com/office/drawing/2014/main" id="{645D976A-62C0-43C6-8944-337D8D1B99B7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231700" y="3733792"/>
                <a:ext cx="152398" cy="15710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5" name="矩形 174">
                  <a:extLst>
                    <a:ext uri="{FF2B5EF4-FFF2-40B4-BE49-F238E27FC236}">
                      <a16:creationId xmlns:a16="http://schemas.microsoft.com/office/drawing/2014/main" id="{6FAC39F3-A400-4E8B-9C16-9FFC9290CB27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矩形 175">
                  <a:extLst>
                    <a:ext uri="{FF2B5EF4-FFF2-40B4-BE49-F238E27FC236}">
                      <a16:creationId xmlns:a16="http://schemas.microsoft.com/office/drawing/2014/main" id="{1BA02FAF-98DD-4076-A8A3-764BF9AFA599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7" name="矩形 176">
                  <a:extLst>
                    <a:ext uri="{FF2B5EF4-FFF2-40B4-BE49-F238E27FC236}">
                      <a16:creationId xmlns:a16="http://schemas.microsoft.com/office/drawing/2014/main" id="{8E47AF63-2A9F-46C9-BC49-18DC9D208E5A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矩形 177">
                  <a:extLst>
                    <a:ext uri="{FF2B5EF4-FFF2-40B4-BE49-F238E27FC236}">
                      <a16:creationId xmlns:a16="http://schemas.microsoft.com/office/drawing/2014/main" id="{232DCD95-E827-481B-BD2A-61914199B8E5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50" name="组合 149">
                <a:extLst>
                  <a:ext uri="{FF2B5EF4-FFF2-40B4-BE49-F238E27FC236}">
                    <a16:creationId xmlns:a16="http://schemas.microsoft.com/office/drawing/2014/main" id="{5769B915-750A-4CC5-9FCC-625F96F6856F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88769" y="3731439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1" name="矩形 170">
                  <a:extLst>
                    <a:ext uri="{FF2B5EF4-FFF2-40B4-BE49-F238E27FC236}">
                      <a16:creationId xmlns:a16="http://schemas.microsoft.com/office/drawing/2014/main" id="{67929566-2F41-4764-81CD-3B4C3EAA74B6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2" name="矩形 171">
                  <a:extLst>
                    <a:ext uri="{FF2B5EF4-FFF2-40B4-BE49-F238E27FC236}">
                      <a16:creationId xmlns:a16="http://schemas.microsoft.com/office/drawing/2014/main" id="{95EC9403-9F1C-4930-BF4B-98742E539382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3" name="矩形 172">
                  <a:extLst>
                    <a:ext uri="{FF2B5EF4-FFF2-40B4-BE49-F238E27FC236}">
                      <a16:creationId xmlns:a16="http://schemas.microsoft.com/office/drawing/2014/main" id="{0AE6777A-E60F-4B7E-B9C1-DA53B65D8BD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4" name="矩形 173">
                  <a:extLst>
                    <a:ext uri="{FF2B5EF4-FFF2-40B4-BE49-F238E27FC236}">
                      <a16:creationId xmlns:a16="http://schemas.microsoft.com/office/drawing/2014/main" id="{D2BF4746-BE9E-4F8C-9E95-AAC2D993A3D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51" name="组合 150">
                <a:extLst>
                  <a:ext uri="{FF2B5EF4-FFF2-40B4-BE49-F238E27FC236}">
                    <a16:creationId xmlns:a16="http://schemas.microsoft.com/office/drawing/2014/main" id="{4B74A2DD-2A97-4011-B9EF-A6C64B4511C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6476990" y="3733792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67" name="矩形 166">
                  <a:extLst>
                    <a:ext uri="{FF2B5EF4-FFF2-40B4-BE49-F238E27FC236}">
                      <a16:creationId xmlns:a16="http://schemas.microsoft.com/office/drawing/2014/main" id="{CE377800-B9AF-4538-893A-11C78C71B1C6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8" name="矩形 167">
                  <a:extLst>
                    <a:ext uri="{FF2B5EF4-FFF2-40B4-BE49-F238E27FC236}">
                      <a16:creationId xmlns:a16="http://schemas.microsoft.com/office/drawing/2014/main" id="{98C963AF-A219-483F-8A7E-0AAE0C79B69B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9" name="矩形 168">
                  <a:extLst>
                    <a:ext uri="{FF2B5EF4-FFF2-40B4-BE49-F238E27FC236}">
                      <a16:creationId xmlns:a16="http://schemas.microsoft.com/office/drawing/2014/main" id="{8326DC2B-C4B7-408A-8346-F44D7445EEF0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0" name="矩形 169">
                  <a:extLst>
                    <a:ext uri="{FF2B5EF4-FFF2-40B4-BE49-F238E27FC236}">
                      <a16:creationId xmlns:a16="http://schemas.microsoft.com/office/drawing/2014/main" id="{11B229C0-B594-483E-9D21-AC8C78572C04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950B9AD5-070A-40F7-89F4-FF7C4BFAD60F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6019802" y="4038584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63" name="矩形 162">
                  <a:extLst>
                    <a:ext uri="{FF2B5EF4-FFF2-40B4-BE49-F238E27FC236}">
                      <a16:creationId xmlns:a16="http://schemas.microsoft.com/office/drawing/2014/main" id="{4FF87E50-D886-42CC-8A00-722B1D23D34D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4" name="矩形 163">
                  <a:extLst>
                    <a:ext uri="{FF2B5EF4-FFF2-40B4-BE49-F238E27FC236}">
                      <a16:creationId xmlns:a16="http://schemas.microsoft.com/office/drawing/2014/main" id="{59DA7E21-A070-44A9-9728-2E9C32481060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矩形 164">
                  <a:extLst>
                    <a:ext uri="{FF2B5EF4-FFF2-40B4-BE49-F238E27FC236}">
                      <a16:creationId xmlns:a16="http://schemas.microsoft.com/office/drawing/2014/main" id="{3410CC35-60B1-42C9-A68E-97AB06CF9DD1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6" name="矩形 165">
                  <a:extLst>
                    <a:ext uri="{FF2B5EF4-FFF2-40B4-BE49-F238E27FC236}">
                      <a16:creationId xmlns:a16="http://schemas.microsoft.com/office/drawing/2014/main" id="{3874ADE9-D416-4519-A310-387F5BED99C9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53" name="组合 152">
                <a:extLst>
                  <a:ext uri="{FF2B5EF4-FFF2-40B4-BE49-F238E27FC236}">
                    <a16:creationId xmlns:a16="http://schemas.microsoft.com/office/drawing/2014/main" id="{E064698A-90DE-4168-BC80-52090B61D502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197205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59" name="矩形 158">
                  <a:extLst>
                    <a:ext uri="{FF2B5EF4-FFF2-40B4-BE49-F238E27FC236}">
                      <a16:creationId xmlns:a16="http://schemas.microsoft.com/office/drawing/2014/main" id="{2210385F-D7A9-4EB6-95A7-90EB14DC22B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0" name="矩形 159">
                  <a:extLst>
                    <a:ext uri="{FF2B5EF4-FFF2-40B4-BE49-F238E27FC236}">
                      <a16:creationId xmlns:a16="http://schemas.microsoft.com/office/drawing/2014/main" id="{6E62B557-601B-4B1A-9655-261549E86015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1" name="矩形 160">
                  <a:extLst>
                    <a:ext uri="{FF2B5EF4-FFF2-40B4-BE49-F238E27FC236}">
                      <a16:creationId xmlns:a16="http://schemas.microsoft.com/office/drawing/2014/main" id="{40F865C6-06FB-4EF4-8C34-84B975A2BC1E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2" name="矩形 161">
                  <a:extLst>
                    <a:ext uri="{FF2B5EF4-FFF2-40B4-BE49-F238E27FC236}">
                      <a16:creationId xmlns:a16="http://schemas.microsoft.com/office/drawing/2014/main" id="{CE67B64E-7E94-4B66-BC97-D007AD35EE03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54" name="组合 153">
                <a:extLst>
                  <a:ext uri="{FF2B5EF4-FFF2-40B4-BE49-F238E27FC236}">
                    <a16:creationId xmlns:a16="http://schemas.microsoft.com/office/drawing/2014/main" id="{055EC1E8-94DA-4354-8023-D386EAD5796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554365" y="4037407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55" name="矩形 154">
                  <a:extLst>
                    <a:ext uri="{FF2B5EF4-FFF2-40B4-BE49-F238E27FC236}">
                      <a16:creationId xmlns:a16="http://schemas.microsoft.com/office/drawing/2014/main" id="{707D2615-0E45-4292-9E45-8DFC7D3EE93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6" name="矩形 155">
                  <a:extLst>
                    <a:ext uri="{FF2B5EF4-FFF2-40B4-BE49-F238E27FC236}">
                      <a16:creationId xmlns:a16="http://schemas.microsoft.com/office/drawing/2014/main" id="{F9EA9E80-F74A-4B19-980C-3CD3B530205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7" name="矩形 156">
                  <a:extLst>
                    <a:ext uri="{FF2B5EF4-FFF2-40B4-BE49-F238E27FC236}">
                      <a16:creationId xmlns:a16="http://schemas.microsoft.com/office/drawing/2014/main" id="{1FDBFD02-C42C-4397-90B3-951E4BFDF06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8" name="矩形 157">
                  <a:extLst>
                    <a:ext uri="{FF2B5EF4-FFF2-40B4-BE49-F238E27FC236}">
                      <a16:creationId xmlns:a16="http://schemas.microsoft.com/office/drawing/2014/main" id="{35466217-A6BA-4864-B387-EE646206174D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</p:grpSp>
      </p:grpSp>
      <p:sp>
        <p:nvSpPr>
          <p:cNvPr id="26" name="ïśliḑé">
            <a:extLst>
              <a:ext uri="{FF2B5EF4-FFF2-40B4-BE49-F238E27FC236}">
                <a16:creationId xmlns:a16="http://schemas.microsoft.com/office/drawing/2014/main" id="{3673AB13-7A3B-4C4C-8360-D2601FE95BD5}"/>
              </a:ext>
            </a:extLst>
          </p:cNvPr>
          <p:cNvSpPr/>
          <p:nvPr/>
        </p:nvSpPr>
        <p:spPr bwMode="auto">
          <a:xfrm>
            <a:off x="9122424" y="2308764"/>
            <a:ext cx="1263691" cy="690433"/>
          </a:xfrm>
          <a:custGeom>
            <a:avLst/>
            <a:gdLst>
              <a:gd name="T0" fmla="*/ 156 w 166"/>
              <a:gd name="T1" fmla="*/ 14 h 89"/>
              <a:gd name="T2" fmla="*/ 89 w 166"/>
              <a:gd name="T3" fmla="*/ 49 h 89"/>
              <a:gd name="T4" fmla="*/ 24 w 166"/>
              <a:gd name="T5" fmla="*/ 0 h 89"/>
              <a:gd name="T6" fmla="*/ 6 w 166"/>
              <a:gd name="T7" fmla="*/ 30 h 89"/>
              <a:gd name="T8" fmla="*/ 78 w 166"/>
              <a:gd name="T9" fmla="*/ 89 h 89"/>
              <a:gd name="T10" fmla="*/ 156 w 166"/>
              <a:gd name="T11" fmla="*/ 81 h 89"/>
              <a:gd name="T12" fmla="*/ 166 w 166"/>
              <a:gd name="T13" fmla="*/ 35 h 89"/>
              <a:gd name="T14" fmla="*/ 156 w 166"/>
              <a:gd name="T15" fmla="*/ 1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6" h="89">
                <a:moveTo>
                  <a:pt x="156" y="14"/>
                </a:moveTo>
                <a:cubicBezTo>
                  <a:pt x="89" y="49"/>
                  <a:pt x="89" y="49"/>
                  <a:pt x="89" y="49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8" y="89"/>
                  <a:pt x="78" y="89"/>
                  <a:pt x="78" y="89"/>
                </a:cubicBezTo>
                <a:cubicBezTo>
                  <a:pt x="156" y="81"/>
                  <a:pt x="156" y="81"/>
                  <a:pt x="156" y="81"/>
                </a:cubicBezTo>
                <a:cubicBezTo>
                  <a:pt x="166" y="35"/>
                  <a:pt x="166" y="35"/>
                  <a:pt x="166" y="35"/>
                </a:cubicBezTo>
                <a:cubicBezTo>
                  <a:pt x="156" y="14"/>
                  <a:pt x="156" y="14"/>
                  <a:pt x="156" y="14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íṡľiḑè">
            <a:extLst>
              <a:ext uri="{FF2B5EF4-FFF2-40B4-BE49-F238E27FC236}">
                <a16:creationId xmlns:a16="http://schemas.microsoft.com/office/drawing/2014/main" id="{3A43E03F-0BC6-4BE6-AF5D-CC213FD1F3C8}"/>
              </a:ext>
            </a:extLst>
          </p:cNvPr>
          <p:cNvSpPr/>
          <p:nvPr/>
        </p:nvSpPr>
        <p:spPr bwMode="auto">
          <a:xfrm>
            <a:off x="9122424" y="2308764"/>
            <a:ext cx="190715" cy="232407"/>
          </a:xfrm>
          <a:custGeom>
            <a:avLst/>
            <a:gdLst>
              <a:gd name="T0" fmla="*/ 24 w 25"/>
              <a:gd name="T1" fmla="*/ 8 h 30"/>
              <a:gd name="T2" fmla="*/ 24 w 25"/>
              <a:gd name="T3" fmla="*/ 0 h 30"/>
              <a:gd name="T4" fmla="*/ 6 w 25"/>
              <a:gd name="T5" fmla="*/ 30 h 30"/>
              <a:gd name="T6" fmla="*/ 11 w 25"/>
              <a:gd name="T7" fmla="*/ 27 h 30"/>
              <a:gd name="T8" fmla="*/ 24 w 25"/>
              <a:gd name="T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30">
                <a:moveTo>
                  <a:pt x="24" y="8"/>
                </a:moveTo>
                <a:cubicBezTo>
                  <a:pt x="25" y="4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" y="29"/>
                  <a:pt x="11" y="27"/>
                  <a:pt x="11" y="27"/>
                </a:cubicBezTo>
                <a:cubicBezTo>
                  <a:pt x="20" y="21"/>
                  <a:pt x="23" y="11"/>
                  <a:pt x="24" y="8"/>
                </a:cubicBezTo>
              </a:path>
            </a:pathLst>
          </a:custGeom>
          <a:solidFill>
            <a:srgbClr val="8FD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íṧḷîdè">
            <a:extLst>
              <a:ext uri="{FF2B5EF4-FFF2-40B4-BE49-F238E27FC236}">
                <a16:creationId xmlns:a16="http://schemas.microsoft.com/office/drawing/2014/main" id="{6CCF2428-DC66-4210-8047-005244E41396}"/>
              </a:ext>
            </a:extLst>
          </p:cNvPr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  <a:close/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" name="îS1íde">
            <a:extLst>
              <a:ext uri="{FF2B5EF4-FFF2-40B4-BE49-F238E27FC236}">
                <a16:creationId xmlns:a16="http://schemas.microsoft.com/office/drawing/2014/main" id="{09D561BE-460B-428A-A9CB-5B4030F78527}"/>
              </a:ext>
            </a:extLst>
          </p:cNvPr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" name="îṣḷíḓé">
            <a:extLst>
              <a:ext uri="{FF2B5EF4-FFF2-40B4-BE49-F238E27FC236}">
                <a16:creationId xmlns:a16="http://schemas.microsoft.com/office/drawing/2014/main" id="{FC194236-6341-4115-8562-D7022A79C666}"/>
              </a:ext>
            </a:extLst>
          </p:cNvPr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  <a:close/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" name="iṥ1îḓé">
            <a:extLst>
              <a:ext uri="{FF2B5EF4-FFF2-40B4-BE49-F238E27FC236}">
                <a16:creationId xmlns:a16="http://schemas.microsoft.com/office/drawing/2014/main" id="{65EB6C34-BD87-47BA-8A23-56858B818698}"/>
              </a:ext>
            </a:extLst>
          </p:cNvPr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" name="îśliḓê">
            <a:extLst>
              <a:ext uri="{FF2B5EF4-FFF2-40B4-BE49-F238E27FC236}">
                <a16:creationId xmlns:a16="http://schemas.microsoft.com/office/drawing/2014/main" id="{EDDD3774-CAA5-410D-9402-BA1DF5A978DF}"/>
              </a:ext>
            </a:extLst>
          </p:cNvPr>
          <p:cNvSpPr/>
          <p:nvPr/>
        </p:nvSpPr>
        <p:spPr bwMode="auto">
          <a:xfrm>
            <a:off x="9168859" y="2417333"/>
            <a:ext cx="1140971" cy="581865"/>
          </a:xfrm>
          <a:custGeom>
            <a:avLst/>
            <a:gdLst>
              <a:gd name="T0" fmla="*/ 150 w 150"/>
              <a:gd name="T1" fmla="*/ 0 h 75"/>
              <a:gd name="T2" fmla="*/ 139 w 150"/>
              <a:gd name="T3" fmla="*/ 59 h 75"/>
              <a:gd name="T4" fmla="*/ 78 w 150"/>
              <a:gd name="T5" fmla="*/ 68 h 75"/>
              <a:gd name="T6" fmla="*/ 76 w 150"/>
              <a:gd name="T7" fmla="*/ 60 h 75"/>
              <a:gd name="T8" fmla="*/ 70 w 150"/>
              <a:gd name="T9" fmla="*/ 65 h 75"/>
              <a:gd name="T10" fmla="*/ 7 w 150"/>
              <a:gd name="T11" fmla="*/ 18 h 75"/>
              <a:gd name="T12" fmla="*/ 16 w 150"/>
              <a:gd name="T13" fmla="*/ 0 h 75"/>
              <a:gd name="T14" fmla="*/ 9 w 150"/>
              <a:gd name="T15" fmla="*/ 10 h 75"/>
              <a:gd name="T16" fmla="*/ 6 w 150"/>
              <a:gd name="T17" fmla="*/ 12 h 75"/>
              <a:gd name="T18" fmla="*/ 6 w 150"/>
              <a:gd name="T19" fmla="*/ 12 h 75"/>
              <a:gd name="T20" fmla="*/ 6 w 150"/>
              <a:gd name="T21" fmla="*/ 12 h 75"/>
              <a:gd name="T22" fmla="*/ 5 w 150"/>
              <a:gd name="T23" fmla="*/ 13 h 75"/>
              <a:gd name="T24" fmla="*/ 0 w 150"/>
              <a:gd name="T25" fmla="*/ 16 h 75"/>
              <a:gd name="T26" fmla="*/ 72 w 150"/>
              <a:gd name="T27" fmla="*/ 75 h 75"/>
              <a:gd name="T28" fmla="*/ 93 w 150"/>
              <a:gd name="T29" fmla="*/ 73 h 75"/>
              <a:gd name="T30" fmla="*/ 92 w 150"/>
              <a:gd name="T31" fmla="*/ 69 h 75"/>
              <a:gd name="T32" fmla="*/ 150 w 150"/>
              <a:gd name="T33" fmla="*/ 65 h 75"/>
              <a:gd name="T34" fmla="*/ 150 w 150"/>
              <a:gd name="T35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0" h="75">
                <a:moveTo>
                  <a:pt x="150" y="0"/>
                </a:moveTo>
                <a:cubicBezTo>
                  <a:pt x="139" y="59"/>
                  <a:pt x="139" y="59"/>
                  <a:pt x="139" y="59"/>
                </a:cubicBezTo>
                <a:cubicBezTo>
                  <a:pt x="78" y="68"/>
                  <a:pt x="78" y="68"/>
                  <a:pt x="78" y="68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5"/>
                  <a:pt x="70" y="65"/>
                  <a:pt x="70" y="65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13" y="9"/>
                  <a:pt x="16" y="0"/>
                </a:cubicBezTo>
                <a:cubicBezTo>
                  <a:pt x="14" y="4"/>
                  <a:pt x="11" y="8"/>
                  <a:pt x="9" y="10"/>
                </a:cubicBezTo>
                <a:cubicBezTo>
                  <a:pt x="8" y="11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1" y="15"/>
                  <a:pt x="0" y="16"/>
                </a:cubicBezTo>
                <a:cubicBezTo>
                  <a:pt x="72" y="75"/>
                  <a:pt x="72" y="75"/>
                  <a:pt x="72" y="75"/>
                </a:cubicBezTo>
                <a:cubicBezTo>
                  <a:pt x="93" y="73"/>
                  <a:pt x="93" y="73"/>
                  <a:pt x="93" y="73"/>
                </a:cubicBezTo>
                <a:cubicBezTo>
                  <a:pt x="92" y="69"/>
                  <a:pt x="92" y="69"/>
                  <a:pt x="92" y="69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0" y="0"/>
                  <a:pt x="150" y="0"/>
                  <a:pt x="15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" name="íṣľíḑê">
            <a:extLst>
              <a:ext uri="{FF2B5EF4-FFF2-40B4-BE49-F238E27FC236}">
                <a16:creationId xmlns:a16="http://schemas.microsoft.com/office/drawing/2014/main" id="{FA0728AE-942C-4556-BB50-4062C078B487}"/>
              </a:ext>
            </a:extLst>
          </p:cNvPr>
          <p:cNvSpPr/>
          <p:nvPr/>
        </p:nvSpPr>
        <p:spPr bwMode="auto">
          <a:xfrm>
            <a:off x="8818938" y="1928770"/>
            <a:ext cx="485908" cy="581865"/>
          </a:xfrm>
          <a:custGeom>
            <a:avLst/>
            <a:gdLst>
              <a:gd name="T0" fmla="*/ 54 w 64"/>
              <a:gd name="T1" fmla="*/ 46 h 75"/>
              <a:gd name="T2" fmla="*/ 49 w 64"/>
              <a:gd name="T3" fmla="*/ 30 h 75"/>
              <a:gd name="T4" fmla="*/ 36 w 64"/>
              <a:gd name="T5" fmla="*/ 26 h 75"/>
              <a:gd name="T6" fmla="*/ 12 w 64"/>
              <a:gd name="T7" fmla="*/ 4 h 75"/>
              <a:gd name="T8" fmla="*/ 4 w 64"/>
              <a:gd name="T9" fmla="*/ 12 h 75"/>
              <a:gd name="T10" fmla="*/ 25 w 64"/>
              <a:gd name="T11" fmla="*/ 31 h 75"/>
              <a:gd name="T12" fmla="*/ 14 w 64"/>
              <a:gd name="T13" fmla="*/ 41 h 75"/>
              <a:gd name="T14" fmla="*/ 11 w 64"/>
              <a:gd name="T15" fmla="*/ 49 h 75"/>
              <a:gd name="T16" fmla="*/ 11 w 64"/>
              <a:gd name="T17" fmla="*/ 58 h 75"/>
              <a:gd name="T18" fmla="*/ 17 w 64"/>
              <a:gd name="T19" fmla="*/ 67 h 75"/>
              <a:gd name="T20" fmla="*/ 33 w 64"/>
              <a:gd name="T21" fmla="*/ 71 h 75"/>
              <a:gd name="T22" fmla="*/ 52 w 64"/>
              <a:gd name="T23" fmla="*/ 75 h 75"/>
              <a:gd name="T24" fmla="*/ 64 w 64"/>
              <a:gd name="T25" fmla="*/ 57 h 75"/>
              <a:gd name="T26" fmla="*/ 54 w 64"/>
              <a:gd name="T27" fmla="*/ 4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" h="75">
                <a:moveTo>
                  <a:pt x="54" y="46"/>
                </a:moveTo>
                <a:cubicBezTo>
                  <a:pt x="51" y="41"/>
                  <a:pt x="55" y="34"/>
                  <a:pt x="49" y="30"/>
                </a:cubicBezTo>
                <a:cubicBezTo>
                  <a:pt x="44" y="25"/>
                  <a:pt x="36" y="26"/>
                  <a:pt x="36" y="26"/>
                </a:cubicBezTo>
                <a:cubicBezTo>
                  <a:pt x="36" y="26"/>
                  <a:pt x="17" y="10"/>
                  <a:pt x="12" y="4"/>
                </a:cubicBezTo>
                <a:cubicBezTo>
                  <a:pt x="8" y="0"/>
                  <a:pt x="0" y="3"/>
                  <a:pt x="4" y="12"/>
                </a:cubicBezTo>
                <a:cubicBezTo>
                  <a:pt x="8" y="17"/>
                  <a:pt x="23" y="29"/>
                  <a:pt x="25" y="31"/>
                </a:cubicBezTo>
                <a:cubicBezTo>
                  <a:pt x="14" y="41"/>
                  <a:pt x="14" y="41"/>
                  <a:pt x="14" y="41"/>
                </a:cubicBezTo>
                <a:cubicBezTo>
                  <a:pt x="12" y="43"/>
                  <a:pt x="11" y="46"/>
                  <a:pt x="11" y="49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62"/>
                  <a:pt x="13" y="65"/>
                  <a:pt x="17" y="67"/>
                </a:cubicBezTo>
                <a:cubicBezTo>
                  <a:pt x="21" y="69"/>
                  <a:pt x="28" y="72"/>
                  <a:pt x="33" y="71"/>
                </a:cubicBezTo>
                <a:cubicBezTo>
                  <a:pt x="41" y="70"/>
                  <a:pt x="45" y="72"/>
                  <a:pt x="52" y="75"/>
                </a:cubicBezTo>
                <a:cubicBezTo>
                  <a:pt x="52" y="75"/>
                  <a:pt x="61" y="70"/>
                  <a:pt x="64" y="57"/>
                </a:cubicBezTo>
                <a:cubicBezTo>
                  <a:pt x="64" y="57"/>
                  <a:pt x="57" y="51"/>
                  <a:pt x="54" y="46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" name="iṩliḍê">
            <a:extLst>
              <a:ext uri="{FF2B5EF4-FFF2-40B4-BE49-F238E27FC236}">
                <a16:creationId xmlns:a16="http://schemas.microsoft.com/office/drawing/2014/main" id="{8C745D20-7097-4A75-91E4-69A7497E5742}"/>
              </a:ext>
            </a:extLst>
          </p:cNvPr>
          <p:cNvSpPr/>
          <p:nvPr/>
        </p:nvSpPr>
        <p:spPr bwMode="auto">
          <a:xfrm>
            <a:off x="9001361" y="2154392"/>
            <a:ext cx="159205" cy="162854"/>
          </a:xfrm>
          <a:custGeom>
            <a:avLst/>
            <a:gdLst>
              <a:gd name="T0" fmla="*/ 21 w 21"/>
              <a:gd name="T1" fmla="*/ 10 h 21"/>
              <a:gd name="T2" fmla="*/ 17 w 21"/>
              <a:gd name="T3" fmla="*/ 11 h 21"/>
              <a:gd name="T4" fmla="*/ 12 w 21"/>
              <a:gd name="T5" fmla="*/ 11 h 21"/>
              <a:gd name="T6" fmla="*/ 12 w 21"/>
              <a:gd name="T7" fmla="*/ 11 h 21"/>
              <a:gd name="T8" fmla="*/ 12 w 21"/>
              <a:gd name="T9" fmla="*/ 11 h 21"/>
              <a:gd name="T10" fmla="*/ 11 w 21"/>
              <a:gd name="T11" fmla="*/ 15 h 21"/>
              <a:gd name="T12" fmla="*/ 9 w 21"/>
              <a:gd name="T13" fmla="*/ 18 h 21"/>
              <a:gd name="T14" fmla="*/ 5 w 21"/>
              <a:gd name="T15" fmla="*/ 19 h 21"/>
              <a:gd name="T16" fmla="*/ 3 w 21"/>
              <a:gd name="T17" fmla="*/ 18 h 21"/>
              <a:gd name="T18" fmla="*/ 3 w 21"/>
              <a:gd name="T19" fmla="*/ 16 h 21"/>
              <a:gd name="T20" fmla="*/ 3 w 21"/>
              <a:gd name="T21" fmla="*/ 15 h 21"/>
              <a:gd name="T22" fmla="*/ 4 w 21"/>
              <a:gd name="T23" fmla="*/ 14 h 21"/>
              <a:gd name="T24" fmla="*/ 4 w 21"/>
              <a:gd name="T25" fmla="*/ 9 h 21"/>
              <a:gd name="T26" fmla="*/ 5 w 21"/>
              <a:gd name="T27" fmla="*/ 5 h 21"/>
              <a:gd name="T28" fmla="*/ 6 w 21"/>
              <a:gd name="T29" fmla="*/ 4 h 21"/>
              <a:gd name="T30" fmla="*/ 8 w 21"/>
              <a:gd name="T31" fmla="*/ 3 h 21"/>
              <a:gd name="T32" fmla="*/ 16 w 21"/>
              <a:gd name="T33" fmla="*/ 0 h 21"/>
              <a:gd name="T34" fmla="*/ 12 w 21"/>
              <a:gd name="T35" fmla="*/ 1 h 21"/>
              <a:gd name="T36" fmla="*/ 7 w 21"/>
              <a:gd name="T37" fmla="*/ 2 h 21"/>
              <a:gd name="T38" fmla="*/ 5 w 21"/>
              <a:gd name="T39" fmla="*/ 3 h 21"/>
              <a:gd name="T40" fmla="*/ 3 w 21"/>
              <a:gd name="T41" fmla="*/ 5 h 21"/>
              <a:gd name="T42" fmla="*/ 2 w 21"/>
              <a:gd name="T43" fmla="*/ 9 h 21"/>
              <a:gd name="T44" fmla="*/ 2 w 21"/>
              <a:gd name="T45" fmla="*/ 13 h 21"/>
              <a:gd name="T46" fmla="*/ 1 w 21"/>
              <a:gd name="T47" fmla="*/ 14 h 21"/>
              <a:gd name="T48" fmla="*/ 1 w 21"/>
              <a:gd name="T49" fmla="*/ 15 h 21"/>
              <a:gd name="T50" fmla="*/ 1 w 21"/>
              <a:gd name="T51" fmla="*/ 18 h 21"/>
              <a:gd name="T52" fmla="*/ 5 w 21"/>
              <a:gd name="T53" fmla="*/ 21 h 21"/>
              <a:gd name="T54" fmla="*/ 10 w 21"/>
              <a:gd name="T55" fmla="*/ 20 h 21"/>
              <a:gd name="T56" fmla="*/ 10 w 21"/>
              <a:gd name="T57" fmla="*/ 20 h 21"/>
              <a:gd name="T58" fmla="*/ 10 w 21"/>
              <a:gd name="T59" fmla="*/ 20 h 21"/>
              <a:gd name="T60" fmla="*/ 12 w 21"/>
              <a:gd name="T61" fmla="*/ 16 h 21"/>
              <a:gd name="T62" fmla="*/ 13 w 21"/>
              <a:gd name="T63" fmla="*/ 12 h 21"/>
              <a:gd name="T64" fmla="*/ 17 w 21"/>
              <a:gd name="T65" fmla="*/ 12 h 21"/>
              <a:gd name="T66" fmla="*/ 21 w 21"/>
              <a:gd name="T67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" h="21">
                <a:moveTo>
                  <a:pt x="21" y="10"/>
                </a:moveTo>
                <a:cubicBezTo>
                  <a:pt x="20" y="11"/>
                  <a:pt x="18" y="11"/>
                  <a:pt x="17" y="11"/>
                </a:cubicBezTo>
                <a:cubicBezTo>
                  <a:pt x="15" y="11"/>
                  <a:pt x="14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3"/>
                  <a:pt x="11" y="14"/>
                  <a:pt x="11" y="15"/>
                </a:cubicBezTo>
                <a:cubicBezTo>
                  <a:pt x="10" y="16"/>
                  <a:pt x="10" y="17"/>
                  <a:pt x="9" y="18"/>
                </a:cubicBezTo>
                <a:cubicBezTo>
                  <a:pt x="8" y="19"/>
                  <a:pt x="7" y="19"/>
                  <a:pt x="5" y="19"/>
                </a:cubicBezTo>
                <a:cubicBezTo>
                  <a:pt x="4" y="19"/>
                  <a:pt x="3" y="19"/>
                  <a:pt x="3" y="18"/>
                </a:cubicBezTo>
                <a:cubicBezTo>
                  <a:pt x="2" y="17"/>
                  <a:pt x="2" y="17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4"/>
                  <a:pt x="4" y="14"/>
                </a:cubicBezTo>
                <a:cubicBezTo>
                  <a:pt x="4" y="12"/>
                  <a:pt x="4" y="11"/>
                  <a:pt x="4" y="9"/>
                </a:cubicBezTo>
                <a:cubicBezTo>
                  <a:pt x="4" y="8"/>
                  <a:pt x="4" y="7"/>
                  <a:pt x="5" y="5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7" y="3"/>
                  <a:pt x="8" y="3"/>
                </a:cubicBezTo>
                <a:cubicBezTo>
                  <a:pt x="10" y="2"/>
                  <a:pt x="13" y="1"/>
                  <a:pt x="16" y="0"/>
                </a:cubicBezTo>
                <a:cubicBezTo>
                  <a:pt x="15" y="0"/>
                  <a:pt x="13" y="0"/>
                  <a:pt x="12" y="1"/>
                </a:cubicBezTo>
                <a:cubicBezTo>
                  <a:pt x="10" y="1"/>
                  <a:pt x="9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4" y="3"/>
                  <a:pt x="4" y="4"/>
                  <a:pt x="3" y="5"/>
                </a:cubicBezTo>
                <a:cubicBezTo>
                  <a:pt x="3" y="6"/>
                  <a:pt x="2" y="8"/>
                  <a:pt x="2" y="9"/>
                </a:cubicBezTo>
                <a:cubicBezTo>
                  <a:pt x="2" y="11"/>
                  <a:pt x="2" y="12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6"/>
                  <a:pt x="0" y="17"/>
                  <a:pt x="1" y="18"/>
                </a:cubicBezTo>
                <a:cubicBezTo>
                  <a:pt x="1" y="20"/>
                  <a:pt x="4" y="21"/>
                  <a:pt x="5" y="21"/>
                </a:cubicBezTo>
                <a:cubicBezTo>
                  <a:pt x="7" y="21"/>
                  <a:pt x="9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18"/>
                  <a:pt x="12" y="17"/>
                  <a:pt x="12" y="16"/>
                </a:cubicBezTo>
                <a:cubicBezTo>
                  <a:pt x="12" y="15"/>
                  <a:pt x="13" y="13"/>
                  <a:pt x="13" y="12"/>
                </a:cubicBezTo>
                <a:cubicBezTo>
                  <a:pt x="14" y="12"/>
                  <a:pt x="16" y="12"/>
                  <a:pt x="17" y="12"/>
                </a:cubicBezTo>
                <a:cubicBezTo>
                  <a:pt x="19" y="12"/>
                  <a:pt x="20" y="11"/>
                  <a:pt x="21" y="1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" name="ïSļîďe">
            <a:extLst>
              <a:ext uri="{FF2B5EF4-FFF2-40B4-BE49-F238E27FC236}">
                <a16:creationId xmlns:a16="http://schemas.microsoft.com/office/drawing/2014/main" id="{46644A39-30AF-479A-B4A2-B7203A62ED92}"/>
              </a:ext>
            </a:extLst>
          </p:cNvPr>
          <p:cNvSpPr/>
          <p:nvPr/>
        </p:nvSpPr>
        <p:spPr bwMode="auto">
          <a:xfrm>
            <a:off x="8842156" y="2006806"/>
            <a:ext cx="6634" cy="6786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w 1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íṧ1iḋé">
            <a:extLst>
              <a:ext uri="{FF2B5EF4-FFF2-40B4-BE49-F238E27FC236}">
                <a16:creationId xmlns:a16="http://schemas.microsoft.com/office/drawing/2014/main" id="{E9CD8ADE-03BC-4399-B40E-2E22CBF5FFB6}"/>
              </a:ext>
            </a:extLst>
          </p:cNvPr>
          <p:cNvSpPr/>
          <p:nvPr/>
        </p:nvSpPr>
        <p:spPr bwMode="auto">
          <a:xfrm>
            <a:off x="8848789" y="2013590"/>
            <a:ext cx="0" cy="848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iṩľíḑê">
            <a:extLst>
              <a:ext uri="{FF2B5EF4-FFF2-40B4-BE49-F238E27FC236}">
                <a16:creationId xmlns:a16="http://schemas.microsoft.com/office/drawing/2014/main" id="{1D051163-8D32-46F7-8EAE-47433BDE34D1}"/>
              </a:ext>
            </a:extLst>
          </p:cNvPr>
          <p:cNvSpPr/>
          <p:nvPr/>
        </p:nvSpPr>
        <p:spPr bwMode="auto">
          <a:xfrm>
            <a:off x="8842156" y="1959306"/>
            <a:ext cx="189056" cy="210354"/>
          </a:xfrm>
          <a:custGeom>
            <a:avLst/>
            <a:gdLst>
              <a:gd name="T0" fmla="*/ 1 w 25"/>
              <a:gd name="T1" fmla="*/ 0 h 27"/>
              <a:gd name="T2" fmla="*/ 0 w 25"/>
              <a:gd name="T3" fmla="*/ 6 h 27"/>
              <a:gd name="T4" fmla="*/ 0 w 25"/>
              <a:gd name="T5" fmla="*/ 6 h 27"/>
              <a:gd name="T6" fmla="*/ 0 w 25"/>
              <a:gd name="T7" fmla="*/ 6 h 27"/>
              <a:gd name="T8" fmla="*/ 1 w 25"/>
              <a:gd name="T9" fmla="*/ 7 h 27"/>
              <a:gd name="T10" fmla="*/ 1 w 25"/>
              <a:gd name="T11" fmla="*/ 8 h 27"/>
              <a:gd name="T12" fmla="*/ 1 w 25"/>
              <a:gd name="T13" fmla="*/ 8 h 27"/>
              <a:gd name="T14" fmla="*/ 22 w 25"/>
              <a:gd name="T15" fmla="*/ 27 h 27"/>
              <a:gd name="T16" fmla="*/ 25 w 25"/>
              <a:gd name="T17" fmla="*/ 26 h 27"/>
              <a:gd name="T18" fmla="*/ 12 w 25"/>
              <a:gd name="T19" fmla="*/ 15 h 27"/>
              <a:gd name="T20" fmla="*/ 1 w 25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7">
                <a:moveTo>
                  <a:pt x="1" y="0"/>
                </a:move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5" y="13"/>
                  <a:pt x="20" y="25"/>
                  <a:pt x="22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19" y="20"/>
                  <a:pt x="12" y="15"/>
                </a:cubicBezTo>
                <a:cubicBezTo>
                  <a:pt x="6" y="10"/>
                  <a:pt x="2" y="1"/>
                  <a:pt x="1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íş1íďe">
            <a:extLst>
              <a:ext uri="{FF2B5EF4-FFF2-40B4-BE49-F238E27FC236}">
                <a16:creationId xmlns:a16="http://schemas.microsoft.com/office/drawing/2014/main" id="{A5DDBB48-6571-43DF-8DFB-251EDF300BC9}"/>
              </a:ext>
            </a:extLst>
          </p:cNvPr>
          <p:cNvSpPr/>
          <p:nvPr/>
        </p:nvSpPr>
        <p:spPr bwMode="auto">
          <a:xfrm>
            <a:off x="8933367" y="2356262"/>
            <a:ext cx="129354" cy="100087"/>
          </a:xfrm>
          <a:custGeom>
            <a:avLst/>
            <a:gdLst>
              <a:gd name="T0" fmla="*/ 0 w 17"/>
              <a:gd name="T1" fmla="*/ 0 h 13"/>
              <a:gd name="T2" fmla="*/ 8 w 17"/>
              <a:gd name="T3" fmla="*/ 0 h 13"/>
              <a:gd name="T4" fmla="*/ 16 w 17"/>
              <a:gd name="T5" fmla="*/ 4 h 13"/>
              <a:gd name="T6" fmla="*/ 16 w 17"/>
              <a:gd name="T7" fmla="*/ 9 h 13"/>
              <a:gd name="T8" fmla="*/ 14 w 17"/>
              <a:gd name="T9" fmla="*/ 13 h 13"/>
              <a:gd name="T10" fmla="*/ 11 w 17"/>
              <a:gd name="T11" fmla="*/ 13 h 13"/>
              <a:gd name="T12" fmla="*/ 9 w 17"/>
              <a:gd name="T13" fmla="*/ 12 h 13"/>
              <a:gd name="T14" fmla="*/ 6 w 17"/>
              <a:gd name="T15" fmla="*/ 11 h 13"/>
              <a:gd name="T16" fmla="*/ 10 w 17"/>
              <a:gd name="T17" fmla="*/ 11 h 13"/>
              <a:gd name="T18" fmla="*/ 11 w 17"/>
              <a:gd name="T19" fmla="*/ 12 h 13"/>
              <a:gd name="T20" fmla="*/ 13 w 17"/>
              <a:gd name="T21" fmla="*/ 11 h 13"/>
              <a:gd name="T22" fmla="*/ 14 w 17"/>
              <a:gd name="T23" fmla="*/ 5 h 13"/>
              <a:gd name="T24" fmla="*/ 8 w 17"/>
              <a:gd name="T25" fmla="*/ 2 h 13"/>
              <a:gd name="T26" fmla="*/ 0 w 17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3">
                <a:moveTo>
                  <a:pt x="0" y="0"/>
                </a:moveTo>
                <a:cubicBezTo>
                  <a:pt x="3" y="0"/>
                  <a:pt x="6" y="0"/>
                  <a:pt x="8" y="0"/>
                </a:cubicBezTo>
                <a:cubicBezTo>
                  <a:pt x="11" y="1"/>
                  <a:pt x="14" y="2"/>
                  <a:pt x="16" y="4"/>
                </a:cubicBezTo>
                <a:cubicBezTo>
                  <a:pt x="16" y="6"/>
                  <a:pt x="17" y="7"/>
                  <a:pt x="16" y="9"/>
                </a:cubicBezTo>
                <a:cubicBezTo>
                  <a:pt x="16" y="10"/>
                  <a:pt x="15" y="12"/>
                  <a:pt x="14" y="13"/>
                </a:cubicBezTo>
                <a:cubicBezTo>
                  <a:pt x="13" y="13"/>
                  <a:pt x="12" y="13"/>
                  <a:pt x="11" y="13"/>
                </a:cubicBezTo>
                <a:cubicBezTo>
                  <a:pt x="10" y="13"/>
                  <a:pt x="10" y="13"/>
                  <a:pt x="9" y="12"/>
                </a:cubicBezTo>
                <a:cubicBezTo>
                  <a:pt x="8" y="12"/>
                  <a:pt x="7" y="12"/>
                  <a:pt x="6" y="11"/>
                </a:cubicBezTo>
                <a:cubicBezTo>
                  <a:pt x="7" y="11"/>
                  <a:pt x="8" y="11"/>
                  <a:pt x="10" y="11"/>
                </a:cubicBezTo>
                <a:cubicBezTo>
                  <a:pt x="10" y="11"/>
                  <a:pt x="11" y="12"/>
                  <a:pt x="11" y="12"/>
                </a:cubicBez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5" y="7"/>
                  <a:pt x="14" y="5"/>
                </a:cubicBezTo>
                <a:cubicBezTo>
                  <a:pt x="13" y="4"/>
                  <a:pt x="10" y="2"/>
                  <a:pt x="8" y="2"/>
                </a:cubicBezTo>
                <a:cubicBezTo>
                  <a:pt x="6" y="1"/>
                  <a:pt x="3" y="1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íŝḻiḑè">
            <a:extLst>
              <a:ext uri="{FF2B5EF4-FFF2-40B4-BE49-F238E27FC236}">
                <a16:creationId xmlns:a16="http://schemas.microsoft.com/office/drawing/2014/main" id="{C3318939-CEB7-49B1-9242-F1E7F882D732}"/>
              </a:ext>
            </a:extLst>
          </p:cNvPr>
          <p:cNvSpPr/>
          <p:nvPr/>
        </p:nvSpPr>
        <p:spPr bwMode="auto">
          <a:xfrm>
            <a:off x="8954926" y="2285014"/>
            <a:ext cx="145939" cy="117052"/>
          </a:xfrm>
          <a:custGeom>
            <a:avLst/>
            <a:gdLst>
              <a:gd name="T0" fmla="*/ 0 w 19"/>
              <a:gd name="T1" fmla="*/ 0 h 15"/>
              <a:gd name="T2" fmla="*/ 9 w 19"/>
              <a:gd name="T3" fmla="*/ 1 h 15"/>
              <a:gd name="T4" fmla="*/ 17 w 19"/>
              <a:gd name="T5" fmla="*/ 6 h 15"/>
              <a:gd name="T6" fmla="*/ 19 w 19"/>
              <a:gd name="T7" fmla="*/ 10 h 15"/>
              <a:gd name="T8" fmla="*/ 16 w 19"/>
              <a:gd name="T9" fmla="*/ 14 h 15"/>
              <a:gd name="T10" fmla="*/ 13 w 19"/>
              <a:gd name="T11" fmla="*/ 14 h 15"/>
              <a:gd name="T12" fmla="*/ 11 w 19"/>
              <a:gd name="T13" fmla="*/ 13 h 15"/>
              <a:gd name="T14" fmla="*/ 7 w 19"/>
              <a:gd name="T15" fmla="*/ 12 h 15"/>
              <a:gd name="T16" fmla="*/ 12 w 19"/>
              <a:gd name="T17" fmla="*/ 12 h 15"/>
              <a:gd name="T18" fmla="*/ 14 w 19"/>
              <a:gd name="T19" fmla="*/ 13 h 15"/>
              <a:gd name="T20" fmla="*/ 16 w 19"/>
              <a:gd name="T21" fmla="*/ 13 h 15"/>
              <a:gd name="T22" fmla="*/ 17 w 19"/>
              <a:gd name="T23" fmla="*/ 10 h 15"/>
              <a:gd name="T24" fmla="*/ 15 w 19"/>
              <a:gd name="T25" fmla="*/ 7 h 15"/>
              <a:gd name="T26" fmla="*/ 8 w 19"/>
              <a:gd name="T27" fmla="*/ 3 h 15"/>
              <a:gd name="T28" fmla="*/ 0 w 19"/>
              <a:gd name="T2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5">
                <a:moveTo>
                  <a:pt x="0" y="0"/>
                </a:moveTo>
                <a:cubicBezTo>
                  <a:pt x="3" y="0"/>
                  <a:pt x="6" y="0"/>
                  <a:pt x="9" y="1"/>
                </a:cubicBezTo>
                <a:cubicBezTo>
                  <a:pt x="11" y="2"/>
                  <a:pt x="14" y="3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9" y="12"/>
                  <a:pt x="18" y="14"/>
                  <a:pt x="16" y="14"/>
                </a:cubicBezTo>
                <a:cubicBezTo>
                  <a:pt x="15" y="15"/>
                  <a:pt x="14" y="15"/>
                  <a:pt x="13" y="14"/>
                </a:cubicBezTo>
                <a:cubicBezTo>
                  <a:pt x="13" y="14"/>
                  <a:pt x="12" y="14"/>
                  <a:pt x="11" y="13"/>
                </a:cubicBezTo>
                <a:cubicBezTo>
                  <a:pt x="10" y="13"/>
                  <a:pt x="9" y="12"/>
                  <a:pt x="7" y="12"/>
                </a:cubicBezTo>
                <a:cubicBezTo>
                  <a:pt x="9" y="12"/>
                  <a:pt x="10" y="12"/>
                  <a:pt x="12" y="12"/>
                </a:cubicBezTo>
                <a:cubicBezTo>
                  <a:pt x="12" y="13"/>
                  <a:pt x="13" y="13"/>
                  <a:pt x="14" y="13"/>
                </a:cubicBezTo>
                <a:cubicBezTo>
                  <a:pt x="14" y="13"/>
                  <a:pt x="15" y="13"/>
                  <a:pt x="16" y="13"/>
                </a:cubicBezTo>
                <a:cubicBezTo>
                  <a:pt x="16" y="12"/>
                  <a:pt x="17" y="11"/>
                  <a:pt x="17" y="10"/>
                </a:cubicBezTo>
                <a:cubicBezTo>
                  <a:pt x="17" y="9"/>
                  <a:pt x="16" y="8"/>
                  <a:pt x="15" y="7"/>
                </a:cubicBezTo>
                <a:cubicBezTo>
                  <a:pt x="13" y="5"/>
                  <a:pt x="11" y="4"/>
                  <a:pt x="8" y="3"/>
                </a:cubicBezTo>
                <a:cubicBezTo>
                  <a:pt x="5" y="2"/>
                  <a:pt x="3" y="1"/>
                  <a:pt x="0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íṩḻíḍé">
            <a:extLst>
              <a:ext uri="{FF2B5EF4-FFF2-40B4-BE49-F238E27FC236}">
                <a16:creationId xmlns:a16="http://schemas.microsoft.com/office/drawing/2014/main" id="{BBA6F26B-A486-4704-9964-35383E86EFAC}"/>
              </a:ext>
            </a:extLst>
          </p:cNvPr>
          <p:cNvSpPr/>
          <p:nvPr/>
        </p:nvSpPr>
        <p:spPr bwMode="auto">
          <a:xfrm>
            <a:off x="9046138" y="2254478"/>
            <a:ext cx="91212" cy="86517"/>
          </a:xfrm>
          <a:custGeom>
            <a:avLst/>
            <a:gdLst>
              <a:gd name="T0" fmla="*/ 7 w 12"/>
              <a:gd name="T1" fmla="*/ 0 h 11"/>
              <a:gd name="T2" fmla="*/ 11 w 12"/>
              <a:gd name="T3" fmla="*/ 4 h 11"/>
              <a:gd name="T4" fmla="*/ 11 w 12"/>
              <a:gd name="T5" fmla="*/ 9 h 11"/>
              <a:gd name="T6" fmla="*/ 8 w 12"/>
              <a:gd name="T7" fmla="*/ 11 h 11"/>
              <a:gd name="T8" fmla="*/ 6 w 12"/>
              <a:gd name="T9" fmla="*/ 11 h 11"/>
              <a:gd name="T10" fmla="*/ 5 w 12"/>
              <a:gd name="T11" fmla="*/ 10 h 11"/>
              <a:gd name="T12" fmla="*/ 0 w 12"/>
              <a:gd name="T13" fmla="*/ 8 h 11"/>
              <a:gd name="T14" fmla="*/ 6 w 12"/>
              <a:gd name="T15" fmla="*/ 9 h 11"/>
              <a:gd name="T16" fmla="*/ 8 w 12"/>
              <a:gd name="T17" fmla="*/ 9 h 11"/>
              <a:gd name="T18" fmla="*/ 9 w 12"/>
              <a:gd name="T19" fmla="*/ 8 h 11"/>
              <a:gd name="T20" fmla="*/ 10 w 12"/>
              <a:gd name="T21" fmla="*/ 4 h 11"/>
              <a:gd name="T22" fmla="*/ 7 w 12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1">
                <a:moveTo>
                  <a:pt x="7" y="0"/>
                </a:moveTo>
                <a:cubicBezTo>
                  <a:pt x="9" y="1"/>
                  <a:pt x="10" y="2"/>
                  <a:pt x="11" y="4"/>
                </a:cubicBezTo>
                <a:cubicBezTo>
                  <a:pt x="12" y="5"/>
                  <a:pt x="12" y="8"/>
                  <a:pt x="11" y="9"/>
                </a:cubicBezTo>
                <a:cubicBezTo>
                  <a:pt x="10" y="10"/>
                  <a:pt x="9" y="11"/>
                  <a:pt x="8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2" y="9"/>
                  <a:pt x="0" y="8"/>
                </a:cubicBezTo>
                <a:cubicBezTo>
                  <a:pt x="2" y="8"/>
                  <a:pt x="4" y="8"/>
                  <a:pt x="6" y="9"/>
                </a:cubicBezTo>
                <a:cubicBezTo>
                  <a:pt x="6" y="9"/>
                  <a:pt x="7" y="9"/>
                  <a:pt x="8" y="9"/>
                </a:cubicBezTo>
                <a:cubicBezTo>
                  <a:pt x="8" y="9"/>
                  <a:pt x="9" y="9"/>
                  <a:pt x="9" y="8"/>
                </a:cubicBezTo>
                <a:cubicBezTo>
                  <a:pt x="10" y="7"/>
                  <a:pt x="10" y="6"/>
                  <a:pt x="10" y="4"/>
                </a:cubicBezTo>
                <a:cubicBezTo>
                  <a:pt x="9" y="3"/>
                  <a:pt x="8" y="1"/>
                  <a:pt x="7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iśľïḍé">
            <a:extLst>
              <a:ext uri="{FF2B5EF4-FFF2-40B4-BE49-F238E27FC236}">
                <a16:creationId xmlns:a16="http://schemas.microsoft.com/office/drawing/2014/main" id="{C6FE2617-0A32-45F3-AB4B-41B0187CBD85}"/>
              </a:ext>
            </a:extLst>
          </p:cNvPr>
          <p:cNvSpPr/>
          <p:nvPr/>
        </p:nvSpPr>
        <p:spPr bwMode="auto">
          <a:xfrm>
            <a:off x="9274995" y="2340996"/>
            <a:ext cx="29850" cy="30535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4 w 4"/>
              <a:gd name="T5" fmla="*/ 4 h 4"/>
              <a:gd name="T6" fmla="*/ 4 w 4"/>
              <a:gd name="T7" fmla="*/ 4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8FAC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ïṥ1íḍe">
            <a:extLst>
              <a:ext uri="{FF2B5EF4-FFF2-40B4-BE49-F238E27FC236}">
                <a16:creationId xmlns:a16="http://schemas.microsoft.com/office/drawing/2014/main" id="{22AE2C85-0810-4F1A-AF57-A310297D0886}"/>
              </a:ext>
            </a:extLst>
          </p:cNvPr>
          <p:cNvSpPr/>
          <p:nvPr/>
        </p:nvSpPr>
        <p:spPr bwMode="auto">
          <a:xfrm>
            <a:off x="8910150" y="2340996"/>
            <a:ext cx="394696" cy="169640"/>
          </a:xfrm>
          <a:custGeom>
            <a:avLst/>
            <a:gdLst>
              <a:gd name="T0" fmla="*/ 48 w 52"/>
              <a:gd name="T1" fmla="*/ 0 h 22"/>
              <a:gd name="T2" fmla="*/ 43 w 52"/>
              <a:gd name="T3" fmla="*/ 13 h 22"/>
              <a:gd name="T4" fmla="*/ 38 w 52"/>
              <a:gd name="T5" fmla="*/ 16 h 22"/>
              <a:gd name="T6" fmla="*/ 30 w 52"/>
              <a:gd name="T7" fmla="*/ 13 h 22"/>
              <a:gd name="T8" fmla="*/ 21 w 52"/>
              <a:gd name="T9" fmla="*/ 11 h 22"/>
              <a:gd name="T10" fmla="*/ 19 w 52"/>
              <a:gd name="T11" fmla="*/ 11 h 22"/>
              <a:gd name="T12" fmla="*/ 19 w 52"/>
              <a:gd name="T13" fmla="*/ 11 h 22"/>
              <a:gd name="T14" fmla="*/ 17 w 52"/>
              <a:gd name="T15" fmla="*/ 14 h 22"/>
              <a:gd name="T16" fmla="*/ 16 w 52"/>
              <a:gd name="T17" fmla="*/ 15 h 22"/>
              <a:gd name="T18" fmla="*/ 15 w 52"/>
              <a:gd name="T19" fmla="*/ 15 h 22"/>
              <a:gd name="T20" fmla="*/ 15 w 52"/>
              <a:gd name="T21" fmla="*/ 15 h 22"/>
              <a:gd name="T22" fmla="*/ 14 w 52"/>
              <a:gd name="T23" fmla="*/ 15 h 22"/>
              <a:gd name="T24" fmla="*/ 13 w 52"/>
              <a:gd name="T25" fmla="*/ 15 h 22"/>
              <a:gd name="T26" fmla="*/ 9 w 52"/>
              <a:gd name="T27" fmla="*/ 13 h 22"/>
              <a:gd name="T28" fmla="*/ 9 w 52"/>
              <a:gd name="T29" fmla="*/ 13 h 22"/>
              <a:gd name="T30" fmla="*/ 9 w 52"/>
              <a:gd name="T31" fmla="*/ 13 h 22"/>
              <a:gd name="T32" fmla="*/ 9 w 52"/>
              <a:gd name="T33" fmla="*/ 13 h 22"/>
              <a:gd name="T34" fmla="*/ 0 w 52"/>
              <a:gd name="T35" fmla="*/ 8 h 22"/>
              <a:gd name="T36" fmla="*/ 5 w 52"/>
              <a:gd name="T37" fmla="*/ 14 h 22"/>
              <a:gd name="T38" fmla="*/ 19 w 52"/>
              <a:gd name="T39" fmla="*/ 18 h 22"/>
              <a:gd name="T40" fmla="*/ 19 w 52"/>
              <a:gd name="T41" fmla="*/ 18 h 22"/>
              <a:gd name="T42" fmla="*/ 20 w 52"/>
              <a:gd name="T43" fmla="*/ 18 h 22"/>
              <a:gd name="T44" fmla="*/ 21 w 52"/>
              <a:gd name="T45" fmla="*/ 18 h 22"/>
              <a:gd name="T46" fmla="*/ 21 w 52"/>
              <a:gd name="T47" fmla="*/ 18 h 22"/>
              <a:gd name="T48" fmla="*/ 24 w 52"/>
              <a:gd name="T49" fmla="*/ 18 h 22"/>
              <a:gd name="T50" fmla="*/ 26 w 52"/>
              <a:gd name="T51" fmla="*/ 18 h 22"/>
              <a:gd name="T52" fmla="*/ 40 w 52"/>
              <a:gd name="T53" fmla="*/ 22 h 22"/>
              <a:gd name="T54" fmla="*/ 40 w 52"/>
              <a:gd name="T55" fmla="*/ 22 h 22"/>
              <a:gd name="T56" fmla="*/ 43 w 52"/>
              <a:gd name="T57" fmla="*/ 20 h 22"/>
              <a:gd name="T58" fmla="*/ 52 w 52"/>
              <a:gd name="T59" fmla="*/ 4 h 22"/>
              <a:gd name="T60" fmla="*/ 48 w 52"/>
              <a:gd name="T6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2" h="22">
                <a:moveTo>
                  <a:pt x="48" y="0"/>
                </a:moveTo>
                <a:cubicBezTo>
                  <a:pt x="48" y="3"/>
                  <a:pt x="46" y="9"/>
                  <a:pt x="43" y="13"/>
                </a:cubicBezTo>
                <a:cubicBezTo>
                  <a:pt x="41" y="15"/>
                  <a:pt x="40" y="16"/>
                  <a:pt x="38" y="16"/>
                </a:cubicBezTo>
                <a:cubicBezTo>
                  <a:pt x="34" y="16"/>
                  <a:pt x="31" y="13"/>
                  <a:pt x="30" y="13"/>
                </a:cubicBezTo>
                <a:cubicBezTo>
                  <a:pt x="29" y="13"/>
                  <a:pt x="25" y="11"/>
                  <a:pt x="21" y="11"/>
                </a:cubicBezTo>
                <a:cubicBezTo>
                  <a:pt x="20" y="11"/>
                  <a:pt x="20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1" y="14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2" y="12"/>
                  <a:pt x="0" y="8"/>
                </a:cubicBezTo>
                <a:cubicBezTo>
                  <a:pt x="1" y="11"/>
                  <a:pt x="3" y="13"/>
                  <a:pt x="5" y="14"/>
                </a:cubicBezTo>
                <a:cubicBezTo>
                  <a:pt x="9" y="16"/>
                  <a:pt x="14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8"/>
                  <a:pt x="24" y="18"/>
                </a:cubicBezTo>
                <a:cubicBezTo>
                  <a:pt x="25" y="18"/>
                  <a:pt x="25" y="18"/>
                  <a:pt x="26" y="18"/>
                </a:cubicBezTo>
                <a:cubicBezTo>
                  <a:pt x="31" y="18"/>
                  <a:pt x="35" y="20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2" y="21"/>
                  <a:pt x="43" y="20"/>
                </a:cubicBezTo>
                <a:cubicBezTo>
                  <a:pt x="46" y="17"/>
                  <a:pt x="50" y="12"/>
                  <a:pt x="52" y="4"/>
                </a:cubicBezTo>
                <a:cubicBezTo>
                  <a:pt x="52" y="4"/>
                  <a:pt x="50" y="2"/>
                  <a:pt x="48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iślïḑé">
            <a:extLst>
              <a:ext uri="{FF2B5EF4-FFF2-40B4-BE49-F238E27FC236}">
                <a16:creationId xmlns:a16="http://schemas.microsoft.com/office/drawing/2014/main" id="{6B304AFB-2E2B-4335-909D-0979CD15E60E}"/>
              </a:ext>
            </a:extLst>
          </p:cNvPr>
          <p:cNvSpPr/>
          <p:nvPr/>
        </p:nvSpPr>
        <p:spPr bwMode="auto">
          <a:xfrm>
            <a:off x="8978144" y="2425815"/>
            <a:ext cx="76286" cy="30535"/>
          </a:xfrm>
          <a:custGeom>
            <a:avLst/>
            <a:gdLst>
              <a:gd name="T0" fmla="*/ 4 w 10"/>
              <a:gd name="T1" fmla="*/ 4 h 4"/>
              <a:gd name="T2" fmla="*/ 5 w 10"/>
              <a:gd name="T3" fmla="*/ 4 h 4"/>
              <a:gd name="T4" fmla="*/ 6 w 10"/>
              <a:gd name="T5" fmla="*/ 4 h 4"/>
              <a:gd name="T6" fmla="*/ 6 w 10"/>
              <a:gd name="T7" fmla="*/ 4 h 4"/>
              <a:gd name="T8" fmla="*/ 6 w 10"/>
              <a:gd name="T9" fmla="*/ 4 h 4"/>
              <a:gd name="T10" fmla="*/ 4 w 10"/>
              <a:gd name="T11" fmla="*/ 4 h 4"/>
              <a:gd name="T12" fmla="*/ 0 w 10"/>
              <a:gd name="T13" fmla="*/ 2 h 4"/>
              <a:gd name="T14" fmla="*/ 0 w 10"/>
              <a:gd name="T15" fmla="*/ 2 h 4"/>
              <a:gd name="T16" fmla="*/ 0 w 10"/>
              <a:gd name="T17" fmla="*/ 2 h 4"/>
              <a:gd name="T18" fmla="*/ 0 w 10"/>
              <a:gd name="T19" fmla="*/ 2 h 4"/>
              <a:gd name="T20" fmla="*/ 10 w 10"/>
              <a:gd name="T21" fmla="*/ 0 h 4"/>
              <a:gd name="T22" fmla="*/ 10 w 10"/>
              <a:gd name="T23" fmla="*/ 0 h 4"/>
              <a:gd name="T24" fmla="*/ 8 w 10"/>
              <a:gd name="T25" fmla="*/ 3 h 4"/>
              <a:gd name="T26" fmla="*/ 10 w 10"/>
              <a:gd name="T27" fmla="*/ 0 h 4"/>
              <a:gd name="T28" fmla="*/ 10 w 10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4">
                <a:moveTo>
                  <a:pt x="4" y="4"/>
                </a:moveTo>
                <a:cubicBezTo>
                  <a:pt x="4" y="4"/>
                  <a:pt x="5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5" y="4"/>
                  <a:pt x="4" y="4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9" y="2"/>
                  <a:pt x="8" y="3"/>
                </a:cubicBezTo>
                <a:cubicBezTo>
                  <a:pt x="9" y="2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ïš1îdè">
            <a:extLst>
              <a:ext uri="{FF2B5EF4-FFF2-40B4-BE49-F238E27FC236}">
                <a16:creationId xmlns:a16="http://schemas.microsoft.com/office/drawing/2014/main" id="{0FE75FF4-8F37-4A43-B722-66F04BADC881}"/>
              </a:ext>
            </a:extLst>
          </p:cNvPr>
          <p:cNvSpPr/>
          <p:nvPr/>
        </p:nvSpPr>
        <p:spPr bwMode="auto">
          <a:xfrm>
            <a:off x="9898549" y="5925482"/>
            <a:ext cx="852411" cy="449545"/>
          </a:xfrm>
          <a:custGeom>
            <a:avLst/>
            <a:gdLst>
              <a:gd name="T0" fmla="*/ 109 w 112"/>
              <a:gd name="T1" fmla="*/ 14 h 58"/>
              <a:gd name="T2" fmla="*/ 112 w 112"/>
              <a:gd name="T3" fmla="*/ 49 h 58"/>
              <a:gd name="T4" fmla="*/ 83 w 112"/>
              <a:gd name="T5" fmla="*/ 51 h 58"/>
              <a:gd name="T6" fmla="*/ 77 w 112"/>
              <a:gd name="T7" fmla="*/ 40 h 58"/>
              <a:gd name="T8" fmla="*/ 72 w 112"/>
              <a:gd name="T9" fmla="*/ 50 h 58"/>
              <a:gd name="T10" fmla="*/ 7 w 112"/>
              <a:gd name="T11" fmla="*/ 48 h 58"/>
              <a:gd name="T12" fmla="*/ 15 w 112"/>
              <a:gd name="T13" fmla="*/ 20 h 58"/>
              <a:gd name="T14" fmla="*/ 33 w 112"/>
              <a:gd name="T15" fmla="*/ 21 h 58"/>
              <a:gd name="T16" fmla="*/ 42 w 112"/>
              <a:gd name="T17" fmla="*/ 23 h 58"/>
              <a:gd name="T18" fmla="*/ 57 w 112"/>
              <a:gd name="T19" fmla="*/ 13 h 58"/>
              <a:gd name="T20" fmla="*/ 82 w 112"/>
              <a:gd name="T21" fmla="*/ 0 h 58"/>
              <a:gd name="T22" fmla="*/ 109 w 112"/>
              <a:gd name="T23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" h="58">
                <a:moveTo>
                  <a:pt x="109" y="14"/>
                </a:moveTo>
                <a:cubicBezTo>
                  <a:pt x="112" y="49"/>
                  <a:pt x="112" y="49"/>
                  <a:pt x="112" y="49"/>
                </a:cubicBezTo>
                <a:cubicBezTo>
                  <a:pt x="112" y="49"/>
                  <a:pt x="99" y="53"/>
                  <a:pt x="83" y="51"/>
                </a:cubicBezTo>
                <a:cubicBezTo>
                  <a:pt x="77" y="40"/>
                  <a:pt x="77" y="40"/>
                  <a:pt x="77" y="40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50"/>
                  <a:pt x="28" y="58"/>
                  <a:pt x="7" y="48"/>
                </a:cubicBezTo>
                <a:cubicBezTo>
                  <a:pt x="0" y="41"/>
                  <a:pt x="5" y="24"/>
                  <a:pt x="15" y="20"/>
                </a:cubicBezTo>
                <a:cubicBezTo>
                  <a:pt x="22" y="18"/>
                  <a:pt x="27" y="20"/>
                  <a:pt x="33" y="21"/>
                </a:cubicBezTo>
                <a:cubicBezTo>
                  <a:pt x="36" y="22"/>
                  <a:pt x="39" y="23"/>
                  <a:pt x="42" y="23"/>
                </a:cubicBezTo>
                <a:cubicBezTo>
                  <a:pt x="49" y="23"/>
                  <a:pt x="54" y="19"/>
                  <a:pt x="57" y="13"/>
                </a:cubicBezTo>
                <a:cubicBezTo>
                  <a:pt x="59" y="6"/>
                  <a:pt x="82" y="0"/>
                  <a:pt x="82" y="0"/>
                </a:cubicBezTo>
                <a:cubicBezTo>
                  <a:pt x="82" y="0"/>
                  <a:pt x="105" y="8"/>
                  <a:pt x="109" y="14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íṩļíďé">
            <a:extLst>
              <a:ext uri="{FF2B5EF4-FFF2-40B4-BE49-F238E27FC236}">
                <a16:creationId xmlns:a16="http://schemas.microsoft.com/office/drawing/2014/main" id="{616599D0-EA15-4CE3-9424-8208269455A5}"/>
              </a:ext>
            </a:extLst>
          </p:cNvPr>
          <p:cNvSpPr/>
          <p:nvPr/>
        </p:nvSpPr>
        <p:spPr bwMode="auto">
          <a:xfrm>
            <a:off x="9974835" y="6110389"/>
            <a:ext cx="159205" cy="86517"/>
          </a:xfrm>
          <a:custGeom>
            <a:avLst/>
            <a:gdLst>
              <a:gd name="T0" fmla="*/ 15 w 21"/>
              <a:gd name="T1" fmla="*/ 0 h 11"/>
              <a:gd name="T2" fmla="*/ 7 w 21"/>
              <a:gd name="T3" fmla="*/ 1 h 11"/>
              <a:gd name="T4" fmla="*/ 1 w 21"/>
              <a:gd name="T5" fmla="*/ 7 h 11"/>
              <a:gd name="T6" fmla="*/ 2 w 21"/>
              <a:gd name="T7" fmla="*/ 11 h 11"/>
              <a:gd name="T8" fmla="*/ 4 w 21"/>
              <a:gd name="T9" fmla="*/ 10 h 11"/>
              <a:gd name="T10" fmla="*/ 11 w 21"/>
              <a:gd name="T11" fmla="*/ 6 h 11"/>
              <a:gd name="T12" fmla="*/ 20 w 21"/>
              <a:gd name="T13" fmla="*/ 4 h 11"/>
              <a:gd name="T14" fmla="*/ 21 w 21"/>
              <a:gd name="T15" fmla="*/ 2 h 11"/>
              <a:gd name="T16" fmla="*/ 19 w 21"/>
              <a:gd name="T17" fmla="*/ 0 h 11"/>
              <a:gd name="T18" fmla="*/ 18 w 21"/>
              <a:gd name="T19" fmla="*/ 0 h 11"/>
              <a:gd name="T20" fmla="*/ 17 w 21"/>
              <a:gd name="T21" fmla="*/ 0 h 11"/>
              <a:gd name="T22" fmla="*/ 15 w 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1">
                <a:moveTo>
                  <a:pt x="15" y="0"/>
                </a:moveTo>
                <a:cubicBezTo>
                  <a:pt x="12" y="0"/>
                  <a:pt x="10" y="0"/>
                  <a:pt x="7" y="1"/>
                </a:cubicBezTo>
                <a:cubicBezTo>
                  <a:pt x="4" y="2"/>
                  <a:pt x="2" y="4"/>
                  <a:pt x="1" y="7"/>
                </a:cubicBezTo>
                <a:cubicBezTo>
                  <a:pt x="0" y="9"/>
                  <a:pt x="1" y="11"/>
                  <a:pt x="2" y="11"/>
                </a:cubicBezTo>
                <a:cubicBezTo>
                  <a:pt x="3" y="11"/>
                  <a:pt x="3" y="11"/>
                  <a:pt x="4" y="10"/>
                </a:cubicBezTo>
                <a:cubicBezTo>
                  <a:pt x="6" y="9"/>
                  <a:pt x="9" y="7"/>
                  <a:pt x="11" y="6"/>
                </a:cubicBezTo>
                <a:cubicBezTo>
                  <a:pt x="14" y="5"/>
                  <a:pt x="18" y="6"/>
                  <a:pt x="20" y="4"/>
                </a:cubicBezTo>
                <a:cubicBezTo>
                  <a:pt x="20" y="3"/>
                  <a:pt x="21" y="2"/>
                  <a:pt x="21" y="2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îṣľïḑé">
            <a:extLst>
              <a:ext uri="{FF2B5EF4-FFF2-40B4-BE49-F238E27FC236}">
                <a16:creationId xmlns:a16="http://schemas.microsoft.com/office/drawing/2014/main" id="{2170AFE8-17BD-433E-B095-2B28B867D67D}"/>
              </a:ext>
            </a:extLst>
          </p:cNvPr>
          <p:cNvSpPr/>
          <p:nvPr/>
        </p:nvSpPr>
        <p:spPr bwMode="auto">
          <a:xfrm>
            <a:off x="10331388" y="6025569"/>
            <a:ext cx="419572" cy="295172"/>
          </a:xfrm>
          <a:custGeom>
            <a:avLst/>
            <a:gdLst>
              <a:gd name="T0" fmla="*/ 0 w 55"/>
              <a:gd name="T1" fmla="*/ 0 h 38"/>
              <a:gd name="T2" fmla="*/ 40 w 55"/>
              <a:gd name="T3" fmla="*/ 8 h 38"/>
              <a:gd name="T4" fmla="*/ 43 w 55"/>
              <a:gd name="T5" fmla="*/ 8 h 38"/>
              <a:gd name="T6" fmla="*/ 49 w 55"/>
              <a:gd name="T7" fmla="*/ 32 h 38"/>
              <a:gd name="T8" fmla="*/ 45 w 55"/>
              <a:gd name="T9" fmla="*/ 38 h 38"/>
              <a:gd name="T10" fmla="*/ 55 w 55"/>
              <a:gd name="T11" fmla="*/ 36 h 38"/>
              <a:gd name="T12" fmla="*/ 52 w 55"/>
              <a:gd name="T13" fmla="*/ 1 h 38"/>
              <a:gd name="T14" fmla="*/ 52 w 55"/>
              <a:gd name="T15" fmla="*/ 1 h 38"/>
              <a:gd name="T16" fmla="*/ 37 w 55"/>
              <a:gd name="T17" fmla="*/ 3 h 38"/>
              <a:gd name="T18" fmla="*/ 0 w 55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38">
                <a:moveTo>
                  <a:pt x="0" y="0"/>
                </a:moveTo>
                <a:cubicBezTo>
                  <a:pt x="0" y="0"/>
                  <a:pt x="16" y="8"/>
                  <a:pt x="40" y="8"/>
                </a:cubicBezTo>
                <a:cubicBezTo>
                  <a:pt x="41" y="8"/>
                  <a:pt x="42" y="8"/>
                  <a:pt x="43" y="8"/>
                </a:cubicBezTo>
                <a:cubicBezTo>
                  <a:pt x="47" y="8"/>
                  <a:pt x="49" y="32"/>
                  <a:pt x="49" y="32"/>
                </a:cubicBezTo>
                <a:cubicBezTo>
                  <a:pt x="49" y="32"/>
                  <a:pt x="47" y="37"/>
                  <a:pt x="45" y="38"/>
                </a:cubicBezTo>
                <a:cubicBezTo>
                  <a:pt x="51" y="37"/>
                  <a:pt x="55" y="36"/>
                  <a:pt x="55" y="36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49" y="2"/>
                  <a:pt x="43" y="3"/>
                  <a:pt x="37" y="3"/>
                </a:cubicBezTo>
                <a:cubicBezTo>
                  <a:pt x="24" y="3"/>
                  <a:pt x="7" y="1"/>
                  <a:pt x="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ísļíḍê">
            <a:extLst>
              <a:ext uri="{FF2B5EF4-FFF2-40B4-BE49-F238E27FC236}">
                <a16:creationId xmlns:a16="http://schemas.microsoft.com/office/drawing/2014/main" id="{1D4B0863-BB23-4359-9749-7BF50ADDEF65}"/>
              </a:ext>
            </a:extLst>
          </p:cNvPr>
          <p:cNvSpPr/>
          <p:nvPr/>
        </p:nvSpPr>
        <p:spPr bwMode="auto">
          <a:xfrm>
            <a:off x="10993085" y="5908518"/>
            <a:ext cx="593703" cy="427492"/>
          </a:xfrm>
          <a:custGeom>
            <a:avLst/>
            <a:gdLst>
              <a:gd name="T0" fmla="*/ 77 w 78"/>
              <a:gd name="T1" fmla="*/ 43 h 55"/>
              <a:gd name="T2" fmla="*/ 54 w 78"/>
              <a:gd name="T3" fmla="*/ 20 h 55"/>
              <a:gd name="T4" fmla="*/ 52 w 78"/>
              <a:gd name="T5" fmla="*/ 10 h 55"/>
              <a:gd name="T6" fmla="*/ 10 w 78"/>
              <a:gd name="T7" fmla="*/ 10 h 55"/>
              <a:gd name="T8" fmla="*/ 3 w 78"/>
              <a:gd name="T9" fmla="*/ 31 h 55"/>
              <a:gd name="T10" fmla="*/ 2 w 78"/>
              <a:gd name="T11" fmla="*/ 47 h 55"/>
              <a:gd name="T12" fmla="*/ 6 w 78"/>
              <a:gd name="T13" fmla="*/ 47 h 55"/>
              <a:gd name="T14" fmla="*/ 11 w 78"/>
              <a:gd name="T15" fmla="*/ 52 h 55"/>
              <a:gd name="T16" fmla="*/ 11 w 78"/>
              <a:gd name="T17" fmla="*/ 52 h 55"/>
              <a:gd name="T18" fmla="*/ 48 w 78"/>
              <a:gd name="T19" fmla="*/ 55 h 55"/>
              <a:gd name="T20" fmla="*/ 77 w 78"/>
              <a:gd name="T21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" h="55">
                <a:moveTo>
                  <a:pt x="77" y="43"/>
                </a:moveTo>
                <a:cubicBezTo>
                  <a:pt x="76" y="34"/>
                  <a:pt x="72" y="22"/>
                  <a:pt x="54" y="20"/>
                </a:cubicBezTo>
                <a:cubicBezTo>
                  <a:pt x="54" y="16"/>
                  <a:pt x="53" y="13"/>
                  <a:pt x="52" y="10"/>
                </a:cubicBezTo>
                <a:cubicBezTo>
                  <a:pt x="51" y="2"/>
                  <a:pt x="17" y="0"/>
                  <a:pt x="10" y="10"/>
                </a:cubicBezTo>
                <a:cubicBezTo>
                  <a:pt x="7" y="15"/>
                  <a:pt x="5" y="27"/>
                  <a:pt x="3" y="31"/>
                </a:cubicBezTo>
                <a:cubicBezTo>
                  <a:pt x="0" y="35"/>
                  <a:pt x="2" y="47"/>
                  <a:pt x="2" y="47"/>
                </a:cubicBezTo>
                <a:cubicBezTo>
                  <a:pt x="2" y="47"/>
                  <a:pt x="4" y="47"/>
                  <a:pt x="6" y="47"/>
                </a:cubicBezTo>
                <a:cubicBezTo>
                  <a:pt x="8" y="47"/>
                  <a:pt x="11" y="49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21" y="55"/>
                  <a:pt x="48" y="55"/>
                </a:cubicBezTo>
                <a:cubicBezTo>
                  <a:pt x="75" y="55"/>
                  <a:pt x="78" y="54"/>
                  <a:pt x="77" y="43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îṧḻiḓe">
            <a:extLst>
              <a:ext uri="{FF2B5EF4-FFF2-40B4-BE49-F238E27FC236}">
                <a16:creationId xmlns:a16="http://schemas.microsoft.com/office/drawing/2014/main" id="{CEDB13E0-6C32-47E5-ACF7-92570B23270E}"/>
              </a:ext>
            </a:extLst>
          </p:cNvPr>
          <p:cNvSpPr/>
          <p:nvPr/>
        </p:nvSpPr>
        <p:spPr bwMode="auto">
          <a:xfrm>
            <a:off x="11077662" y="6312260"/>
            <a:ext cx="288559" cy="23750"/>
          </a:xfrm>
          <a:custGeom>
            <a:avLst/>
            <a:gdLst>
              <a:gd name="T0" fmla="*/ 37 w 38"/>
              <a:gd name="T1" fmla="*/ 3 h 3"/>
              <a:gd name="T2" fmla="*/ 37 w 38"/>
              <a:gd name="T3" fmla="*/ 3 h 3"/>
              <a:gd name="T4" fmla="*/ 37 w 38"/>
              <a:gd name="T5" fmla="*/ 3 h 3"/>
              <a:gd name="T6" fmla="*/ 37 w 38"/>
              <a:gd name="T7" fmla="*/ 3 h 3"/>
              <a:gd name="T8" fmla="*/ 37 w 38"/>
              <a:gd name="T9" fmla="*/ 3 h 3"/>
              <a:gd name="T10" fmla="*/ 37 w 38"/>
              <a:gd name="T11" fmla="*/ 3 h 3"/>
              <a:gd name="T12" fmla="*/ 37 w 38"/>
              <a:gd name="T13" fmla="*/ 3 h 3"/>
              <a:gd name="T14" fmla="*/ 37 w 38"/>
              <a:gd name="T15" fmla="*/ 3 h 3"/>
              <a:gd name="T16" fmla="*/ 37 w 38"/>
              <a:gd name="T17" fmla="*/ 3 h 3"/>
              <a:gd name="T18" fmla="*/ 37 w 38"/>
              <a:gd name="T19" fmla="*/ 3 h 3"/>
              <a:gd name="T20" fmla="*/ 37 w 38"/>
              <a:gd name="T21" fmla="*/ 3 h 3"/>
              <a:gd name="T22" fmla="*/ 37 w 38"/>
              <a:gd name="T23" fmla="*/ 3 h 3"/>
              <a:gd name="T24" fmla="*/ 37 w 38"/>
              <a:gd name="T25" fmla="*/ 3 h 3"/>
              <a:gd name="T26" fmla="*/ 37 w 38"/>
              <a:gd name="T27" fmla="*/ 3 h 3"/>
              <a:gd name="T28" fmla="*/ 37 w 38"/>
              <a:gd name="T29" fmla="*/ 3 h 3"/>
              <a:gd name="T30" fmla="*/ 38 w 38"/>
              <a:gd name="T31" fmla="*/ 3 h 3"/>
              <a:gd name="T32" fmla="*/ 38 w 38"/>
              <a:gd name="T33" fmla="*/ 3 h 3"/>
              <a:gd name="T34" fmla="*/ 38 w 38"/>
              <a:gd name="T35" fmla="*/ 3 h 3"/>
              <a:gd name="T36" fmla="*/ 0 w 38"/>
              <a:gd name="T37" fmla="*/ 0 h 3"/>
              <a:gd name="T38" fmla="*/ 0 w 38"/>
              <a:gd name="T39" fmla="*/ 0 h 3"/>
              <a:gd name="T40" fmla="*/ 0 w 38"/>
              <a:gd name="T41" fmla="*/ 0 h 3"/>
              <a:gd name="T42" fmla="*/ 0 w 38"/>
              <a:gd name="T4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"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8" y="3"/>
                </a:move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íṥḷîďè">
            <a:extLst>
              <a:ext uri="{FF2B5EF4-FFF2-40B4-BE49-F238E27FC236}">
                <a16:creationId xmlns:a16="http://schemas.microsoft.com/office/drawing/2014/main" id="{0274AD2E-A59D-44BD-BD78-103797B9B269}"/>
              </a:ext>
            </a:extLst>
          </p:cNvPr>
          <p:cNvSpPr/>
          <p:nvPr/>
        </p:nvSpPr>
        <p:spPr bwMode="auto">
          <a:xfrm>
            <a:off x="11069371" y="6103603"/>
            <a:ext cx="509126" cy="232407"/>
          </a:xfrm>
          <a:custGeom>
            <a:avLst/>
            <a:gdLst>
              <a:gd name="T0" fmla="*/ 10 w 67"/>
              <a:gd name="T1" fmla="*/ 0 h 30"/>
              <a:gd name="T2" fmla="*/ 1 w 67"/>
              <a:gd name="T3" fmla="*/ 27 h 30"/>
              <a:gd name="T4" fmla="*/ 1 w 67"/>
              <a:gd name="T5" fmla="*/ 27 h 30"/>
              <a:gd name="T6" fmla="*/ 1 w 67"/>
              <a:gd name="T7" fmla="*/ 27 h 30"/>
              <a:gd name="T8" fmla="*/ 1 w 67"/>
              <a:gd name="T9" fmla="*/ 27 h 30"/>
              <a:gd name="T10" fmla="*/ 38 w 67"/>
              <a:gd name="T11" fmla="*/ 30 h 30"/>
              <a:gd name="T12" fmla="*/ 38 w 67"/>
              <a:gd name="T13" fmla="*/ 30 h 30"/>
              <a:gd name="T14" fmla="*/ 38 w 67"/>
              <a:gd name="T15" fmla="*/ 30 h 30"/>
              <a:gd name="T16" fmla="*/ 38 w 67"/>
              <a:gd name="T17" fmla="*/ 30 h 30"/>
              <a:gd name="T18" fmla="*/ 38 w 67"/>
              <a:gd name="T19" fmla="*/ 30 h 30"/>
              <a:gd name="T20" fmla="*/ 38 w 67"/>
              <a:gd name="T21" fmla="*/ 30 h 30"/>
              <a:gd name="T22" fmla="*/ 38 w 67"/>
              <a:gd name="T23" fmla="*/ 30 h 30"/>
              <a:gd name="T24" fmla="*/ 38 w 67"/>
              <a:gd name="T25" fmla="*/ 30 h 30"/>
              <a:gd name="T26" fmla="*/ 38 w 67"/>
              <a:gd name="T27" fmla="*/ 30 h 30"/>
              <a:gd name="T28" fmla="*/ 38 w 67"/>
              <a:gd name="T29" fmla="*/ 30 h 30"/>
              <a:gd name="T30" fmla="*/ 38 w 67"/>
              <a:gd name="T31" fmla="*/ 30 h 30"/>
              <a:gd name="T32" fmla="*/ 39 w 67"/>
              <a:gd name="T33" fmla="*/ 30 h 30"/>
              <a:gd name="T34" fmla="*/ 39 w 67"/>
              <a:gd name="T35" fmla="*/ 30 h 30"/>
              <a:gd name="T36" fmla="*/ 67 w 67"/>
              <a:gd name="T37" fmla="*/ 23 h 30"/>
              <a:gd name="T38" fmla="*/ 43 w 67"/>
              <a:gd name="T39" fmla="*/ 25 h 30"/>
              <a:gd name="T40" fmla="*/ 18 w 67"/>
              <a:gd name="T41" fmla="*/ 24 h 30"/>
              <a:gd name="T42" fmla="*/ 7 w 67"/>
              <a:gd name="T43" fmla="*/ 9 h 30"/>
              <a:gd name="T44" fmla="*/ 10 w 67"/>
              <a:gd name="T4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7" h="30">
                <a:moveTo>
                  <a:pt x="10" y="0"/>
                </a:moveTo>
                <a:cubicBezTo>
                  <a:pt x="2" y="5"/>
                  <a:pt x="0" y="14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1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59" y="30"/>
                  <a:pt x="66" y="29"/>
                  <a:pt x="67" y="23"/>
                </a:cubicBezTo>
                <a:cubicBezTo>
                  <a:pt x="63" y="25"/>
                  <a:pt x="55" y="25"/>
                  <a:pt x="43" y="25"/>
                </a:cubicBezTo>
                <a:cubicBezTo>
                  <a:pt x="32" y="25"/>
                  <a:pt x="24" y="25"/>
                  <a:pt x="18" y="24"/>
                </a:cubicBezTo>
                <a:cubicBezTo>
                  <a:pt x="10" y="23"/>
                  <a:pt x="5" y="16"/>
                  <a:pt x="7" y="9"/>
                </a:cubicBezTo>
                <a:cubicBezTo>
                  <a:pt x="7" y="6"/>
                  <a:pt x="8" y="3"/>
                  <a:pt x="1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ïšḷîdè">
            <a:extLst>
              <a:ext uri="{FF2B5EF4-FFF2-40B4-BE49-F238E27FC236}">
                <a16:creationId xmlns:a16="http://schemas.microsoft.com/office/drawing/2014/main" id="{5CA17D9C-EB26-4DE3-85CD-3354BAD5B938}"/>
              </a:ext>
            </a:extLst>
          </p:cNvPr>
          <p:cNvSpPr/>
          <p:nvPr/>
        </p:nvSpPr>
        <p:spPr bwMode="auto">
          <a:xfrm>
            <a:off x="11321446" y="6103603"/>
            <a:ext cx="220566" cy="123837"/>
          </a:xfrm>
          <a:custGeom>
            <a:avLst/>
            <a:gdLst>
              <a:gd name="T0" fmla="*/ 8 w 29"/>
              <a:gd name="T1" fmla="*/ 0 h 16"/>
              <a:gd name="T2" fmla="*/ 6 w 29"/>
              <a:gd name="T3" fmla="*/ 0 h 16"/>
              <a:gd name="T4" fmla="*/ 4 w 29"/>
              <a:gd name="T5" fmla="*/ 0 h 16"/>
              <a:gd name="T6" fmla="*/ 3 w 29"/>
              <a:gd name="T7" fmla="*/ 1 h 16"/>
              <a:gd name="T8" fmla="*/ 0 w 29"/>
              <a:gd name="T9" fmla="*/ 3 h 16"/>
              <a:gd name="T10" fmla="*/ 1 w 29"/>
              <a:gd name="T11" fmla="*/ 6 h 16"/>
              <a:gd name="T12" fmla="*/ 13 w 29"/>
              <a:gd name="T13" fmla="*/ 9 h 16"/>
              <a:gd name="T14" fmla="*/ 24 w 29"/>
              <a:gd name="T15" fmla="*/ 15 h 16"/>
              <a:gd name="T16" fmla="*/ 26 w 29"/>
              <a:gd name="T17" fmla="*/ 16 h 16"/>
              <a:gd name="T18" fmla="*/ 28 w 29"/>
              <a:gd name="T19" fmla="*/ 11 h 16"/>
              <a:gd name="T20" fmla="*/ 19 w 29"/>
              <a:gd name="T21" fmla="*/ 2 h 16"/>
              <a:gd name="T22" fmla="*/ 8 w 29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16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6"/>
                  <a:pt x="1" y="6"/>
                </a:cubicBezTo>
                <a:cubicBezTo>
                  <a:pt x="5" y="9"/>
                  <a:pt x="9" y="8"/>
                  <a:pt x="13" y="9"/>
                </a:cubicBezTo>
                <a:cubicBezTo>
                  <a:pt x="17" y="10"/>
                  <a:pt x="20" y="13"/>
                  <a:pt x="24" y="15"/>
                </a:cubicBezTo>
                <a:cubicBezTo>
                  <a:pt x="25" y="16"/>
                  <a:pt x="26" y="16"/>
                  <a:pt x="26" y="16"/>
                </a:cubicBezTo>
                <a:cubicBezTo>
                  <a:pt x="28" y="16"/>
                  <a:pt x="29" y="13"/>
                  <a:pt x="28" y="11"/>
                </a:cubicBezTo>
                <a:cubicBezTo>
                  <a:pt x="27" y="6"/>
                  <a:pt x="23" y="3"/>
                  <a:pt x="19" y="2"/>
                </a:cubicBezTo>
                <a:cubicBezTo>
                  <a:pt x="16" y="0"/>
                  <a:pt x="12" y="0"/>
                  <a:pt x="8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ïṥļíḓé">
            <a:extLst>
              <a:ext uri="{FF2B5EF4-FFF2-40B4-BE49-F238E27FC236}">
                <a16:creationId xmlns:a16="http://schemas.microsoft.com/office/drawing/2014/main" id="{0AFC1767-F663-4BA5-BAFB-A54D6A54505A}"/>
              </a:ext>
            </a:extLst>
          </p:cNvPr>
          <p:cNvSpPr/>
          <p:nvPr/>
        </p:nvSpPr>
        <p:spPr bwMode="auto">
          <a:xfrm>
            <a:off x="11039521" y="6001819"/>
            <a:ext cx="356553" cy="286691"/>
          </a:xfrm>
          <a:custGeom>
            <a:avLst/>
            <a:gdLst>
              <a:gd name="T0" fmla="*/ 0 w 47"/>
              <a:gd name="T1" fmla="*/ 35 h 37"/>
              <a:gd name="T2" fmla="*/ 0 w 47"/>
              <a:gd name="T3" fmla="*/ 35 h 37"/>
              <a:gd name="T4" fmla="*/ 0 w 47"/>
              <a:gd name="T5" fmla="*/ 35 h 37"/>
              <a:gd name="T6" fmla="*/ 0 w 47"/>
              <a:gd name="T7" fmla="*/ 35 h 37"/>
              <a:gd name="T8" fmla="*/ 0 w 47"/>
              <a:gd name="T9" fmla="*/ 35 h 37"/>
              <a:gd name="T10" fmla="*/ 0 w 47"/>
              <a:gd name="T11" fmla="*/ 35 h 37"/>
              <a:gd name="T12" fmla="*/ 3 w 47"/>
              <a:gd name="T13" fmla="*/ 37 h 37"/>
              <a:gd name="T14" fmla="*/ 3 w 47"/>
              <a:gd name="T15" fmla="*/ 36 h 37"/>
              <a:gd name="T16" fmla="*/ 0 w 47"/>
              <a:gd name="T17" fmla="*/ 35 h 37"/>
              <a:gd name="T18" fmla="*/ 47 w 47"/>
              <a:gd name="T19" fmla="*/ 0 h 37"/>
              <a:gd name="T20" fmla="*/ 47 w 47"/>
              <a:gd name="T21" fmla="*/ 0 h 37"/>
              <a:gd name="T22" fmla="*/ 47 w 47"/>
              <a:gd name="T23" fmla="*/ 3 h 37"/>
              <a:gd name="T24" fmla="*/ 47 w 47"/>
              <a:gd name="T25" fmla="*/ 3 h 37"/>
              <a:gd name="T26" fmla="*/ 47 w 47"/>
              <a:gd name="T27" fmla="*/ 3 h 37"/>
              <a:gd name="T28" fmla="*/ 47 w 47"/>
              <a:gd name="T2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7" h="37"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1" y="35"/>
                  <a:pt x="3" y="36"/>
                  <a:pt x="3" y="37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1" y="35"/>
                  <a:pt x="0" y="35"/>
                </a:cubicBezTo>
                <a:moveTo>
                  <a:pt x="47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1"/>
                  <a:pt x="47" y="2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2"/>
                  <a:pt x="47" y="1"/>
                  <a:pt x="47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ï$ḷîḍè">
            <a:extLst>
              <a:ext uri="{FF2B5EF4-FFF2-40B4-BE49-F238E27FC236}">
                <a16:creationId xmlns:a16="http://schemas.microsoft.com/office/drawing/2014/main" id="{D3F081C7-1F25-46A4-A621-7C052B73B1C2}"/>
              </a:ext>
            </a:extLst>
          </p:cNvPr>
          <p:cNvSpPr/>
          <p:nvPr/>
        </p:nvSpPr>
        <p:spPr bwMode="auto">
          <a:xfrm>
            <a:off x="11009669" y="6001819"/>
            <a:ext cx="386405" cy="279906"/>
          </a:xfrm>
          <a:custGeom>
            <a:avLst/>
            <a:gdLst>
              <a:gd name="T0" fmla="*/ 51 w 51"/>
              <a:gd name="T1" fmla="*/ 0 h 36"/>
              <a:gd name="T2" fmla="*/ 10 w 51"/>
              <a:gd name="T3" fmla="*/ 4 h 36"/>
              <a:gd name="T4" fmla="*/ 5 w 51"/>
              <a:gd name="T5" fmla="*/ 4 h 36"/>
              <a:gd name="T6" fmla="*/ 1 w 51"/>
              <a:gd name="T7" fmla="*/ 19 h 36"/>
              <a:gd name="T8" fmla="*/ 0 w 51"/>
              <a:gd name="T9" fmla="*/ 26 h 36"/>
              <a:gd name="T10" fmla="*/ 0 w 51"/>
              <a:gd name="T11" fmla="*/ 35 h 36"/>
              <a:gd name="T12" fmla="*/ 4 w 51"/>
              <a:gd name="T13" fmla="*/ 35 h 36"/>
              <a:gd name="T14" fmla="*/ 4 w 51"/>
              <a:gd name="T15" fmla="*/ 35 h 36"/>
              <a:gd name="T16" fmla="*/ 4 w 51"/>
              <a:gd name="T17" fmla="*/ 35 h 36"/>
              <a:gd name="T18" fmla="*/ 4 w 51"/>
              <a:gd name="T19" fmla="*/ 35 h 36"/>
              <a:gd name="T20" fmla="*/ 4 w 51"/>
              <a:gd name="T21" fmla="*/ 35 h 36"/>
              <a:gd name="T22" fmla="*/ 7 w 51"/>
              <a:gd name="T23" fmla="*/ 36 h 36"/>
              <a:gd name="T24" fmla="*/ 5 w 51"/>
              <a:gd name="T25" fmla="*/ 31 h 36"/>
              <a:gd name="T26" fmla="*/ 6 w 51"/>
              <a:gd name="T27" fmla="*/ 19 h 36"/>
              <a:gd name="T28" fmla="*/ 10 w 51"/>
              <a:gd name="T29" fmla="*/ 7 h 36"/>
              <a:gd name="T30" fmla="*/ 14 w 51"/>
              <a:gd name="T31" fmla="*/ 7 h 36"/>
              <a:gd name="T32" fmla="*/ 21 w 51"/>
              <a:gd name="T33" fmla="*/ 7 h 36"/>
              <a:gd name="T34" fmla="*/ 51 w 51"/>
              <a:gd name="T35" fmla="*/ 3 h 36"/>
              <a:gd name="T36" fmla="*/ 51 w 51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" h="36">
                <a:moveTo>
                  <a:pt x="51" y="0"/>
                </a:moveTo>
                <a:cubicBezTo>
                  <a:pt x="41" y="3"/>
                  <a:pt x="21" y="4"/>
                  <a:pt x="10" y="4"/>
                </a:cubicBezTo>
                <a:cubicBezTo>
                  <a:pt x="8" y="4"/>
                  <a:pt x="7" y="4"/>
                  <a:pt x="5" y="4"/>
                </a:cubicBezTo>
                <a:cubicBezTo>
                  <a:pt x="4" y="9"/>
                  <a:pt x="3" y="16"/>
                  <a:pt x="1" y="19"/>
                </a:cubicBezTo>
                <a:cubicBezTo>
                  <a:pt x="0" y="20"/>
                  <a:pt x="0" y="23"/>
                  <a:pt x="0" y="26"/>
                </a:cubicBezTo>
                <a:cubicBezTo>
                  <a:pt x="0" y="30"/>
                  <a:pt x="0" y="35"/>
                  <a:pt x="0" y="35"/>
                </a:cubicBezTo>
                <a:cubicBezTo>
                  <a:pt x="0" y="35"/>
                  <a:pt x="2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5" y="35"/>
                  <a:pt x="6" y="36"/>
                  <a:pt x="7" y="36"/>
                </a:cubicBezTo>
                <a:cubicBezTo>
                  <a:pt x="7" y="35"/>
                  <a:pt x="5" y="31"/>
                  <a:pt x="5" y="31"/>
                </a:cubicBezTo>
                <a:cubicBezTo>
                  <a:pt x="5" y="31"/>
                  <a:pt x="4" y="21"/>
                  <a:pt x="6" y="19"/>
                </a:cubicBezTo>
                <a:cubicBezTo>
                  <a:pt x="8" y="18"/>
                  <a:pt x="10" y="7"/>
                  <a:pt x="10" y="7"/>
                </a:cubicBezTo>
                <a:cubicBezTo>
                  <a:pt x="10" y="7"/>
                  <a:pt x="11" y="7"/>
                  <a:pt x="14" y="7"/>
                </a:cubicBezTo>
                <a:cubicBezTo>
                  <a:pt x="16" y="7"/>
                  <a:pt x="18" y="7"/>
                  <a:pt x="21" y="7"/>
                </a:cubicBezTo>
                <a:cubicBezTo>
                  <a:pt x="38" y="7"/>
                  <a:pt x="51" y="3"/>
                  <a:pt x="51" y="3"/>
                </a:cubicBezTo>
                <a:cubicBezTo>
                  <a:pt x="51" y="2"/>
                  <a:pt x="51" y="1"/>
                  <a:pt x="51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iśľídè">
            <a:extLst>
              <a:ext uri="{FF2B5EF4-FFF2-40B4-BE49-F238E27FC236}">
                <a16:creationId xmlns:a16="http://schemas.microsoft.com/office/drawing/2014/main" id="{890C1EAA-D523-4911-90A4-0714E8AE6020}"/>
              </a:ext>
            </a:extLst>
          </p:cNvPr>
          <p:cNvSpPr/>
          <p:nvPr/>
        </p:nvSpPr>
        <p:spPr bwMode="auto">
          <a:xfrm>
            <a:off x="10293245" y="4683719"/>
            <a:ext cx="434497" cy="1387653"/>
          </a:xfrm>
          <a:custGeom>
            <a:avLst/>
            <a:gdLst>
              <a:gd name="T0" fmla="*/ 1 w 57"/>
              <a:gd name="T1" fmla="*/ 14 h 179"/>
              <a:gd name="T2" fmla="*/ 2 w 57"/>
              <a:gd name="T3" fmla="*/ 118 h 179"/>
              <a:gd name="T4" fmla="*/ 0 w 57"/>
              <a:gd name="T5" fmla="*/ 172 h 179"/>
              <a:gd name="T6" fmla="*/ 57 w 57"/>
              <a:gd name="T7" fmla="*/ 174 h 179"/>
              <a:gd name="T8" fmla="*/ 54 w 57"/>
              <a:gd name="T9" fmla="*/ 10 h 179"/>
              <a:gd name="T10" fmla="*/ 27 w 57"/>
              <a:gd name="T11" fmla="*/ 0 h 179"/>
              <a:gd name="T12" fmla="*/ 1 w 57"/>
              <a:gd name="T13" fmla="*/ 1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179">
                <a:moveTo>
                  <a:pt x="1" y="14"/>
                </a:moveTo>
                <a:cubicBezTo>
                  <a:pt x="1" y="14"/>
                  <a:pt x="1" y="89"/>
                  <a:pt x="2" y="118"/>
                </a:cubicBezTo>
                <a:cubicBezTo>
                  <a:pt x="2" y="147"/>
                  <a:pt x="0" y="172"/>
                  <a:pt x="0" y="172"/>
                </a:cubicBezTo>
                <a:cubicBezTo>
                  <a:pt x="0" y="172"/>
                  <a:pt x="45" y="179"/>
                  <a:pt x="57" y="174"/>
                </a:cubicBezTo>
                <a:cubicBezTo>
                  <a:pt x="57" y="174"/>
                  <a:pt x="50" y="49"/>
                  <a:pt x="54" y="10"/>
                </a:cubicBezTo>
                <a:cubicBezTo>
                  <a:pt x="27" y="0"/>
                  <a:pt x="27" y="0"/>
                  <a:pt x="27" y="0"/>
                </a:cubicBezTo>
                <a:cubicBezTo>
                  <a:pt x="1" y="14"/>
                  <a:pt x="1" y="14"/>
                  <a:pt x="1" y="14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í$ḷíďè">
            <a:extLst>
              <a:ext uri="{FF2B5EF4-FFF2-40B4-BE49-F238E27FC236}">
                <a16:creationId xmlns:a16="http://schemas.microsoft.com/office/drawing/2014/main" id="{49AA8F16-520C-4BC7-B4BF-C66FC9C65F98}"/>
              </a:ext>
            </a:extLst>
          </p:cNvPr>
          <p:cNvSpPr/>
          <p:nvPr/>
        </p:nvSpPr>
        <p:spPr bwMode="auto">
          <a:xfrm>
            <a:off x="10293245" y="4799074"/>
            <a:ext cx="434497" cy="1250245"/>
          </a:xfrm>
          <a:custGeom>
            <a:avLst/>
            <a:gdLst>
              <a:gd name="T0" fmla="*/ 53 w 57"/>
              <a:gd name="T1" fmla="*/ 0 h 161"/>
              <a:gd name="T2" fmla="*/ 23 w 57"/>
              <a:gd name="T3" fmla="*/ 1 h 161"/>
              <a:gd name="T4" fmla="*/ 1 w 57"/>
              <a:gd name="T5" fmla="*/ 1 h 161"/>
              <a:gd name="T6" fmla="*/ 1 w 57"/>
              <a:gd name="T7" fmla="*/ 11 h 161"/>
              <a:gd name="T8" fmla="*/ 23 w 57"/>
              <a:gd name="T9" fmla="*/ 12 h 161"/>
              <a:gd name="T10" fmla="*/ 42 w 57"/>
              <a:gd name="T11" fmla="*/ 33 h 161"/>
              <a:gd name="T12" fmla="*/ 42 w 57"/>
              <a:gd name="T13" fmla="*/ 75 h 161"/>
              <a:gd name="T14" fmla="*/ 38 w 57"/>
              <a:gd name="T15" fmla="*/ 85 h 161"/>
              <a:gd name="T16" fmla="*/ 45 w 57"/>
              <a:gd name="T17" fmla="*/ 92 h 161"/>
              <a:gd name="T18" fmla="*/ 47 w 57"/>
              <a:gd name="T19" fmla="*/ 150 h 161"/>
              <a:gd name="T20" fmla="*/ 3 w 57"/>
              <a:gd name="T21" fmla="*/ 157 h 161"/>
              <a:gd name="T22" fmla="*/ 0 w 57"/>
              <a:gd name="T23" fmla="*/ 157 h 161"/>
              <a:gd name="T24" fmla="*/ 42 w 57"/>
              <a:gd name="T25" fmla="*/ 161 h 161"/>
              <a:gd name="T26" fmla="*/ 57 w 57"/>
              <a:gd name="T27" fmla="*/ 159 h 161"/>
              <a:gd name="T28" fmla="*/ 53 w 57"/>
              <a:gd name="T29" fmla="*/ 29 h 161"/>
              <a:gd name="T30" fmla="*/ 53 w 57"/>
              <a:gd name="T31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161">
                <a:moveTo>
                  <a:pt x="53" y="0"/>
                </a:moveTo>
                <a:cubicBezTo>
                  <a:pt x="48" y="1"/>
                  <a:pt x="36" y="1"/>
                  <a:pt x="23" y="1"/>
                </a:cubicBezTo>
                <a:cubicBezTo>
                  <a:pt x="16" y="1"/>
                  <a:pt x="8" y="1"/>
                  <a:pt x="1" y="1"/>
                </a:cubicBezTo>
                <a:cubicBezTo>
                  <a:pt x="1" y="2"/>
                  <a:pt x="1" y="6"/>
                  <a:pt x="1" y="11"/>
                </a:cubicBezTo>
                <a:cubicBezTo>
                  <a:pt x="7" y="11"/>
                  <a:pt x="15" y="12"/>
                  <a:pt x="23" y="12"/>
                </a:cubicBezTo>
                <a:cubicBezTo>
                  <a:pt x="34" y="13"/>
                  <a:pt x="42" y="22"/>
                  <a:pt x="42" y="33"/>
                </a:cubicBezTo>
                <a:cubicBezTo>
                  <a:pt x="42" y="75"/>
                  <a:pt x="42" y="75"/>
                  <a:pt x="42" y="75"/>
                </a:cubicBezTo>
                <a:cubicBezTo>
                  <a:pt x="38" y="85"/>
                  <a:pt x="38" y="85"/>
                  <a:pt x="38" y="85"/>
                </a:cubicBezTo>
                <a:cubicBezTo>
                  <a:pt x="45" y="92"/>
                  <a:pt x="45" y="92"/>
                  <a:pt x="45" y="92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18" y="157"/>
                  <a:pt x="3" y="157"/>
                </a:cubicBezTo>
                <a:cubicBezTo>
                  <a:pt x="2" y="157"/>
                  <a:pt x="1" y="157"/>
                  <a:pt x="0" y="157"/>
                </a:cubicBezTo>
                <a:cubicBezTo>
                  <a:pt x="0" y="157"/>
                  <a:pt x="24" y="161"/>
                  <a:pt x="42" y="161"/>
                </a:cubicBezTo>
                <a:cubicBezTo>
                  <a:pt x="48" y="161"/>
                  <a:pt x="54" y="160"/>
                  <a:pt x="57" y="159"/>
                </a:cubicBezTo>
                <a:cubicBezTo>
                  <a:pt x="57" y="159"/>
                  <a:pt x="53" y="81"/>
                  <a:pt x="53" y="29"/>
                </a:cubicBezTo>
                <a:cubicBezTo>
                  <a:pt x="53" y="18"/>
                  <a:pt x="53" y="8"/>
                  <a:pt x="53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išḷïďé">
            <a:extLst>
              <a:ext uri="{FF2B5EF4-FFF2-40B4-BE49-F238E27FC236}">
                <a16:creationId xmlns:a16="http://schemas.microsoft.com/office/drawing/2014/main" id="{273B7EFF-A228-4BBE-809D-108604C394A1}"/>
              </a:ext>
            </a:extLst>
          </p:cNvPr>
          <p:cNvSpPr/>
          <p:nvPr/>
        </p:nvSpPr>
        <p:spPr bwMode="auto">
          <a:xfrm>
            <a:off x="10933383" y="4683719"/>
            <a:ext cx="485908" cy="1357117"/>
          </a:xfrm>
          <a:custGeom>
            <a:avLst/>
            <a:gdLst>
              <a:gd name="T0" fmla="*/ 0 w 64"/>
              <a:gd name="T1" fmla="*/ 17 h 175"/>
              <a:gd name="T2" fmla="*/ 9 w 64"/>
              <a:gd name="T3" fmla="*/ 120 h 175"/>
              <a:gd name="T4" fmla="*/ 12 w 64"/>
              <a:gd name="T5" fmla="*/ 174 h 175"/>
              <a:gd name="T6" fmla="*/ 64 w 64"/>
              <a:gd name="T7" fmla="*/ 169 h 175"/>
              <a:gd name="T8" fmla="*/ 54 w 64"/>
              <a:gd name="T9" fmla="*/ 15 h 175"/>
              <a:gd name="T10" fmla="*/ 25 w 64"/>
              <a:gd name="T11" fmla="*/ 0 h 175"/>
              <a:gd name="T12" fmla="*/ 0 w 64"/>
              <a:gd name="T13" fmla="*/ 1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75">
                <a:moveTo>
                  <a:pt x="0" y="17"/>
                </a:moveTo>
                <a:cubicBezTo>
                  <a:pt x="0" y="17"/>
                  <a:pt x="6" y="91"/>
                  <a:pt x="9" y="120"/>
                </a:cubicBezTo>
                <a:cubicBezTo>
                  <a:pt x="13" y="149"/>
                  <a:pt x="12" y="174"/>
                  <a:pt x="12" y="174"/>
                </a:cubicBezTo>
                <a:cubicBezTo>
                  <a:pt x="12" y="174"/>
                  <a:pt x="52" y="175"/>
                  <a:pt x="64" y="169"/>
                </a:cubicBezTo>
                <a:cubicBezTo>
                  <a:pt x="64" y="169"/>
                  <a:pt x="54" y="54"/>
                  <a:pt x="54" y="1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17"/>
                  <a:pt x="0" y="17"/>
                  <a:pt x="0" y="1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iṧ1íḑê">
            <a:extLst>
              <a:ext uri="{FF2B5EF4-FFF2-40B4-BE49-F238E27FC236}">
                <a16:creationId xmlns:a16="http://schemas.microsoft.com/office/drawing/2014/main" id="{BE010BCD-2021-4E01-A48C-3432A8D194FF}"/>
              </a:ext>
            </a:extLst>
          </p:cNvPr>
          <p:cNvSpPr/>
          <p:nvPr/>
        </p:nvSpPr>
        <p:spPr bwMode="auto">
          <a:xfrm>
            <a:off x="11343005" y="4807556"/>
            <a:ext cx="0" cy="62767"/>
          </a:xfrm>
          <a:custGeom>
            <a:avLst/>
            <a:gdLst>
              <a:gd name="T0" fmla="*/ 0 h 8"/>
              <a:gd name="T1" fmla="*/ 0 h 8"/>
              <a:gd name="T2" fmla="*/ 8 h 8"/>
              <a:gd name="T3" fmla="*/ 8 h 8"/>
              <a:gd name="T4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5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0" y="2"/>
                  <a:pt x="0" y="0"/>
                </a:cubicBezTo>
              </a:path>
            </a:pathLst>
          </a:custGeom>
          <a:solidFill>
            <a:srgbClr val="8EA7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iṡḻiḋé">
            <a:extLst>
              <a:ext uri="{FF2B5EF4-FFF2-40B4-BE49-F238E27FC236}">
                <a16:creationId xmlns:a16="http://schemas.microsoft.com/office/drawing/2014/main" id="{C55028F5-7A72-4602-9717-A1F32BA3E480}"/>
              </a:ext>
            </a:extLst>
          </p:cNvPr>
          <p:cNvSpPr/>
          <p:nvPr/>
        </p:nvSpPr>
        <p:spPr bwMode="auto">
          <a:xfrm>
            <a:off x="10933383" y="4807556"/>
            <a:ext cx="485908" cy="1226495"/>
          </a:xfrm>
          <a:custGeom>
            <a:avLst/>
            <a:gdLst>
              <a:gd name="T0" fmla="*/ 54 w 64"/>
              <a:gd name="T1" fmla="*/ 0 h 158"/>
              <a:gd name="T2" fmla="*/ 8 w 64"/>
              <a:gd name="T3" fmla="*/ 2 h 158"/>
              <a:gd name="T4" fmla="*/ 0 w 64"/>
              <a:gd name="T5" fmla="*/ 2 h 158"/>
              <a:gd name="T6" fmla="*/ 9 w 64"/>
              <a:gd name="T7" fmla="*/ 104 h 158"/>
              <a:gd name="T8" fmla="*/ 12 w 64"/>
              <a:gd name="T9" fmla="*/ 156 h 158"/>
              <a:gd name="T10" fmla="*/ 12 w 64"/>
              <a:gd name="T11" fmla="*/ 158 h 158"/>
              <a:gd name="T12" fmla="*/ 12 w 64"/>
              <a:gd name="T13" fmla="*/ 158 h 158"/>
              <a:gd name="T14" fmla="*/ 20 w 64"/>
              <a:gd name="T15" fmla="*/ 158 h 158"/>
              <a:gd name="T16" fmla="*/ 64 w 64"/>
              <a:gd name="T17" fmla="*/ 153 h 158"/>
              <a:gd name="T18" fmla="*/ 55 w 64"/>
              <a:gd name="T19" fmla="*/ 153 h 158"/>
              <a:gd name="T20" fmla="*/ 20 w 64"/>
              <a:gd name="T21" fmla="*/ 147 h 158"/>
              <a:gd name="T22" fmla="*/ 17 w 64"/>
              <a:gd name="T23" fmla="*/ 89 h 158"/>
              <a:gd name="T24" fmla="*/ 23 w 64"/>
              <a:gd name="T25" fmla="*/ 81 h 158"/>
              <a:gd name="T26" fmla="*/ 16 w 64"/>
              <a:gd name="T27" fmla="*/ 72 h 158"/>
              <a:gd name="T28" fmla="*/ 12 w 64"/>
              <a:gd name="T29" fmla="*/ 30 h 158"/>
              <a:gd name="T30" fmla="*/ 30 w 64"/>
              <a:gd name="T31" fmla="*/ 10 h 158"/>
              <a:gd name="T32" fmla="*/ 54 w 64"/>
              <a:gd name="T33" fmla="*/ 8 h 158"/>
              <a:gd name="T34" fmla="*/ 54 w 64"/>
              <a:gd name="T35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58">
                <a:moveTo>
                  <a:pt x="54" y="0"/>
                </a:moveTo>
                <a:cubicBezTo>
                  <a:pt x="44" y="1"/>
                  <a:pt x="27" y="2"/>
                  <a:pt x="8" y="2"/>
                </a:cubicBezTo>
                <a:cubicBezTo>
                  <a:pt x="5" y="2"/>
                  <a:pt x="3" y="2"/>
                  <a:pt x="0" y="2"/>
                </a:cubicBezTo>
                <a:cubicBezTo>
                  <a:pt x="1" y="10"/>
                  <a:pt x="7" y="77"/>
                  <a:pt x="9" y="104"/>
                </a:cubicBezTo>
                <a:cubicBezTo>
                  <a:pt x="12" y="128"/>
                  <a:pt x="12" y="150"/>
                  <a:pt x="12" y="156"/>
                </a:cubicBezTo>
                <a:cubicBezTo>
                  <a:pt x="12" y="157"/>
                  <a:pt x="12" y="158"/>
                  <a:pt x="12" y="158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2" y="158"/>
                  <a:pt x="15" y="158"/>
                  <a:pt x="20" y="158"/>
                </a:cubicBezTo>
                <a:cubicBezTo>
                  <a:pt x="32" y="158"/>
                  <a:pt x="55" y="157"/>
                  <a:pt x="64" y="153"/>
                </a:cubicBezTo>
                <a:cubicBezTo>
                  <a:pt x="61" y="153"/>
                  <a:pt x="58" y="153"/>
                  <a:pt x="55" y="153"/>
                </a:cubicBezTo>
                <a:cubicBezTo>
                  <a:pt x="35" y="153"/>
                  <a:pt x="20" y="147"/>
                  <a:pt x="20" y="147"/>
                </a:cubicBezTo>
                <a:cubicBezTo>
                  <a:pt x="17" y="89"/>
                  <a:pt x="17" y="89"/>
                  <a:pt x="17" y="89"/>
                </a:cubicBezTo>
                <a:cubicBezTo>
                  <a:pt x="23" y="81"/>
                  <a:pt x="23" y="81"/>
                  <a:pt x="23" y="81"/>
                </a:cubicBezTo>
                <a:cubicBezTo>
                  <a:pt x="16" y="72"/>
                  <a:pt x="16" y="72"/>
                  <a:pt x="16" y="72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19"/>
                  <a:pt x="19" y="10"/>
                  <a:pt x="30" y="10"/>
                </a:cubicBezTo>
                <a:cubicBezTo>
                  <a:pt x="39" y="9"/>
                  <a:pt x="50" y="9"/>
                  <a:pt x="54" y="8"/>
                </a:cubicBezTo>
                <a:cubicBezTo>
                  <a:pt x="54" y="5"/>
                  <a:pt x="54" y="2"/>
                  <a:pt x="54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íṧ1iḑé">
            <a:extLst>
              <a:ext uri="{FF2B5EF4-FFF2-40B4-BE49-F238E27FC236}">
                <a16:creationId xmlns:a16="http://schemas.microsoft.com/office/drawing/2014/main" id="{A4293D35-650C-45B5-A938-01E62B53DC03}"/>
              </a:ext>
            </a:extLst>
          </p:cNvPr>
          <p:cNvSpPr/>
          <p:nvPr/>
        </p:nvSpPr>
        <p:spPr bwMode="auto">
          <a:xfrm>
            <a:off x="9951617" y="6296993"/>
            <a:ext cx="494199" cy="39017"/>
          </a:xfrm>
          <a:custGeom>
            <a:avLst/>
            <a:gdLst>
              <a:gd name="T0" fmla="*/ 31 w 65"/>
              <a:gd name="T1" fmla="*/ 5 h 5"/>
              <a:gd name="T2" fmla="*/ 31 w 65"/>
              <a:gd name="T3" fmla="*/ 5 h 5"/>
              <a:gd name="T4" fmla="*/ 31 w 65"/>
              <a:gd name="T5" fmla="*/ 5 h 5"/>
              <a:gd name="T6" fmla="*/ 31 w 65"/>
              <a:gd name="T7" fmla="*/ 5 h 5"/>
              <a:gd name="T8" fmla="*/ 65 w 65"/>
              <a:gd name="T9" fmla="*/ 2 h 5"/>
              <a:gd name="T10" fmla="*/ 31 w 65"/>
              <a:gd name="T11" fmla="*/ 5 h 5"/>
              <a:gd name="T12" fmla="*/ 65 w 65"/>
              <a:gd name="T13" fmla="*/ 2 h 5"/>
              <a:gd name="T14" fmla="*/ 0 w 65"/>
              <a:gd name="T15" fmla="*/ 0 h 5"/>
              <a:gd name="T16" fmla="*/ 1 w 65"/>
              <a:gd name="T17" fmla="*/ 0 h 5"/>
              <a:gd name="T18" fmla="*/ 0 w 65"/>
              <a:gd name="T19" fmla="*/ 0 h 5"/>
              <a:gd name="T20" fmla="*/ 0 w 65"/>
              <a:gd name="T21" fmla="*/ 0 h 5"/>
              <a:gd name="T22" fmla="*/ 0 w 65"/>
              <a:gd name="T23" fmla="*/ 0 h 5"/>
              <a:gd name="T24" fmla="*/ 0 w 65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">
                <a:moveTo>
                  <a:pt x="31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moveTo>
                  <a:pt x="65" y="2"/>
                </a:moveTo>
                <a:cubicBezTo>
                  <a:pt x="64" y="2"/>
                  <a:pt x="48" y="5"/>
                  <a:pt x="31" y="5"/>
                </a:cubicBezTo>
                <a:cubicBezTo>
                  <a:pt x="48" y="5"/>
                  <a:pt x="64" y="2"/>
                  <a:pt x="65" y="2"/>
                </a:cubicBezTo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iŝḷíḋê">
            <a:extLst>
              <a:ext uri="{FF2B5EF4-FFF2-40B4-BE49-F238E27FC236}">
                <a16:creationId xmlns:a16="http://schemas.microsoft.com/office/drawing/2014/main" id="{161E49A8-2DD7-4B38-866B-D19E57BDA29F}"/>
              </a:ext>
            </a:extLst>
          </p:cNvPr>
          <p:cNvSpPr/>
          <p:nvPr/>
        </p:nvSpPr>
        <p:spPr bwMode="auto">
          <a:xfrm>
            <a:off x="9936692" y="6234226"/>
            <a:ext cx="547267" cy="101784"/>
          </a:xfrm>
          <a:custGeom>
            <a:avLst/>
            <a:gdLst>
              <a:gd name="T0" fmla="*/ 72 w 72"/>
              <a:gd name="T1" fmla="*/ 0 h 13"/>
              <a:gd name="T2" fmla="*/ 59 w 72"/>
              <a:gd name="T3" fmla="*/ 5 h 13"/>
              <a:gd name="T4" fmla="*/ 25 w 72"/>
              <a:gd name="T5" fmla="*/ 9 h 13"/>
              <a:gd name="T6" fmla="*/ 0 w 72"/>
              <a:gd name="T7" fmla="*/ 4 h 13"/>
              <a:gd name="T8" fmla="*/ 2 w 72"/>
              <a:gd name="T9" fmla="*/ 8 h 13"/>
              <a:gd name="T10" fmla="*/ 2 w 72"/>
              <a:gd name="T11" fmla="*/ 8 h 13"/>
              <a:gd name="T12" fmla="*/ 2 w 72"/>
              <a:gd name="T13" fmla="*/ 8 h 13"/>
              <a:gd name="T14" fmla="*/ 2 w 72"/>
              <a:gd name="T15" fmla="*/ 8 h 13"/>
              <a:gd name="T16" fmla="*/ 3 w 72"/>
              <a:gd name="T17" fmla="*/ 8 h 13"/>
              <a:gd name="T18" fmla="*/ 33 w 72"/>
              <a:gd name="T19" fmla="*/ 13 h 13"/>
              <a:gd name="T20" fmla="*/ 33 w 72"/>
              <a:gd name="T21" fmla="*/ 13 h 13"/>
              <a:gd name="T22" fmla="*/ 33 w 72"/>
              <a:gd name="T23" fmla="*/ 13 h 13"/>
              <a:gd name="T24" fmla="*/ 67 w 72"/>
              <a:gd name="T25" fmla="*/ 10 h 13"/>
              <a:gd name="T26" fmla="*/ 67 w 72"/>
              <a:gd name="T27" fmla="*/ 10 h 13"/>
              <a:gd name="T28" fmla="*/ 72 w 72"/>
              <a:gd name="T2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3">
                <a:moveTo>
                  <a:pt x="72" y="0"/>
                </a:moveTo>
                <a:cubicBezTo>
                  <a:pt x="72" y="0"/>
                  <a:pt x="64" y="4"/>
                  <a:pt x="59" y="5"/>
                </a:cubicBezTo>
                <a:cubicBezTo>
                  <a:pt x="56" y="6"/>
                  <a:pt x="40" y="9"/>
                  <a:pt x="25" y="9"/>
                </a:cubicBezTo>
                <a:cubicBezTo>
                  <a:pt x="15" y="9"/>
                  <a:pt x="5" y="8"/>
                  <a:pt x="0" y="4"/>
                </a:cubicBezTo>
                <a:cubicBezTo>
                  <a:pt x="0" y="6"/>
                  <a:pt x="1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11" y="12"/>
                  <a:pt x="22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50" y="13"/>
                  <a:pt x="66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72" y="0"/>
                  <a:pt x="72" y="0"/>
                  <a:pt x="72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îṥļiḋê">
            <a:extLst>
              <a:ext uri="{FF2B5EF4-FFF2-40B4-BE49-F238E27FC236}">
                <a16:creationId xmlns:a16="http://schemas.microsoft.com/office/drawing/2014/main" id="{FAFE7546-0FC3-4E7A-ADB6-42596AACCAFC}"/>
              </a:ext>
            </a:extLst>
          </p:cNvPr>
          <p:cNvSpPr/>
          <p:nvPr/>
        </p:nvSpPr>
        <p:spPr bwMode="auto">
          <a:xfrm>
            <a:off x="10202033" y="2278228"/>
            <a:ext cx="1240475" cy="2553078"/>
          </a:xfrm>
          <a:custGeom>
            <a:avLst/>
            <a:gdLst>
              <a:gd name="T0" fmla="*/ 134 w 163"/>
              <a:gd name="T1" fmla="*/ 101 h 329"/>
              <a:gd name="T2" fmla="*/ 150 w 163"/>
              <a:gd name="T3" fmla="*/ 20 h 329"/>
              <a:gd name="T4" fmla="*/ 111 w 163"/>
              <a:gd name="T5" fmla="*/ 4 h 329"/>
              <a:gd name="T6" fmla="*/ 60 w 163"/>
              <a:gd name="T7" fmla="*/ 0 h 329"/>
              <a:gd name="T8" fmla="*/ 14 w 163"/>
              <a:gd name="T9" fmla="*/ 18 h 329"/>
              <a:gd name="T10" fmla="*/ 14 w 163"/>
              <a:gd name="T11" fmla="*/ 114 h 329"/>
              <a:gd name="T12" fmla="*/ 0 w 163"/>
              <a:gd name="T13" fmla="*/ 324 h 329"/>
              <a:gd name="T14" fmla="*/ 68 w 163"/>
              <a:gd name="T15" fmla="*/ 325 h 329"/>
              <a:gd name="T16" fmla="*/ 75 w 163"/>
              <a:gd name="T17" fmla="*/ 284 h 329"/>
              <a:gd name="T18" fmla="*/ 89 w 163"/>
              <a:gd name="T19" fmla="*/ 328 h 329"/>
              <a:gd name="T20" fmla="*/ 163 w 163"/>
              <a:gd name="T21" fmla="*/ 325 h 329"/>
              <a:gd name="T22" fmla="*/ 134 w 163"/>
              <a:gd name="T23" fmla="*/ 10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29">
                <a:moveTo>
                  <a:pt x="134" y="101"/>
                </a:moveTo>
                <a:cubicBezTo>
                  <a:pt x="150" y="20"/>
                  <a:pt x="150" y="20"/>
                  <a:pt x="150" y="20"/>
                </a:cubicBezTo>
                <a:cubicBezTo>
                  <a:pt x="111" y="4"/>
                  <a:pt x="111" y="4"/>
                  <a:pt x="111" y="4"/>
                </a:cubicBezTo>
                <a:cubicBezTo>
                  <a:pt x="60" y="0"/>
                  <a:pt x="60" y="0"/>
                  <a:pt x="60" y="0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3" y="191"/>
                  <a:pt x="0" y="324"/>
                  <a:pt x="0" y="324"/>
                </a:cubicBezTo>
                <a:cubicBezTo>
                  <a:pt x="23" y="328"/>
                  <a:pt x="68" y="325"/>
                  <a:pt x="68" y="325"/>
                </a:cubicBezTo>
                <a:cubicBezTo>
                  <a:pt x="75" y="284"/>
                  <a:pt x="75" y="284"/>
                  <a:pt x="75" y="284"/>
                </a:cubicBezTo>
                <a:cubicBezTo>
                  <a:pt x="89" y="328"/>
                  <a:pt x="89" y="328"/>
                  <a:pt x="89" y="328"/>
                </a:cubicBezTo>
                <a:cubicBezTo>
                  <a:pt x="129" y="329"/>
                  <a:pt x="163" y="325"/>
                  <a:pt x="163" y="325"/>
                </a:cubicBezTo>
                <a:cubicBezTo>
                  <a:pt x="142" y="265"/>
                  <a:pt x="134" y="101"/>
                  <a:pt x="134" y="101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64" name="ïşlïḑé">
            <a:extLst>
              <a:ext uri="{FF2B5EF4-FFF2-40B4-BE49-F238E27FC236}">
                <a16:creationId xmlns:a16="http://schemas.microsoft.com/office/drawing/2014/main" id="{71A79FDB-3DDB-4626-B447-25E439175DAE}"/>
              </a:ext>
            </a:extLst>
          </p:cNvPr>
          <p:cNvSpPr/>
          <p:nvPr/>
        </p:nvSpPr>
        <p:spPr bwMode="auto">
          <a:xfrm>
            <a:off x="10362898" y="3923733"/>
            <a:ext cx="273635" cy="434278"/>
          </a:xfrm>
          <a:custGeom>
            <a:avLst/>
            <a:gdLst>
              <a:gd name="T0" fmla="*/ 0 w 36"/>
              <a:gd name="T1" fmla="*/ 0 h 56"/>
              <a:gd name="T2" fmla="*/ 36 w 36"/>
              <a:gd name="T3" fmla="*/ 3 h 56"/>
              <a:gd name="T4" fmla="*/ 33 w 36"/>
              <a:gd name="T5" fmla="*/ 45 h 56"/>
              <a:gd name="T6" fmla="*/ 23 w 36"/>
              <a:gd name="T7" fmla="*/ 53 h 56"/>
              <a:gd name="T8" fmla="*/ 9 w 36"/>
              <a:gd name="T9" fmla="*/ 52 h 56"/>
              <a:gd name="T10" fmla="*/ 0 w 36"/>
              <a:gd name="T11" fmla="*/ 44 h 56"/>
              <a:gd name="T12" fmla="*/ 0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0" y="0"/>
                </a:moveTo>
                <a:cubicBezTo>
                  <a:pt x="0" y="0"/>
                  <a:pt x="18" y="4"/>
                  <a:pt x="36" y="3"/>
                </a:cubicBezTo>
                <a:cubicBezTo>
                  <a:pt x="33" y="45"/>
                  <a:pt x="33" y="45"/>
                  <a:pt x="33" y="45"/>
                </a:cubicBezTo>
                <a:cubicBezTo>
                  <a:pt x="23" y="53"/>
                  <a:pt x="23" y="53"/>
                  <a:pt x="23" y="53"/>
                </a:cubicBezTo>
                <a:cubicBezTo>
                  <a:pt x="19" y="56"/>
                  <a:pt x="13" y="56"/>
                  <a:pt x="9" y="52"/>
                </a:cubicBezTo>
                <a:cubicBezTo>
                  <a:pt x="0" y="44"/>
                  <a:pt x="0" y="44"/>
                  <a:pt x="0" y="44"/>
                </a:cubicBezTo>
                <a:lnTo>
                  <a:pt x="0" y="0"/>
                </a:lnTo>
                <a:close/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íṧḷîdê">
            <a:extLst>
              <a:ext uri="{FF2B5EF4-FFF2-40B4-BE49-F238E27FC236}">
                <a16:creationId xmlns:a16="http://schemas.microsoft.com/office/drawing/2014/main" id="{67BEE402-65BA-4864-8155-940AE48C4330}"/>
              </a:ext>
            </a:extLst>
          </p:cNvPr>
          <p:cNvSpPr/>
          <p:nvPr/>
        </p:nvSpPr>
        <p:spPr bwMode="auto">
          <a:xfrm>
            <a:off x="10948309" y="3923733"/>
            <a:ext cx="273635" cy="434278"/>
          </a:xfrm>
          <a:custGeom>
            <a:avLst/>
            <a:gdLst>
              <a:gd name="T0" fmla="*/ 36 w 36"/>
              <a:gd name="T1" fmla="*/ 0 h 56"/>
              <a:gd name="T2" fmla="*/ 0 w 36"/>
              <a:gd name="T3" fmla="*/ 3 h 56"/>
              <a:gd name="T4" fmla="*/ 3 w 36"/>
              <a:gd name="T5" fmla="*/ 45 h 56"/>
              <a:gd name="T6" fmla="*/ 13 w 36"/>
              <a:gd name="T7" fmla="*/ 53 h 56"/>
              <a:gd name="T8" fmla="*/ 27 w 36"/>
              <a:gd name="T9" fmla="*/ 52 h 56"/>
              <a:gd name="T10" fmla="*/ 36 w 36"/>
              <a:gd name="T11" fmla="*/ 44 h 56"/>
              <a:gd name="T12" fmla="*/ 36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36" y="0"/>
                </a:moveTo>
                <a:cubicBezTo>
                  <a:pt x="36" y="0"/>
                  <a:pt x="18" y="4"/>
                  <a:pt x="0" y="3"/>
                </a:cubicBezTo>
                <a:cubicBezTo>
                  <a:pt x="3" y="45"/>
                  <a:pt x="3" y="45"/>
                  <a:pt x="3" y="45"/>
                </a:cubicBezTo>
                <a:cubicBezTo>
                  <a:pt x="13" y="53"/>
                  <a:pt x="13" y="53"/>
                  <a:pt x="13" y="53"/>
                </a:cubicBezTo>
                <a:cubicBezTo>
                  <a:pt x="17" y="56"/>
                  <a:pt x="23" y="56"/>
                  <a:pt x="27" y="5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0"/>
                  <a:pt x="36" y="0"/>
                  <a:pt x="36" y="0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íSḻíďe">
            <a:extLst>
              <a:ext uri="{FF2B5EF4-FFF2-40B4-BE49-F238E27FC236}">
                <a16:creationId xmlns:a16="http://schemas.microsoft.com/office/drawing/2014/main" id="{1D3033DC-8FF0-4DF5-BD81-6931F639D627}"/>
              </a:ext>
            </a:extLst>
          </p:cNvPr>
          <p:cNvSpPr/>
          <p:nvPr/>
        </p:nvSpPr>
        <p:spPr bwMode="auto">
          <a:xfrm>
            <a:off x="10643165" y="2278228"/>
            <a:ext cx="402989" cy="977125"/>
          </a:xfrm>
          <a:custGeom>
            <a:avLst/>
            <a:gdLst>
              <a:gd name="T0" fmla="*/ 53 w 53"/>
              <a:gd name="T1" fmla="*/ 4 h 126"/>
              <a:gd name="T2" fmla="*/ 2 w 53"/>
              <a:gd name="T3" fmla="*/ 0 h 126"/>
              <a:gd name="T4" fmla="*/ 1 w 53"/>
              <a:gd name="T5" fmla="*/ 1 h 126"/>
              <a:gd name="T6" fmla="*/ 13 w 53"/>
              <a:gd name="T7" fmla="*/ 126 h 126"/>
              <a:gd name="T8" fmla="*/ 53 w 53"/>
              <a:gd name="T9" fmla="*/ 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126">
                <a:moveTo>
                  <a:pt x="53" y="4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8"/>
                  <a:pt x="0" y="88"/>
                  <a:pt x="13" y="126"/>
                </a:cubicBezTo>
                <a:cubicBezTo>
                  <a:pt x="13" y="126"/>
                  <a:pt x="47" y="45"/>
                  <a:pt x="53" y="4"/>
                </a:cubicBezTo>
              </a:path>
            </a:pathLst>
          </a:custGeom>
          <a:solidFill>
            <a:srgbClr val="45C3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íšlíďe">
            <a:extLst>
              <a:ext uri="{FF2B5EF4-FFF2-40B4-BE49-F238E27FC236}">
                <a16:creationId xmlns:a16="http://schemas.microsoft.com/office/drawing/2014/main" id="{FF32B44F-135A-443F-9602-FC584ABD5BF9}"/>
              </a:ext>
            </a:extLst>
          </p:cNvPr>
          <p:cNvSpPr/>
          <p:nvPr/>
        </p:nvSpPr>
        <p:spPr bwMode="auto">
          <a:xfrm>
            <a:off x="10605022" y="2169660"/>
            <a:ext cx="457715" cy="434278"/>
          </a:xfrm>
          <a:custGeom>
            <a:avLst/>
            <a:gdLst>
              <a:gd name="T0" fmla="*/ 29 w 60"/>
              <a:gd name="T1" fmla="*/ 29 h 56"/>
              <a:gd name="T2" fmla="*/ 38 w 60"/>
              <a:gd name="T3" fmla="*/ 56 h 56"/>
              <a:gd name="T4" fmla="*/ 60 w 60"/>
              <a:gd name="T5" fmla="*/ 33 h 56"/>
              <a:gd name="T6" fmla="*/ 56 w 60"/>
              <a:gd name="T7" fmla="*/ 11 h 56"/>
              <a:gd name="T8" fmla="*/ 4 w 60"/>
              <a:gd name="T9" fmla="*/ 14 h 56"/>
              <a:gd name="T10" fmla="*/ 8 w 60"/>
              <a:gd name="T11" fmla="*/ 52 h 56"/>
              <a:gd name="T12" fmla="*/ 29 w 60"/>
              <a:gd name="T13" fmla="*/ 2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56">
                <a:moveTo>
                  <a:pt x="29" y="29"/>
                </a:moveTo>
                <a:cubicBezTo>
                  <a:pt x="29" y="29"/>
                  <a:pt x="32" y="48"/>
                  <a:pt x="38" y="56"/>
                </a:cubicBezTo>
                <a:cubicBezTo>
                  <a:pt x="38" y="56"/>
                  <a:pt x="51" y="37"/>
                  <a:pt x="60" y="33"/>
                </a:cubicBezTo>
                <a:cubicBezTo>
                  <a:pt x="60" y="33"/>
                  <a:pt x="59" y="15"/>
                  <a:pt x="56" y="11"/>
                </a:cubicBezTo>
                <a:cubicBezTo>
                  <a:pt x="54" y="8"/>
                  <a:pt x="17" y="0"/>
                  <a:pt x="4" y="14"/>
                </a:cubicBezTo>
                <a:cubicBezTo>
                  <a:pt x="0" y="18"/>
                  <a:pt x="11" y="46"/>
                  <a:pt x="8" y="52"/>
                </a:cubicBezTo>
                <a:cubicBezTo>
                  <a:pt x="29" y="29"/>
                  <a:pt x="29" y="29"/>
                  <a:pt x="29" y="29"/>
                </a:cubicBezTo>
              </a:path>
            </a:pathLst>
          </a:custGeom>
          <a:solidFill>
            <a:srgbClr val="69E2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ïṣľíḓe">
            <a:extLst>
              <a:ext uri="{FF2B5EF4-FFF2-40B4-BE49-F238E27FC236}">
                <a16:creationId xmlns:a16="http://schemas.microsoft.com/office/drawing/2014/main" id="{83F5C6DB-BBF6-4A39-B586-779E0009B869}"/>
              </a:ext>
            </a:extLst>
          </p:cNvPr>
          <p:cNvSpPr/>
          <p:nvPr/>
        </p:nvSpPr>
        <p:spPr bwMode="auto">
          <a:xfrm>
            <a:off x="10719450" y="2395281"/>
            <a:ext cx="152571" cy="193389"/>
          </a:xfrm>
          <a:custGeom>
            <a:avLst/>
            <a:gdLst>
              <a:gd name="T0" fmla="*/ 14 w 20"/>
              <a:gd name="T1" fmla="*/ 0 h 25"/>
              <a:gd name="T2" fmla="*/ 0 w 20"/>
              <a:gd name="T3" fmla="*/ 16 h 25"/>
              <a:gd name="T4" fmla="*/ 5 w 20"/>
              <a:gd name="T5" fmla="*/ 24 h 25"/>
              <a:gd name="T6" fmla="*/ 15 w 20"/>
              <a:gd name="T7" fmla="*/ 25 h 25"/>
              <a:gd name="T8" fmla="*/ 20 w 20"/>
              <a:gd name="T9" fmla="*/ 21 h 25"/>
              <a:gd name="T10" fmla="*/ 14 w 20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5">
                <a:moveTo>
                  <a:pt x="14" y="0"/>
                </a:moveTo>
                <a:cubicBezTo>
                  <a:pt x="0" y="16"/>
                  <a:pt x="0" y="16"/>
                  <a:pt x="0" y="16"/>
                </a:cubicBezTo>
                <a:cubicBezTo>
                  <a:pt x="5" y="24"/>
                  <a:pt x="5" y="24"/>
                  <a:pt x="5" y="24"/>
                </a:cubicBezTo>
                <a:cubicBezTo>
                  <a:pt x="15" y="25"/>
                  <a:pt x="15" y="25"/>
                  <a:pt x="15" y="25"/>
                </a:cubicBezTo>
                <a:cubicBezTo>
                  <a:pt x="20" y="21"/>
                  <a:pt x="20" y="21"/>
                  <a:pt x="20" y="21"/>
                </a:cubicBezTo>
                <a:cubicBezTo>
                  <a:pt x="16" y="13"/>
                  <a:pt x="14" y="0"/>
                  <a:pt x="14" y="0"/>
                </a:cubicBezTo>
                <a:close/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iş1iḍè">
            <a:extLst>
              <a:ext uri="{FF2B5EF4-FFF2-40B4-BE49-F238E27FC236}">
                <a16:creationId xmlns:a16="http://schemas.microsoft.com/office/drawing/2014/main" id="{D2864FA5-4AC2-4FC0-BCE5-8511421FC353}"/>
              </a:ext>
            </a:extLst>
          </p:cNvPr>
          <p:cNvSpPr/>
          <p:nvPr/>
        </p:nvSpPr>
        <p:spPr bwMode="auto">
          <a:xfrm>
            <a:off x="10689600" y="2580187"/>
            <a:ext cx="167498" cy="675166"/>
          </a:xfrm>
          <a:custGeom>
            <a:avLst/>
            <a:gdLst>
              <a:gd name="T0" fmla="*/ 7 w 22"/>
              <a:gd name="T1" fmla="*/ 87 h 87"/>
              <a:gd name="T2" fmla="*/ 22 w 22"/>
              <a:gd name="T3" fmla="*/ 48 h 87"/>
              <a:gd name="T4" fmla="*/ 22 w 22"/>
              <a:gd name="T5" fmla="*/ 46 h 87"/>
              <a:gd name="T6" fmla="*/ 19 w 22"/>
              <a:gd name="T7" fmla="*/ 1 h 87"/>
              <a:gd name="T8" fmla="*/ 9 w 22"/>
              <a:gd name="T9" fmla="*/ 0 h 87"/>
              <a:gd name="T10" fmla="*/ 0 w 22"/>
              <a:gd name="T11" fmla="*/ 60 h 87"/>
              <a:gd name="T12" fmla="*/ 7 w 22"/>
              <a:gd name="T13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87">
                <a:moveTo>
                  <a:pt x="7" y="87"/>
                </a:moveTo>
                <a:cubicBezTo>
                  <a:pt x="7" y="87"/>
                  <a:pt x="14" y="70"/>
                  <a:pt x="22" y="48"/>
                </a:cubicBezTo>
                <a:cubicBezTo>
                  <a:pt x="22" y="47"/>
                  <a:pt x="22" y="46"/>
                  <a:pt x="22" y="46"/>
                </a:cubicBezTo>
                <a:cubicBezTo>
                  <a:pt x="19" y="1"/>
                  <a:pt x="19" y="1"/>
                  <a:pt x="19" y="1"/>
                </a:cubicBezTo>
                <a:cubicBezTo>
                  <a:pt x="9" y="0"/>
                  <a:pt x="9" y="0"/>
                  <a:pt x="9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70"/>
                  <a:pt x="4" y="79"/>
                  <a:pt x="7" y="8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iṩlíḓê">
            <a:extLst>
              <a:ext uri="{FF2B5EF4-FFF2-40B4-BE49-F238E27FC236}">
                <a16:creationId xmlns:a16="http://schemas.microsoft.com/office/drawing/2014/main" id="{542D34B6-3173-47CF-B8FF-5DAA5FE33189}"/>
              </a:ext>
            </a:extLst>
          </p:cNvPr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  <a:close/>
              </a:path>
            </a:pathLst>
          </a:custGeom>
          <a:solidFill>
            <a:srgbClr val="68A1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ïṩļïde">
            <a:extLst>
              <a:ext uri="{FF2B5EF4-FFF2-40B4-BE49-F238E27FC236}">
                <a16:creationId xmlns:a16="http://schemas.microsoft.com/office/drawing/2014/main" id="{B6BB9B06-9A4B-478F-A3E9-D7868227D2FE}"/>
              </a:ext>
            </a:extLst>
          </p:cNvPr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ï$ļîďè">
            <a:extLst>
              <a:ext uri="{FF2B5EF4-FFF2-40B4-BE49-F238E27FC236}">
                <a16:creationId xmlns:a16="http://schemas.microsoft.com/office/drawing/2014/main" id="{C0FFAD5C-4642-43D7-B58B-150DEF3F4288}"/>
              </a:ext>
            </a:extLst>
          </p:cNvPr>
          <p:cNvSpPr/>
          <p:nvPr/>
        </p:nvSpPr>
        <p:spPr bwMode="auto">
          <a:xfrm>
            <a:off x="10789103" y="3542044"/>
            <a:ext cx="44777" cy="54284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îṣ1iďê">
            <a:extLst>
              <a:ext uri="{FF2B5EF4-FFF2-40B4-BE49-F238E27FC236}">
                <a16:creationId xmlns:a16="http://schemas.microsoft.com/office/drawing/2014/main" id="{7D5AF782-7492-4227-969A-79F9045C6F19}"/>
              </a:ext>
            </a:extLst>
          </p:cNvPr>
          <p:cNvSpPr/>
          <p:nvPr/>
        </p:nvSpPr>
        <p:spPr bwMode="auto">
          <a:xfrm>
            <a:off x="10789103" y="3884717"/>
            <a:ext cx="44777" cy="45803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is1îḍe">
            <a:extLst>
              <a:ext uri="{FF2B5EF4-FFF2-40B4-BE49-F238E27FC236}">
                <a16:creationId xmlns:a16="http://schemas.microsoft.com/office/drawing/2014/main" id="{6497B425-AC63-4B97-AA42-7BA25B123413}"/>
              </a:ext>
            </a:extLst>
          </p:cNvPr>
          <p:cNvSpPr/>
          <p:nvPr/>
        </p:nvSpPr>
        <p:spPr bwMode="auto">
          <a:xfrm>
            <a:off x="9875332" y="2999197"/>
            <a:ext cx="31510" cy="101784"/>
          </a:xfrm>
          <a:custGeom>
            <a:avLst/>
            <a:gdLst>
              <a:gd name="T0" fmla="*/ 0 w 4"/>
              <a:gd name="T1" fmla="*/ 0 h 13"/>
              <a:gd name="T2" fmla="*/ 4 w 4"/>
              <a:gd name="T3" fmla="*/ 13 h 13"/>
              <a:gd name="T4" fmla="*/ 0 w 4"/>
              <a:gd name="T5" fmla="*/ 0 h 13"/>
              <a:gd name="T6" fmla="*/ 0 w 4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3"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5" name="î$ḷîdé">
            <a:extLst>
              <a:ext uri="{FF2B5EF4-FFF2-40B4-BE49-F238E27FC236}">
                <a16:creationId xmlns:a16="http://schemas.microsoft.com/office/drawing/2014/main" id="{B3C763DF-343A-4E8C-AC17-D4C4FC01107F}"/>
              </a:ext>
            </a:extLst>
          </p:cNvPr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5F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6" name="ïş1íḍè">
            <a:extLst>
              <a:ext uri="{FF2B5EF4-FFF2-40B4-BE49-F238E27FC236}">
                <a16:creationId xmlns:a16="http://schemas.microsoft.com/office/drawing/2014/main" id="{8A03FD89-1B88-4300-88A8-07BB371FF006}"/>
              </a:ext>
            </a:extLst>
          </p:cNvPr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7" name="îSļíḑé">
            <a:extLst>
              <a:ext uri="{FF2B5EF4-FFF2-40B4-BE49-F238E27FC236}">
                <a16:creationId xmlns:a16="http://schemas.microsoft.com/office/drawing/2014/main" id="{A30E39A3-7E42-4A5F-93CC-F241144E90F0}"/>
              </a:ext>
            </a:extLst>
          </p:cNvPr>
          <p:cNvSpPr/>
          <p:nvPr/>
        </p:nvSpPr>
        <p:spPr bwMode="auto">
          <a:xfrm>
            <a:off x="9875332" y="2999197"/>
            <a:ext cx="767834" cy="822753"/>
          </a:xfrm>
          <a:custGeom>
            <a:avLst/>
            <a:gdLst>
              <a:gd name="T0" fmla="*/ 75 w 101"/>
              <a:gd name="T1" fmla="*/ 69 h 106"/>
              <a:gd name="T2" fmla="*/ 58 w 101"/>
              <a:gd name="T3" fmla="*/ 73 h 106"/>
              <a:gd name="T4" fmla="*/ 93 w 101"/>
              <a:gd name="T5" fmla="*/ 106 h 106"/>
              <a:gd name="T6" fmla="*/ 101 w 101"/>
              <a:gd name="T7" fmla="*/ 106 h 106"/>
              <a:gd name="T8" fmla="*/ 97 w 101"/>
              <a:gd name="T9" fmla="*/ 90 h 106"/>
              <a:gd name="T10" fmla="*/ 75 w 101"/>
              <a:gd name="T11" fmla="*/ 69 h 106"/>
              <a:gd name="T12" fmla="*/ 0 w 101"/>
              <a:gd name="T13" fmla="*/ 0 h 106"/>
              <a:gd name="T14" fmla="*/ 4 w 101"/>
              <a:gd name="T15" fmla="*/ 13 h 106"/>
              <a:gd name="T16" fmla="*/ 8 w 101"/>
              <a:gd name="T17" fmla="*/ 27 h 106"/>
              <a:gd name="T18" fmla="*/ 31 w 101"/>
              <a:gd name="T19" fmla="*/ 49 h 106"/>
              <a:gd name="T20" fmla="*/ 33 w 101"/>
              <a:gd name="T21" fmla="*/ 48 h 106"/>
              <a:gd name="T22" fmla="*/ 49 w 101"/>
              <a:gd name="T23" fmla="*/ 45 h 106"/>
              <a:gd name="T24" fmla="*/ 0 w 101"/>
              <a:gd name="T25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" h="106">
                <a:moveTo>
                  <a:pt x="75" y="69"/>
                </a:moveTo>
                <a:cubicBezTo>
                  <a:pt x="69" y="71"/>
                  <a:pt x="62" y="72"/>
                  <a:pt x="58" y="73"/>
                </a:cubicBezTo>
                <a:cubicBezTo>
                  <a:pt x="71" y="85"/>
                  <a:pt x="83" y="97"/>
                  <a:pt x="93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97" y="90"/>
                  <a:pt x="97" y="90"/>
                  <a:pt x="97" y="90"/>
                </a:cubicBezTo>
                <a:cubicBezTo>
                  <a:pt x="90" y="83"/>
                  <a:pt x="82" y="76"/>
                  <a:pt x="75" y="69"/>
                </a:cubicBezTo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8" y="27"/>
                  <a:pt x="8" y="27"/>
                  <a:pt x="8" y="27"/>
                </a:cubicBezTo>
                <a:cubicBezTo>
                  <a:pt x="15" y="34"/>
                  <a:pt x="23" y="41"/>
                  <a:pt x="31" y="49"/>
                </a:cubicBezTo>
                <a:cubicBezTo>
                  <a:pt x="32" y="49"/>
                  <a:pt x="32" y="48"/>
                  <a:pt x="33" y="48"/>
                </a:cubicBezTo>
                <a:cubicBezTo>
                  <a:pt x="34" y="47"/>
                  <a:pt x="41" y="46"/>
                  <a:pt x="49" y="45"/>
                </a:cubicBezTo>
                <a:cubicBezTo>
                  <a:pt x="31" y="28"/>
                  <a:pt x="13" y="12"/>
                  <a:pt x="0" y="0"/>
                </a:cubicBezTo>
              </a:path>
            </a:pathLst>
          </a:custGeom>
          <a:solidFill>
            <a:srgbClr val="A3C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8" name="íṣ1îḑê">
            <a:extLst>
              <a:ext uri="{FF2B5EF4-FFF2-40B4-BE49-F238E27FC236}">
                <a16:creationId xmlns:a16="http://schemas.microsoft.com/office/drawing/2014/main" id="{56B4120D-D60F-43EA-8EB4-C173A9193C70}"/>
              </a:ext>
            </a:extLst>
          </p:cNvPr>
          <p:cNvSpPr/>
          <p:nvPr/>
        </p:nvSpPr>
        <p:spPr bwMode="auto">
          <a:xfrm>
            <a:off x="10712818" y="3255353"/>
            <a:ext cx="59702" cy="1226495"/>
          </a:xfrm>
          <a:custGeom>
            <a:avLst/>
            <a:gdLst>
              <a:gd name="T0" fmla="*/ 8 w 8"/>
              <a:gd name="T1" fmla="*/ 158 h 158"/>
              <a:gd name="T2" fmla="*/ 3 w 8"/>
              <a:gd name="T3" fmla="*/ 119 h 158"/>
              <a:gd name="T4" fmla="*/ 1 w 8"/>
              <a:gd name="T5" fmla="*/ 79 h 158"/>
              <a:gd name="T6" fmla="*/ 1 w 8"/>
              <a:gd name="T7" fmla="*/ 40 h 158"/>
              <a:gd name="T8" fmla="*/ 4 w 8"/>
              <a:gd name="T9" fmla="*/ 0 h 158"/>
              <a:gd name="T10" fmla="*/ 4 w 8"/>
              <a:gd name="T11" fmla="*/ 20 h 158"/>
              <a:gd name="T12" fmla="*/ 4 w 8"/>
              <a:gd name="T13" fmla="*/ 40 h 158"/>
              <a:gd name="T14" fmla="*/ 5 w 8"/>
              <a:gd name="T15" fmla="*/ 79 h 158"/>
              <a:gd name="T16" fmla="*/ 6 w 8"/>
              <a:gd name="T17" fmla="*/ 119 h 158"/>
              <a:gd name="T18" fmla="*/ 8 w 8"/>
              <a:gd name="T1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58">
                <a:moveTo>
                  <a:pt x="8" y="158"/>
                </a:moveTo>
                <a:cubicBezTo>
                  <a:pt x="6" y="145"/>
                  <a:pt x="4" y="132"/>
                  <a:pt x="3" y="119"/>
                </a:cubicBezTo>
                <a:cubicBezTo>
                  <a:pt x="2" y="106"/>
                  <a:pt x="1" y="92"/>
                  <a:pt x="1" y="79"/>
                </a:cubicBezTo>
                <a:cubicBezTo>
                  <a:pt x="0" y="66"/>
                  <a:pt x="0" y="53"/>
                  <a:pt x="1" y="40"/>
                </a:cubicBezTo>
                <a:cubicBezTo>
                  <a:pt x="1" y="26"/>
                  <a:pt x="2" y="13"/>
                  <a:pt x="4" y="0"/>
                </a:cubicBezTo>
                <a:cubicBezTo>
                  <a:pt x="4" y="7"/>
                  <a:pt x="4" y="13"/>
                  <a:pt x="4" y="20"/>
                </a:cubicBezTo>
                <a:cubicBezTo>
                  <a:pt x="4" y="27"/>
                  <a:pt x="4" y="33"/>
                  <a:pt x="4" y="40"/>
                </a:cubicBezTo>
                <a:cubicBezTo>
                  <a:pt x="4" y="53"/>
                  <a:pt x="4" y="66"/>
                  <a:pt x="5" y="79"/>
                </a:cubicBezTo>
                <a:cubicBezTo>
                  <a:pt x="5" y="92"/>
                  <a:pt x="6" y="105"/>
                  <a:pt x="6" y="119"/>
                </a:cubicBezTo>
                <a:cubicBezTo>
                  <a:pt x="8" y="158"/>
                  <a:pt x="8" y="158"/>
                  <a:pt x="8" y="158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9" name="iSľídé">
            <a:extLst>
              <a:ext uri="{FF2B5EF4-FFF2-40B4-BE49-F238E27FC236}">
                <a16:creationId xmlns:a16="http://schemas.microsoft.com/office/drawing/2014/main" id="{277794F7-4926-4610-9278-1B5FBB253B15}"/>
              </a:ext>
            </a:extLst>
          </p:cNvPr>
          <p:cNvSpPr/>
          <p:nvPr/>
        </p:nvSpPr>
        <p:spPr bwMode="auto">
          <a:xfrm>
            <a:off x="10636531" y="2432601"/>
            <a:ext cx="706473" cy="822753"/>
          </a:xfrm>
          <a:custGeom>
            <a:avLst/>
            <a:gdLst>
              <a:gd name="T0" fmla="*/ 12 w 93"/>
              <a:gd name="T1" fmla="*/ 101 h 106"/>
              <a:gd name="T2" fmla="*/ 0 w 93"/>
              <a:gd name="T3" fmla="*/ 106 h 106"/>
              <a:gd name="T4" fmla="*/ 13 w 93"/>
              <a:gd name="T5" fmla="*/ 103 h 106"/>
              <a:gd name="T6" fmla="*/ 12 w 93"/>
              <a:gd name="T7" fmla="*/ 101 h 106"/>
              <a:gd name="T8" fmla="*/ 93 w 93"/>
              <a:gd name="T9" fmla="*/ 0 h 106"/>
              <a:gd name="T10" fmla="*/ 59 w 93"/>
              <a:gd name="T11" fmla="*/ 81 h 106"/>
              <a:gd name="T12" fmla="*/ 17 w 93"/>
              <a:gd name="T13" fmla="*/ 99 h 106"/>
              <a:gd name="T14" fmla="*/ 16 w 93"/>
              <a:gd name="T15" fmla="*/ 102 h 106"/>
              <a:gd name="T16" fmla="*/ 63 w 93"/>
              <a:gd name="T17" fmla="*/ 87 h 106"/>
              <a:gd name="T18" fmla="*/ 93 w 93"/>
              <a:gd name="T19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" h="106">
                <a:moveTo>
                  <a:pt x="12" y="101"/>
                </a:moveTo>
                <a:cubicBezTo>
                  <a:pt x="0" y="106"/>
                  <a:pt x="0" y="106"/>
                  <a:pt x="0" y="106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2" y="102"/>
                  <a:pt x="12" y="102"/>
                  <a:pt x="12" y="101"/>
                </a:cubicBezTo>
                <a:moveTo>
                  <a:pt x="93" y="0"/>
                </a:moveTo>
                <a:cubicBezTo>
                  <a:pt x="59" y="81"/>
                  <a:pt x="59" y="81"/>
                  <a:pt x="59" y="81"/>
                </a:cubicBezTo>
                <a:cubicBezTo>
                  <a:pt x="17" y="99"/>
                  <a:pt x="17" y="99"/>
                  <a:pt x="17" y="99"/>
                </a:cubicBezTo>
                <a:cubicBezTo>
                  <a:pt x="16" y="100"/>
                  <a:pt x="16" y="101"/>
                  <a:pt x="16" y="102"/>
                </a:cubicBezTo>
                <a:cubicBezTo>
                  <a:pt x="63" y="87"/>
                  <a:pt x="63" y="87"/>
                  <a:pt x="63" y="87"/>
                </a:cubicBezTo>
                <a:cubicBezTo>
                  <a:pt x="93" y="0"/>
                  <a:pt x="93" y="0"/>
                  <a:pt x="93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0" name="ïS1íḋê">
            <a:extLst>
              <a:ext uri="{FF2B5EF4-FFF2-40B4-BE49-F238E27FC236}">
                <a16:creationId xmlns:a16="http://schemas.microsoft.com/office/drawing/2014/main" id="{C6A2774E-CBFE-43E2-BDDE-FE23731906B9}"/>
              </a:ext>
            </a:extLst>
          </p:cNvPr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0 w 5"/>
              <a:gd name="T1" fmla="*/ 2 h 4"/>
              <a:gd name="T2" fmla="*/ 0 w 5"/>
              <a:gd name="T3" fmla="*/ 2 h 4"/>
              <a:gd name="T4" fmla="*/ 1 w 5"/>
              <a:gd name="T5" fmla="*/ 4 h 4"/>
              <a:gd name="T6" fmla="*/ 1 w 5"/>
              <a:gd name="T7" fmla="*/ 4 h 4"/>
              <a:gd name="T8" fmla="*/ 0 w 5"/>
              <a:gd name="T9" fmla="*/ 2 h 4"/>
              <a:gd name="T10" fmla="*/ 5 w 5"/>
              <a:gd name="T11" fmla="*/ 0 h 4"/>
              <a:gd name="T12" fmla="*/ 5 w 5"/>
              <a:gd name="T13" fmla="*/ 0 h 4"/>
              <a:gd name="T14" fmla="*/ 4 w 5"/>
              <a:gd name="T15" fmla="*/ 3 h 4"/>
              <a:gd name="T16" fmla="*/ 4 w 5"/>
              <a:gd name="T17" fmla="*/ 3 h 4"/>
              <a:gd name="T18" fmla="*/ 5 w 5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3BB6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1" name="îs1iḓê">
            <a:extLst>
              <a:ext uri="{FF2B5EF4-FFF2-40B4-BE49-F238E27FC236}">
                <a16:creationId xmlns:a16="http://schemas.microsoft.com/office/drawing/2014/main" id="{6CBF4630-9EAD-4B88-85DA-5A756266BAD3}"/>
              </a:ext>
            </a:extLst>
          </p:cNvPr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5 w 5"/>
              <a:gd name="T1" fmla="*/ 0 h 4"/>
              <a:gd name="T2" fmla="*/ 0 w 5"/>
              <a:gd name="T3" fmla="*/ 2 h 4"/>
              <a:gd name="T4" fmla="*/ 1 w 5"/>
              <a:gd name="T5" fmla="*/ 4 h 4"/>
              <a:gd name="T6" fmla="*/ 4 w 5"/>
              <a:gd name="T7" fmla="*/ 3 h 4"/>
              <a:gd name="T8" fmla="*/ 5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1A4A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2" name="ís1îḑê">
            <a:extLst>
              <a:ext uri="{FF2B5EF4-FFF2-40B4-BE49-F238E27FC236}">
                <a16:creationId xmlns:a16="http://schemas.microsoft.com/office/drawing/2014/main" id="{3E033DFF-91C1-459F-82D7-4E0ED145022B}"/>
              </a:ext>
            </a:extLst>
          </p:cNvPr>
          <p:cNvSpPr/>
          <p:nvPr/>
        </p:nvSpPr>
        <p:spPr bwMode="auto">
          <a:xfrm>
            <a:off x="10689600" y="2247694"/>
            <a:ext cx="334994" cy="130623"/>
          </a:xfrm>
          <a:custGeom>
            <a:avLst/>
            <a:gdLst>
              <a:gd name="T0" fmla="*/ 38 w 44"/>
              <a:gd name="T1" fmla="*/ 0 h 17"/>
              <a:gd name="T2" fmla="*/ 36 w 44"/>
              <a:gd name="T3" fmla="*/ 10 h 17"/>
              <a:gd name="T4" fmla="*/ 19 w 44"/>
              <a:gd name="T5" fmla="*/ 16 h 17"/>
              <a:gd name="T6" fmla="*/ 7 w 44"/>
              <a:gd name="T7" fmla="*/ 12 h 17"/>
              <a:gd name="T8" fmla="*/ 6 w 44"/>
              <a:gd name="T9" fmla="*/ 1 h 17"/>
              <a:gd name="T10" fmla="*/ 1 w 44"/>
              <a:gd name="T11" fmla="*/ 7 h 17"/>
              <a:gd name="T12" fmla="*/ 10 w 44"/>
              <a:gd name="T13" fmla="*/ 15 h 17"/>
              <a:gd name="T14" fmla="*/ 18 w 44"/>
              <a:gd name="T15" fmla="*/ 17 h 17"/>
              <a:gd name="T16" fmla="*/ 22 w 44"/>
              <a:gd name="T17" fmla="*/ 16 h 17"/>
              <a:gd name="T18" fmla="*/ 39 w 44"/>
              <a:gd name="T19" fmla="*/ 12 h 17"/>
              <a:gd name="T20" fmla="*/ 41 w 44"/>
              <a:gd name="T21" fmla="*/ 2 h 17"/>
              <a:gd name="T22" fmla="*/ 38 w 44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17">
                <a:moveTo>
                  <a:pt x="38" y="0"/>
                </a:moveTo>
                <a:cubicBezTo>
                  <a:pt x="37" y="6"/>
                  <a:pt x="36" y="10"/>
                  <a:pt x="36" y="10"/>
                </a:cubicBezTo>
                <a:cubicBezTo>
                  <a:pt x="32" y="15"/>
                  <a:pt x="25" y="16"/>
                  <a:pt x="19" y="16"/>
                </a:cubicBezTo>
                <a:cubicBezTo>
                  <a:pt x="12" y="16"/>
                  <a:pt x="7" y="15"/>
                  <a:pt x="7" y="12"/>
                </a:cubicBezTo>
                <a:cubicBezTo>
                  <a:pt x="6" y="10"/>
                  <a:pt x="6" y="5"/>
                  <a:pt x="6" y="1"/>
                </a:cubicBezTo>
                <a:cubicBezTo>
                  <a:pt x="2" y="3"/>
                  <a:pt x="0" y="4"/>
                  <a:pt x="1" y="7"/>
                </a:cubicBezTo>
                <a:cubicBezTo>
                  <a:pt x="4" y="13"/>
                  <a:pt x="10" y="15"/>
                  <a:pt x="10" y="15"/>
                </a:cubicBezTo>
                <a:cubicBezTo>
                  <a:pt x="10" y="15"/>
                  <a:pt x="11" y="17"/>
                  <a:pt x="18" y="17"/>
                </a:cubicBezTo>
                <a:cubicBezTo>
                  <a:pt x="19" y="17"/>
                  <a:pt x="20" y="17"/>
                  <a:pt x="22" y="16"/>
                </a:cubicBezTo>
                <a:cubicBezTo>
                  <a:pt x="26" y="16"/>
                  <a:pt x="35" y="14"/>
                  <a:pt x="39" y="12"/>
                </a:cubicBezTo>
                <a:cubicBezTo>
                  <a:pt x="42" y="10"/>
                  <a:pt x="44" y="5"/>
                  <a:pt x="41" y="2"/>
                </a:cubicBezTo>
                <a:cubicBezTo>
                  <a:pt x="40" y="1"/>
                  <a:pt x="39" y="1"/>
                  <a:pt x="38" y="0"/>
                </a:cubicBezTo>
              </a:path>
            </a:pathLst>
          </a:custGeom>
          <a:solidFill>
            <a:srgbClr val="2BC8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3" name="íşļíḋé">
            <a:extLst>
              <a:ext uri="{FF2B5EF4-FFF2-40B4-BE49-F238E27FC236}">
                <a16:creationId xmlns:a16="http://schemas.microsoft.com/office/drawing/2014/main" id="{EA822686-32CD-43DA-94E7-A2E9214BC0D9}"/>
              </a:ext>
            </a:extLst>
          </p:cNvPr>
          <p:cNvSpPr/>
          <p:nvPr/>
        </p:nvSpPr>
        <p:spPr bwMode="auto">
          <a:xfrm>
            <a:off x="11100880" y="1687882"/>
            <a:ext cx="280268" cy="310441"/>
          </a:xfrm>
          <a:custGeom>
            <a:avLst/>
            <a:gdLst>
              <a:gd name="T0" fmla="*/ 8 w 37"/>
              <a:gd name="T1" fmla="*/ 14 h 40"/>
              <a:gd name="T2" fmla="*/ 26 w 37"/>
              <a:gd name="T3" fmla="*/ 11 h 40"/>
              <a:gd name="T4" fmla="*/ 13 w 37"/>
              <a:gd name="T5" fmla="*/ 40 h 40"/>
              <a:gd name="T6" fmla="*/ 8 w 37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40">
                <a:moveTo>
                  <a:pt x="8" y="14"/>
                </a:moveTo>
                <a:cubicBezTo>
                  <a:pt x="8" y="14"/>
                  <a:pt x="14" y="0"/>
                  <a:pt x="26" y="11"/>
                </a:cubicBezTo>
                <a:cubicBezTo>
                  <a:pt x="37" y="22"/>
                  <a:pt x="19" y="39"/>
                  <a:pt x="13" y="40"/>
                </a:cubicBezTo>
                <a:cubicBezTo>
                  <a:pt x="0" y="40"/>
                  <a:pt x="2" y="21"/>
                  <a:pt x="8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4" name="işḷïḑe">
            <a:extLst>
              <a:ext uri="{FF2B5EF4-FFF2-40B4-BE49-F238E27FC236}">
                <a16:creationId xmlns:a16="http://schemas.microsoft.com/office/drawing/2014/main" id="{4436C189-3760-48F1-8894-F7EDECD790CC}"/>
              </a:ext>
            </a:extLst>
          </p:cNvPr>
          <p:cNvSpPr/>
          <p:nvPr/>
        </p:nvSpPr>
        <p:spPr bwMode="auto">
          <a:xfrm>
            <a:off x="11175508" y="1820202"/>
            <a:ext cx="99503" cy="123837"/>
          </a:xfrm>
          <a:custGeom>
            <a:avLst/>
            <a:gdLst>
              <a:gd name="T0" fmla="*/ 13 w 13"/>
              <a:gd name="T1" fmla="*/ 0 h 16"/>
              <a:gd name="T2" fmla="*/ 5 w 13"/>
              <a:gd name="T3" fmla="*/ 3 h 16"/>
              <a:gd name="T4" fmla="*/ 5 w 13"/>
              <a:gd name="T5" fmla="*/ 3 h 16"/>
              <a:gd name="T6" fmla="*/ 2 w 13"/>
              <a:gd name="T7" fmla="*/ 8 h 16"/>
              <a:gd name="T8" fmla="*/ 0 w 13"/>
              <a:gd name="T9" fmla="*/ 13 h 16"/>
              <a:gd name="T10" fmla="*/ 1 w 13"/>
              <a:gd name="T11" fmla="*/ 14 h 16"/>
              <a:gd name="T12" fmla="*/ 1 w 13"/>
              <a:gd name="T13" fmla="*/ 15 h 16"/>
              <a:gd name="T14" fmla="*/ 2 w 13"/>
              <a:gd name="T15" fmla="*/ 16 h 16"/>
              <a:gd name="T16" fmla="*/ 4 w 13"/>
              <a:gd name="T17" fmla="*/ 16 h 16"/>
              <a:gd name="T18" fmla="*/ 5 w 13"/>
              <a:gd name="T19" fmla="*/ 16 h 16"/>
              <a:gd name="T20" fmla="*/ 8 w 13"/>
              <a:gd name="T21" fmla="*/ 14 h 16"/>
              <a:gd name="T22" fmla="*/ 9 w 13"/>
              <a:gd name="T23" fmla="*/ 10 h 16"/>
              <a:gd name="T24" fmla="*/ 8 w 13"/>
              <a:gd name="T25" fmla="*/ 13 h 16"/>
              <a:gd name="T26" fmla="*/ 5 w 13"/>
              <a:gd name="T27" fmla="*/ 15 h 16"/>
              <a:gd name="T28" fmla="*/ 4 w 13"/>
              <a:gd name="T29" fmla="*/ 15 h 16"/>
              <a:gd name="T30" fmla="*/ 2 w 13"/>
              <a:gd name="T31" fmla="*/ 13 h 16"/>
              <a:gd name="T32" fmla="*/ 2 w 13"/>
              <a:gd name="T33" fmla="*/ 10 h 16"/>
              <a:gd name="T34" fmla="*/ 6 w 13"/>
              <a:gd name="T35" fmla="*/ 4 h 16"/>
              <a:gd name="T36" fmla="*/ 13 w 13"/>
              <a:gd name="T3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16">
                <a:moveTo>
                  <a:pt x="13" y="0"/>
                </a:moveTo>
                <a:cubicBezTo>
                  <a:pt x="10" y="0"/>
                  <a:pt x="7" y="1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5"/>
                  <a:pt x="3" y="6"/>
                  <a:pt x="2" y="8"/>
                </a:cubicBezTo>
                <a:cubicBezTo>
                  <a:pt x="2" y="10"/>
                  <a:pt x="1" y="12"/>
                  <a:pt x="0" y="13"/>
                </a:cubicBezTo>
                <a:cubicBezTo>
                  <a:pt x="0" y="14"/>
                  <a:pt x="0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6"/>
                  <a:pt x="3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6" y="16"/>
                  <a:pt x="8" y="15"/>
                  <a:pt x="8" y="14"/>
                </a:cubicBezTo>
                <a:cubicBezTo>
                  <a:pt x="9" y="13"/>
                  <a:pt x="10" y="11"/>
                  <a:pt x="9" y="10"/>
                </a:cubicBezTo>
                <a:cubicBezTo>
                  <a:pt x="9" y="11"/>
                  <a:pt x="9" y="12"/>
                  <a:pt x="8" y="13"/>
                </a:cubicBezTo>
                <a:cubicBezTo>
                  <a:pt x="7" y="14"/>
                  <a:pt x="6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3" y="14"/>
                  <a:pt x="2" y="13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8"/>
                  <a:pt x="4" y="6"/>
                  <a:pt x="6" y="4"/>
                </a:cubicBezTo>
                <a:cubicBezTo>
                  <a:pt x="8" y="2"/>
                  <a:pt x="10" y="1"/>
                  <a:pt x="1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5" name="iṥḷíḑè">
            <a:extLst>
              <a:ext uri="{FF2B5EF4-FFF2-40B4-BE49-F238E27FC236}">
                <a16:creationId xmlns:a16="http://schemas.microsoft.com/office/drawing/2014/main" id="{E6A2C3AA-7FED-4C8E-A883-3F07F2782C23}"/>
              </a:ext>
            </a:extLst>
          </p:cNvPr>
          <p:cNvSpPr/>
          <p:nvPr/>
        </p:nvSpPr>
        <p:spPr bwMode="auto">
          <a:xfrm>
            <a:off x="10369531" y="1687882"/>
            <a:ext cx="273635" cy="310441"/>
          </a:xfrm>
          <a:custGeom>
            <a:avLst/>
            <a:gdLst>
              <a:gd name="T0" fmla="*/ 29 w 36"/>
              <a:gd name="T1" fmla="*/ 14 h 40"/>
              <a:gd name="T2" fmla="*/ 11 w 36"/>
              <a:gd name="T3" fmla="*/ 11 h 40"/>
              <a:gd name="T4" fmla="*/ 24 w 36"/>
              <a:gd name="T5" fmla="*/ 40 h 40"/>
              <a:gd name="T6" fmla="*/ 29 w 36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40">
                <a:moveTo>
                  <a:pt x="29" y="14"/>
                </a:moveTo>
                <a:cubicBezTo>
                  <a:pt x="29" y="14"/>
                  <a:pt x="22" y="0"/>
                  <a:pt x="11" y="11"/>
                </a:cubicBezTo>
                <a:cubicBezTo>
                  <a:pt x="0" y="22"/>
                  <a:pt x="17" y="39"/>
                  <a:pt x="24" y="40"/>
                </a:cubicBezTo>
                <a:cubicBezTo>
                  <a:pt x="36" y="40"/>
                  <a:pt x="35" y="21"/>
                  <a:pt x="29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6" name="íSḷîḓè">
            <a:extLst>
              <a:ext uri="{FF2B5EF4-FFF2-40B4-BE49-F238E27FC236}">
                <a16:creationId xmlns:a16="http://schemas.microsoft.com/office/drawing/2014/main" id="{439F061F-8198-4120-84F6-90E5A0F9C4BF}"/>
              </a:ext>
            </a:extLst>
          </p:cNvPr>
          <p:cNvSpPr/>
          <p:nvPr/>
        </p:nvSpPr>
        <p:spPr bwMode="auto">
          <a:xfrm>
            <a:off x="10454109" y="1820202"/>
            <a:ext cx="82920" cy="123837"/>
          </a:xfrm>
          <a:custGeom>
            <a:avLst/>
            <a:gdLst>
              <a:gd name="T0" fmla="*/ 4 w 11"/>
              <a:gd name="T1" fmla="*/ 10 h 16"/>
              <a:gd name="T2" fmla="*/ 5 w 11"/>
              <a:gd name="T3" fmla="*/ 14 h 16"/>
              <a:gd name="T4" fmla="*/ 8 w 11"/>
              <a:gd name="T5" fmla="*/ 16 h 16"/>
              <a:gd name="T6" fmla="*/ 9 w 11"/>
              <a:gd name="T7" fmla="*/ 16 h 16"/>
              <a:gd name="T8" fmla="*/ 11 w 11"/>
              <a:gd name="T9" fmla="*/ 16 h 16"/>
              <a:gd name="T10" fmla="*/ 11 w 11"/>
              <a:gd name="T11" fmla="*/ 16 h 16"/>
              <a:gd name="T12" fmla="*/ 11 w 11"/>
              <a:gd name="T13" fmla="*/ 13 h 16"/>
              <a:gd name="T14" fmla="*/ 11 w 11"/>
              <a:gd name="T15" fmla="*/ 13 h 16"/>
              <a:gd name="T16" fmla="*/ 9 w 11"/>
              <a:gd name="T17" fmla="*/ 15 h 16"/>
              <a:gd name="T18" fmla="*/ 8 w 11"/>
              <a:gd name="T19" fmla="*/ 15 h 16"/>
              <a:gd name="T20" fmla="*/ 5 w 11"/>
              <a:gd name="T21" fmla="*/ 13 h 16"/>
              <a:gd name="T22" fmla="*/ 4 w 11"/>
              <a:gd name="T23" fmla="*/ 10 h 16"/>
              <a:gd name="T24" fmla="*/ 0 w 11"/>
              <a:gd name="T25" fmla="*/ 0 h 16"/>
              <a:gd name="T26" fmla="*/ 7 w 11"/>
              <a:gd name="T27" fmla="*/ 4 h 16"/>
              <a:gd name="T28" fmla="*/ 10 w 11"/>
              <a:gd name="T29" fmla="*/ 7 h 16"/>
              <a:gd name="T30" fmla="*/ 10 w 11"/>
              <a:gd name="T31" fmla="*/ 4 h 16"/>
              <a:gd name="T32" fmla="*/ 8 w 11"/>
              <a:gd name="T33" fmla="*/ 3 h 16"/>
              <a:gd name="T34" fmla="*/ 0 w 11"/>
              <a:gd name="T3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16">
                <a:moveTo>
                  <a:pt x="4" y="10"/>
                </a:moveTo>
                <a:cubicBezTo>
                  <a:pt x="3" y="11"/>
                  <a:pt x="4" y="13"/>
                  <a:pt x="5" y="14"/>
                </a:cubicBezTo>
                <a:cubicBezTo>
                  <a:pt x="5" y="15"/>
                  <a:pt x="7" y="16"/>
                  <a:pt x="8" y="16"/>
                </a:cubicBezTo>
                <a:cubicBezTo>
                  <a:pt x="8" y="16"/>
                  <a:pt x="9" y="16"/>
                  <a:pt x="9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4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4"/>
                  <a:pt x="10" y="15"/>
                  <a:pt x="9" y="15"/>
                </a:cubicBezTo>
                <a:cubicBezTo>
                  <a:pt x="9" y="15"/>
                  <a:pt x="9" y="15"/>
                  <a:pt x="8" y="15"/>
                </a:cubicBezTo>
                <a:cubicBezTo>
                  <a:pt x="7" y="15"/>
                  <a:pt x="6" y="14"/>
                  <a:pt x="5" y="13"/>
                </a:cubicBezTo>
                <a:cubicBezTo>
                  <a:pt x="4" y="12"/>
                  <a:pt x="4" y="11"/>
                  <a:pt x="4" y="10"/>
                </a:cubicBezTo>
                <a:moveTo>
                  <a:pt x="0" y="0"/>
                </a:moveTo>
                <a:cubicBezTo>
                  <a:pt x="3" y="1"/>
                  <a:pt x="5" y="2"/>
                  <a:pt x="7" y="4"/>
                </a:cubicBezTo>
                <a:cubicBezTo>
                  <a:pt x="8" y="5"/>
                  <a:pt x="9" y="6"/>
                  <a:pt x="10" y="7"/>
                </a:cubicBezTo>
                <a:cubicBezTo>
                  <a:pt x="10" y="6"/>
                  <a:pt x="10" y="5"/>
                  <a:pt x="10" y="4"/>
                </a:cubicBezTo>
                <a:cubicBezTo>
                  <a:pt x="9" y="3"/>
                  <a:pt x="9" y="3"/>
                  <a:pt x="8" y="3"/>
                </a:cubicBezTo>
                <a:cubicBezTo>
                  <a:pt x="6" y="1"/>
                  <a:pt x="3" y="0"/>
                  <a:pt x="0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7" name="îṩḻiḍè">
            <a:extLst>
              <a:ext uri="{FF2B5EF4-FFF2-40B4-BE49-F238E27FC236}">
                <a16:creationId xmlns:a16="http://schemas.microsoft.com/office/drawing/2014/main" id="{DBF6B985-9628-4400-ADA7-56E4B6FD887C}"/>
              </a:ext>
            </a:extLst>
          </p:cNvPr>
          <p:cNvSpPr/>
          <p:nvPr/>
        </p:nvSpPr>
        <p:spPr bwMode="auto">
          <a:xfrm>
            <a:off x="10734377" y="2045823"/>
            <a:ext cx="252075" cy="349458"/>
          </a:xfrm>
          <a:custGeom>
            <a:avLst/>
            <a:gdLst>
              <a:gd name="T0" fmla="*/ 0 w 33"/>
              <a:gd name="T1" fmla="*/ 13 h 45"/>
              <a:gd name="T2" fmla="*/ 1 w 33"/>
              <a:gd name="T3" fmla="*/ 38 h 45"/>
              <a:gd name="T4" fmla="*/ 30 w 33"/>
              <a:gd name="T5" fmla="*/ 36 h 45"/>
              <a:gd name="T6" fmla="*/ 33 w 33"/>
              <a:gd name="T7" fmla="*/ 10 h 45"/>
              <a:gd name="T8" fmla="*/ 0 w 33"/>
              <a:gd name="T9" fmla="*/ 1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45">
                <a:moveTo>
                  <a:pt x="0" y="13"/>
                </a:moveTo>
                <a:cubicBezTo>
                  <a:pt x="0" y="13"/>
                  <a:pt x="0" y="32"/>
                  <a:pt x="1" y="38"/>
                </a:cubicBezTo>
                <a:cubicBezTo>
                  <a:pt x="1" y="43"/>
                  <a:pt x="21" y="45"/>
                  <a:pt x="30" y="36"/>
                </a:cubicBezTo>
                <a:cubicBezTo>
                  <a:pt x="30" y="36"/>
                  <a:pt x="33" y="21"/>
                  <a:pt x="33" y="10"/>
                </a:cubicBezTo>
                <a:cubicBezTo>
                  <a:pt x="33" y="0"/>
                  <a:pt x="3" y="5"/>
                  <a:pt x="0" y="13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8" name="îṩľíďe">
            <a:extLst>
              <a:ext uri="{FF2B5EF4-FFF2-40B4-BE49-F238E27FC236}">
                <a16:creationId xmlns:a16="http://schemas.microsoft.com/office/drawing/2014/main" id="{A1D5D02E-0DA3-49F2-BCA4-8E01799DE87E}"/>
              </a:ext>
            </a:extLst>
          </p:cNvPr>
          <p:cNvSpPr/>
          <p:nvPr/>
        </p:nvSpPr>
        <p:spPr bwMode="auto">
          <a:xfrm>
            <a:off x="10734377" y="2200194"/>
            <a:ext cx="252075" cy="78034"/>
          </a:xfrm>
          <a:custGeom>
            <a:avLst/>
            <a:gdLst>
              <a:gd name="T0" fmla="*/ 33 w 33"/>
              <a:gd name="T1" fmla="*/ 0 h 10"/>
              <a:gd name="T2" fmla="*/ 14 w 33"/>
              <a:gd name="T3" fmla="*/ 4 h 10"/>
              <a:gd name="T4" fmla="*/ 14 w 33"/>
              <a:gd name="T5" fmla="*/ 4 h 10"/>
              <a:gd name="T6" fmla="*/ 14 w 33"/>
              <a:gd name="T7" fmla="*/ 4 h 10"/>
              <a:gd name="T8" fmla="*/ 14 w 33"/>
              <a:gd name="T9" fmla="*/ 4 h 10"/>
              <a:gd name="T10" fmla="*/ 14 w 33"/>
              <a:gd name="T11" fmla="*/ 4 h 10"/>
              <a:gd name="T12" fmla="*/ 9 w 33"/>
              <a:gd name="T13" fmla="*/ 4 h 10"/>
              <a:gd name="T14" fmla="*/ 9 w 33"/>
              <a:gd name="T15" fmla="*/ 4 h 10"/>
              <a:gd name="T16" fmla="*/ 9 w 33"/>
              <a:gd name="T17" fmla="*/ 4 h 10"/>
              <a:gd name="T18" fmla="*/ 9 w 33"/>
              <a:gd name="T19" fmla="*/ 4 h 10"/>
              <a:gd name="T20" fmla="*/ 9 w 33"/>
              <a:gd name="T21" fmla="*/ 4 h 10"/>
              <a:gd name="T22" fmla="*/ 0 w 33"/>
              <a:gd name="T23" fmla="*/ 2 h 10"/>
              <a:gd name="T24" fmla="*/ 0 w 33"/>
              <a:gd name="T25" fmla="*/ 7 h 10"/>
              <a:gd name="T26" fmla="*/ 14 w 33"/>
              <a:gd name="T27" fmla="*/ 10 h 10"/>
              <a:gd name="T28" fmla="*/ 16 w 33"/>
              <a:gd name="T29" fmla="*/ 10 h 10"/>
              <a:gd name="T30" fmla="*/ 32 w 33"/>
              <a:gd name="T31" fmla="*/ 6 h 10"/>
              <a:gd name="T32" fmla="*/ 33 w 33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0">
                <a:moveTo>
                  <a:pt x="33" y="0"/>
                </a:moveTo>
                <a:cubicBezTo>
                  <a:pt x="28" y="2"/>
                  <a:pt x="22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1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6" y="3"/>
                  <a:pt x="3" y="3"/>
                  <a:pt x="0" y="2"/>
                </a:cubicBezTo>
                <a:cubicBezTo>
                  <a:pt x="0" y="3"/>
                  <a:pt x="0" y="5"/>
                  <a:pt x="0" y="7"/>
                </a:cubicBezTo>
                <a:cubicBezTo>
                  <a:pt x="3" y="9"/>
                  <a:pt x="8" y="10"/>
                  <a:pt x="14" y="10"/>
                </a:cubicBezTo>
                <a:cubicBezTo>
                  <a:pt x="14" y="10"/>
                  <a:pt x="15" y="10"/>
                  <a:pt x="16" y="10"/>
                </a:cubicBezTo>
                <a:cubicBezTo>
                  <a:pt x="22" y="10"/>
                  <a:pt x="27" y="8"/>
                  <a:pt x="32" y="6"/>
                </a:cubicBezTo>
                <a:cubicBezTo>
                  <a:pt x="32" y="4"/>
                  <a:pt x="32" y="2"/>
                  <a:pt x="3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9" name="iṩḷíḍè">
            <a:extLst>
              <a:ext uri="{FF2B5EF4-FFF2-40B4-BE49-F238E27FC236}">
                <a16:creationId xmlns:a16="http://schemas.microsoft.com/office/drawing/2014/main" id="{357EF8B1-D0C7-4334-8F09-EF25169E2F17}"/>
              </a:ext>
            </a:extLst>
          </p:cNvPr>
          <p:cNvSpPr/>
          <p:nvPr/>
        </p:nvSpPr>
        <p:spPr bwMode="auto">
          <a:xfrm>
            <a:off x="10469034" y="1370656"/>
            <a:ext cx="190715" cy="566596"/>
          </a:xfrm>
          <a:custGeom>
            <a:avLst/>
            <a:gdLst>
              <a:gd name="T0" fmla="*/ 14 w 25"/>
              <a:gd name="T1" fmla="*/ 0 h 73"/>
              <a:gd name="T2" fmla="*/ 23 w 25"/>
              <a:gd name="T3" fmla="*/ 16 h 73"/>
              <a:gd name="T4" fmla="*/ 15 w 25"/>
              <a:gd name="T5" fmla="*/ 68 h 73"/>
              <a:gd name="T6" fmla="*/ 0 w 25"/>
              <a:gd name="T7" fmla="*/ 27 h 73"/>
              <a:gd name="T8" fmla="*/ 14 w 25"/>
              <a:gd name="T9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73">
                <a:moveTo>
                  <a:pt x="14" y="0"/>
                </a:moveTo>
                <a:cubicBezTo>
                  <a:pt x="14" y="0"/>
                  <a:pt x="22" y="3"/>
                  <a:pt x="23" y="16"/>
                </a:cubicBezTo>
                <a:cubicBezTo>
                  <a:pt x="25" y="29"/>
                  <a:pt x="20" y="63"/>
                  <a:pt x="15" y="68"/>
                </a:cubicBezTo>
                <a:cubicBezTo>
                  <a:pt x="11" y="73"/>
                  <a:pt x="0" y="51"/>
                  <a:pt x="0" y="27"/>
                </a:cubicBezTo>
                <a:cubicBezTo>
                  <a:pt x="0" y="3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0" name="iṣļiďe">
            <a:extLst>
              <a:ext uri="{FF2B5EF4-FFF2-40B4-BE49-F238E27FC236}">
                <a16:creationId xmlns:a16="http://schemas.microsoft.com/office/drawing/2014/main" id="{FF0C9D40-3898-4A50-BB0D-8FA167BBCD3A}"/>
              </a:ext>
            </a:extLst>
          </p:cNvPr>
          <p:cNvSpPr/>
          <p:nvPr/>
        </p:nvSpPr>
        <p:spPr bwMode="auto">
          <a:xfrm>
            <a:off x="10507177" y="1307890"/>
            <a:ext cx="729690" cy="939804"/>
          </a:xfrm>
          <a:custGeom>
            <a:avLst/>
            <a:gdLst>
              <a:gd name="T0" fmla="*/ 94 w 96"/>
              <a:gd name="T1" fmla="*/ 31 h 121"/>
              <a:gd name="T2" fmla="*/ 95 w 96"/>
              <a:gd name="T3" fmla="*/ 34 h 121"/>
              <a:gd name="T4" fmla="*/ 86 w 96"/>
              <a:gd name="T5" fmla="*/ 85 h 121"/>
              <a:gd name="T6" fmla="*/ 39 w 96"/>
              <a:gd name="T7" fmla="*/ 119 h 121"/>
              <a:gd name="T8" fmla="*/ 3 w 96"/>
              <a:gd name="T9" fmla="*/ 25 h 121"/>
              <a:gd name="T10" fmla="*/ 57 w 96"/>
              <a:gd name="T11" fmla="*/ 4 h 121"/>
              <a:gd name="T12" fmla="*/ 80 w 96"/>
              <a:gd name="T13" fmla="*/ 11 h 121"/>
              <a:gd name="T14" fmla="*/ 94 w 96"/>
              <a:gd name="T15" fmla="*/ 3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121">
                <a:moveTo>
                  <a:pt x="94" y="31"/>
                </a:moveTo>
                <a:cubicBezTo>
                  <a:pt x="94" y="32"/>
                  <a:pt x="95" y="33"/>
                  <a:pt x="95" y="34"/>
                </a:cubicBezTo>
                <a:cubicBezTo>
                  <a:pt x="96" y="51"/>
                  <a:pt x="92" y="70"/>
                  <a:pt x="86" y="85"/>
                </a:cubicBezTo>
                <a:cubicBezTo>
                  <a:pt x="81" y="97"/>
                  <a:pt x="73" y="121"/>
                  <a:pt x="39" y="119"/>
                </a:cubicBezTo>
                <a:cubicBezTo>
                  <a:pt x="2" y="116"/>
                  <a:pt x="0" y="75"/>
                  <a:pt x="3" y="25"/>
                </a:cubicBezTo>
                <a:cubicBezTo>
                  <a:pt x="5" y="0"/>
                  <a:pt x="39" y="0"/>
                  <a:pt x="57" y="4"/>
                </a:cubicBezTo>
                <a:cubicBezTo>
                  <a:pt x="65" y="5"/>
                  <a:pt x="73" y="7"/>
                  <a:pt x="80" y="11"/>
                </a:cubicBezTo>
                <a:cubicBezTo>
                  <a:pt x="87" y="16"/>
                  <a:pt x="92" y="23"/>
                  <a:pt x="94" y="31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1" name="isļîḋé">
            <a:extLst>
              <a:ext uri="{FF2B5EF4-FFF2-40B4-BE49-F238E27FC236}">
                <a16:creationId xmlns:a16="http://schemas.microsoft.com/office/drawing/2014/main" id="{96D23572-9313-49F9-BFE3-BB5C3FDEA79C}"/>
              </a:ext>
            </a:extLst>
          </p:cNvPr>
          <p:cNvSpPr/>
          <p:nvPr/>
        </p:nvSpPr>
        <p:spPr bwMode="auto">
          <a:xfrm>
            <a:off x="10628240" y="1681097"/>
            <a:ext cx="99503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2" name="iŝliďê">
            <a:extLst>
              <a:ext uri="{FF2B5EF4-FFF2-40B4-BE49-F238E27FC236}">
                <a16:creationId xmlns:a16="http://schemas.microsoft.com/office/drawing/2014/main" id="{F13511AF-AA4D-4783-BEDB-2DD4080E3CBA}"/>
              </a:ext>
            </a:extLst>
          </p:cNvPr>
          <p:cNvSpPr/>
          <p:nvPr/>
        </p:nvSpPr>
        <p:spPr bwMode="auto">
          <a:xfrm>
            <a:off x="10575172" y="1579314"/>
            <a:ext cx="182423" cy="69553"/>
          </a:xfrm>
          <a:custGeom>
            <a:avLst/>
            <a:gdLst>
              <a:gd name="T0" fmla="*/ 1 w 24"/>
              <a:gd name="T1" fmla="*/ 9 h 9"/>
              <a:gd name="T2" fmla="*/ 23 w 24"/>
              <a:gd name="T3" fmla="*/ 8 h 9"/>
              <a:gd name="T4" fmla="*/ 24 w 24"/>
              <a:gd name="T5" fmla="*/ 1 h 9"/>
              <a:gd name="T6" fmla="*/ 0 w 24"/>
              <a:gd name="T7" fmla="*/ 2 h 9"/>
              <a:gd name="T8" fmla="*/ 1 w 2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9">
                <a:moveTo>
                  <a:pt x="1" y="9"/>
                </a:moveTo>
                <a:cubicBezTo>
                  <a:pt x="10" y="7"/>
                  <a:pt x="23" y="8"/>
                  <a:pt x="23" y="8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1"/>
                  <a:pt x="10" y="0"/>
                  <a:pt x="0" y="2"/>
                </a:cubicBezTo>
                <a:lnTo>
                  <a:pt x="1" y="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3" name="îşļíḋe">
            <a:extLst>
              <a:ext uri="{FF2B5EF4-FFF2-40B4-BE49-F238E27FC236}">
                <a16:creationId xmlns:a16="http://schemas.microsoft.com/office/drawing/2014/main" id="{C4B8CA92-4D6F-45B0-B3E6-748AC119FF3F}"/>
              </a:ext>
            </a:extLst>
          </p:cNvPr>
          <p:cNvSpPr/>
          <p:nvPr/>
        </p:nvSpPr>
        <p:spPr bwMode="auto">
          <a:xfrm>
            <a:off x="10910166" y="1681097"/>
            <a:ext cx="91212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4" name="îṣļîde">
            <a:extLst>
              <a:ext uri="{FF2B5EF4-FFF2-40B4-BE49-F238E27FC236}">
                <a16:creationId xmlns:a16="http://schemas.microsoft.com/office/drawing/2014/main" id="{7DBDD820-7E21-42CE-9AFE-DB696B45580E}"/>
              </a:ext>
            </a:extLst>
          </p:cNvPr>
          <p:cNvSpPr/>
          <p:nvPr/>
        </p:nvSpPr>
        <p:spPr bwMode="auto">
          <a:xfrm>
            <a:off x="10872023" y="1579314"/>
            <a:ext cx="190715" cy="69553"/>
          </a:xfrm>
          <a:custGeom>
            <a:avLst/>
            <a:gdLst>
              <a:gd name="T0" fmla="*/ 23 w 25"/>
              <a:gd name="T1" fmla="*/ 9 h 9"/>
              <a:gd name="T2" fmla="*/ 25 w 25"/>
              <a:gd name="T3" fmla="*/ 2 h 9"/>
              <a:gd name="T4" fmla="*/ 0 w 25"/>
              <a:gd name="T5" fmla="*/ 1 h 9"/>
              <a:gd name="T6" fmla="*/ 1 w 25"/>
              <a:gd name="T7" fmla="*/ 8 h 9"/>
              <a:gd name="T8" fmla="*/ 23 w 2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9">
                <a:moveTo>
                  <a:pt x="23" y="9"/>
                </a:moveTo>
                <a:cubicBezTo>
                  <a:pt x="25" y="2"/>
                  <a:pt x="25" y="2"/>
                  <a:pt x="25" y="2"/>
                </a:cubicBezTo>
                <a:cubicBezTo>
                  <a:pt x="14" y="0"/>
                  <a:pt x="1" y="1"/>
                  <a:pt x="0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4" y="7"/>
                  <a:pt x="23" y="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5" name="îSļíḑe">
            <a:extLst>
              <a:ext uri="{FF2B5EF4-FFF2-40B4-BE49-F238E27FC236}">
                <a16:creationId xmlns:a16="http://schemas.microsoft.com/office/drawing/2014/main" id="{CF3B4E8F-29E4-4532-9B7B-3A95081794F4}"/>
              </a:ext>
            </a:extLst>
          </p:cNvPr>
          <p:cNvSpPr/>
          <p:nvPr/>
        </p:nvSpPr>
        <p:spPr bwMode="auto">
          <a:xfrm>
            <a:off x="10712818" y="1774399"/>
            <a:ext cx="91212" cy="193389"/>
          </a:xfrm>
          <a:custGeom>
            <a:avLst/>
            <a:gdLst>
              <a:gd name="T0" fmla="*/ 12 w 12"/>
              <a:gd name="T1" fmla="*/ 0 h 25"/>
              <a:gd name="T2" fmla="*/ 9 w 12"/>
              <a:gd name="T3" fmla="*/ 8 h 25"/>
              <a:gd name="T4" fmla="*/ 6 w 12"/>
              <a:gd name="T5" fmla="*/ 10 h 25"/>
              <a:gd name="T6" fmla="*/ 2 w 12"/>
              <a:gd name="T7" fmla="*/ 13 h 25"/>
              <a:gd name="T8" fmla="*/ 0 w 12"/>
              <a:gd name="T9" fmla="*/ 18 h 25"/>
              <a:gd name="T10" fmla="*/ 0 w 12"/>
              <a:gd name="T11" fmla="*/ 19 h 25"/>
              <a:gd name="T12" fmla="*/ 1 w 12"/>
              <a:gd name="T13" fmla="*/ 20 h 25"/>
              <a:gd name="T14" fmla="*/ 2 w 12"/>
              <a:gd name="T15" fmla="*/ 21 h 25"/>
              <a:gd name="T16" fmla="*/ 3 w 12"/>
              <a:gd name="T17" fmla="*/ 22 h 25"/>
              <a:gd name="T18" fmla="*/ 11 w 12"/>
              <a:gd name="T19" fmla="*/ 25 h 25"/>
              <a:gd name="T20" fmla="*/ 4 w 12"/>
              <a:gd name="T21" fmla="*/ 21 h 25"/>
              <a:gd name="T22" fmla="*/ 3 w 12"/>
              <a:gd name="T23" fmla="*/ 18 h 25"/>
              <a:gd name="T24" fmla="*/ 4 w 12"/>
              <a:gd name="T25" fmla="*/ 15 h 25"/>
              <a:gd name="T26" fmla="*/ 5 w 12"/>
              <a:gd name="T27" fmla="*/ 14 h 25"/>
              <a:gd name="T28" fmla="*/ 6 w 12"/>
              <a:gd name="T29" fmla="*/ 14 h 25"/>
              <a:gd name="T30" fmla="*/ 7 w 12"/>
              <a:gd name="T31" fmla="*/ 12 h 25"/>
              <a:gd name="T32" fmla="*/ 10 w 12"/>
              <a:gd name="T33" fmla="*/ 9 h 25"/>
              <a:gd name="T34" fmla="*/ 12 w 12"/>
              <a:gd name="T3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25">
                <a:moveTo>
                  <a:pt x="12" y="0"/>
                </a:moveTo>
                <a:cubicBezTo>
                  <a:pt x="11" y="3"/>
                  <a:pt x="10" y="5"/>
                  <a:pt x="9" y="8"/>
                </a:cubicBezTo>
                <a:cubicBezTo>
                  <a:pt x="8" y="9"/>
                  <a:pt x="7" y="10"/>
                  <a:pt x="6" y="10"/>
                </a:cubicBezTo>
                <a:cubicBezTo>
                  <a:pt x="5" y="11"/>
                  <a:pt x="4" y="12"/>
                  <a:pt x="2" y="13"/>
                </a:cubicBezTo>
                <a:cubicBezTo>
                  <a:pt x="1" y="14"/>
                  <a:pt x="0" y="16"/>
                  <a:pt x="0" y="18"/>
                </a:cubicBezTo>
                <a:cubicBezTo>
                  <a:pt x="0" y="18"/>
                  <a:pt x="0" y="19"/>
                  <a:pt x="0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5" y="24"/>
                  <a:pt x="8" y="25"/>
                  <a:pt x="11" y="25"/>
                </a:cubicBezTo>
                <a:cubicBezTo>
                  <a:pt x="8" y="24"/>
                  <a:pt x="6" y="22"/>
                  <a:pt x="4" y="21"/>
                </a:cubicBezTo>
                <a:cubicBezTo>
                  <a:pt x="3" y="20"/>
                  <a:pt x="3" y="19"/>
                  <a:pt x="3" y="18"/>
                </a:cubicBezTo>
                <a:cubicBezTo>
                  <a:pt x="3" y="17"/>
                  <a:pt x="4" y="16"/>
                  <a:pt x="4" y="15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7" y="13"/>
                  <a:pt x="7" y="12"/>
                </a:cubicBezTo>
                <a:cubicBezTo>
                  <a:pt x="9" y="11"/>
                  <a:pt x="10" y="10"/>
                  <a:pt x="10" y="9"/>
                </a:cubicBezTo>
                <a:cubicBezTo>
                  <a:pt x="12" y="6"/>
                  <a:pt x="12" y="3"/>
                  <a:pt x="12" y="0"/>
                </a:cubicBezTo>
                <a:close/>
              </a:path>
            </a:pathLst>
          </a:custGeom>
          <a:solidFill>
            <a:srgbClr val="EF76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6" name="ïṩļïďe">
            <a:extLst>
              <a:ext uri="{FF2B5EF4-FFF2-40B4-BE49-F238E27FC236}">
                <a16:creationId xmlns:a16="http://schemas.microsoft.com/office/drawing/2014/main" id="{F8D9BE9E-F559-45A5-8B40-E1A579C0E5EC}"/>
              </a:ext>
            </a:extLst>
          </p:cNvPr>
          <p:cNvSpPr/>
          <p:nvPr/>
        </p:nvSpPr>
        <p:spPr bwMode="auto">
          <a:xfrm>
            <a:off x="10986451" y="1983056"/>
            <a:ext cx="167498" cy="217138"/>
          </a:xfrm>
          <a:custGeom>
            <a:avLst/>
            <a:gdLst>
              <a:gd name="T0" fmla="*/ 22 w 22"/>
              <a:gd name="T1" fmla="*/ 0 h 28"/>
              <a:gd name="T2" fmla="*/ 0 w 22"/>
              <a:gd name="T3" fmla="*/ 28 h 28"/>
              <a:gd name="T4" fmla="*/ 0 w 22"/>
              <a:gd name="T5" fmla="*/ 28 h 28"/>
              <a:gd name="T6" fmla="*/ 22 w 22"/>
              <a:gd name="T7" fmla="*/ 0 h 28"/>
              <a:gd name="T8" fmla="*/ 22 w 22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8">
                <a:moveTo>
                  <a:pt x="22" y="0"/>
                </a:moveTo>
                <a:cubicBezTo>
                  <a:pt x="19" y="9"/>
                  <a:pt x="13" y="22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13" y="22"/>
                  <a:pt x="19" y="9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FD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" name="ïşlïḋe">
            <a:extLst>
              <a:ext uri="{FF2B5EF4-FFF2-40B4-BE49-F238E27FC236}">
                <a16:creationId xmlns:a16="http://schemas.microsoft.com/office/drawing/2014/main" id="{CE777452-F44E-4C62-82A0-87C4BA739DC3}"/>
              </a:ext>
            </a:extLst>
          </p:cNvPr>
          <p:cNvSpPr/>
          <p:nvPr/>
        </p:nvSpPr>
        <p:spPr bwMode="auto">
          <a:xfrm>
            <a:off x="11153948" y="1967789"/>
            <a:ext cx="6634" cy="1526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8" name="ïşļiḑè">
            <a:extLst>
              <a:ext uri="{FF2B5EF4-FFF2-40B4-BE49-F238E27FC236}">
                <a16:creationId xmlns:a16="http://schemas.microsoft.com/office/drawing/2014/main" id="{A93DCD94-A5C1-4FFA-93A6-62AA6AE0D6D7}"/>
              </a:ext>
            </a:extLst>
          </p:cNvPr>
          <p:cNvSpPr/>
          <p:nvPr/>
        </p:nvSpPr>
        <p:spPr bwMode="auto">
          <a:xfrm>
            <a:off x="10986451" y="2200194"/>
            <a:ext cx="1658" cy="1697"/>
          </a:xfrm>
          <a:prstGeom prst="ellipse">
            <a:avLst/>
          </a:pr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9" name="ïšľîḑe">
            <a:extLst>
              <a:ext uri="{FF2B5EF4-FFF2-40B4-BE49-F238E27FC236}">
                <a16:creationId xmlns:a16="http://schemas.microsoft.com/office/drawing/2014/main" id="{067C904D-81BE-473B-8308-E29A19884C6A}"/>
              </a:ext>
            </a:extLst>
          </p:cNvPr>
          <p:cNvSpPr/>
          <p:nvPr/>
        </p:nvSpPr>
        <p:spPr bwMode="auto">
          <a:xfrm>
            <a:off x="10804028" y="2200194"/>
            <a:ext cx="182423" cy="30535"/>
          </a:xfrm>
          <a:custGeom>
            <a:avLst/>
            <a:gdLst>
              <a:gd name="T0" fmla="*/ 5 w 24"/>
              <a:gd name="T1" fmla="*/ 4 h 4"/>
              <a:gd name="T2" fmla="*/ 5 w 24"/>
              <a:gd name="T3" fmla="*/ 4 h 4"/>
              <a:gd name="T4" fmla="*/ 5 w 24"/>
              <a:gd name="T5" fmla="*/ 4 h 4"/>
              <a:gd name="T6" fmla="*/ 5 w 24"/>
              <a:gd name="T7" fmla="*/ 4 h 4"/>
              <a:gd name="T8" fmla="*/ 0 w 24"/>
              <a:gd name="T9" fmla="*/ 4 h 4"/>
              <a:gd name="T10" fmla="*/ 0 w 24"/>
              <a:gd name="T11" fmla="*/ 4 h 4"/>
              <a:gd name="T12" fmla="*/ 0 w 24"/>
              <a:gd name="T13" fmla="*/ 4 h 4"/>
              <a:gd name="T14" fmla="*/ 0 w 24"/>
              <a:gd name="T15" fmla="*/ 4 h 4"/>
              <a:gd name="T16" fmla="*/ 0 w 24"/>
              <a:gd name="T17" fmla="*/ 4 h 4"/>
              <a:gd name="T18" fmla="*/ 0 w 24"/>
              <a:gd name="T19" fmla="*/ 4 h 4"/>
              <a:gd name="T20" fmla="*/ 24 w 24"/>
              <a:gd name="T21" fmla="*/ 0 h 4"/>
              <a:gd name="T22" fmla="*/ 5 w 24"/>
              <a:gd name="T23" fmla="*/ 4 h 4"/>
              <a:gd name="T24" fmla="*/ 24 w 24"/>
              <a:gd name="T25" fmla="*/ 0 h 4"/>
              <a:gd name="T26" fmla="*/ 24 w 24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4">
                <a:moveTo>
                  <a:pt x="5" y="4"/>
                </a:move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24" y="0"/>
                </a:moveTo>
                <a:cubicBezTo>
                  <a:pt x="19" y="2"/>
                  <a:pt x="13" y="4"/>
                  <a:pt x="5" y="4"/>
                </a:cubicBezTo>
                <a:cubicBezTo>
                  <a:pt x="13" y="4"/>
                  <a:pt x="19" y="2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F6D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0" name="íṥḻídè">
            <a:extLst>
              <a:ext uri="{FF2B5EF4-FFF2-40B4-BE49-F238E27FC236}">
                <a16:creationId xmlns:a16="http://schemas.microsoft.com/office/drawing/2014/main" id="{43362562-0CBE-4DDA-8128-92E11C2F378E}"/>
              </a:ext>
            </a:extLst>
          </p:cNvPr>
          <p:cNvSpPr/>
          <p:nvPr/>
        </p:nvSpPr>
        <p:spPr bwMode="auto">
          <a:xfrm>
            <a:off x="10545320" y="1431727"/>
            <a:ext cx="646771" cy="799003"/>
          </a:xfrm>
          <a:custGeom>
            <a:avLst/>
            <a:gdLst>
              <a:gd name="T0" fmla="*/ 76 w 85"/>
              <a:gd name="T1" fmla="*/ 0 h 103"/>
              <a:gd name="T2" fmla="*/ 33 w 85"/>
              <a:gd name="T3" fmla="*/ 7 h 103"/>
              <a:gd name="T4" fmla="*/ 33 w 85"/>
              <a:gd name="T5" fmla="*/ 7 h 103"/>
              <a:gd name="T6" fmla="*/ 33 w 85"/>
              <a:gd name="T7" fmla="*/ 7 h 103"/>
              <a:gd name="T8" fmla="*/ 33 w 85"/>
              <a:gd name="T9" fmla="*/ 7 h 103"/>
              <a:gd name="T10" fmla="*/ 33 w 85"/>
              <a:gd name="T11" fmla="*/ 7 h 103"/>
              <a:gd name="T12" fmla="*/ 26 w 85"/>
              <a:gd name="T13" fmla="*/ 7 h 103"/>
              <a:gd name="T14" fmla="*/ 0 w 85"/>
              <a:gd name="T15" fmla="*/ 1 h 103"/>
              <a:gd name="T16" fmla="*/ 0 w 85"/>
              <a:gd name="T17" fmla="*/ 2 h 103"/>
              <a:gd name="T18" fmla="*/ 52 w 85"/>
              <a:gd name="T19" fmla="*/ 10 h 103"/>
              <a:gd name="T20" fmla="*/ 70 w 85"/>
              <a:gd name="T21" fmla="*/ 7 h 103"/>
              <a:gd name="T22" fmla="*/ 76 w 85"/>
              <a:gd name="T23" fmla="*/ 66 h 103"/>
              <a:gd name="T24" fmla="*/ 63 w 85"/>
              <a:gd name="T25" fmla="*/ 91 h 103"/>
              <a:gd name="T26" fmla="*/ 40 w 85"/>
              <a:gd name="T27" fmla="*/ 98 h 103"/>
              <a:gd name="T28" fmla="*/ 8 w 85"/>
              <a:gd name="T29" fmla="*/ 88 h 103"/>
              <a:gd name="T30" fmla="*/ 34 w 85"/>
              <a:gd name="T31" fmla="*/ 103 h 103"/>
              <a:gd name="T32" fmla="*/ 34 w 85"/>
              <a:gd name="T33" fmla="*/ 103 h 103"/>
              <a:gd name="T34" fmla="*/ 34 w 85"/>
              <a:gd name="T35" fmla="*/ 103 h 103"/>
              <a:gd name="T36" fmla="*/ 34 w 85"/>
              <a:gd name="T37" fmla="*/ 103 h 103"/>
              <a:gd name="T38" fmla="*/ 34 w 85"/>
              <a:gd name="T39" fmla="*/ 103 h 103"/>
              <a:gd name="T40" fmla="*/ 39 w 85"/>
              <a:gd name="T41" fmla="*/ 103 h 103"/>
              <a:gd name="T42" fmla="*/ 39 w 85"/>
              <a:gd name="T43" fmla="*/ 103 h 103"/>
              <a:gd name="T44" fmla="*/ 39 w 85"/>
              <a:gd name="T45" fmla="*/ 103 h 103"/>
              <a:gd name="T46" fmla="*/ 58 w 85"/>
              <a:gd name="T47" fmla="*/ 99 h 103"/>
              <a:gd name="T48" fmla="*/ 58 w 85"/>
              <a:gd name="T49" fmla="*/ 99 h 103"/>
              <a:gd name="T50" fmla="*/ 80 w 85"/>
              <a:gd name="T51" fmla="*/ 71 h 103"/>
              <a:gd name="T52" fmla="*/ 81 w 85"/>
              <a:gd name="T53" fmla="*/ 69 h 103"/>
              <a:gd name="T54" fmla="*/ 81 w 85"/>
              <a:gd name="T55" fmla="*/ 69 h 103"/>
              <a:gd name="T56" fmla="*/ 85 w 85"/>
              <a:gd name="T57" fmla="*/ 58 h 103"/>
              <a:gd name="T58" fmla="*/ 82 w 85"/>
              <a:gd name="T59" fmla="*/ 63 h 103"/>
              <a:gd name="T60" fmla="*/ 82 w 85"/>
              <a:gd name="T61" fmla="*/ 63 h 103"/>
              <a:gd name="T62" fmla="*/ 81 w 85"/>
              <a:gd name="T63" fmla="*/ 64 h 103"/>
              <a:gd name="T64" fmla="*/ 81 w 85"/>
              <a:gd name="T65" fmla="*/ 64 h 103"/>
              <a:gd name="T66" fmla="*/ 81 w 85"/>
              <a:gd name="T67" fmla="*/ 64 h 103"/>
              <a:gd name="T68" fmla="*/ 81 w 85"/>
              <a:gd name="T69" fmla="*/ 64 h 103"/>
              <a:gd name="T70" fmla="*/ 81 w 85"/>
              <a:gd name="T71" fmla="*/ 64 h 103"/>
              <a:gd name="T72" fmla="*/ 80 w 85"/>
              <a:gd name="T73" fmla="*/ 65 h 103"/>
              <a:gd name="T74" fmla="*/ 80 w 85"/>
              <a:gd name="T75" fmla="*/ 65 h 103"/>
              <a:gd name="T76" fmla="*/ 80 w 85"/>
              <a:gd name="T77" fmla="*/ 65 h 103"/>
              <a:gd name="T78" fmla="*/ 80 w 85"/>
              <a:gd name="T79" fmla="*/ 65 h 103"/>
              <a:gd name="T80" fmla="*/ 80 w 85"/>
              <a:gd name="T81" fmla="*/ 65 h 103"/>
              <a:gd name="T82" fmla="*/ 74 w 85"/>
              <a:gd name="T83" fmla="*/ 17 h 103"/>
              <a:gd name="T84" fmla="*/ 74 w 85"/>
              <a:gd name="T85" fmla="*/ 16 h 103"/>
              <a:gd name="T86" fmla="*/ 76 w 85"/>
              <a:gd name="T8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" h="103">
                <a:moveTo>
                  <a:pt x="76" y="0"/>
                </a:moveTo>
                <a:cubicBezTo>
                  <a:pt x="67" y="3"/>
                  <a:pt x="54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1" y="7"/>
                  <a:pt x="29" y="7"/>
                  <a:pt x="26" y="7"/>
                </a:cubicBezTo>
                <a:cubicBezTo>
                  <a:pt x="15" y="6"/>
                  <a:pt x="6" y="4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4" y="5"/>
                  <a:pt x="17" y="10"/>
                  <a:pt x="52" y="10"/>
                </a:cubicBezTo>
                <a:cubicBezTo>
                  <a:pt x="65" y="9"/>
                  <a:pt x="70" y="7"/>
                  <a:pt x="70" y="7"/>
                </a:cubicBezTo>
                <a:cubicBezTo>
                  <a:pt x="70" y="7"/>
                  <a:pt x="70" y="53"/>
                  <a:pt x="76" y="66"/>
                </a:cubicBezTo>
                <a:cubicBezTo>
                  <a:pt x="76" y="66"/>
                  <a:pt x="72" y="85"/>
                  <a:pt x="63" y="91"/>
                </a:cubicBezTo>
                <a:cubicBezTo>
                  <a:pt x="58" y="94"/>
                  <a:pt x="50" y="98"/>
                  <a:pt x="40" y="98"/>
                </a:cubicBezTo>
                <a:cubicBezTo>
                  <a:pt x="31" y="98"/>
                  <a:pt x="21" y="95"/>
                  <a:pt x="8" y="88"/>
                </a:cubicBezTo>
                <a:cubicBezTo>
                  <a:pt x="14" y="96"/>
                  <a:pt x="22" y="102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6" y="103"/>
                  <a:pt x="38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47" y="103"/>
                  <a:pt x="53" y="101"/>
                  <a:pt x="58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71" y="93"/>
                  <a:pt x="77" y="80"/>
                  <a:pt x="80" y="71"/>
                </a:cubicBezTo>
                <a:cubicBezTo>
                  <a:pt x="81" y="70"/>
                  <a:pt x="81" y="70"/>
                  <a:pt x="81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3" y="66"/>
                  <a:pt x="84" y="62"/>
                  <a:pt x="85" y="58"/>
                </a:cubicBezTo>
                <a:cubicBezTo>
                  <a:pt x="84" y="60"/>
                  <a:pt x="83" y="62"/>
                  <a:pt x="82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6" y="65"/>
                  <a:pt x="75" y="38"/>
                  <a:pt x="74" y="17"/>
                </a:cubicBezTo>
                <a:cubicBezTo>
                  <a:pt x="74" y="17"/>
                  <a:pt x="74" y="17"/>
                  <a:pt x="74" y="16"/>
                </a:cubicBezTo>
                <a:cubicBezTo>
                  <a:pt x="74" y="9"/>
                  <a:pt x="75" y="3"/>
                  <a:pt x="76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1" name="ïš1iḍè">
            <a:extLst>
              <a:ext uri="{FF2B5EF4-FFF2-40B4-BE49-F238E27FC236}">
                <a16:creationId xmlns:a16="http://schemas.microsoft.com/office/drawing/2014/main" id="{D2C19CF0-C303-4398-B2F2-306829C4B0CA}"/>
              </a:ext>
            </a:extLst>
          </p:cNvPr>
          <p:cNvSpPr/>
          <p:nvPr/>
        </p:nvSpPr>
        <p:spPr bwMode="auto">
          <a:xfrm>
            <a:off x="10439184" y="1114500"/>
            <a:ext cx="774467" cy="379992"/>
          </a:xfrm>
          <a:custGeom>
            <a:avLst/>
            <a:gdLst>
              <a:gd name="T0" fmla="*/ 102 w 102"/>
              <a:gd name="T1" fmla="*/ 34 h 49"/>
              <a:gd name="T2" fmla="*/ 40 w 102"/>
              <a:gd name="T3" fmla="*/ 48 h 49"/>
              <a:gd name="T4" fmla="*/ 0 w 102"/>
              <a:gd name="T5" fmla="*/ 30 h 49"/>
              <a:gd name="T6" fmla="*/ 48 w 102"/>
              <a:gd name="T7" fmla="*/ 3 h 49"/>
              <a:gd name="T8" fmla="*/ 102 w 102"/>
              <a:gd name="T9" fmla="*/ 3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49">
                <a:moveTo>
                  <a:pt x="102" y="34"/>
                </a:moveTo>
                <a:cubicBezTo>
                  <a:pt x="102" y="34"/>
                  <a:pt x="88" y="49"/>
                  <a:pt x="40" y="48"/>
                </a:cubicBezTo>
                <a:cubicBezTo>
                  <a:pt x="9" y="47"/>
                  <a:pt x="0" y="30"/>
                  <a:pt x="0" y="30"/>
                </a:cubicBezTo>
                <a:cubicBezTo>
                  <a:pt x="0" y="30"/>
                  <a:pt x="2" y="7"/>
                  <a:pt x="48" y="3"/>
                </a:cubicBezTo>
                <a:cubicBezTo>
                  <a:pt x="93" y="0"/>
                  <a:pt x="102" y="34"/>
                  <a:pt x="102" y="34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2" name="iš1íḍè">
            <a:extLst>
              <a:ext uri="{FF2B5EF4-FFF2-40B4-BE49-F238E27FC236}">
                <a16:creationId xmlns:a16="http://schemas.microsoft.com/office/drawing/2014/main" id="{641D505B-0701-4863-A419-8EAE58A37E92}"/>
              </a:ext>
            </a:extLst>
          </p:cNvPr>
          <p:cNvSpPr/>
          <p:nvPr/>
        </p:nvSpPr>
        <p:spPr bwMode="auto">
          <a:xfrm>
            <a:off x="10795736" y="1431727"/>
            <a:ext cx="326703" cy="54284"/>
          </a:xfrm>
          <a:custGeom>
            <a:avLst/>
            <a:gdLst>
              <a:gd name="T0" fmla="*/ 0 w 43"/>
              <a:gd name="T1" fmla="*/ 7 h 7"/>
              <a:gd name="T2" fmla="*/ 0 w 43"/>
              <a:gd name="T3" fmla="*/ 7 h 7"/>
              <a:gd name="T4" fmla="*/ 0 w 43"/>
              <a:gd name="T5" fmla="*/ 7 h 7"/>
              <a:gd name="T6" fmla="*/ 0 w 43"/>
              <a:gd name="T7" fmla="*/ 7 h 7"/>
              <a:gd name="T8" fmla="*/ 43 w 43"/>
              <a:gd name="T9" fmla="*/ 0 h 7"/>
              <a:gd name="T10" fmla="*/ 0 w 43"/>
              <a:gd name="T11" fmla="*/ 7 h 7"/>
              <a:gd name="T12" fmla="*/ 43 w 43"/>
              <a:gd name="T13" fmla="*/ 0 h 7"/>
              <a:gd name="T14" fmla="*/ 43 w 4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43" y="0"/>
                </a:moveTo>
                <a:cubicBezTo>
                  <a:pt x="34" y="3"/>
                  <a:pt x="21" y="7"/>
                  <a:pt x="0" y="7"/>
                </a:cubicBezTo>
                <a:cubicBezTo>
                  <a:pt x="21" y="7"/>
                  <a:pt x="34" y="3"/>
                  <a:pt x="43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3" name="ïṥľíḑe">
            <a:extLst>
              <a:ext uri="{FF2B5EF4-FFF2-40B4-BE49-F238E27FC236}">
                <a16:creationId xmlns:a16="http://schemas.microsoft.com/office/drawing/2014/main" id="{A4F16329-A41A-4E4A-BAC2-9C1BB12BD358}"/>
              </a:ext>
            </a:extLst>
          </p:cNvPr>
          <p:cNvSpPr/>
          <p:nvPr/>
        </p:nvSpPr>
        <p:spPr bwMode="auto">
          <a:xfrm>
            <a:off x="10439184" y="1316372"/>
            <a:ext cx="774467" cy="169640"/>
          </a:xfrm>
          <a:custGeom>
            <a:avLst/>
            <a:gdLst>
              <a:gd name="T0" fmla="*/ 99 w 102"/>
              <a:gd name="T1" fmla="*/ 0 h 22"/>
              <a:gd name="T2" fmla="*/ 42 w 102"/>
              <a:gd name="T3" fmla="*/ 14 h 22"/>
              <a:gd name="T4" fmla="*/ 35 w 102"/>
              <a:gd name="T5" fmla="*/ 13 h 22"/>
              <a:gd name="T6" fmla="*/ 0 w 102"/>
              <a:gd name="T7" fmla="*/ 3 h 22"/>
              <a:gd name="T8" fmla="*/ 0 w 102"/>
              <a:gd name="T9" fmla="*/ 4 h 22"/>
              <a:gd name="T10" fmla="*/ 0 w 102"/>
              <a:gd name="T11" fmla="*/ 4 h 22"/>
              <a:gd name="T12" fmla="*/ 40 w 102"/>
              <a:gd name="T13" fmla="*/ 22 h 22"/>
              <a:gd name="T14" fmla="*/ 47 w 102"/>
              <a:gd name="T15" fmla="*/ 22 h 22"/>
              <a:gd name="T16" fmla="*/ 47 w 102"/>
              <a:gd name="T17" fmla="*/ 22 h 22"/>
              <a:gd name="T18" fmla="*/ 47 w 102"/>
              <a:gd name="T19" fmla="*/ 22 h 22"/>
              <a:gd name="T20" fmla="*/ 90 w 102"/>
              <a:gd name="T21" fmla="*/ 15 h 22"/>
              <a:gd name="T22" fmla="*/ 102 w 102"/>
              <a:gd name="T23" fmla="*/ 8 h 22"/>
              <a:gd name="T24" fmla="*/ 99 w 102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22">
                <a:moveTo>
                  <a:pt x="99" y="0"/>
                </a:moveTo>
                <a:cubicBezTo>
                  <a:pt x="95" y="3"/>
                  <a:pt x="79" y="14"/>
                  <a:pt x="42" y="14"/>
                </a:cubicBezTo>
                <a:cubicBezTo>
                  <a:pt x="39" y="14"/>
                  <a:pt x="37" y="13"/>
                  <a:pt x="35" y="13"/>
                </a:cubicBezTo>
                <a:cubicBezTo>
                  <a:pt x="17" y="13"/>
                  <a:pt x="6" y="8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9" y="21"/>
                  <a:pt x="40" y="22"/>
                </a:cubicBezTo>
                <a:cubicBezTo>
                  <a:pt x="43" y="22"/>
                  <a:pt x="45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68" y="22"/>
                  <a:pt x="81" y="18"/>
                  <a:pt x="90" y="15"/>
                </a:cubicBezTo>
                <a:cubicBezTo>
                  <a:pt x="91" y="9"/>
                  <a:pt x="95" y="8"/>
                  <a:pt x="102" y="8"/>
                </a:cubicBezTo>
                <a:cubicBezTo>
                  <a:pt x="102" y="8"/>
                  <a:pt x="101" y="4"/>
                  <a:pt x="99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4" name="îṥľiḑé">
            <a:extLst>
              <a:ext uri="{FF2B5EF4-FFF2-40B4-BE49-F238E27FC236}">
                <a16:creationId xmlns:a16="http://schemas.microsoft.com/office/drawing/2014/main" id="{2BC657AB-3366-4C40-8638-94CBF0D1DF3C}"/>
              </a:ext>
            </a:extLst>
          </p:cNvPr>
          <p:cNvSpPr/>
          <p:nvPr/>
        </p:nvSpPr>
        <p:spPr bwMode="auto">
          <a:xfrm>
            <a:off x="11107514" y="1377442"/>
            <a:ext cx="250417" cy="590346"/>
          </a:xfrm>
          <a:custGeom>
            <a:avLst/>
            <a:gdLst>
              <a:gd name="T0" fmla="*/ 14 w 33"/>
              <a:gd name="T1" fmla="*/ 0 h 76"/>
              <a:gd name="T2" fmla="*/ 25 w 33"/>
              <a:gd name="T3" fmla="*/ 12 h 76"/>
              <a:gd name="T4" fmla="*/ 7 w 33"/>
              <a:gd name="T5" fmla="*/ 71 h 76"/>
              <a:gd name="T6" fmla="*/ 0 w 33"/>
              <a:gd name="T7" fmla="*/ 24 h 76"/>
              <a:gd name="T8" fmla="*/ 14 w 33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76">
                <a:moveTo>
                  <a:pt x="14" y="0"/>
                </a:moveTo>
                <a:cubicBezTo>
                  <a:pt x="14" y="0"/>
                  <a:pt x="20" y="2"/>
                  <a:pt x="25" y="12"/>
                </a:cubicBezTo>
                <a:cubicBezTo>
                  <a:pt x="33" y="26"/>
                  <a:pt x="11" y="67"/>
                  <a:pt x="7" y="71"/>
                </a:cubicBezTo>
                <a:cubicBezTo>
                  <a:pt x="3" y="76"/>
                  <a:pt x="1" y="46"/>
                  <a:pt x="0" y="24"/>
                </a:cubicBezTo>
                <a:cubicBezTo>
                  <a:pt x="0" y="2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5" name="ï$ḻíḍè">
            <a:extLst>
              <a:ext uri="{FF2B5EF4-FFF2-40B4-BE49-F238E27FC236}">
                <a16:creationId xmlns:a16="http://schemas.microsoft.com/office/drawing/2014/main" id="{FFAA100C-EA85-4D25-BB13-96F352464FC4}"/>
              </a:ext>
            </a:extLst>
          </p:cNvPr>
          <p:cNvSpPr/>
          <p:nvPr/>
        </p:nvSpPr>
        <p:spPr bwMode="auto">
          <a:xfrm>
            <a:off x="11153948" y="1921986"/>
            <a:ext cx="14926" cy="15269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0 w 2"/>
              <a:gd name="T5" fmla="*/ 2 h 2"/>
              <a:gd name="T6" fmla="*/ 0 w 2"/>
              <a:gd name="T7" fmla="*/ 2 h 2"/>
              <a:gd name="T8" fmla="*/ 1 w 2"/>
              <a:gd name="T9" fmla="*/ 1 h 2"/>
              <a:gd name="T10" fmla="*/ 0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1 w 2"/>
              <a:gd name="T17" fmla="*/ 1 h 2"/>
              <a:gd name="T18" fmla="*/ 1 w 2"/>
              <a:gd name="T19" fmla="*/ 1 h 2"/>
              <a:gd name="T20" fmla="*/ 2 w 2"/>
              <a:gd name="T21" fmla="*/ 0 h 2"/>
              <a:gd name="T22" fmla="*/ 1 w 2"/>
              <a:gd name="T23" fmla="*/ 1 h 2"/>
              <a:gd name="T24" fmla="*/ 2 w 2"/>
              <a:gd name="T25" fmla="*/ 0 h 2"/>
              <a:gd name="T26" fmla="*/ 2 w 2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" y="1"/>
                </a:moveTo>
                <a:cubicBezTo>
                  <a:pt x="1" y="2"/>
                  <a:pt x="0" y="2"/>
                  <a:pt x="0" y="2"/>
                </a:cubicBezTo>
                <a:cubicBezTo>
                  <a:pt x="0" y="2"/>
                  <a:pt x="1" y="2"/>
                  <a:pt x="1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6" name="íṩḻïdè">
            <a:extLst>
              <a:ext uri="{FF2B5EF4-FFF2-40B4-BE49-F238E27FC236}">
                <a16:creationId xmlns:a16="http://schemas.microsoft.com/office/drawing/2014/main" id="{23E6FF0A-8DC9-44D1-B6DA-63B1C44AD5ED}"/>
              </a:ext>
            </a:extLst>
          </p:cNvPr>
          <p:cNvSpPr/>
          <p:nvPr/>
        </p:nvSpPr>
        <p:spPr bwMode="auto">
          <a:xfrm>
            <a:off x="11107514" y="1377442"/>
            <a:ext cx="129354" cy="559810"/>
          </a:xfrm>
          <a:custGeom>
            <a:avLst/>
            <a:gdLst>
              <a:gd name="T0" fmla="*/ 14 w 17"/>
              <a:gd name="T1" fmla="*/ 0 h 72"/>
              <a:gd name="T2" fmla="*/ 14 w 17"/>
              <a:gd name="T3" fmla="*/ 0 h 72"/>
              <a:gd name="T4" fmla="*/ 2 w 17"/>
              <a:gd name="T5" fmla="*/ 7 h 72"/>
              <a:gd name="T6" fmla="*/ 0 w 17"/>
              <a:gd name="T7" fmla="*/ 23 h 72"/>
              <a:gd name="T8" fmla="*/ 0 w 17"/>
              <a:gd name="T9" fmla="*/ 24 h 72"/>
              <a:gd name="T10" fmla="*/ 6 w 17"/>
              <a:gd name="T11" fmla="*/ 72 h 72"/>
              <a:gd name="T12" fmla="*/ 6 w 17"/>
              <a:gd name="T13" fmla="*/ 72 h 72"/>
              <a:gd name="T14" fmla="*/ 6 w 17"/>
              <a:gd name="T15" fmla="*/ 72 h 72"/>
              <a:gd name="T16" fmla="*/ 7 w 17"/>
              <a:gd name="T17" fmla="*/ 71 h 72"/>
              <a:gd name="T18" fmla="*/ 7 w 17"/>
              <a:gd name="T19" fmla="*/ 71 h 72"/>
              <a:gd name="T20" fmla="*/ 7 w 17"/>
              <a:gd name="T21" fmla="*/ 71 h 72"/>
              <a:gd name="T22" fmla="*/ 7 w 17"/>
              <a:gd name="T23" fmla="*/ 71 h 72"/>
              <a:gd name="T24" fmla="*/ 7 w 17"/>
              <a:gd name="T25" fmla="*/ 71 h 72"/>
              <a:gd name="T26" fmla="*/ 8 w 17"/>
              <a:gd name="T27" fmla="*/ 70 h 72"/>
              <a:gd name="T28" fmla="*/ 4 w 17"/>
              <a:gd name="T29" fmla="*/ 26 h 72"/>
              <a:gd name="T30" fmla="*/ 17 w 17"/>
              <a:gd name="T31" fmla="*/ 2 h 72"/>
              <a:gd name="T32" fmla="*/ 14 w 17"/>
              <a:gd name="T33" fmla="*/ 0 h 72"/>
              <a:gd name="T34" fmla="*/ 14 w 17"/>
              <a:gd name="T3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72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3" y="1"/>
                  <a:pt x="2" y="7"/>
                </a:cubicBezTo>
                <a:cubicBezTo>
                  <a:pt x="1" y="10"/>
                  <a:pt x="0" y="16"/>
                  <a:pt x="0" y="23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45"/>
                  <a:pt x="2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7" y="72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8" y="70"/>
                  <a:pt x="8" y="70"/>
                </a:cubicBezTo>
                <a:cubicBezTo>
                  <a:pt x="6" y="62"/>
                  <a:pt x="4" y="42"/>
                  <a:pt x="4" y="26"/>
                </a:cubicBezTo>
                <a:cubicBezTo>
                  <a:pt x="4" y="5"/>
                  <a:pt x="7" y="2"/>
                  <a:pt x="17" y="2"/>
                </a:cubicBezTo>
                <a:cubicBezTo>
                  <a:pt x="15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7" name="išļiḓê">
            <a:extLst>
              <a:ext uri="{FF2B5EF4-FFF2-40B4-BE49-F238E27FC236}">
                <a16:creationId xmlns:a16="http://schemas.microsoft.com/office/drawing/2014/main" id="{1FEF4B3E-AC03-4931-9D0D-A333C3EE6C14}"/>
              </a:ext>
            </a:extLst>
          </p:cNvPr>
          <p:cNvSpPr/>
          <p:nvPr/>
        </p:nvSpPr>
        <p:spPr bwMode="auto">
          <a:xfrm>
            <a:off x="10697892" y="2030554"/>
            <a:ext cx="242125" cy="108570"/>
          </a:xfrm>
          <a:custGeom>
            <a:avLst/>
            <a:gdLst>
              <a:gd name="T0" fmla="*/ 32 w 32"/>
              <a:gd name="T1" fmla="*/ 0 h 14"/>
              <a:gd name="T2" fmla="*/ 0 w 32"/>
              <a:gd name="T3" fmla="*/ 0 h 14"/>
              <a:gd name="T4" fmla="*/ 16 w 32"/>
              <a:gd name="T5" fmla="*/ 14 h 14"/>
              <a:gd name="T6" fmla="*/ 32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32" y="0"/>
                </a:moveTo>
                <a:cubicBezTo>
                  <a:pt x="32" y="0"/>
                  <a:pt x="17" y="6"/>
                  <a:pt x="0" y="0"/>
                </a:cubicBezTo>
                <a:cubicBezTo>
                  <a:pt x="0" y="0"/>
                  <a:pt x="2" y="14"/>
                  <a:pt x="16" y="14"/>
                </a:cubicBezTo>
                <a:cubicBezTo>
                  <a:pt x="30" y="14"/>
                  <a:pt x="32" y="0"/>
                  <a:pt x="32" y="0"/>
                </a:cubicBezTo>
                <a:close/>
              </a:path>
            </a:pathLst>
          </a:custGeom>
          <a:solidFill>
            <a:srgbClr val="B026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8" name="íṡľiḓê">
            <a:extLst>
              <a:ext uri="{FF2B5EF4-FFF2-40B4-BE49-F238E27FC236}">
                <a16:creationId xmlns:a16="http://schemas.microsoft.com/office/drawing/2014/main" id="{D9113291-3CE5-4694-BA78-177FACEE724F}"/>
              </a:ext>
            </a:extLst>
          </p:cNvPr>
          <p:cNvSpPr/>
          <p:nvPr/>
        </p:nvSpPr>
        <p:spPr bwMode="auto">
          <a:xfrm>
            <a:off x="10697892" y="2030554"/>
            <a:ext cx="242125" cy="61070"/>
          </a:xfrm>
          <a:custGeom>
            <a:avLst/>
            <a:gdLst>
              <a:gd name="T0" fmla="*/ 32 w 32"/>
              <a:gd name="T1" fmla="*/ 0 h 8"/>
              <a:gd name="T2" fmla="*/ 16 w 32"/>
              <a:gd name="T3" fmla="*/ 8 h 8"/>
              <a:gd name="T4" fmla="*/ 0 w 32"/>
              <a:gd name="T5" fmla="*/ 0 h 8"/>
              <a:gd name="T6" fmla="*/ 32 w 3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8">
                <a:moveTo>
                  <a:pt x="32" y="0"/>
                </a:moveTo>
                <a:cubicBezTo>
                  <a:pt x="32" y="0"/>
                  <a:pt x="26" y="8"/>
                  <a:pt x="16" y="8"/>
                </a:cubicBezTo>
                <a:cubicBezTo>
                  <a:pt x="7" y="8"/>
                  <a:pt x="1" y="3"/>
                  <a:pt x="0" y="0"/>
                </a:cubicBezTo>
                <a:cubicBezTo>
                  <a:pt x="17" y="6"/>
                  <a:pt x="32" y="0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9" name="ïSḻïḓé">
            <a:extLst>
              <a:ext uri="{FF2B5EF4-FFF2-40B4-BE49-F238E27FC236}">
                <a16:creationId xmlns:a16="http://schemas.microsoft.com/office/drawing/2014/main" id="{E664D9CA-D06B-4528-A0FB-9D18B980E413}"/>
              </a:ext>
            </a:extLst>
          </p:cNvPr>
          <p:cNvSpPr/>
          <p:nvPr/>
        </p:nvSpPr>
        <p:spPr bwMode="auto">
          <a:xfrm>
            <a:off x="11245160" y="3504724"/>
            <a:ext cx="197348" cy="1294352"/>
          </a:xfrm>
          <a:custGeom>
            <a:avLst/>
            <a:gdLst>
              <a:gd name="T0" fmla="*/ 26 w 26"/>
              <a:gd name="T1" fmla="*/ 167 h 167"/>
              <a:gd name="T2" fmla="*/ 26 w 26"/>
              <a:gd name="T3" fmla="*/ 167 h 167"/>
              <a:gd name="T4" fmla="*/ 26 w 26"/>
              <a:gd name="T5" fmla="*/ 167 h 167"/>
              <a:gd name="T6" fmla="*/ 26 w 26"/>
              <a:gd name="T7" fmla="*/ 167 h 167"/>
              <a:gd name="T8" fmla="*/ 25 w 26"/>
              <a:gd name="T9" fmla="*/ 166 h 167"/>
              <a:gd name="T10" fmla="*/ 26 w 26"/>
              <a:gd name="T11" fmla="*/ 167 h 167"/>
              <a:gd name="T12" fmla="*/ 25 w 26"/>
              <a:gd name="T13" fmla="*/ 166 h 167"/>
              <a:gd name="T14" fmla="*/ 0 w 26"/>
              <a:gd name="T15" fmla="*/ 0 h 167"/>
              <a:gd name="T16" fmla="*/ 25 w 26"/>
              <a:gd name="T17" fmla="*/ 166 h 167"/>
              <a:gd name="T18" fmla="*/ 0 w 26"/>
              <a:gd name="T19" fmla="*/ 0 h 167"/>
              <a:gd name="T20" fmla="*/ 0 w 26"/>
              <a:gd name="T21" fmla="*/ 0 h 167"/>
              <a:gd name="T22" fmla="*/ 0 w 26"/>
              <a:gd name="T23" fmla="*/ 0 h 167"/>
              <a:gd name="T24" fmla="*/ 0 w 26"/>
              <a:gd name="T25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167">
                <a:moveTo>
                  <a:pt x="26" y="167"/>
                </a:move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moveTo>
                  <a:pt x="25" y="166"/>
                </a:moveTo>
                <a:cubicBezTo>
                  <a:pt x="26" y="166"/>
                  <a:pt x="26" y="167"/>
                  <a:pt x="26" y="167"/>
                </a:cubicBezTo>
                <a:cubicBezTo>
                  <a:pt x="26" y="167"/>
                  <a:pt x="26" y="166"/>
                  <a:pt x="25" y="166"/>
                </a:cubicBezTo>
                <a:moveTo>
                  <a:pt x="0" y="0"/>
                </a:moveTo>
                <a:cubicBezTo>
                  <a:pt x="5" y="53"/>
                  <a:pt x="13" y="130"/>
                  <a:pt x="25" y="166"/>
                </a:cubicBezTo>
                <a:cubicBezTo>
                  <a:pt x="13" y="130"/>
                  <a:pt x="5" y="53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0" name="ïŝlíḍe">
            <a:extLst>
              <a:ext uri="{FF2B5EF4-FFF2-40B4-BE49-F238E27FC236}">
                <a16:creationId xmlns:a16="http://schemas.microsoft.com/office/drawing/2014/main" id="{04F0FC8D-4013-4F20-BF27-D499B467611B}"/>
              </a:ext>
            </a:extLst>
          </p:cNvPr>
          <p:cNvSpPr/>
          <p:nvPr/>
        </p:nvSpPr>
        <p:spPr bwMode="auto">
          <a:xfrm>
            <a:off x="10742668" y="3387672"/>
            <a:ext cx="699840" cy="1435151"/>
          </a:xfrm>
          <a:custGeom>
            <a:avLst/>
            <a:gdLst>
              <a:gd name="T0" fmla="*/ 65 w 92"/>
              <a:gd name="T1" fmla="*/ 0 h 185"/>
              <a:gd name="T2" fmla="*/ 0 w 92"/>
              <a:gd name="T3" fmla="*/ 13 h 185"/>
              <a:gd name="T4" fmla="*/ 0 w 92"/>
              <a:gd name="T5" fmla="*/ 13 h 185"/>
              <a:gd name="T6" fmla="*/ 32 w 92"/>
              <a:gd name="T7" fmla="*/ 11 h 185"/>
              <a:gd name="T8" fmla="*/ 33 w 92"/>
              <a:gd name="T9" fmla="*/ 11 h 185"/>
              <a:gd name="T10" fmla="*/ 59 w 92"/>
              <a:gd name="T11" fmla="*/ 35 h 185"/>
              <a:gd name="T12" fmla="*/ 62 w 92"/>
              <a:gd name="T13" fmla="*/ 69 h 185"/>
              <a:gd name="T14" fmla="*/ 63 w 92"/>
              <a:gd name="T15" fmla="*/ 69 h 185"/>
              <a:gd name="T16" fmla="*/ 63 w 92"/>
              <a:gd name="T17" fmla="*/ 76 h 185"/>
              <a:gd name="T18" fmla="*/ 77 w 92"/>
              <a:gd name="T19" fmla="*/ 167 h 185"/>
              <a:gd name="T20" fmla="*/ 79 w 92"/>
              <a:gd name="T21" fmla="*/ 175 h 185"/>
              <a:gd name="T22" fmla="*/ 18 w 92"/>
              <a:gd name="T23" fmla="*/ 185 h 185"/>
              <a:gd name="T24" fmla="*/ 33 w 92"/>
              <a:gd name="T25" fmla="*/ 185 h 185"/>
              <a:gd name="T26" fmla="*/ 92 w 92"/>
              <a:gd name="T27" fmla="*/ 182 h 185"/>
              <a:gd name="T28" fmla="*/ 92 w 92"/>
              <a:gd name="T29" fmla="*/ 182 h 185"/>
              <a:gd name="T30" fmla="*/ 92 w 92"/>
              <a:gd name="T31" fmla="*/ 182 h 185"/>
              <a:gd name="T32" fmla="*/ 91 w 92"/>
              <a:gd name="T33" fmla="*/ 181 h 185"/>
              <a:gd name="T34" fmla="*/ 91 w 92"/>
              <a:gd name="T35" fmla="*/ 181 h 185"/>
              <a:gd name="T36" fmla="*/ 66 w 92"/>
              <a:gd name="T37" fmla="*/ 15 h 185"/>
              <a:gd name="T38" fmla="*/ 66 w 92"/>
              <a:gd name="T39" fmla="*/ 15 h 185"/>
              <a:gd name="T40" fmla="*/ 66 w 92"/>
              <a:gd name="T41" fmla="*/ 15 h 185"/>
              <a:gd name="T42" fmla="*/ 65 w 92"/>
              <a:gd name="T43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2" h="185">
                <a:moveTo>
                  <a:pt x="65" y="0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3" y="11"/>
                  <a:pt x="33" y="11"/>
                </a:cubicBezTo>
                <a:cubicBezTo>
                  <a:pt x="47" y="11"/>
                  <a:pt x="58" y="22"/>
                  <a:pt x="59" y="35"/>
                </a:cubicBezTo>
                <a:cubicBezTo>
                  <a:pt x="60" y="45"/>
                  <a:pt x="61" y="56"/>
                  <a:pt x="62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76"/>
                  <a:pt x="63" y="76"/>
                  <a:pt x="63" y="76"/>
                </a:cubicBezTo>
                <a:cubicBezTo>
                  <a:pt x="67" y="110"/>
                  <a:pt x="71" y="148"/>
                  <a:pt x="77" y="167"/>
                </a:cubicBezTo>
                <a:cubicBezTo>
                  <a:pt x="79" y="173"/>
                  <a:pt x="79" y="175"/>
                  <a:pt x="79" y="17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23" y="185"/>
                  <a:pt x="28" y="185"/>
                  <a:pt x="33" y="185"/>
                </a:cubicBezTo>
                <a:cubicBezTo>
                  <a:pt x="66" y="185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1"/>
                  <a:pt x="91" y="181"/>
                </a:cubicBezTo>
                <a:cubicBezTo>
                  <a:pt x="91" y="181"/>
                  <a:pt x="91" y="181"/>
                  <a:pt x="91" y="181"/>
                </a:cubicBezTo>
                <a:cubicBezTo>
                  <a:pt x="79" y="145"/>
                  <a:pt x="71" y="68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0"/>
                  <a:pt x="66" y="5"/>
                  <a:pt x="65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1" name="îšľîde">
            <a:extLst>
              <a:ext uri="{FF2B5EF4-FFF2-40B4-BE49-F238E27FC236}">
                <a16:creationId xmlns:a16="http://schemas.microsoft.com/office/drawing/2014/main" id="{225003EC-FEA0-4BBE-8F00-8D30654C33AA}"/>
              </a:ext>
            </a:extLst>
          </p:cNvPr>
          <p:cNvSpPr/>
          <p:nvPr/>
        </p:nvSpPr>
        <p:spPr bwMode="auto">
          <a:xfrm>
            <a:off x="11213650" y="3923733"/>
            <a:ext cx="8292" cy="54284"/>
          </a:xfrm>
          <a:custGeom>
            <a:avLst/>
            <a:gdLst>
              <a:gd name="T0" fmla="*/ 1 w 1"/>
              <a:gd name="T1" fmla="*/ 0 h 7"/>
              <a:gd name="T2" fmla="*/ 0 w 1"/>
              <a:gd name="T3" fmla="*/ 0 h 7"/>
              <a:gd name="T4" fmla="*/ 1 w 1"/>
              <a:gd name="T5" fmla="*/ 7 h 7"/>
              <a:gd name="T6" fmla="*/ 1 w 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2"/>
                  <a:pt x="1" y="5"/>
                  <a:pt x="1" y="7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9D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2" name="íşľiḋê">
            <a:extLst>
              <a:ext uri="{FF2B5EF4-FFF2-40B4-BE49-F238E27FC236}">
                <a16:creationId xmlns:a16="http://schemas.microsoft.com/office/drawing/2014/main" id="{C2C293FA-2333-443E-A792-DB54CC30DC94}"/>
              </a:ext>
            </a:extLst>
          </p:cNvPr>
          <p:cNvSpPr/>
          <p:nvPr/>
        </p:nvSpPr>
        <p:spPr bwMode="auto">
          <a:xfrm>
            <a:off x="10051121" y="3209551"/>
            <a:ext cx="691549" cy="364725"/>
          </a:xfrm>
          <a:custGeom>
            <a:avLst/>
            <a:gdLst>
              <a:gd name="T0" fmla="*/ 25 w 91"/>
              <a:gd name="T1" fmla="*/ 42 h 47"/>
              <a:gd name="T2" fmla="*/ 12 w 91"/>
              <a:gd name="T3" fmla="*/ 37 h 47"/>
              <a:gd name="T4" fmla="*/ 2 w 91"/>
              <a:gd name="T5" fmla="*/ 32 h 47"/>
              <a:gd name="T6" fmla="*/ 6 w 91"/>
              <a:gd name="T7" fmla="*/ 24 h 47"/>
              <a:gd name="T8" fmla="*/ 10 w 91"/>
              <a:gd name="T9" fmla="*/ 21 h 47"/>
              <a:gd name="T10" fmla="*/ 35 w 91"/>
              <a:gd name="T11" fmla="*/ 18 h 47"/>
              <a:gd name="T12" fmla="*/ 45 w 91"/>
              <a:gd name="T13" fmla="*/ 13 h 47"/>
              <a:gd name="T14" fmla="*/ 43 w 91"/>
              <a:gd name="T15" fmla="*/ 12 h 47"/>
              <a:gd name="T16" fmla="*/ 35 w 91"/>
              <a:gd name="T17" fmla="*/ 9 h 47"/>
              <a:gd name="T18" fmla="*/ 32 w 91"/>
              <a:gd name="T19" fmla="*/ 0 h 47"/>
              <a:gd name="T20" fmla="*/ 45 w 91"/>
              <a:gd name="T21" fmla="*/ 3 h 47"/>
              <a:gd name="T22" fmla="*/ 60 w 91"/>
              <a:gd name="T23" fmla="*/ 6 h 47"/>
              <a:gd name="T24" fmla="*/ 69 w 91"/>
              <a:gd name="T25" fmla="*/ 11 h 47"/>
              <a:gd name="T26" fmla="*/ 86 w 91"/>
              <a:gd name="T27" fmla="*/ 9 h 47"/>
              <a:gd name="T28" fmla="*/ 91 w 91"/>
              <a:gd name="T29" fmla="*/ 25 h 47"/>
              <a:gd name="T30" fmla="*/ 72 w 91"/>
              <a:gd name="T31" fmla="*/ 31 h 47"/>
              <a:gd name="T32" fmla="*/ 60 w 91"/>
              <a:gd name="T33" fmla="*/ 39 h 47"/>
              <a:gd name="T34" fmla="*/ 33 w 91"/>
              <a:gd name="T35" fmla="*/ 47 h 47"/>
              <a:gd name="T36" fmla="*/ 28 w 91"/>
              <a:gd name="T37" fmla="*/ 44 h 47"/>
              <a:gd name="T38" fmla="*/ 25 w 91"/>
              <a:gd name="T39" fmla="*/ 4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47">
                <a:moveTo>
                  <a:pt x="25" y="42"/>
                </a:moveTo>
                <a:cubicBezTo>
                  <a:pt x="22" y="42"/>
                  <a:pt x="15" y="39"/>
                  <a:pt x="12" y="37"/>
                </a:cubicBezTo>
                <a:cubicBezTo>
                  <a:pt x="10" y="35"/>
                  <a:pt x="3" y="34"/>
                  <a:pt x="2" y="32"/>
                </a:cubicBezTo>
                <a:cubicBezTo>
                  <a:pt x="0" y="29"/>
                  <a:pt x="4" y="26"/>
                  <a:pt x="6" y="24"/>
                </a:cubicBezTo>
                <a:cubicBezTo>
                  <a:pt x="8" y="23"/>
                  <a:pt x="8" y="22"/>
                  <a:pt x="10" y="21"/>
                </a:cubicBezTo>
                <a:cubicBezTo>
                  <a:pt x="11" y="20"/>
                  <a:pt x="26" y="18"/>
                  <a:pt x="35" y="18"/>
                </a:cubicBezTo>
                <a:cubicBezTo>
                  <a:pt x="37" y="17"/>
                  <a:pt x="47" y="17"/>
                  <a:pt x="45" y="13"/>
                </a:cubicBezTo>
                <a:cubicBezTo>
                  <a:pt x="45" y="13"/>
                  <a:pt x="44" y="12"/>
                  <a:pt x="43" y="12"/>
                </a:cubicBezTo>
                <a:cubicBezTo>
                  <a:pt x="41" y="10"/>
                  <a:pt x="38" y="10"/>
                  <a:pt x="35" y="9"/>
                </a:cubicBezTo>
                <a:cubicBezTo>
                  <a:pt x="30" y="8"/>
                  <a:pt x="30" y="0"/>
                  <a:pt x="32" y="0"/>
                </a:cubicBezTo>
                <a:cubicBezTo>
                  <a:pt x="35" y="0"/>
                  <a:pt x="38" y="2"/>
                  <a:pt x="45" y="3"/>
                </a:cubicBezTo>
                <a:cubicBezTo>
                  <a:pt x="51" y="4"/>
                  <a:pt x="56" y="3"/>
                  <a:pt x="60" y="6"/>
                </a:cubicBezTo>
                <a:cubicBezTo>
                  <a:pt x="65" y="9"/>
                  <a:pt x="69" y="11"/>
                  <a:pt x="69" y="11"/>
                </a:cubicBezTo>
                <a:cubicBezTo>
                  <a:pt x="79" y="12"/>
                  <a:pt x="86" y="9"/>
                  <a:pt x="86" y="9"/>
                </a:cubicBezTo>
                <a:cubicBezTo>
                  <a:pt x="91" y="25"/>
                  <a:pt x="91" y="25"/>
                  <a:pt x="91" y="25"/>
                </a:cubicBezTo>
                <a:cubicBezTo>
                  <a:pt x="83" y="26"/>
                  <a:pt x="72" y="31"/>
                  <a:pt x="72" y="31"/>
                </a:cubicBezTo>
                <a:cubicBezTo>
                  <a:pt x="69" y="34"/>
                  <a:pt x="65" y="38"/>
                  <a:pt x="60" y="39"/>
                </a:cubicBezTo>
                <a:cubicBezTo>
                  <a:pt x="53" y="42"/>
                  <a:pt x="39" y="46"/>
                  <a:pt x="33" y="47"/>
                </a:cubicBezTo>
                <a:cubicBezTo>
                  <a:pt x="30" y="47"/>
                  <a:pt x="29" y="46"/>
                  <a:pt x="28" y="44"/>
                </a:cubicBezTo>
                <a:cubicBezTo>
                  <a:pt x="27" y="43"/>
                  <a:pt x="27" y="42"/>
                  <a:pt x="25" y="42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3" name="îṥḷîḓe">
            <a:extLst>
              <a:ext uri="{FF2B5EF4-FFF2-40B4-BE49-F238E27FC236}">
                <a16:creationId xmlns:a16="http://schemas.microsoft.com/office/drawing/2014/main" id="{4A63F1BD-0D99-4DE4-86DA-A490D2158ACB}"/>
              </a:ext>
            </a:extLst>
          </p:cNvPr>
          <p:cNvSpPr/>
          <p:nvPr/>
        </p:nvSpPr>
        <p:spPr bwMode="auto">
          <a:xfrm>
            <a:off x="10613314" y="2432601"/>
            <a:ext cx="882263" cy="1063641"/>
          </a:xfrm>
          <a:custGeom>
            <a:avLst/>
            <a:gdLst>
              <a:gd name="T0" fmla="*/ 96 w 116"/>
              <a:gd name="T1" fmla="*/ 0 h 137"/>
              <a:gd name="T2" fmla="*/ 104 w 116"/>
              <a:gd name="T3" fmla="*/ 15 h 137"/>
              <a:gd name="T4" fmla="*/ 114 w 116"/>
              <a:gd name="T5" fmla="*/ 52 h 137"/>
              <a:gd name="T6" fmla="*/ 91 w 116"/>
              <a:gd name="T7" fmla="*/ 121 h 137"/>
              <a:gd name="T8" fmla="*/ 9 w 116"/>
              <a:gd name="T9" fmla="*/ 137 h 137"/>
              <a:gd name="T10" fmla="*/ 3 w 116"/>
              <a:gd name="T11" fmla="*/ 106 h 137"/>
              <a:gd name="T12" fmla="*/ 66 w 116"/>
              <a:gd name="T13" fmla="*/ 87 h 137"/>
              <a:gd name="T14" fmla="*/ 96 w 116"/>
              <a:gd name="T1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37">
                <a:moveTo>
                  <a:pt x="96" y="0"/>
                </a:moveTo>
                <a:cubicBezTo>
                  <a:pt x="104" y="15"/>
                  <a:pt x="104" y="15"/>
                  <a:pt x="104" y="15"/>
                </a:cubicBezTo>
                <a:cubicBezTo>
                  <a:pt x="110" y="25"/>
                  <a:pt x="116" y="40"/>
                  <a:pt x="114" y="52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37"/>
                  <a:pt x="0" y="120"/>
                  <a:pt x="3" y="106"/>
                </a:cubicBezTo>
                <a:cubicBezTo>
                  <a:pt x="66" y="87"/>
                  <a:pt x="66" y="87"/>
                  <a:pt x="66" y="87"/>
                </a:cubicBezTo>
                <a:cubicBezTo>
                  <a:pt x="96" y="0"/>
                  <a:pt x="96" y="0"/>
                  <a:pt x="96" y="0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4" name="íṣļïḑè">
            <a:extLst>
              <a:ext uri="{FF2B5EF4-FFF2-40B4-BE49-F238E27FC236}">
                <a16:creationId xmlns:a16="http://schemas.microsoft.com/office/drawing/2014/main" id="{0C21D4EB-A2DD-4898-8BF9-08B7343DCB71}"/>
              </a:ext>
            </a:extLst>
          </p:cNvPr>
          <p:cNvSpPr/>
          <p:nvPr/>
        </p:nvSpPr>
        <p:spPr bwMode="auto">
          <a:xfrm>
            <a:off x="10628240" y="3255353"/>
            <a:ext cx="8292" cy="39017"/>
          </a:xfrm>
          <a:custGeom>
            <a:avLst/>
            <a:gdLst>
              <a:gd name="T0" fmla="*/ 1 w 1"/>
              <a:gd name="T1" fmla="*/ 0 h 5"/>
              <a:gd name="T2" fmla="*/ 0 w 1"/>
              <a:gd name="T3" fmla="*/ 5 h 5"/>
              <a:gd name="T4" fmla="*/ 0 w 1"/>
              <a:gd name="T5" fmla="*/ 5 h 5"/>
              <a:gd name="T6" fmla="*/ 1 w 1"/>
              <a:gd name="T7" fmla="*/ 0 h 5"/>
              <a:gd name="T8" fmla="*/ 1 w 1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5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0" y="2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5" name="íṩḷíďè">
            <a:extLst>
              <a:ext uri="{FF2B5EF4-FFF2-40B4-BE49-F238E27FC236}">
                <a16:creationId xmlns:a16="http://schemas.microsoft.com/office/drawing/2014/main" id="{5179C10A-B96F-4B2E-A56F-A71045965F92}"/>
              </a:ext>
            </a:extLst>
          </p:cNvPr>
          <p:cNvSpPr/>
          <p:nvPr/>
        </p:nvSpPr>
        <p:spPr bwMode="auto">
          <a:xfrm>
            <a:off x="10651457" y="3426689"/>
            <a:ext cx="29850" cy="69553"/>
          </a:xfrm>
          <a:custGeom>
            <a:avLst/>
            <a:gdLst>
              <a:gd name="T0" fmla="*/ 0 w 4"/>
              <a:gd name="T1" fmla="*/ 0 h 9"/>
              <a:gd name="T2" fmla="*/ 0 w 4"/>
              <a:gd name="T3" fmla="*/ 0 h 9"/>
              <a:gd name="T4" fmla="*/ 4 w 4"/>
              <a:gd name="T5" fmla="*/ 9 h 9"/>
              <a:gd name="T6" fmla="*/ 4 w 4"/>
              <a:gd name="T7" fmla="*/ 9 h 9"/>
              <a:gd name="T8" fmla="*/ 0 w 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5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2" y="5"/>
                  <a:pt x="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6" name="iṣļíḑê">
            <a:extLst>
              <a:ext uri="{FF2B5EF4-FFF2-40B4-BE49-F238E27FC236}">
                <a16:creationId xmlns:a16="http://schemas.microsoft.com/office/drawing/2014/main" id="{3D6A4912-435E-44BC-AF5E-B5704D53C3B2}"/>
              </a:ext>
            </a:extLst>
          </p:cNvPr>
          <p:cNvSpPr/>
          <p:nvPr/>
        </p:nvSpPr>
        <p:spPr bwMode="auto">
          <a:xfrm>
            <a:off x="10628240" y="3294371"/>
            <a:ext cx="23218" cy="132318"/>
          </a:xfrm>
          <a:custGeom>
            <a:avLst/>
            <a:gdLst>
              <a:gd name="T0" fmla="*/ 0 w 3"/>
              <a:gd name="T1" fmla="*/ 0 h 17"/>
              <a:gd name="T2" fmla="*/ 0 w 3"/>
              <a:gd name="T3" fmla="*/ 0 h 17"/>
              <a:gd name="T4" fmla="*/ 3 w 3"/>
              <a:gd name="T5" fmla="*/ 17 h 17"/>
              <a:gd name="T6" fmla="*/ 3 w 3"/>
              <a:gd name="T7" fmla="*/ 17 h 17"/>
              <a:gd name="T8" fmla="*/ 0 w 3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7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1" y="12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2"/>
                  <a:pt x="0" y="6"/>
                  <a:pt x="0" y="0"/>
                </a:cubicBezTo>
              </a:path>
            </a:pathLst>
          </a:custGeom>
          <a:solidFill>
            <a:srgbClr val="D998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7" name="íṧlíḓê">
            <a:extLst>
              <a:ext uri="{FF2B5EF4-FFF2-40B4-BE49-F238E27FC236}">
                <a16:creationId xmlns:a16="http://schemas.microsoft.com/office/drawing/2014/main" id="{5209D856-039E-4878-8A52-76B02D58B566}"/>
              </a:ext>
            </a:extLst>
          </p:cNvPr>
          <p:cNvSpPr/>
          <p:nvPr/>
        </p:nvSpPr>
        <p:spPr bwMode="auto">
          <a:xfrm>
            <a:off x="10628240" y="2432601"/>
            <a:ext cx="852411" cy="1063641"/>
          </a:xfrm>
          <a:custGeom>
            <a:avLst/>
            <a:gdLst>
              <a:gd name="T0" fmla="*/ 94 w 112"/>
              <a:gd name="T1" fmla="*/ 0 h 137"/>
              <a:gd name="T2" fmla="*/ 107 w 112"/>
              <a:gd name="T3" fmla="*/ 45 h 137"/>
              <a:gd name="T4" fmla="*/ 82 w 112"/>
              <a:gd name="T5" fmla="*/ 112 h 137"/>
              <a:gd name="T6" fmla="*/ 11 w 112"/>
              <a:gd name="T7" fmla="*/ 131 h 137"/>
              <a:gd name="T8" fmla="*/ 1 w 112"/>
              <a:gd name="T9" fmla="*/ 106 h 137"/>
              <a:gd name="T10" fmla="*/ 0 w 112"/>
              <a:gd name="T11" fmla="*/ 111 h 137"/>
              <a:gd name="T12" fmla="*/ 3 w 112"/>
              <a:gd name="T13" fmla="*/ 128 h 137"/>
              <a:gd name="T14" fmla="*/ 7 w 112"/>
              <a:gd name="T15" fmla="*/ 137 h 137"/>
              <a:gd name="T16" fmla="*/ 89 w 112"/>
              <a:gd name="T17" fmla="*/ 121 h 137"/>
              <a:gd name="T18" fmla="*/ 112 w 112"/>
              <a:gd name="T19" fmla="*/ 52 h 137"/>
              <a:gd name="T20" fmla="*/ 112 w 112"/>
              <a:gd name="T21" fmla="*/ 45 h 137"/>
              <a:gd name="T22" fmla="*/ 102 w 112"/>
              <a:gd name="T23" fmla="*/ 15 h 137"/>
              <a:gd name="T24" fmla="*/ 94 w 112"/>
              <a:gd name="T2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37">
                <a:moveTo>
                  <a:pt x="94" y="0"/>
                </a:moveTo>
                <a:cubicBezTo>
                  <a:pt x="94" y="0"/>
                  <a:pt x="109" y="29"/>
                  <a:pt x="107" y="45"/>
                </a:cubicBezTo>
                <a:cubicBezTo>
                  <a:pt x="104" y="60"/>
                  <a:pt x="82" y="112"/>
                  <a:pt x="82" y="112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8"/>
                  <a:pt x="0" y="109"/>
                  <a:pt x="0" y="111"/>
                </a:cubicBezTo>
                <a:cubicBezTo>
                  <a:pt x="0" y="117"/>
                  <a:pt x="1" y="123"/>
                  <a:pt x="3" y="128"/>
                </a:cubicBezTo>
                <a:cubicBezTo>
                  <a:pt x="5" y="133"/>
                  <a:pt x="7" y="137"/>
                  <a:pt x="7" y="137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49"/>
                  <a:pt x="112" y="47"/>
                  <a:pt x="112" y="45"/>
                </a:cubicBezTo>
                <a:cubicBezTo>
                  <a:pt x="112" y="35"/>
                  <a:pt x="107" y="23"/>
                  <a:pt x="102" y="15"/>
                </a:cubicBezTo>
                <a:cubicBezTo>
                  <a:pt x="94" y="0"/>
                  <a:pt x="94" y="0"/>
                  <a:pt x="94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8" name="矩形 117">
            <a:extLst>
              <a:ext uri="{FF2B5EF4-FFF2-40B4-BE49-F238E27FC236}">
                <a16:creationId xmlns:a16="http://schemas.microsoft.com/office/drawing/2014/main" id="{33B701D0-542E-4669-9BB1-A24D81D0EA74}"/>
              </a:ext>
            </a:extLst>
          </p:cNvPr>
          <p:cNvSpPr/>
          <p:nvPr/>
        </p:nvSpPr>
        <p:spPr>
          <a:xfrm>
            <a:off x="728385" y="5831474"/>
            <a:ext cx="6438281" cy="350865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16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全球数十亿人存在视觉障碍</a:t>
            </a:r>
          </a:p>
        </p:txBody>
      </p:sp>
      <p:sp>
        <p:nvSpPr>
          <p:cNvPr id="119" name="矩形 118">
            <a:extLst>
              <a:ext uri="{FF2B5EF4-FFF2-40B4-BE49-F238E27FC236}">
                <a16:creationId xmlns:a16="http://schemas.microsoft.com/office/drawing/2014/main" id="{67FFC185-8065-4B21-BA19-64EA84EC5566}"/>
              </a:ext>
            </a:extLst>
          </p:cNvPr>
          <p:cNvSpPr/>
          <p:nvPr/>
        </p:nvSpPr>
        <p:spPr>
          <a:xfrm>
            <a:off x="2255676" y="586481"/>
            <a:ext cx="3289452" cy="6093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33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拥有明亮的眼睛</a:t>
            </a:r>
          </a:p>
        </p:txBody>
      </p:sp>
      <p:sp>
        <p:nvSpPr>
          <p:cNvPr id="120" name="矩形 119">
            <a:extLst>
              <a:ext uri="{FF2B5EF4-FFF2-40B4-BE49-F238E27FC236}">
                <a16:creationId xmlns:a16="http://schemas.microsoft.com/office/drawing/2014/main" id="{2BBF7943-1F70-4090-9FF7-27FC80B4B6F9}"/>
              </a:ext>
            </a:extLst>
          </p:cNvPr>
          <p:cNvSpPr/>
          <p:nvPr/>
        </p:nvSpPr>
        <p:spPr>
          <a:xfrm>
            <a:off x="902392" y="5096234"/>
            <a:ext cx="6090265" cy="3877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19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关心和呵护孩子的视觉很重要</a:t>
            </a:r>
          </a:p>
        </p:txBody>
      </p:sp>
      <p:sp>
        <p:nvSpPr>
          <p:cNvPr id="121" name="矩形 120">
            <a:extLst>
              <a:ext uri="{FF2B5EF4-FFF2-40B4-BE49-F238E27FC236}">
                <a16:creationId xmlns:a16="http://schemas.microsoft.com/office/drawing/2014/main" id="{7221CBD7-429F-4612-83B3-0D41A85A8B3D}"/>
              </a:ext>
            </a:extLst>
          </p:cNvPr>
          <p:cNvSpPr/>
          <p:nvPr/>
        </p:nvSpPr>
        <p:spPr>
          <a:xfrm>
            <a:off x="2179181" y="1403913"/>
            <a:ext cx="3615297" cy="5355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坚持每天的户外运动</a:t>
            </a:r>
          </a:p>
        </p:txBody>
      </p:sp>
      <p:sp>
        <p:nvSpPr>
          <p:cNvPr id="122" name="矩形 121">
            <a:extLst>
              <a:ext uri="{FF2B5EF4-FFF2-40B4-BE49-F238E27FC236}">
                <a16:creationId xmlns:a16="http://schemas.microsoft.com/office/drawing/2014/main" id="{75BE822C-7974-49D8-BAB9-F460296AA3E0}"/>
              </a:ext>
            </a:extLst>
          </p:cNvPr>
          <p:cNvSpPr/>
          <p:nvPr/>
        </p:nvSpPr>
        <p:spPr>
          <a:xfrm>
            <a:off x="1256922" y="4358013"/>
            <a:ext cx="5381205" cy="369332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我们要遵循科学的防控方法</a:t>
            </a:r>
          </a:p>
        </p:txBody>
      </p:sp>
      <p:sp>
        <p:nvSpPr>
          <p:cNvPr id="123" name="矩形 122">
            <a:extLst>
              <a:ext uri="{FF2B5EF4-FFF2-40B4-BE49-F238E27FC236}">
                <a16:creationId xmlns:a16="http://schemas.microsoft.com/office/drawing/2014/main" id="{D93EA1FA-5840-49AB-9F34-4C4C83BA512E}"/>
              </a:ext>
            </a:extLst>
          </p:cNvPr>
          <p:cNvSpPr/>
          <p:nvPr/>
        </p:nvSpPr>
        <p:spPr>
          <a:xfrm>
            <a:off x="1879730" y="2881573"/>
            <a:ext cx="4135589" cy="4801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25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一增一减要贯彻落实</a:t>
            </a:r>
          </a:p>
        </p:txBody>
      </p:sp>
      <p:sp>
        <p:nvSpPr>
          <p:cNvPr id="124" name="矩形 123">
            <a:extLst>
              <a:ext uri="{FF2B5EF4-FFF2-40B4-BE49-F238E27FC236}">
                <a16:creationId xmlns:a16="http://schemas.microsoft.com/office/drawing/2014/main" id="{29645467-30BF-429D-8CC3-71F2979C3355}"/>
              </a:ext>
            </a:extLst>
          </p:cNvPr>
          <p:cNvSpPr/>
          <p:nvPr/>
        </p:nvSpPr>
        <p:spPr>
          <a:xfrm>
            <a:off x="1511419" y="3626976"/>
            <a:ext cx="4872212" cy="4431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2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一尺一拳一寸时刻牢记</a:t>
            </a:r>
          </a:p>
        </p:txBody>
      </p:sp>
      <p:sp>
        <p:nvSpPr>
          <p:cNvPr id="125" name="矩形 124">
            <a:extLst>
              <a:ext uri="{FF2B5EF4-FFF2-40B4-BE49-F238E27FC236}">
                <a16:creationId xmlns:a16="http://schemas.microsoft.com/office/drawing/2014/main" id="{201243BE-F63A-4CE1-A406-77ADA812A9F5}"/>
              </a:ext>
            </a:extLst>
          </p:cNvPr>
          <p:cNvSpPr/>
          <p:nvPr/>
        </p:nvSpPr>
        <p:spPr>
          <a:xfrm>
            <a:off x="2076943" y="2150532"/>
            <a:ext cx="3741163" cy="517066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7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眼睛每天努力工作</a:t>
            </a:r>
          </a:p>
        </p:txBody>
      </p:sp>
    </p:spTree>
    <p:extLst>
      <p:ext uri="{BB962C8B-B14F-4D97-AF65-F5344CB8AC3E}">
        <p14:creationId xmlns:p14="http://schemas.microsoft.com/office/powerpoint/2010/main" val="2196057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674BA9FB-1B98-4CB0-B129-FEE1E06FF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什么是近视？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7E3F80DF-A25F-4779-83FC-801E86CA1B66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IS THE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52CD4CA-6A02-4372-8429-7BB49A201510}"/>
              </a:ext>
            </a:extLst>
          </p:cNvPr>
          <p:cNvGrpSpPr/>
          <p:nvPr/>
        </p:nvGrpSpPr>
        <p:grpSpPr>
          <a:xfrm>
            <a:off x="704991" y="1752644"/>
            <a:ext cx="10762968" cy="4267088"/>
            <a:chOff x="704991" y="1752644"/>
            <a:chExt cx="10762968" cy="4267088"/>
          </a:xfrm>
        </p:grpSpPr>
        <p:pic>
          <p:nvPicPr>
            <p:cNvPr id="20" name="图片 19" descr="图片包含 游戏机, 吉他&#10;&#10;描述已自动生成">
              <a:extLst>
                <a:ext uri="{FF2B5EF4-FFF2-40B4-BE49-F238E27FC236}">
                  <a16:creationId xmlns:a16="http://schemas.microsoft.com/office/drawing/2014/main" id="{FD1F6450-494F-4364-BAD5-2771AF1775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234" t="42073" r="75426" b="27523"/>
            <a:stretch/>
          </p:blipFill>
          <p:spPr>
            <a:xfrm>
              <a:off x="6019802" y="1828842"/>
              <a:ext cx="3554142" cy="1983102"/>
            </a:xfrm>
            <a:prstGeom prst="rect">
              <a:avLst/>
            </a:prstGeom>
          </p:spPr>
        </p:pic>
        <p:pic>
          <p:nvPicPr>
            <p:cNvPr id="23" name="图片 22" descr="图片包含 树, 绿色, 手, 黑暗&#10;&#10;描述已自动生成">
              <a:extLst>
                <a:ext uri="{FF2B5EF4-FFF2-40B4-BE49-F238E27FC236}">
                  <a16:creationId xmlns:a16="http://schemas.microsoft.com/office/drawing/2014/main" id="{BE1D0BBA-16A4-4C6F-A4C8-7B46B18CC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57703" y="2020314"/>
              <a:ext cx="1600158" cy="1600158"/>
            </a:xfrm>
            <a:prstGeom prst="rect">
              <a:avLst/>
            </a:prstGeom>
          </p:spPr>
        </p:pic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77DDECC4-BA77-4AFB-A3CB-32CF7B971BA5}"/>
                </a:ext>
              </a:extLst>
            </p:cNvPr>
            <p:cNvSpPr/>
            <p:nvPr/>
          </p:nvSpPr>
          <p:spPr>
            <a:xfrm>
              <a:off x="704991" y="2286030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正视眼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可调节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聚焦在视网膜上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pic>
          <p:nvPicPr>
            <p:cNvPr id="26" name="图片 25" descr="图片包含 树, 绿色, 手, 黑暗&#10;&#10;描述已自动生成">
              <a:extLst>
                <a:ext uri="{FF2B5EF4-FFF2-40B4-BE49-F238E27FC236}">
                  <a16:creationId xmlns:a16="http://schemas.microsoft.com/office/drawing/2014/main" id="{89D6E527-AEA6-4447-8B5C-0CD4E931D5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0800000">
              <a:off x="10020197" y="2248910"/>
              <a:ext cx="1142970" cy="1142970"/>
            </a:xfrm>
            <a:prstGeom prst="rect">
              <a:avLst/>
            </a:prstGeom>
          </p:spPr>
        </p:pic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F787BC58-32C8-4D54-88A3-9F966A0A3D2E}"/>
                </a:ext>
              </a:extLst>
            </p:cNvPr>
            <p:cNvSpPr/>
            <p:nvPr/>
          </p:nvSpPr>
          <p:spPr>
            <a:xfrm>
              <a:off x="8991524" y="2590822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F642FBD2-AD40-4CDF-841D-C0CD9B127A4F}"/>
                </a:ext>
              </a:extLst>
            </p:cNvPr>
            <p:cNvSpPr/>
            <p:nvPr/>
          </p:nvSpPr>
          <p:spPr>
            <a:xfrm>
              <a:off x="4057703" y="2286030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pic>
          <p:nvPicPr>
            <p:cNvPr id="21" name="图片 20" descr="图片包含 游戏机, 吉他&#10;&#10;描述已自动生成">
              <a:extLst>
                <a:ext uri="{FF2B5EF4-FFF2-40B4-BE49-F238E27FC236}">
                  <a16:creationId xmlns:a16="http://schemas.microsoft.com/office/drawing/2014/main" id="{46ADE998-8E58-48E4-9E37-1213930B98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3844" t="40828" r="50110" b="25293"/>
            <a:stretch/>
          </p:blipFill>
          <p:spPr>
            <a:xfrm>
              <a:off x="5847161" y="3809990"/>
              <a:ext cx="4077788" cy="2209741"/>
            </a:xfrm>
            <a:prstGeom prst="rect">
              <a:avLst/>
            </a:prstGeom>
          </p:spPr>
        </p:pic>
        <p:pic>
          <p:nvPicPr>
            <p:cNvPr id="27" name="图片 26" descr="图片包含 树, 绿色, 手, 黑暗&#10;&#10;描述已自动生成">
              <a:extLst>
                <a:ext uri="{FF2B5EF4-FFF2-40B4-BE49-F238E27FC236}">
                  <a16:creationId xmlns:a16="http://schemas.microsoft.com/office/drawing/2014/main" id="{96FCCE91-E32B-4506-9966-864CCA678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57703" y="4114781"/>
              <a:ext cx="1600158" cy="1600158"/>
            </a:xfrm>
            <a:prstGeom prst="rect">
              <a:avLst/>
            </a:prstGeom>
          </p:spPr>
        </p:pic>
        <p:pic>
          <p:nvPicPr>
            <p:cNvPr id="28" name="图片 27" descr="图片包含 树, 绿色, 手, 黑暗&#10;&#10;描述已自动生成">
              <a:extLst>
                <a:ext uri="{FF2B5EF4-FFF2-40B4-BE49-F238E27FC236}">
                  <a16:creationId xmlns:a16="http://schemas.microsoft.com/office/drawing/2014/main" id="{BD8FEB01-69D0-4C1B-A303-F12071FEA0A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0800000">
              <a:off x="10039247" y="4343376"/>
              <a:ext cx="1104871" cy="1104871"/>
            </a:xfrm>
            <a:prstGeom prst="rect">
              <a:avLst/>
            </a:prstGeom>
          </p:spPr>
        </p:pic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57329961-38F9-4677-98C1-C16C195294C3}"/>
                </a:ext>
              </a:extLst>
            </p:cNvPr>
            <p:cNvSpPr/>
            <p:nvPr/>
          </p:nvSpPr>
          <p:spPr>
            <a:xfrm>
              <a:off x="8991524" y="4724366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09B3FC93-D205-4D13-B9E9-779A8D876361}"/>
                </a:ext>
              </a:extLst>
            </p:cNvPr>
            <p:cNvSpPr/>
            <p:nvPr/>
          </p:nvSpPr>
          <p:spPr>
            <a:xfrm>
              <a:off x="704991" y="4343375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非调节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聚焦在视网膜前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59B69905-5105-414C-8FFD-A5D7D151E57E}"/>
                </a:ext>
              </a:extLst>
            </p:cNvPr>
            <p:cNvSpPr/>
            <p:nvPr/>
          </p:nvSpPr>
          <p:spPr>
            <a:xfrm>
              <a:off x="4057703" y="4343375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9E3FD5F7-A569-4BF9-ACE5-FEF42E078AEC}"/>
                </a:ext>
              </a:extLst>
            </p:cNvPr>
            <p:cNvCxnSpPr>
              <a:cxnSpLocks/>
            </p:cNvCxnSpPr>
            <p:nvPr/>
          </p:nvCxnSpPr>
          <p:spPr>
            <a:xfrm>
              <a:off x="9220118" y="1752644"/>
              <a:ext cx="0" cy="4267088"/>
            </a:xfrm>
            <a:prstGeom prst="line">
              <a:avLst/>
            </a:prstGeom>
            <a:ln w="28575" cap="rnd">
              <a:solidFill>
                <a:srgbClr val="234494"/>
              </a:solidFill>
              <a:prstDash val="sysDash"/>
              <a:headEnd type="none" w="med" len="med"/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标注: 线形(带强调线) 36">
              <a:extLst>
                <a:ext uri="{FF2B5EF4-FFF2-40B4-BE49-F238E27FC236}">
                  <a16:creationId xmlns:a16="http://schemas.microsoft.com/office/drawing/2014/main" id="{89C14A9D-2787-4DFA-86D7-D3375A02C693}"/>
                </a:ext>
              </a:extLst>
            </p:cNvPr>
            <p:cNvSpPr/>
            <p:nvPr/>
          </p:nvSpPr>
          <p:spPr>
            <a:xfrm>
              <a:off x="9867801" y="5562544"/>
              <a:ext cx="1600158" cy="76198"/>
            </a:xfrm>
            <a:prstGeom prst="accentCallout1">
              <a:avLst>
                <a:gd name="adj1" fmla="val 74565"/>
                <a:gd name="adj2" fmla="val -6007"/>
                <a:gd name="adj3" fmla="val -327048"/>
                <a:gd name="adj4" fmla="val -31135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近视眼轴变长</a:t>
              </a:r>
              <a:endParaRPr lang="zh-CN" altLang="en-US" dirty="0">
                <a:solidFill>
                  <a:srgbClr val="23449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4858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Text Box 6">
            <a:extLst>
              <a:ext uri="{FF2B5EF4-FFF2-40B4-BE49-F238E27FC236}">
                <a16:creationId xmlns:a16="http://schemas.microsoft.com/office/drawing/2014/main" id="{D18D1E67-1FA0-4CC7-8192-8D9B00829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近视的矫正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凹透镜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id="{427E3FC1-CF18-4B89-8DDF-58960280AA88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-  CONCAVE LENSES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A86EE6D7-0D94-41B1-B8C8-84245DEB5A20}"/>
              </a:ext>
            </a:extLst>
          </p:cNvPr>
          <p:cNvGrpSpPr/>
          <p:nvPr/>
        </p:nvGrpSpPr>
        <p:grpSpPr>
          <a:xfrm>
            <a:off x="1257427" y="2438426"/>
            <a:ext cx="9677146" cy="2324542"/>
            <a:chOff x="1295526" y="2286030"/>
            <a:chExt cx="9677146" cy="2324542"/>
          </a:xfrm>
        </p:grpSpPr>
        <p:pic>
          <p:nvPicPr>
            <p:cNvPr id="96" name="图片 95" descr="图片包含 树, 绿色, 手, 黑暗&#10;&#10;描述已自动生成">
              <a:extLst>
                <a:ext uri="{FF2B5EF4-FFF2-40B4-BE49-F238E27FC236}">
                  <a16:creationId xmlns:a16="http://schemas.microsoft.com/office/drawing/2014/main" id="{54DFC7D5-7BC9-444A-A36E-7FE477C7FE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8839128" y="2971812"/>
              <a:ext cx="1142970" cy="1142970"/>
            </a:xfrm>
            <a:prstGeom prst="rect">
              <a:avLst/>
            </a:prstGeom>
          </p:spPr>
        </p:pic>
        <p:pic>
          <p:nvPicPr>
            <p:cNvPr id="97" name="图片 96" descr="图片包含 树, 绿色, 手, 黑暗&#10;&#10;描述已自动生成">
              <a:extLst>
                <a:ext uri="{FF2B5EF4-FFF2-40B4-BE49-F238E27FC236}">
                  <a16:creationId xmlns:a16="http://schemas.microsoft.com/office/drawing/2014/main" id="{1B1DF977-6361-4389-A86A-D528D2659D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676516" y="2743218"/>
              <a:ext cx="1600158" cy="1600158"/>
            </a:xfrm>
            <a:prstGeom prst="rect">
              <a:avLst/>
            </a:prstGeom>
          </p:spPr>
        </p:pic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E9590793-928D-4D4F-80CD-BCECFED084CD}"/>
                </a:ext>
              </a:extLst>
            </p:cNvPr>
            <p:cNvGrpSpPr/>
            <p:nvPr/>
          </p:nvGrpSpPr>
          <p:grpSpPr>
            <a:xfrm>
              <a:off x="3358218" y="2286030"/>
              <a:ext cx="5480910" cy="2324542"/>
              <a:chOff x="1837601" y="2209832"/>
              <a:chExt cx="8906477" cy="3777380"/>
            </a:xfrm>
          </p:grpSpPr>
          <p:pic>
            <p:nvPicPr>
              <p:cNvPr id="100" name="图片 99" descr="图片包含 游戏机, 体育, 篮球, 运动&#10;&#10;描述已自动生成">
                <a:extLst>
                  <a:ext uri="{FF2B5EF4-FFF2-40B4-BE49-F238E27FC236}">
                    <a16:creationId xmlns:a16="http://schemas.microsoft.com/office/drawing/2014/main" id="{2CA06D71-D4F4-4C24-B754-8BC6E0DD95B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50036" t="14370" b="53463"/>
              <a:stretch/>
            </p:blipFill>
            <p:spPr>
              <a:xfrm>
                <a:off x="4876832" y="2209832"/>
                <a:ext cx="5867246" cy="3777380"/>
              </a:xfrm>
              <a:prstGeom prst="rect">
                <a:avLst/>
              </a:prstGeom>
            </p:spPr>
          </p:pic>
          <p:sp>
            <p:nvSpPr>
              <p:cNvPr id="101" name="矩形 100">
                <a:extLst>
                  <a:ext uri="{FF2B5EF4-FFF2-40B4-BE49-F238E27FC236}">
                    <a16:creationId xmlns:a16="http://schemas.microsoft.com/office/drawing/2014/main" id="{8C3B26B3-CBC9-4367-9DFE-2ACD926743C7}"/>
                  </a:ext>
                </a:extLst>
              </p:cNvPr>
              <p:cNvSpPr/>
              <p:nvPr/>
            </p:nvSpPr>
            <p:spPr>
              <a:xfrm>
                <a:off x="1837601" y="3962386"/>
                <a:ext cx="3334499" cy="432000"/>
              </a:xfrm>
              <a:prstGeom prst="rect">
                <a:avLst/>
              </a:prstGeom>
              <a:solidFill>
                <a:srgbClr val="FCF6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" name="矩形 98">
              <a:extLst>
                <a:ext uri="{FF2B5EF4-FFF2-40B4-BE49-F238E27FC236}">
                  <a16:creationId xmlns:a16="http://schemas.microsoft.com/office/drawing/2014/main" id="{56E0F2FC-75FD-4902-B97B-045BF4CE9AF3}"/>
                </a:ext>
              </a:extLst>
            </p:cNvPr>
            <p:cNvSpPr/>
            <p:nvPr/>
          </p:nvSpPr>
          <p:spPr>
            <a:xfrm>
              <a:off x="1295526" y="2971812"/>
              <a:ext cx="9677146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</p:grpSp>
      <p:sp>
        <p:nvSpPr>
          <p:cNvPr id="102" name="椭圆 101">
            <a:extLst>
              <a:ext uri="{FF2B5EF4-FFF2-40B4-BE49-F238E27FC236}">
                <a16:creationId xmlns:a16="http://schemas.microsoft.com/office/drawing/2014/main" id="{A4E33F11-6067-4ACA-AA7E-A19DC6548CC3}"/>
              </a:ext>
            </a:extLst>
          </p:cNvPr>
          <p:cNvSpPr/>
          <p:nvPr/>
        </p:nvSpPr>
        <p:spPr>
          <a:xfrm>
            <a:off x="8000950" y="3505198"/>
            <a:ext cx="180000" cy="180000"/>
          </a:xfrm>
          <a:prstGeom prst="ellipse">
            <a:avLst/>
          </a:prstGeom>
          <a:solidFill>
            <a:srgbClr val="E4E84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2092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 Box 6">
            <a:extLst>
              <a:ext uri="{FF2B5EF4-FFF2-40B4-BE49-F238E27FC236}">
                <a16:creationId xmlns:a16="http://schemas.microsoft.com/office/drawing/2014/main" id="{A2EA3E1E-16E5-48CE-AA2E-669BC21A6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近视的分类</a:t>
            </a:r>
            <a:endParaRPr lang="en-US" altLang="zh-CN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85A40A8-3A72-4B45-BCA1-48CA77BD6D64}"/>
              </a:ext>
            </a:extLst>
          </p:cNvPr>
          <p:cNvGrpSpPr/>
          <p:nvPr/>
        </p:nvGrpSpPr>
        <p:grpSpPr>
          <a:xfrm>
            <a:off x="2171803" y="2362228"/>
            <a:ext cx="7848394" cy="3047920"/>
            <a:chOff x="2171803" y="2362228"/>
            <a:chExt cx="7848394" cy="3047920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5C720864-6B9B-4828-A30C-2F83F01A5AF8}"/>
                </a:ext>
              </a:extLst>
            </p:cNvPr>
            <p:cNvSpPr/>
            <p:nvPr/>
          </p:nvSpPr>
          <p:spPr>
            <a:xfrm>
              <a:off x="2171803" y="2362228"/>
              <a:ext cx="2285940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近视分类</a:t>
              </a:r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D460BEFD-8015-457C-A608-299FAE3DBE51}"/>
                </a:ext>
              </a:extLst>
            </p:cNvPr>
            <p:cNvSpPr/>
            <p:nvPr/>
          </p:nvSpPr>
          <p:spPr>
            <a:xfrm>
              <a:off x="4533941" y="2362228"/>
              <a:ext cx="5486256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近视表现</a:t>
              </a:r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990B4C92-A39B-4A3B-B340-AFE7148F5270}"/>
                </a:ext>
              </a:extLst>
            </p:cNvPr>
            <p:cNvSpPr/>
            <p:nvPr/>
          </p:nvSpPr>
          <p:spPr>
            <a:xfrm>
              <a:off x="2171803" y="2971812"/>
              <a:ext cx="2285940" cy="1447762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按近视度数</a:t>
              </a:r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3608EAB9-3732-444F-B5B4-A9157E21EB83}"/>
                </a:ext>
              </a:extLst>
            </p:cNvPr>
            <p:cNvSpPr/>
            <p:nvPr/>
          </p:nvSpPr>
          <p:spPr>
            <a:xfrm>
              <a:off x="2171803" y="4457673"/>
              <a:ext cx="2285940" cy="952475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按是否有眼底改变</a:t>
              </a:r>
            </a:p>
          </p:txBody>
        </p:sp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1B45F27C-634E-4E23-A63D-CAF33671D74B}"/>
                </a:ext>
              </a:extLst>
            </p:cNvPr>
            <p:cNvSpPr/>
            <p:nvPr/>
          </p:nvSpPr>
          <p:spPr>
            <a:xfrm>
              <a:off x="4533941" y="2971812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低度近视：屈光度≦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</a:t>
              </a: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23A1740D-5221-472D-B2CF-6A2734397FBF}"/>
                </a:ext>
              </a:extLst>
            </p:cNvPr>
            <p:cNvSpPr/>
            <p:nvPr/>
          </p:nvSpPr>
          <p:spPr>
            <a:xfrm>
              <a:off x="4533941" y="3467099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中度近视：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-3D&lt;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&lt;-6D</a:t>
              </a:r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4055ECC9-1D1C-41F7-BA1A-2029C4C04E9C}"/>
                </a:ext>
              </a:extLst>
            </p:cNvPr>
            <p:cNvSpPr/>
            <p:nvPr/>
          </p:nvSpPr>
          <p:spPr>
            <a:xfrm>
              <a:off x="4533941" y="3962386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高度近视：屈光度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≧-6D</a:t>
              </a:r>
            </a:p>
          </p:txBody>
        </p:sp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B736F94B-351B-42AA-B800-718EFC43FBD6}"/>
                </a:ext>
              </a:extLst>
            </p:cNvPr>
            <p:cNvSpPr/>
            <p:nvPr/>
          </p:nvSpPr>
          <p:spPr>
            <a:xfrm>
              <a:off x="4533941" y="4457673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</a:t>
              </a:r>
            </a:p>
          </p:txBody>
        </p: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C9EE4E31-563F-4D47-9F7A-84F544B7916D}"/>
                </a:ext>
              </a:extLst>
            </p:cNvPr>
            <p:cNvSpPr/>
            <p:nvPr/>
          </p:nvSpPr>
          <p:spPr>
            <a:xfrm>
              <a:off x="4533941" y="4952960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无眼底改变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</a:t>
              </a:r>
            </a:p>
          </p:txBody>
        </p:sp>
      </p:grpSp>
      <p:sp>
        <p:nvSpPr>
          <p:cNvPr id="14" name="矩形 13">
            <a:extLst>
              <a:ext uri="{FF2B5EF4-FFF2-40B4-BE49-F238E27FC236}">
                <a16:creationId xmlns:a16="http://schemas.microsoft.com/office/drawing/2014/main" id="{07223AB8-1D52-4A7C-8994-59C44FC2BCF9}"/>
              </a:ext>
            </a:extLst>
          </p:cNvPr>
          <p:cNvSpPr/>
          <p:nvPr/>
        </p:nvSpPr>
        <p:spPr>
          <a:xfrm>
            <a:off x="4783737" y="1133135"/>
            <a:ext cx="2624526" cy="226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CLASSIFICATION OF MYOPIA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11122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>
            <a:extLst>
              <a:ext uri="{FF2B5EF4-FFF2-40B4-BE49-F238E27FC236}">
                <a16:creationId xmlns:a16="http://schemas.microsoft.com/office/drawing/2014/main" id="{8D6144C9-68E9-4DB7-8D8B-41CA62FE9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近视的病因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84DFB0E-103D-4730-A14F-391F757F3A6A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ETIOLOGY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DE435DE-6BED-4F16-8827-1EF7EA91BA60}"/>
              </a:ext>
            </a:extLst>
          </p:cNvPr>
          <p:cNvGrpSpPr/>
          <p:nvPr/>
        </p:nvGrpSpPr>
        <p:grpSpPr>
          <a:xfrm>
            <a:off x="914536" y="1828842"/>
            <a:ext cx="10058136" cy="3874650"/>
            <a:chOff x="914536" y="1828842"/>
            <a:chExt cx="10058136" cy="3874650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67870A69-49CB-4419-902A-967C45256B54}"/>
                </a:ext>
              </a:extLst>
            </p:cNvPr>
            <p:cNvSpPr/>
            <p:nvPr/>
          </p:nvSpPr>
          <p:spPr>
            <a:xfrm>
              <a:off x="3281651" y="2439411"/>
              <a:ext cx="2737849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遗传因素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尤其是高度近视</a:t>
              </a: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040078B9-465C-4689-87C4-CD9EE6BA8F3C}"/>
                </a:ext>
              </a:extLst>
            </p:cNvPr>
            <p:cNvSpPr/>
            <p:nvPr/>
          </p:nvSpPr>
          <p:spPr>
            <a:xfrm>
              <a:off x="919513" y="3104589"/>
              <a:ext cx="5099987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其子女发生近视的易感性和特异性都比其他人群高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15%</a:t>
              </a: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0A76841D-5A06-4F18-9F44-9E21A8EC1935}"/>
                </a:ext>
              </a:extLst>
            </p:cNvPr>
            <p:cNvSpPr/>
            <p:nvPr/>
          </p:nvSpPr>
          <p:spPr>
            <a:xfrm>
              <a:off x="914536" y="3769767"/>
              <a:ext cx="5104964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其子女发生近视的易感性和特异性都比其他人群高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26%</a:t>
              </a: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1A72FFCD-521C-4DFE-AA72-CA670CA04E61}"/>
                </a:ext>
              </a:extLst>
            </p:cNvPr>
            <p:cNvSpPr/>
            <p:nvPr/>
          </p:nvSpPr>
          <p:spPr>
            <a:xfrm>
              <a:off x="2590892" y="4434945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defTabSz="914377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父母中有屈光度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&gt;-6.00D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时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</a:p>
            <a:p>
              <a:pPr algn="r" defTabSz="914377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40-60%</a:t>
              </a:r>
              <a:endPara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F19C1720-2BF3-4FE8-A3F2-12E7662C2134}"/>
                </a:ext>
              </a:extLst>
            </p:cNvPr>
            <p:cNvSpPr/>
            <p:nvPr/>
          </p:nvSpPr>
          <p:spPr>
            <a:xfrm>
              <a:off x="6172198" y="3105897"/>
              <a:ext cx="430551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长时间的近距离学习、看书、电脑、电视等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A64EFB37-41FB-4D48-AE80-AAB4982A46B3}"/>
                </a:ext>
              </a:extLst>
            </p:cNvPr>
            <p:cNvSpPr/>
            <p:nvPr/>
          </p:nvSpPr>
          <p:spPr>
            <a:xfrm>
              <a:off x="6172198" y="3772383"/>
              <a:ext cx="4800474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377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不良的用眼习惯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：看书、做作业姿势不正确</a:t>
              </a: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2ECBED4F-542B-496E-B871-75254346D8FA}"/>
                </a:ext>
              </a:extLst>
            </p:cNvPr>
            <p:cNvSpPr/>
            <p:nvPr/>
          </p:nvSpPr>
          <p:spPr>
            <a:xfrm>
              <a:off x="6172198" y="2439411"/>
              <a:ext cx="206363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377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不够健康的饮食方式</a:t>
              </a: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929DF927-D547-4A3B-80B7-29ED17A83B49}"/>
                </a:ext>
              </a:extLst>
            </p:cNvPr>
            <p:cNvSpPr/>
            <p:nvPr/>
          </p:nvSpPr>
          <p:spPr>
            <a:xfrm>
              <a:off x="6172198" y="4434945"/>
              <a:ext cx="3886098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377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不良的用眼环境：灯光、环境采光不足</a:t>
              </a:r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A9854F5C-EF08-4BDF-BF58-3BF9DBA7564D}"/>
                </a:ext>
              </a:extLst>
            </p:cNvPr>
            <p:cNvSpPr/>
            <p:nvPr/>
          </p:nvSpPr>
          <p:spPr>
            <a:xfrm>
              <a:off x="6172198" y="5105356"/>
              <a:ext cx="1903201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377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户外活动时间不够</a:t>
              </a: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1F53A6AC-4EF9-4B54-AB0F-1F41F332F35F}"/>
                </a:ext>
              </a:extLst>
            </p:cNvPr>
            <p:cNvSpPr/>
            <p:nvPr/>
          </p:nvSpPr>
          <p:spPr>
            <a:xfrm>
              <a:off x="4570575" y="1828842"/>
              <a:ext cx="1447478" cy="533386"/>
            </a:xfrm>
            <a:prstGeom prst="rect">
              <a:avLst/>
            </a:prstGeom>
            <a:solidFill>
              <a:srgbClr val="FFC000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先天因素</a:t>
              </a: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8A53C525-A93D-4B81-BAC3-855128B3C191}"/>
                </a:ext>
              </a:extLst>
            </p:cNvPr>
            <p:cNvSpPr/>
            <p:nvPr/>
          </p:nvSpPr>
          <p:spPr>
            <a:xfrm>
              <a:off x="6172198" y="1828842"/>
              <a:ext cx="1704897" cy="533386"/>
            </a:xfrm>
            <a:prstGeom prst="rect">
              <a:avLst/>
            </a:prstGeom>
            <a:solidFill>
              <a:srgbClr val="2344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后天因素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3195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0F9750DA-397F-4F1B-80CB-9C87BAAD8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病理性近视眼底表现及并发症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16" name="Picture 2">
            <a:extLst>
              <a:ext uri="{FF2B5EF4-FFF2-40B4-BE49-F238E27FC236}">
                <a16:creationId xmlns:a16="http://schemas.microsoft.com/office/drawing/2014/main" id="{7EBBB23A-95A7-46EC-99E3-DDE7DFB128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2691" r="955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3246740"/>
            <a:ext cx="1449424" cy="1280432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D5D4C8E-2079-4FF7-B34A-CD7A2C6077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96" b="100000" l="9798" r="8973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28" y="1746123"/>
            <a:ext cx="1752554" cy="1376423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3B6E6389-4AD6-4EA6-85FE-838B17BBF83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308" b="100000" l="0" r="998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4646506"/>
            <a:ext cx="1449424" cy="1449424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E8224513-085F-455A-845D-E689B10F54C1}"/>
              </a:ext>
            </a:extLst>
          </p:cNvPr>
          <p:cNvGrpSpPr/>
          <p:nvPr/>
        </p:nvGrpSpPr>
        <p:grpSpPr>
          <a:xfrm>
            <a:off x="1118327" y="2438426"/>
            <a:ext cx="3987099" cy="2743128"/>
            <a:chOff x="762140" y="2438426"/>
            <a:chExt cx="3987099" cy="2743128"/>
          </a:xfrm>
        </p:grpSpPr>
        <p:pic>
          <p:nvPicPr>
            <p:cNvPr id="14" name="Picture 6">
              <a:extLst>
                <a:ext uri="{FF2B5EF4-FFF2-40B4-BE49-F238E27FC236}">
                  <a16:creationId xmlns:a16="http://schemas.microsoft.com/office/drawing/2014/main" id="{304002A2-C018-457C-B2F5-2C6DD73E807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140" y="2438426"/>
              <a:ext cx="3987099" cy="2743128"/>
            </a:xfrm>
            <a:prstGeom prst="rect">
              <a:avLst/>
            </a:prstGeom>
          </p:spPr>
        </p:pic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AF1AEB11-1A0B-492D-AC20-3890F7DEED0D}"/>
                </a:ext>
              </a:extLst>
            </p:cNvPr>
            <p:cNvSpPr/>
            <p:nvPr/>
          </p:nvSpPr>
          <p:spPr>
            <a:xfrm>
              <a:off x="3276674" y="3505198"/>
              <a:ext cx="533386" cy="533386"/>
            </a:xfrm>
            <a:prstGeom prst="ellipse">
              <a:avLst/>
            </a:prstGeom>
            <a:noFill/>
            <a:ln w="5715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内容占位符 2">
            <a:extLst>
              <a:ext uri="{FF2B5EF4-FFF2-40B4-BE49-F238E27FC236}">
                <a16:creationId xmlns:a16="http://schemas.microsoft.com/office/drawing/2014/main" id="{C3370D26-EF46-4AD8-899B-5B91A3DD0D26}"/>
              </a:ext>
            </a:extLst>
          </p:cNvPr>
          <p:cNvSpPr txBox="1">
            <a:spLocks/>
          </p:cNvSpPr>
          <p:nvPr/>
        </p:nvSpPr>
        <p:spPr>
          <a:xfrm>
            <a:off x="7162773" y="1752644"/>
            <a:ext cx="3276514" cy="327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 defTabSz="685772">
              <a:lnSpc>
                <a:spcPts val="2700"/>
              </a:lnSpc>
              <a:spcBef>
                <a:spcPts val="0"/>
              </a:spcBef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</a:t>
            </a:r>
            <a:r>
              <a:rPr lang="en-US" altLang="zh-CN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主要致盲原因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后巩膜葡萄肿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视网膜下新生血管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视网膜萎缩、变性和出血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视网膜脱离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开角型青光眼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视网膜裂孔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脉络膜视网膜萎缩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漆样裂纹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84DA088E-1978-4474-BAFC-2010A8B26F57}"/>
              </a:ext>
            </a:extLst>
          </p:cNvPr>
          <p:cNvSpPr/>
          <p:nvPr/>
        </p:nvSpPr>
        <p:spPr>
          <a:xfrm>
            <a:off x="3181252" y="1133135"/>
            <a:ext cx="5829496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FUNDUS MANIFESTATIONS AND COMPLICATIONS OF PATHOLOGICAL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1587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9FAB78E7-E057-4EC0-B9BE-0A40DCBF5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近视的症状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FEC54381-C9A8-47E3-BAE7-42184ADD7855}"/>
              </a:ext>
            </a:extLst>
          </p:cNvPr>
          <p:cNvGrpSpPr/>
          <p:nvPr/>
        </p:nvGrpSpPr>
        <p:grpSpPr>
          <a:xfrm>
            <a:off x="1371724" y="2819416"/>
            <a:ext cx="5029068" cy="2133544"/>
            <a:chOff x="1371724" y="2819416"/>
            <a:chExt cx="5029068" cy="2133544"/>
          </a:xfrm>
        </p:grpSpPr>
        <p:pic>
          <p:nvPicPr>
            <p:cNvPr id="7" name="Picture 2" descr="C:\Users\sword\Desktop\20110608113807182.jpg">
              <a:extLst>
                <a:ext uri="{FF2B5EF4-FFF2-40B4-BE49-F238E27FC236}">
                  <a16:creationId xmlns:a16="http://schemas.microsoft.com/office/drawing/2014/main" id="{DF12596F-1EB7-4C3B-96A2-27639F1392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2750" b="95500" l="3600" r="96400">
                          <a14:foregroundMark x1="8000" y1="27000" x2="13200" y2="17250"/>
                          <a14:foregroundMark x1="13200" y1="17250" x2="61800" y2="6000"/>
                          <a14:foregroundMark x1="61800" y1="6000" x2="71400" y2="7500"/>
                          <a14:foregroundMark x1="71400" y1="7500" x2="78800" y2="11750"/>
                          <a14:foregroundMark x1="78800" y1="11750" x2="78800" y2="11750"/>
                          <a14:foregroundMark x1="14800" y1="12750" x2="3600" y2="46750"/>
                          <a14:foregroundMark x1="3600" y1="46750" x2="3200" y2="58750"/>
                          <a14:foregroundMark x1="3200" y1="58750" x2="5200" y2="68500"/>
                          <a14:foregroundMark x1="5200" y1="68500" x2="19000" y2="95500"/>
                          <a14:foregroundMark x1="19000" y1="95500" x2="23600" y2="94000"/>
                          <a14:foregroundMark x1="22400" y1="8000" x2="39800" y2="6750"/>
                          <a14:foregroundMark x1="39800" y1="6750" x2="48400" y2="6750"/>
                          <a14:foregroundMark x1="84314" y1="11922" x2="90800" y2="43000"/>
                          <a14:foregroundMark x1="90800" y1="43000" x2="91600" y2="58000"/>
                          <a14:foregroundMark x1="91600" y1="58000" x2="87800" y2="75250"/>
                          <a14:foregroundMark x1="89600" y1="19000" x2="96400" y2="50500"/>
                          <a14:foregroundMark x1="96400" y1="50500" x2="96400" y2="52500"/>
                          <a14:foregroundMark x1="3600" y1="36250" x2="4200" y2="58000"/>
                          <a14:foregroundMark x1="73200" y1="3250" x2="79400" y2="6250"/>
                          <a14:foregroundMark x1="87846" y1="8957" x2="88200" y2="9500"/>
                          <a14:foregroundMark x1="83800" y1="2750" x2="84406" y2="3681"/>
                          <a14:backgroundMark x1="88915" y1="8889" x2="90000" y2="10500"/>
                          <a14:backgroundMark x1="83600" y1="1000" x2="84421" y2="2219"/>
                          <a14:backgroundMark x1="90200" y1="6250" x2="90200" y2="6250"/>
                          <a14:backgroundMark x1="88400" y1="4500" x2="89800" y2="7750"/>
                          <a14:backgroundMark x1="88200" y1="4500" x2="89000" y2="6750"/>
                          <a14:backgroundMark x1="86200" y1="1750" x2="89600" y2="4000"/>
                          <a14:backgroundMark x1="85200" y1="2750" x2="88200" y2="55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267248" y="2819416"/>
              <a:ext cx="2133544" cy="167635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0" name="图片 9" descr="图片包含 游戏机, 桌子&#10;&#10;描述已自动生成">
              <a:extLst>
                <a:ext uri="{FF2B5EF4-FFF2-40B4-BE49-F238E27FC236}">
                  <a16:creationId xmlns:a16="http://schemas.microsoft.com/office/drawing/2014/main" id="{91CF3959-15A1-41C0-A786-E4AFA8A57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3048" b="96483" l="10000" r="90000">
                          <a14:foregroundMark x1="27578" y1="14654" x2="62266" y2="3165"/>
                          <a14:foregroundMark x1="62266" y1="3165" x2="67109" y2="3986"/>
                          <a14:foregroundMark x1="46172" y1="95662" x2="75547" y2="96483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371724" y="2819416"/>
              <a:ext cx="2858542" cy="1676356"/>
            </a:xfrm>
            <a:prstGeom prst="rect">
              <a:avLst/>
            </a:prstGeom>
          </p:spPr>
        </p:pic>
        <p:sp>
          <p:nvSpPr>
            <p:cNvPr id="16" name="Text Box 6">
              <a:extLst>
                <a:ext uri="{FF2B5EF4-FFF2-40B4-BE49-F238E27FC236}">
                  <a16:creationId xmlns:a16="http://schemas.microsoft.com/office/drawing/2014/main" id="{5DA0F9FA-61A0-4C76-8803-4F23C68F6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8520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Text Box 6">
              <a:extLst>
                <a:ext uri="{FF2B5EF4-FFF2-40B4-BE49-F238E27FC236}">
                  <a16:creationId xmlns:a16="http://schemas.microsoft.com/office/drawing/2014/main" id="{A7EB2C9D-91CC-457A-A770-44BD56A64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1545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" name="内容占位符 2">
            <a:extLst>
              <a:ext uri="{FF2B5EF4-FFF2-40B4-BE49-F238E27FC236}">
                <a16:creationId xmlns:a16="http://schemas.microsoft.com/office/drawing/2014/main" id="{D5DAB897-C07F-4A5E-A5D9-84362C57433A}"/>
              </a:ext>
            </a:extLst>
          </p:cNvPr>
          <p:cNvSpPr txBox="1">
            <a:spLocks/>
          </p:cNvSpPr>
          <p:nvPr/>
        </p:nvSpPr>
        <p:spPr>
          <a:xfrm>
            <a:off x="7086574" y="1905040"/>
            <a:ext cx="4068351" cy="365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2000" lvl="1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远看模糊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近看清楚；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00" lvl="1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视物时习惯性眯眼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斜眼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歪头；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00" lvl="1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喜欢近距离观看电视；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00" lvl="1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刚开始低度近视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近视进展太快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最终发展成为高度近视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可能合并眼底问题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52000" lvl="1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当近视度数较高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尤其是病理性近视或当合并眼底损害时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可出现以下表现：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000" lvl="2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飞蚊症、视物遮挡、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000" lvl="2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视物变形、视物重影、眼动转动受限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000" lvl="2" indent="-28800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色觉异常、对比敏感度下降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381000" lvl="1" indent="-381000" algn="just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02199D09-540C-492E-8D5A-D43D97A3756A}"/>
              </a:ext>
            </a:extLst>
          </p:cNvPr>
          <p:cNvSpPr/>
          <p:nvPr/>
        </p:nvSpPr>
        <p:spPr>
          <a:xfrm>
            <a:off x="4905154" y="1133135"/>
            <a:ext cx="23816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SYMPTOMS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29555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>
            <a:extLst>
              <a:ext uri="{FF2B5EF4-FFF2-40B4-BE49-F238E27FC236}">
                <a16:creationId xmlns:a16="http://schemas.microsoft.com/office/drawing/2014/main" id="{315CE4C9-FCC9-4508-B3E9-D35CF8D28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假性近视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4BE2B318-38DC-4FDD-A8E6-ED2E9509F0B1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PSEUDOMAOPIA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d2ee76ff-2646-4769-a1ed-039767ded23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F32EAA55-151B-48BF-8A63-34C934B22A9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24120" y="1905040"/>
            <a:ext cx="4648078" cy="4113866"/>
            <a:chOff x="3359621" y="1293510"/>
            <a:chExt cx="5472759" cy="4843765"/>
          </a:xfrm>
        </p:grpSpPr>
        <p:sp>
          <p:nvSpPr>
            <p:cNvPr id="9" name="iṣļîḋê">
              <a:extLst>
                <a:ext uri="{FF2B5EF4-FFF2-40B4-BE49-F238E27FC236}">
                  <a16:creationId xmlns:a16="http://schemas.microsoft.com/office/drawing/2014/main" id="{64DF00CF-37F5-4187-9E4E-E0E25E0F5B25}"/>
                </a:ext>
              </a:extLst>
            </p:cNvPr>
            <p:cNvSpPr/>
            <p:nvPr/>
          </p:nvSpPr>
          <p:spPr bwMode="auto">
            <a:xfrm>
              <a:off x="3359621" y="3285313"/>
              <a:ext cx="5472759" cy="2851962"/>
            </a:xfrm>
            <a:custGeom>
              <a:avLst/>
              <a:gdLst>
                <a:gd name="T0" fmla="*/ 336 w 1890"/>
                <a:gd name="T1" fmla="*/ 812 h 987"/>
                <a:gd name="T2" fmla="*/ 1554 w 1890"/>
                <a:gd name="T3" fmla="*/ 812 h 987"/>
                <a:gd name="T4" fmla="*/ 1554 w 1890"/>
                <a:gd name="T5" fmla="*/ 176 h 987"/>
                <a:gd name="T6" fmla="*/ 336 w 1890"/>
                <a:gd name="T7" fmla="*/ 175 h 987"/>
                <a:gd name="T8" fmla="*/ 336 w 1890"/>
                <a:gd name="T9" fmla="*/ 812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0" h="987">
                  <a:moveTo>
                    <a:pt x="336" y="812"/>
                  </a:moveTo>
                  <a:cubicBezTo>
                    <a:pt x="672" y="987"/>
                    <a:pt x="1218" y="987"/>
                    <a:pt x="1554" y="812"/>
                  </a:cubicBezTo>
                  <a:cubicBezTo>
                    <a:pt x="1890" y="636"/>
                    <a:pt x="1890" y="351"/>
                    <a:pt x="1554" y="176"/>
                  </a:cubicBezTo>
                  <a:cubicBezTo>
                    <a:pt x="1218" y="0"/>
                    <a:pt x="672" y="0"/>
                    <a:pt x="336" y="175"/>
                  </a:cubicBezTo>
                  <a:cubicBezTo>
                    <a:pt x="0" y="351"/>
                    <a:pt x="0" y="636"/>
                    <a:pt x="336" y="812"/>
                  </a:cubicBezTo>
                </a:path>
              </a:pathLst>
            </a:custGeom>
            <a:solidFill>
              <a:srgbClr val="F7FC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íṥliḋé">
              <a:extLst>
                <a:ext uri="{FF2B5EF4-FFF2-40B4-BE49-F238E27FC236}">
                  <a16:creationId xmlns:a16="http://schemas.microsoft.com/office/drawing/2014/main" id="{6CD2EF9F-4337-4D18-9E3F-1DD3AE5CBC21}"/>
                </a:ext>
              </a:extLst>
            </p:cNvPr>
            <p:cNvSpPr/>
            <p:nvPr/>
          </p:nvSpPr>
          <p:spPr bwMode="auto">
            <a:xfrm>
              <a:off x="5306419" y="4749843"/>
              <a:ext cx="1477506" cy="699065"/>
            </a:xfrm>
            <a:custGeom>
              <a:avLst/>
              <a:gdLst>
                <a:gd name="T0" fmla="*/ 91 w 510"/>
                <a:gd name="T1" fmla="*/ 199 h 242"/>
                <a:gd name="T2" fmla="*/ 419 w 510"/>
                <a:gd name="T3" fmla="*/ 199 h 242"/>
                <a:gd name="T4" fmla="*/ 419 w 510"/>
                <a:gd name="T5" fmla="*/ 43 h 242"/>
                <a:gd name="T6" fmla="*/ 91 w 510"/>
                <a:gd name="T7" fmla="*/ 43 h 242"/>
                <a:gd name="T8" fmla="*/ 91 w 510"/>
                <a:gd name="T9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242">
                  <a:moveTo>
                    <a:pt x="91" y="199"/>
                  </a:moveTo>
                  <a:cubicBezTo>
                    <a:pt x="181" y="242"/>
                    <a:pt x="328" y="242"/>
                    <a:pt x="419" y="199"/>
                  </a:cubicBezTo>
                  <a:cubicBezTo>
                    <a:pt x="510" y="156"/>
                    <a:pt x="510" y="86"/>
                    <a:pt x="419" y="43"/>
                  </a:cubicBezTo>
                  <a:cubicBezTo>
                    <a:pt x="328" y="0"/>
                    <a:pt x="181" y="0"/>
                    <a:pt x="91" y="43"/>
                  </a:cubicBezTo>
                  <a:cubicBezTo>
                    <a:pt x="0" y="86"/>
                    <a:pt x="0" y="156"/>
                    <a:pt x="91" y="199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ïSľidé">
              <a:extLst>
                <a:ext uri="{FF2B5EF4-FFF2-40B4-BE49-F238E27FC236}">
                  <a16:creationId xmlns:a16="http://schemas.microsoft.com/office/drawing/2014/main" id="{F23DE81B-B9A0-47AE-A534-98DBA5933045}"/>
                </a:ext>
              </a:extLst>
            </p:cNvPr>
            <p:cNvSpPr/>
            <p:nvPr/>
          </p:nvSpPr>
          <p:spPr bwMode="auto">
            <a:xfrm>
              <a:off x="5668484" y="4304224"/>
              <a:ext cx="2186318" cy="1260267"/>
            </a:xfrm>
            <a:custGeom>
              <a:avLst/>
              <a:gdLst>
                <a:gd name="T0" fmla="*/ 751 w 755"/>
                <a:gd name="T1" fmla="*/ 246 h 436"/>
                <a:gd name="T2" fmla="*/ 427 w 755"/>
                <a:gd name="T3" fmla="*/ 433 h 436"/>
                <a:gd name="T4" fmla="*/ 409 w 755"/>
                <a:gd name="T5" fmla="*/ 433 h 436"/>
                <a:gd name="T6" fmla="*/ 4 w 755"/>
                <a:gd name="T7" fmla="*/ 199 h 436"/>
                <a:gd name="T8" fmla="*/ 4 w 755"/>
                <a:gd name="T9" fmla="*/ 189 h 436"/>
                <a:gd name="T10" fmla="*/ 328 w 755"/>
                <a:gd name="T11" fmla="*/ 2 h 436"/>
                <a:gd name="T12" fmla="*/ 346 w 755"/>
                <a:gd name="T13" fmla="*/ 2 h 436"/>
                <a:gd name="T14" fmla="*/ 751 w 755"/>
                <a:gd name="T15" fmla="*/ 236 h 436"/>
                <a:gd name="T16" fmla="*/ 751 w 755"/>
                <a:gd name="T17" fmla="*/ 24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5" h="436">
                  <a:moveTo>
                    <a:pt x="751" y="246"/>
                  </a:moveTo>
                  <a:cubicBezTo>
                    <a:pt x="427" y="433"/>
                    <a:pt x="427" y="433"/>
                    <a:pt x="427" y="433"/>
                  </a:cubicBezTo>
                  <a:cubicBezTo>
                    <a:pt x="422" y="436"/>
                    <a:pt x="414" y="436"/>
                    <a:pt x="409" y="433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0" y="197"/>
                    <a:pt x="0" y="192"/>
                    <a:pt x="4" y="189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33" y="0"/>
                    <a:pt x="341" y="0"/>
                    <a:pt x="346" y="2"/>
                  </a:cubicBezTo>
                  <a:cubicBezTo>
                    <a:pt x="751" y="236"/>
                    <a:pt x="751" y="236"/>
                    <a:pt x="751" y="236"/>
                  </a:cubicBezTo>
                  <a:cubicBezTo>
                    <a:pt x="755" y="239"/>
                    <a:pt x="755" y="243"/>
                    <a:pt x="751" y="246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íS1iďé">
              <a:extLst>
                <a:ext uri="{FF2B5EF4-FFF2-40B4-BE49-F238E27FC236}">
                  <a16:creationId xmlns:a16="http://schemas.microsoft.com/office/drawing/2014/main" id="{5E59ADE5-8DFC-47B4-8D94-147374937FAE}"/>
                </a:ext>
              </a:extLst>
            </p:cNvPr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200 w 200"/>
                <a:gd name="T1" fmla="*/ 190 h 293"/>
                <a:gd name="T2" fmla="*/ 200 w 200"/>
                <a:gd name="T3" fmla="*/ 276 h 293"/>
                <a:gd name="T4" fmla="*/ 100 w 200"/>
                <a:gd name="T5" fmla="*/ 293 h 293"/>
                <a:gd name="T6" fmla="*/ 0 w 200"/>
                <a:gd name="T7" fmla="*/ 276 h 293"/>
                <a:gd name="T8" fmla="*/ 0 w 200"/>
                <a:gd name="T9" fmla="*/ 192 h 293"/>
                <a:gd name="T10" fmla="*/ 67 w 200"/>
                <a:gd name="T11" fmla="*/ 1 h 293"/>
                <a:gd name="T12" fmla="*/ 78 w 200"/>
                <a:gd name="T13" fmla="*/ 18 h 293"/>
                <a:gd name="T14" fmla="*/ 117 w 200"/>
                <a:gd name="T15" fmla="*/ 20 h 293"/>
                <a:gd name="T16" fmla="*/ 122 w 200"/>
                <a:gd name="T17" fmla="*/ 18 h 293"/>
                <a:gd name="T18" fmla="*/ 132 w 200"/>
                <a:gd name="T19" fmla="*/ 0 h 293"/>
                <a:gd name="T20" fmla="*/ 200 w 200"/>
                <a:gd name="T21" fmla="*/ 19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93">
                  <a:moveTo>
                    <a:pt x="200" y="190"/>
                  </a:move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165" y="293"/>
                    <a:pt x="100" y="293"/>
                  </a:cubicBezTo>
                  <a:cubicBezTo>
                    <a:pt x="35" y="293"/>
                    <a:pt x="0" y="276"/>
                    <a:pt x="0" y="276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7"/>
                    <a:pt x="70" y="13"/>
                    <a:pt x="78" y="18"/>
                  </a:cubicBezTo>
                  <a:cubicBezTo>
                    <a:pt x="90" y="25"/>
                    <a:pt x="102" y="26"/>
                    <a:pt x="117" y="20"/>
                  </a:cubicBezTo>
                  <a:cubicBezTo>
                    <a:pt x="118" y="19"/>
                    <a:pt x="120" y="18"/>
                    <a:pt x="122" y="18"/>
                  </a:cubicBezTo>
                  <a:cubicBezTo>
                    <a:pt x="130" y="13"/>
                    <a:pt x="134" y="6"/>
                    <a:pt x="132" y="0"/>
                  </a:cubicBezTo>
                  <a:cubicBezTo>
                    <a:pt x="200" y="190"/>
                    <a:pt x="200" y="190"/>
                    <a:pt x="200" y="19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íṧļiḓe">
              <a:extLst>
                <a:ext uri="{FF2B5EF4-FFF2-40B4-BE49-F238E27FC236}">
                  <a16:creationId xmlns:a16="http://schemas.microsoft.com/office/drawing/2014/main" id="{19B6ED0E-3FDC-444D-9224-2A6D2B35BAD0}"/>
                </a:ext>
              </a:extLst>
            </p:cNvPr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132 w 200"/>
                <a:gd name="T1" fmla="*/ 0 h 293"/>
                <a:gd name="T2" fmla="*/ 132 w 200"/>
                <a:gd name="T3" fmla="*/ 3 h 293"/>
                <a:gd name="T4" fmla="*/ 122 w 200"/>
                <a:gd name="T5" fmla="*/ 18 h 293"/>
                <a:gd name="T6" fmla="*/ 117 w 200"/>
                <a:gd name="T7" fmla="*/ 20 h 293"/>
                <a:gd name="T8" fmla="*/ 99 w 200"/>
                <a:gd name="T9" fmla="*/ 24 h 293"/>
                <a:gd name="T10" fmla="*/ 78 w 200"/>
                <a:gd name="T11" fmla="*/ 18 h 293"/>
                <a:gd name="T12" fmla="*/ 67 w 200"/>
                <a:gd name="T13" fmla="*/ 3 h 293"/>
                <a:gd name="T14" fmla="*/ 67 w 200"/>
                <a:gd name="T15" fmla="*/ 1 h 293"/>
                <a:gd name="T16" fmla="*/ 0 w 200"/>
                <a:gd name="T17" fmla="*/ 192 h 293"/>
                <a:gd name="T18" fmla="*/ 0 w 200"/>
                <a:gd name="T19" fmla="*/ 192 h 293"/>
                <a:gd name="T20" fmla="*/ 48 w 200"/>
                <a:gd name="T21" fmla="*/ 218 h 293"/>
                <a:gd name="T22" fmla="*/ 51 w 200"/>
                <a:gd name="T23" fmla="*/ 289 h 293"/>
                <a:gd name="T24" fmla="*/ 100 w 200"/>
                <a:gd name="T25" fmla="*/ 293 h 293"/>
                <a:gd name="T26" fmla="*/ 149 w 200"/>
                <a:gd name="T27" fmla="*/ 289 h 293"/>
                <a:gd name="T28" fmla="*/ 151 w 200"/>
                <a:gd name="T29" fmla="*/ 218 h 293"/>
                <a:gd name="T30" fmla="*/ 200 w 200"/>
                <a:gd name="T31" fmla="*/ 190 h 293"/>
                <a:gd name="T32" fmla="*/ 200 w 200"/>
                <a:gd name="T33" fmla="*/ 276 h 293"/>
                <a:gd name="T34" fmla="*/ 200 w 200"/>
                <a:gd name="T35" fmla="*/ 276 h 293"/>
                <a:gd name="T36" fmla="*/ 200 w 200"/>
                <a:gd name="T37" fmla="*/ 190 h 293"/>
                <a:gd name="T38" fmla="*/ 132 w 200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0" h="293">
                  <a:moveTo>
                    <a:pt x="132" y="0"/>
                  </a:moveTo>
                  <a:cubicBezTo>
                    <a:pt x="132" y="1"/>
                    <a:pt x="132" y="2"/>
                    <a:pt x="132" y="3"/>
                  </a:cubicBezTo>
                  <a:cubicBezTo>
                    <a:pt x="132" y="8"/>
                    <a:pt x="129" y="13"/>
                    <a:pt x="122" y="18"/>
                  </a:cubicBezTo>
                  <a:cubicBezTo>
                    <a:pt x="120" y="18"/>
                    <a:pt x="118" y="19"/>
                    <a:pt x="117" y="20"/>
                  </a:cubicBezTo>
                  <a:cubicBezTo>
                    <a:pt x="110" y="22"/>
                    <a:pt x="105" y="24"/>
                    <a:pt x="99" y="24"/>
                  </a:cubicBezTo>
                  <a:cubicBezTo>
                    <a:pt x="92" y="24"/>
                    <a:pt x="85" y="22"/>
                    <a:pt x="78" y="18"/>
                  </a:cubicBezTo>
                  <a:cubicBezTo>
                    <a:pt x="71" y="13"/>
                    <a:pt x="67" y="8"/>
                    <a:pt x="67" y="3"/>
                  </a:cubicBezTo>
                  <a:cubicBezTo>
                    <a:pt x="67" y="2"/>
                    <a:pt x="67" y="1"/>
                    <a:pt x="67" y="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48" y="218"/>
                    <a:pt x="48" y="218"/>
                    <a:pt x="48" y="218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4" y="291"/>
                    <a:pt x="81" y="293"/>
                    <a:pt x="100" y="293"/>
                  </a:cubicBezTo>
                  <a:cubicBezTo>
                    <a:pt x="119" y="293"/>
                    <a:pt x="135" y="291"/>
                    <a:pt x="149" y="289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EC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ïṣľíde">
              <a:extLst>
                <a:ext uri="{FF2B5EF4-FFF2-40B4-BE49-F238E27FC236}">
                  <a16:creationId xmlns:a16="http://schemas.microsoft.com/office/drawing/2014/main" id="{C82408ED-A360-4418-95C4-910C3C816FFA}"/>
                </a:ext>
              </a:extLst>
            </p:cNvPr>
            <p:cNvSpPr/>
            <p:nvPr/>
          </p:nvSpPr>
          <p:spPr bwMode="auto">
            <a:xfrm>
              <a:off x="7524766" y="3720742"/>
              <a:ext cx="579305" cy="311933"/>
            </a:xfrm>
            <a:custGeom>
              <a:avLst/>
              <a:gdLst>
                <a:gd name="T0" fmla="*/ 192 w 200"/>
                <a:gd name="T1" fmla="*/ 22 h 108"/>
                <a:gd name="T2" fmla="*/ 170 w 200"/>
                <a:gd name="T3" fmla="*/ 41 h 108"/>
                <a:gd name="T4" fmla="*/ 29 w 200"/>
                <a:gd name="T5" fmla="*/ 41 h 108"/>
                <a:gd name="T6" fmla="*/ 7 w 200"/>
                <a:gd name="T7" fmla="*/ 22 h 108"/>
                <a:gd name="T8" fmla="*/ 0 w 200"/>
                <a:gd name="T9" fmla="*/ 2 h 108"/>
                <a:gd name="T10" fmla="*/ 0 w 200"/>
                <a:gd name="T11" fmla="*/ 43 h 108"/>
                <a:gd name="T12" fmla="*/ 0 w 200"/>
                <a:gd name="T13" fmla="*/ 46 h 108"/>
                <a:gd name="T14" fmla="*/ 29 w 200"/>
                <a:gd name="T15" fmla="*/ 85 h 108"/>
                <a:gd name="T16" fmla="*/ 170 w 200"/>
                <a:gd name="T17" fmla="*/ 85 h 108"/>
                <a:gd name="T18" fmla="*/ 200 w 200"/>
                <a:gd name="T19" fmla="*/ 45 h 108"/>
                <a:gd name="T20" fmla="*/ 200 w 200"/>
                <a:gd name="T21" fmla="*/ 0 h 108"/>
                <a:gd name="T22" fmla="*/ 192 w 200"/>
                <a:gd name="T23" fmla="*/ 2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108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31" y="63"/>
                    <a:pt x="68" y="63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0"/>
                    <a:pt x="10" y="75"/>
                    <a:pt x="29" y="85"/>
                  </a:cubicBezTo>
                  <a:cubicBezTo>
                    <a:pt x="68" y="108"/>
                    <a:pt x="131" y="108"/>
                    <a:pt x="170" y="85"/>
                  </a:cubicBezTo>
                  <a:cubicBezTo>
                    <a:pt x="190" y="74"/>
                    <a:pt x="200" y="59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îśḻïḓê">
              <a:extLst>
                <a:ext uri="{FF2B5EF4-FFF2-40B4-BE49-F238E27FC236}">
                  <a16:creationId xmlns:a16="http://schemas.microsoft.com/office/drawing/2014/main" id="{FB05C775-E8EA-42C6-8A14-4AAAD4AE7201}"/>
                </a:ext>
              </a:extLst>
            </p:cNvPr>
            <p:cNvSpPr/>
            <p:nvPr/>
          </p:nvSpPr>
          <p:spPr bwMode="auto">
            <a:xfrm>
              <a:off x="7524766" y="3591233"/>
              <a:ext cx="579305" cy="311933"/>
            </a:xfrm>
            <a:custGeom>
              <a:avLst/>
              <a:gdLst>
                <a:gd name="T0" fmla="*/ 192 w 200"/>
                <a:gd name="T1" fmla="*/ 23 h 108"/>
                <a:gd name="T2" fmla="*/ 170 w 200"/>
                <a:gd name="T3" fmla="*/ 41 h 108"/>
                <a:gd name="T4" fmla="*/ 163 w 200"/>
                <a:gd name="T5" fmla="*/ 45 h 108"/>
                <a:gd name="T6" fmla="*/ 36 w 200"/>
                <a:gd name="T7" fmla="*/ 45 h 108"/>
                <a:gd name="T8" fmla="*/ 29 w 200"/>
                <a:gd name="T9" fmla="*/ 41 h 108"/>
                <a:gd name="T10" fmla="*/ 7 w 200"/>
                <a:gd name="T11" fmla="*/ 23 h 108"/>
                <a:gd name="T12" fmla="*/ 0 w 200"/>
                <a:gd name="T13" fmla="*/ 2 h 108"/>
                <a:gd name="T14" fmla="*/ 0 w 200"/>
                <a:gd name="T15" fmla="*/ 43 h 108"/>
                <a:gd name="T16" fmla="*/ 0 w 200"/>
                <a:gd name="T17" fmla="*/ 47 h 108"/>
                <a:gd name="T18" fmla="*/ 7 w 200"/>
                <a:gd name="T19" fmla="*/ 67 h 108"/>
                <a:gd name="T20" fmla="*/ 29 w 200"/>
                <a:gd name="T21" fmla="*/ 86 h 108"/>
                <a:gd name="T22" fmla="*/ 170 w 200"/>
                <a:gd name="T23" fmla="*/ 86 h 108"/>
                <a:gd name="T24" fmla="*/ 192 w 200"/>
                <a:gd name="T25" fmla="*/ 67 h 108"/>
                <a:gd name="T26" fmla="*/ 200 w 200"/>
                <a:gd name="T27" fmla="*/ 45 h 108"/>
                <a:gd name="T28" fmla="*/ 200 w 200"/>
                <a:gd name="T29" fmla="*/ 0 h 108"/>
                <a:gd name="T30" fmla="*/ 192 w 200"/>
                <a:gd name="T31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0" h="108">
                  <a:moveTo>
                    <a:pt x="192" y="23"/>
                  </a:moveTo>
                  <a:cubicBezTo>
                    <a:pt x="187" y="29"/>
                    <a:pt x="180" y="36"/>
                    <a:pt x="170" y="41"/>
                  </a:cubicBezTo>
                  <a:cubicBezTo>
                    <a:pt x="168" y="43"/>
                    <a:pt x="166" y="44"/>
                    <a:pt x="163" y="45"/>
                  </a:cubicBezTo>
                  <a:cubicBezTo>
                    <a:pt x="126" y="63"/>
                    <a:pt x="73" y="63"/>
                    <a:pt x="36" y="45"/>
                  </a:cubicBezTo>
                  <a:cubicBezTo>
                    <a:pt x="34" y="44"/>
                    <a:pt x="31" y="43"/>
                    <a:pt x="29" y="41"/>
                  </a:cubicBezTo>
                  <a:cubicBezTo>
                    <a:pt x="19" y="36"/>
                    <a:pt x="12" y="29"/>
                    <a:pt x="7" y="23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4"/>
                    <a:pt x="3" y="61"/>
                    <a:pt x="7" y="67"/>
                  </a:cubicBezTo>
                  <a:cubicBezTo>
                    <a:pt x="12" y="74"/>
                    <a:pt x="19" y="80"/>
                    <a:pt x="29" y="86"/>
                  </a:cubicBezTo>
                  <a:cubicBezTo>
                    <a:pt x="68" y="108"/>
                    <a:pt x="131" y="108"/>
                    <a:pt x="170" y="86"/>
                  </a:cubicBezTo>
                  <a:cubicBezTo>
                    <a:pt x="180" y="80"/>
                    <a:pt x="187" y="74"/>
                    <a:pt x="192" y="67"/>
                  </a:cubicBezTo>
                  <a:cubicBezTo>
                    <a:pt x="197" y="60"/>
                    <a:pt x="200" y="53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6"/>
                    <a:pt x="192" y="2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š1íḓe">
              <a:extLst>
                <a:ext uri="{FF2B5EF4-FFF2-40B4-BE49-F238E27FC236}">
                  <a16:creationId xmlns:a16="http://schemas.microsoft.com/office/drawing/2014/main" id="{AB0C87D8-0A2C-4723-A12B-1B4F242C391D}"/>
                </a:ext>
              </a:extLst>
            </p:cNvPr>
            <p:cNvSpPr/>
            <p:nvPr/>
          </p:nvSpPr>
          <p:spPr bwMode="auto">
            <a:xfrm>
              <a:off x="7524766" y="3463118"/>
              <a:ext cx="579305" cy="309148"/>
            </a:xfrm>
            <a:custGeom>
              <a:avLst/>
              <a:gdLst>
                <a:gd name="T0" fmla="*/ 192 w 200"/>
                <a:gd name="T1" fmla="*/ 22 h 107"/>
                <a:gd name="T2" fmla="*/ 170 w 200"/>
                <a:gd name="T3" fmla="*/ 41 h 107"/>
                <a:gd name="T4" fmla="*/ 163 w 200"/>
                <a:gd name="T5" fmla="*/ 44 h 107"/>
                <a:gd name="T6" fmla="*/ 36 w 200"/>
                <a:gd name="T7" fmla="*/ 44 h 107"/>
                <a:gd name="T8" fmla="*/ 29 w 200"/>
                <a:gd name="T9" fmla="*/ 41 h 107"/>
                <a:gd name="T10" fmla="*/ 7 w 200"/>
                <a:gd name="T11" fmla="*/ 22 h 107"/>
                <a:gd name="T12" fmla="*/ 0 w 200"/>
                <a:gd name="T13" fmla="*/ 1 h 107"/>
                <a:gd name="T14" fmla="*/ 0 w 200"/>
                <a:gd name="T15" fmla="*/ 43 h 107"/>
                <a:gd name="T16" fmla="*/ 0 w 200"/>
                <a:gd name="T17" fmla="*/ 46 h 107"/>
                <a:gd name="T18" fmla="*/ 7 w 200"/>
                <a:gd name="T19" fmla="*/ 67 h 107"/>
                <a:gd name="T20" fmla="*/ 29 w 200"/>
                <a:gd name="T21" fmla="*/ 85 h 107"/>
                <a:gd name="T22" fmla="*/ 36 w 200"/>
                <a:gd name="T23" fmla="*/ 89 h 107"/>
                <a:gd name="T24" fmla="*/ 163 w 200"/>
                <a:gd name="T25" fmla="*/ 89 h 107"/>
                <a:gd name="T26" fmla="*/ 170 w 200"/>
                <a:gd name="T27" fmla="*/ 85 h 107"/>
                <a:gd name="T28" fmla="*/ 192 w 200"/>
                <a:gd name="T29" fmla="*/ 67 h 107"/>
                <a:gd name="T30" fmla="*/ 200 w 200"/>
                <a:gd name="T31" fmla="*/ 44 h 107"/>
                <a:gd name="T32" fmla="*/ 200 w 200"/>
                <a:gd name="T33" fmla="*/ 0 h 107"/>
                <a:gd name="T34" fmla="*/ 192 w 200"/>
                <a:gd name="T35" fmla="*/ 2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0" h="107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68" y="42"/>
                    <a:pt x="166" y="43"/>
                    <a:pt x="163" y="44"/>
                  </a:cubicBezTo>
                  <a:cubicBezTo>
                    <a:pt x="126" y="62"/>
                    <a:pt x="73" y="62"/>
                    <a:pt x="36" y="44"/>
                  </a:cubicBezTo>
                  <a:cubicBezTo>
                    <a:pt x="34" y="43"/>
                    <a:pt x="31" y="42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5"/>
                    <a:pt x="0" y="8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3"/>
                    <a:pt x="3" y="60"/>
                    <a:pt x="7" y="67"/>
                  </a:cubicBezTo>
                  <a:cubicBezTo>
                    <a:pt x="12" y="73"/>
                    <a:pt x="19" y="80"/>
                    <a:pt x="29" y="85"/>
                  </a:cubicBezTo>
                  <a:cubicBezTo>
                    <a:pt x="31" y="87"/>
                    <a:pt x="34" y="88"/>
                    <a:pt x="36" y="89"/>
                  </a:cubicBezTo>
                  <a:cubicBezTo>
                    <a:pt x="73" y="107"/>
                    <a:pt x="126" y="107"/>
                    <a:pt x="163" y="89"/>
                  </a:cubicBezTo>
                  <a:cubicBezTo>
                    <a:pt x="166" y="88"/>
                    <a:pt x="168" y="87"/>
                    <a:pt x="170" y="85"/>
                  </a:cubicBezTo>
                  <a:cubicBezTo>
                    <a:pt x="180" y="80"/>
                    <a:pt x="187" y="73"/>
                    <a:pt x="192" y="67"/>
                  </a:cubicBezTo>
                  <a:cubicBezTo>
                    <a:pt x="197" y="60"/>
                    <a:pt x="200" y="52"/>
                    <a:pt x="200" y="44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7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işļîďé">
              <a:extLst>
                <a:ext uri="{FF2B5EF4-FFF2-40B4-BE49-F238E27FC236}">
                  <a16:creationId xmlns:a16="http://schemas.microsoft.com/office/drawing/2014/main" id="{19B65FED-5C4B-436C-9E79-389745EE1A24}"/>
                </a:ext>
              </a:extLst>
            </p:cNvPr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48 w 66"/>
                <a:gd name="T15" fmla="*/ 26 h 543"/>
                <a:gd name="T16" fmla="*/ 0 w 6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íşļïdè">
              <a:extLst>
                <a:ext uri="{FF2B5EF4-FFF2-40B4-BE49-F238E27FC236}">
                  <a16:creationId xmlns:a16="http://schemas.microsoft.com/office/drawing/2014/main" id="{05E1E388-2332-4F30-90E7-5E7A11AFDE2B}"/>
                </a:ext>
              </a:extLst>
            </p:cNvPr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18 w 67"/>
                <a:gd name="T1" fmla="*/ 28 h 545"/>
                <a:gd name="T2" fmla="*/ 0 w 67"/>
                <a:gd name="T3" fmla="*/ 545 h 545"/>
                <a:gd name="T4" fmla="*/ 30 w 67"/>
                <a:gd name="T5" fmla="*/ 535 h 545"/>
                <a:gd name="T6" fmla="*/ 37 w 67"/>
                <a:gd name="T7" fmla="*/ 532 h 545"/>
                <a:gd name="T8" fmla="*/ 59 w 67"/>
                <a:gd name="T9" fmla="*/ 513 h 545"/>
                <a:gd name="T10" fmla="*/ 67 w 67"/>
                <a:gd name="T11" fmla="*/ 491 h 545"/>
                <a:gd name="T12" fmla="*/ 67 w 67"/>
                <a:gd name="T13" fmla="*/ 0 h 545"/>
                <a:gd name="T14" fmla="*/ 18 w 67"/>
                <a:gd name="T15" fmla="*/ 2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18" y="28"/>
                  </a:move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8" y="28"/>
                    <a:pt x="18" y="28"/>
                    <a:pt x="18" y="28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íśḷidé">
              <a:extLst>
                <a:ext uri="{FF2B5EF4-FFF2-40B4-BE49-F238E27FC236}">
                  <a16:creationId xmlns:a16="http://schemas.microsoft.com/office/drawing/2014/main" id="{2415CB17-FE58-4972-8CB1-A15BBD5D8C5D}"/>
                </a:ext>
              </a:extLst>
            </p:cNvPr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51 w 66"/>
                <a:gd name="T15" fmla="*/ 97 h 543"/>
                <a:gd name="T16" fmla="*/ 48 w 66"/>
                <a:gd name="T17" fmla="*/ 26 h 543"/>
                <a:gd name="T18" fmla="*/ 0 w 66"/>
                <a:gd name="T19" fmla="*/ 0 h 543"/>
                <a:gd name="T20" fmla="*/ 0 w 66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iṥ1íḑê">
              <a:extLst>
                <a:ext uri="{FF2B5EF4-FFF2-40B4-BE49-F238E27FC236}">
                  <a16:creationId xmlns:a16="http://schemas.microsoft.com/office/drawing/2014/main" id="{A53A5D78-7EE2-496A-9C0A-9533BFEE2588}"/>
                </a:ext>
              </a:extLst>
            </p:cNvPr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67 w 67"/>
                <a:gd name="T1" fmla="*/ 0 h 545"/>
                <a:gd name="T2" fmla="*/ 18 w 67"/>
                <a:gd name="T3" fmla="*/ 28 h 545"/>
                <a:gd name="T4" fmla="*/ 0 w 67"/>
                <a:gd name="T5" fmla="*/ 545 h 545"/>
                <a:gd name="T6" fmla="*/ 30 w 67"/>
                <a:gd name="T7" fmla="*/ 535 h 545"/>
                <a:gd name="T8" fmla="*/ 37 w 67"/>
                <a:gd name="T9" fmla="*/ 532 h 545"/>
                <a:gd name="T10" fmla="*/ 59 w 67"/>
                <a:gd name="T11" fmla="*/ 513 h 545"/>
                <a:gd name="T12" fmla="*/ 67 w 67"/>
                <a:gd name="T13" fmla="*/ 491 h 545"/>
                <a:gd name="T14" fmla="*/ 67 w 67"/>
                <a:gd name="T15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6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îṣlíḑe">
              <a:extLst>
                <a:ext uri="{FF2B5EF4-FFF2-40B4-BE49-F238E27FC236}">
                  <a16:creationId xmlns:a16="http://schemas.microsoft.com/office/drawing/2014/main" id="{AA05C0E1-B299-4D7F-86D5-D354EF1626D0}"/>
                </a:ext>
              </a:extLst>
            </p:cNvPr>
            <p:cNvSpPr/>
            <p:nvPr/>
          </p:nvSpPr>
          <p:spPr bwMode="auto">
            <a:xfrm>
              <a:off x="7664022" y="2126261"/>
              <a:ext cx="298008" cy="1505357"/>
            </a:xfrm>
            <a:custGeom>
              <a:avLst/>
              <a:gdLst>
                <a:gd name="T0" fmla="*/ 0 w 103"/>
                <a:gd name="T1" fmla="*/ 0 h 521"/>
                <a:gd name="T2" fmla="*/ 0 w 103"/>
                <a:gd name="T3" fmla="*/ 512 h 521"/>
                <a:gd name="T4" fmla="*/ 18 w 103"/>
                <a:gd name="T5" fmla="*/ 517 h 521"/>
                <a:gd name="T6" fmla="*/ 52 w 103"/>
                <a:gd name="T7" fmla="*/ 521 h 521"/>
                <a:gd name="T8" fmla="*/ 52 w 103"/>
                <a:gd name="T9" fmla="*/ 521 h 521"/>
                <a:gd name="T10" fmla="*/ 85 w 103"/>
                <a:gd name="T11" fmla="*/ 517 h 521"/>
                <a:gd name="T12" fmla="*/ 103 w 103"/>
                <a:gd name="T13" fmla="*/ 512 h 521"/>
                <a:gd name="T14" fmla="*/ 103 w 103"/>
                <a:gd name="T15" fmla="*/ 0 h 521"/>
                <a:gd name="T16" fmla="*/ 0 w 103"/>
                <a:gd name="T17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1">
                  <a:moveTo>
                    <a:pt x="0" y="0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6" y="514"/>
                    <a:pt x="12" y="516"/>
                    <a:pt x="18" y="517"/>
                  </a:cubicBezTo>
                  <a:cubicBezTo>
                    <a:pt x="29" y="519"/>
                    <a:pt x="40" y="521"/>
                    <a:pt x="52" y="521"/>
                  </a:cubicBezTo>
                  <a:cubicBezTo>
                    <a:pt x="52" y="521"/>
                    <a:pt x="52" y="521"/>
                    <a:pt x="52" y="521"/>
                  </a:cubicBezTo>
                  <a:cubicBezTo>
                    <a:pt x="63" y="521"/>
                    <a:pt x="74" y="519"/>
                    <a:pt x="85" y="517"/>
                  </a:cubicBezTo>
                  <a:cubicBezTo>
                    <a:pt x="91" y="516"/>
                    <a:pt x="97" y="514"/>
                    <a:pt x="103" y="512"/>
                  </a:cubicBezTo>
                  <a:cubicBezTo>
                    <a:pt x="103" y="0"/>
                    <a:pt x="103" y="0"/>
                    <a:pt x="1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2" name="íş1íďé">
              <a:extLst>
                <a:ext uri="{FF2B5EF4-FFF2-40B4-BE49-F238E27FC236}">
                  <a16:creationId xmlns:a16="http://schemas.microsoft.com/office/drawing/2014/main" id="{0E08E346-CDD1-4C7D-80F4-F81B95E5B004}"/>
                </a:ext>
              </a:extLst>
            </p:cNvPr>
            <p:cNvSpPr/>
            <p:nvPr/>
          </p:nvSpPr>
          <p:spPr bwMode="auto">
            <a:xfrm>
              <a:off x="7715547" y="1293510"/>
              <a:ext cx="196351" cy="277120"/>
            </a:xfrm>
            <a:custGeom>
              <a:avLst/>
              <a:gdLst>
                <a:gd name="T0" fmla="*/ 56 w 68"/>
                <a:gd name="T1" fmla="*/ 88 h 96"/>
                <a:gd name="T2" fmla="*/ 51 w 68"/>
                <a:gd name="T3" fmla="*/ 90 h 96"/>
                <a:gd name="T4" fmla="*/ 12 w 68"/>
                <a:gd name="T5" fmla="*/ 88 h 96"/>
                <a:gd name="T6" fmla="*/ 1 w 68"/>
                <a:gd name="T7" fmla="*/ 71 h 96"/>
                <a:gd name="T8" fmla="*/ 24 w 68"/>
                <a:gd name="T9" fmla="*/ 6 h 96"/>
                <a:gd name="T10" fmla="*/ 34 w 68"/>
                <a:gd name="T11" fmla="*/ 0 h 96"/>
                <a:gd name="T12" fmla="*/ 34 w 68"/>
                <a:gd name="T13" fmla="*/ 0 h 96"/>
                <a:gd name="T14" fmla="*/ 43 w 68"/>
                <a:gd name="T15" fmla="*/ 6 h 96"/>
                <a:gd name="T16" fmla="*/ 66 w 68"/>
                <a:gd name="T17" fmla="*/ 70 h 96"/>
                <a:gd name="T18" fmla="*/ 66 w 68"/>
                <a:gd name="T19" fmla="*/ 70 h 96"/>
                <a:gd name="T20" fmla="*/ 56 w 68"/>
                <a:gd name="T21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96">
                  <a:moveTo>
                    <a:pt x="56" y="88"/>
                  </a:moveTo>
                  <a:cubicBezTo>
                    <a:pt x="54" y="88"/>
                    <a:pt x="52" y="89"/>
                    <a:pt x="51" y="90"/>
                  </a:cubicBezTo>
                  <a:cubicBezTo>
                    <a:pt x="36" y="96"/>
                    <a:pt x="24" y="95"/>
                    <a:pt x="12" y="88"/>
                  </a:cubicBezTo>
                  <a:cubicBezTo>
                    <a:pt x="4" y="83"/>
                    <a:pt x="0" y="77"/>
                    <a:pt x="1" y="7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2"/>
                    <a:pt x="30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1" y="2"/>
                    <a:pt x="43" y="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8" y="76"/>
                    <a:pt x="64" y="83"/>
                    <a:pt x="56" y="88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îśḷîďe">
              <a:extLst>
                <a:ext uri="{FF2B5EF4-FFF2-40B4-BE49-F238E27FC236}">
                  <a16:creationId xmlns:a16="http://schemas.microsoft.com/office/drawing/2014/main" id="{51DA0E16-FA2C-4E24-B526-3E1A53E5F064}"/>
                </a:ext>
              </a:extLst>
            </p:cNvPr>
            <p:cNvSpPr/>
            <p:nvPr/>
          </p:nvSpPr>
          <p:spPr bwMode="auto">
            <a:xfrm>
              <a:off x="7521981" y="3850249"/>
              <a:ext cx="582090" cy="526388"/>
            </a:xfrm>
            <a:custGeom>
              <a:avLst/>
              <a:gdLst>
                <a:gd name="T0" fmla="*/ 171 w 201"/>
                <a:gd name="T1" fmla="*/ 40 h 182"/>
                <a:gd name="T2" fmla="*/ 48 w 201"/>
                <a:gd name="T3" fmla="*/ 49 h 182"/>
                <a:gd name="T4" fmla="*/ 41 w 201"/>
                <a:gd name="T5" fmla="*/ 46 h 182"/>
                <a:gd name="T6" fmla="*/ 38 w 201"/>
                <a:gd name="T7" fmla="*/ 45 h 182"/>
                <a:gd name="T8" fmla="*/ 30 w 201"/>
                <a:gd name="T9" fmla="*/ 40 h 182"/>
                <a:gd name="T10" fmla="*/ 1 w 201"/>
                <a:gd name="T11" fmla="*/ 1 h 182"/>
                <a:gd name="T12" fmla="*/ 1 w 201"/>
                <a:gd name="T13" fmla="*/ 123 h 182"/>
                <a:gd name="T14" fmla="*/ 30 w 201"/>
                <a:gd name="T15" fmla="*/ 165 h 182"/>
                <a:gd name="T16" fmla="*/ 37 w 201"/>
                <a:gd name="T17" fmla="*/ 169 h 182"/>
                <a:gd name="T18" fmla="*/ 40 w 201"/>
                <a:gd name="T19" fmla="*/ 170 h 182"/>
                <a:gd name="T20" fmla="*/ 45 w 201"/>
                <a:gd name="T21" fmla="*/ 172 h 182"/>
                <a:gd name="T22" fmla="*/ 49 w 201"/>
                <a:gd name="T23" fmla="*/ 174 h 182"/>
                <a:gd name="T24" fmla="*/ 54 w 201"/>
                <a:gd name="T25" fmla="*/ 175 h 182"/>
                <a:gd name="T26" fmla="*/ 59 w 201"/>
                <a:gd name="T27" fmla="*/ 177 h 182"/>
                <a:gd name="T28" fmla="*/ 62 w 201"/>
                <a:gd name="T29" fmla="*/ 178 h 182"/>
                <a:gd name="T30" fmla="*/ 68 w 201"/>
                <a:gd name="T31" fmla="*/ 179 h 182"/>
                <a:gd name="T32" fmla="*/ 71 w 201"/>
                <a:gd name="T33" fmla="*/ 180 h 182"/>
                <a:gd name="T34" fmla="*/ 78 w 201"/>
                <a:gd name="T35" fmla="*/ 181 h 182"/>
                <a:gd name="T36" fmla="*/ 81 w 201"/>
                <a:gd name="T37" fmla="*/ 181 h 182"/>
                <a:gd name="T38" fmla="*/ 88 w 201"/>
                <a:gd name="T39" fmla="*/ 182 h 182"/>
                <a:gd name="T40" fmla="*/ 90 w 201"/>
                <a:gd name="T41" fmla="*/ 182 h 182"/>
                <a:gd name="T42" fmla="*/ 98 w 201"/>
                <a:gd name="T43" fmla="*/ 182 h 182"/>
                <a:gd name="T44" fmla="*/ 99 w 201"/>
                <a:gd name="T45" fmla="*/ 182 h 182"/>
                <a:gd name="T46" fmla="*/ 108 w 201"/>
                <a:gd name="T47" fmla="*/ 182 h 182"/>
                <a:gd name="T48" fmla="*/ 108 w 201"/>
                <a:gd name="T49" fmla="*/ 182 h 182"/>
                <a:gd name="T50" fmla="*/ 118 w 201"/>
                <a:gd name="T51" fmla="*/ 181 h 182"/>
                <a:gd name="T52" fmla="*/ 118 w 201"/>
                <a:gd name="T53" fmla="*/ 181 h 182"/>
                <a:gd name="T54" fmla="*/ 169 w 201"/>
                <a:gd name="T55" fmla="*/ 167 h 182"/>
                <a:gd name="T56" fmla="*/ 171 w 201"/>
                <a:gd name="T57" fmla="*/ 165 h 182"/>
                <a:gd name="T58" fmla="*/ 201 w 201"/>
                <a:gd name="T59" fmla="*/ 124 h 182"/>
                <a:gd name="T60" fmla="*/ 201 w 201"/>
                <a:gd name="T61" fmla="*/ 0 h 182"/>
                <a:gd name="T62" fmla="*/ 171 w 201"/>
                <a:gd name="T63" fmla="*/ 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1" h="182">
                  <a:moveTo>
                    <a:pt x="171" y="40"/>
                  </a:moveTo>
                  <a:cubicBezTo>
                    <a:pt x="138" y="60"/>
                    <a:pt x="86" y="63"/>
                    <a:pt x="48" y="49"/>
                  </a:cubicBezTo>
                  <a:cubicBezTo>
                    <a:pt x="46" y="48"/>
                    <a:pt x="43" y="47"/>
                    <a:pt x="41" y="46"/>
                  </a:cubicBezTo>
                  <a:cubicBezTo>
                    <a:pt x="40" y="46"/>
                    <a:pt x="39" y="45"/>
                    <a:pt x="38" y="45"/>
                  </a:cubicBezTo>
                  <a:cubicBezTo>
                    <a:pt x="35" y="43"/>
                    <a:pt x="33" y="42"/>
                    <a:pt x="30" y="40"/>
                  </a:cubicBezTo>
                  <a:cubicBezTo>
                    <a:pt x="11" y="30"/>
                    <a:pt x="1" y="15"/>
                    <a:pt x="1" y="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0" y="138"/>
                    <a:pt x="10" y="153"/>
                    <a:pt x="30" y="165"/>
                  </a:cubicBezTo>
                  <a:cubicBezTo>
                    <a:pt x="32" y="167"/>
                    <a:pt x="35" y="168"/>
                    <a:pt x="37" y="169"/>
                  </a:cubicBezTo>
                  <a:cubicBezTo>
                    <a:pt x="38" y="170"/>
                    <a:pt x="39" y="170"/>
                    <a:pt x="40" y="170"/>
                  </a:cubicBezTo>
                  <a:cubicBezTo>
                    <a:pt x="42" y="171"/>
                    <a:pt x="44" y="172"/>
                    <a:pt x="45" y="172"/>
                  </a:cubicBezTo>
                  <a:cubicBezTo>
                    <a:pt x="47" y="173"/>
                    <a:pt x="48" y="173"/>
                    <a:pt x="49" y="174"/>
                  </a:cubicBezTo>
                  <a:cubicBezTo>
                    <a:pt x="51" y="174"/>
                    <a:pt x="52" y="175"/>
                    <a:pt x="54" y="175"/>
                  </a:cubicBezTo>
                  <a:cubicBezTo>
                    <a:pt x="55" y="176"/>
                    <a:pt x="57" y="176"/>
                    <a:pt x="59" y="177"/>
                  </a:cubicBezTo>
                  <a:cubicBezTo>
                    <a:pt x="60" y="177"/>
                    <a:pt x="61" y="177"/>
                    <a:pt x="62" y="178"/>
                  </a:cubicBezTo>
                  <a:cubicBezTo>
                    <a:pt x="64" y="178"/>
                    <a:pt x="66" y="179"/>
                    <a:pt x="68" y="179"/>
                  </a:cubicBezTo>
                  <a:cubicBezTo>
                    <a:pt x="69" y="179"/>
                    <a:pt x="70" y="179"/>
                    <a:pt x="71" y="180"/>
                  </a:cubicBezTo>
                  <a:cubicBezTo>
                    <a:pt x="74" y="180"/>
                    <a:pt x="76" y="180"/>
                    <a:pt x="78" y="181"/>
                  </a:cubicBezTo>
                  <a:cubicBezTo>
                    <a:pt x="79" y="181"/>
                    <a:pt x="80" y="181"/>
                    <a:pt x="81" y="181"/>
                  </a:cubicBezTo>
                  <a:cubicBezTo>
                    <a:pt x="83" y="181"/>
                    <a:pt x="85" y="181"/>
                    <a:pt x="88" y="182"/>
                  </a:cubicBezTo>
                  <a:cubicBezTo>
                    <a:pt x="89" y="182"/>
                    <a:pt x="89" y="182"/>
                    <a:pt x="90" y="182"/>
                  </a:cubicBezTo>
                  <a:cubicBezTo>
                    <a:pt x="93" y="182"/>
                    <a:pt x="95" y="182"/>
                    <a:pt x="98" y="182"/>
                  </a:cubicBezTo>
                  <a:cubicBezTo>
                    <a:pt x="98" y="182"/>
                    <a:pt x="99" y="182"/>
                    <a:pt x="99" y="182"/>
                  </a:cubicBezTo>
                  <a:cubicBezTo>
                    <a:pt x="102" y="182"/>
                    <a:pt x="105" y="182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12" y="182"/>
                    <a:pt x="115" y="181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36" y="179"/>
                    <a:pt x="154" y="174"/>
                    <a:pt x="169" y="167"/>
                  </a:cubicBezTo>
                  <a:cubicBezTo>
                    <a:pt x="170" y="166"/>
                    <a:pt x="171" y="166"/>
                    <a:pt x="171" y="165"/>
                  </a:cubicBezTo>
                  <a:cubicBezTo>
                    <a:pt x="191" y="154"/>
                    <a:pt x="201" y="139"/>
                    <a:pt x="201" y="124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14"/>
                    <a:pt x="191" y="29"/>
                    <a:pt x="171" y="40"/>
                  </a:cubicBezTo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íṥ1îḍè">
              <a:extLst>
                <a:ext uri="{FF2B5EF4-FFF2-40B4-BE49-F238E27FC236}">
                  <a16:creationId xmlns:a16="http://schemas.microsoft.com/office/drawing/2014/main" id="{24847EC4-20C5-4293-9878-84B2AB10AA4E}"/>
                </a:ext>
              </a:extLst>
            </p:cNvPr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iṡḷîḋe">
              <a:extLst>
                <a:ext uri="{FF2B5EF4-FFF2-40B4-BE49-F238E27FC236}">
                  <a16:creationId xmlns:a16="http://schemas.microsoft.com/office/drawing/2014/main" id="{5FC148B8-C2A3-47CB-B4FA-BB829E4E55FE}"/>
                </a:ext>
              </a:extLst>
            </p:cNvPr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iṧľîde">
              <a:extLst>
                <a:ext uri="{FF2B5EF4-FFF2-40B4-BE49-F238E27FC236}">
                  <a16:creationId xmlns:a16="http://schemas.microsoft.com/office/drawing/2014/main" id="{BC00EE4E-9337-4904-8337-9E510B23D8B8}"/>
                </a:ext>
              </a:extLst>
            </p:cNvPr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slîḑe">
              <a:extLst>
                <a:ext uri="{FF2B5EF4-FFF2-40B4-BE49-F238E27FC236}">
                  <a16:creationId xmlns:a16="http://schemas.microsoft.com/office/drawing/2014/main" id="{9D2CD63A-556B-434E-80D1-2E3FECC2FC03}"/>
                </a:ext>
              </a:extLst>
            </p:cNvPr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íšliḑê">
              <a:extLst>
                <a:ext uri="{FF2B5EF4-FFF2-40B4-BE49-F238E27FC236}">
                  <a16:creationId xmlns:a16="http://schemas.microsoft.com/office/drawing/2014/main" id="{BB8CD998-AF02-45DA-9FF6-FAC9AF44C3C0}"/>
                </a:ext>
              </a:extLst>
            </p:cNvPr>
            <p:cNvSpPr/>
            <p:nvPr/>
          </p:nvSpPr>
          <p:spPr bwMode="auto">
            <a:xfrm>
              <a:off x="7643134" y="4873781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5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ṣļïďe">
              <a:extLst>
                <a:ext uri="{FF2B5EF4-FFF2-40B4-BE49-F238E27FC236}">
                  <a16:creationId xmlns:a16="http://schemas.microsoft.com/office/drawing/2014/main" id="{350EA1A5-E516-4A3B-BE65-09B67205C150}"/>
                </a:ext>
              </a:extLst>
            </p:cNvPr>
            <p:cNvSpPr/>
            <p:nvPr/>
          </p:nvSpPr>
          <p:spPr bwMode="auto">
            <a:xfrm>
              <a:off x="5711653" y="4237381"/>
              <a:ext cx="1896666" cy="1095945"/>
            </a:xfrm>
            <a:custGeom>
              <a:avLst/>
              <a:gdLst>
                <a:gd name="T0" fmla="*/ 376 w 655"/>
                <a:gd name="T1" fmla="*/ 375 h 379"/>
                <a:gd name="T2" fmla="*/ 399 w 655"/>
                <a:gd name="T3" fmla="*/ 375 h 379"/>
                <a:gd name="T4" fmla="*/ 655 w 655"/>
                <a:gd name="T5" fmla="*/ 227 h 379"/>
                <a:gd name="T6" fmla="*/ 271 w 655"/>
                <a:gd name="T7" fmla="*/ 5 h 379"/>
                <a:gd name="T8" fmla="*/ 262 w 655"/>
                <a:gd name="T9" fmla="*/ 0 h 379"/>
                <a:gd name="T10" fmla="*/ 6 w 655"/>
                <a:gd name="T11" fmla="*/ 148 h 379"/>
                <a:gd name="T12" fmla="*/ 6 w 655"/>
                <a:gd name="T13" fmla="*/ 162 h 379"/>
                <a:gd name="T14" fmla="*/ 376 w 655"/>
                <a:gd name="T15" fmla="*/ 37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5" h="379">
                  <a:moveTo>
                    <a:pt x="376" y="375"/>
                  </a:moveTo>
                  <a:cubicBezTo>
                    <a:pt x="382" y="379"/>
                    <a:pt x="393" y="379"/>
                    <a:pt x="399" y="375"/>
                  </a:cubicBezTo>
                  <a:cubicBezTo>
                    <a:pt x="655" y="227"/>
                    <a:pt x="655" y="227"/>
                    <a:pt x="655" y="227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0" y="152"/>
                    <a:pt x="0" y="158"/>
                    <a:pt x="6" y="162"/>
                  </a:cubicBezTo>
                  <a:cubicBezTo>
                    <a:pt x="376" y="375"/>
                    <a:pt x="376" y="375"/>
                    <a:pt x="376" y="375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îslïḋè">
              <a:extLst>
                <a:ext uri="{FF2B5EF4-FFF2-40B4-BE49-F238E27FC236}">
                  <a16:creationId xmlns:a16="http://schemas.microsoft.com/office/drawing/2014/main" id="{42410592-A109-4340-9AF0-1CE2E1CD310E}"/>
                </a:ext>
              </a:extLst>
            </p:cNvPr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íṧḷïḋe">
              <a:extLst>
                <a:ext uri="{FF2B5EF4-FFF2-40B4-BE49-F238E27FC236}">
                  <a16:creationId xmlns:a16="http://schemas.microsoft.com/office/drawing/2014/main" id="{B77D033B-2263-4833-BC7B-3AC1042D9E03}"/>
                </a:ext>
              </a:extLst>
            </p:cNvPr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íşlîḋê">
              <a:extLst>
                <a:ext uri="{FF2B5EF4-FFF2-40B4-BE49-F238E27FC236}">
                  <a16:creationId xmlns:a16="http://schemas.microsoft.com/office/drawing/2014/main" id="{927A96DB-B2D0-4DD4-9758-F54C4EE8A721}"/>
                </a:ext>
              </a:extLst>
            </p:cNvPr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ïšḻïḋé">
              <a:extLst>
                <a:ext uri="{FF2B5EF4-FFF2-40B4-BE49-F238E27FC236}">
                  <a16:creationId xmlns:a16="http://schemas.microsoft.com/office/drawing/2014/main" id="{84FE2393-6381-4275-B491-9D901F3D3964}"/>
                </a:ext>
              </a:extLst>
            </p:cNvPr>
            <p:cNvSpPr/>
            <p:nvPr/>
          </p:nvSpPr>
          <p:spPr bwMode="auto">
            <a:xfrm>
              <a:off x="7403614" y="4671860"/>
              <a:ext cx="298008" cy="236735"/>
            </a:xfrm>
            <a:custGeom>
              <a:avLst/>
              <a:gdLst>
                <a:gd name="T0" fmla="*/ 66 w 103"/>
                <a:gd name="T1" fmla="*/ 8 h 82"/>
                <a:gd name="T2" fmla="*/ 66 w 103"/>
                <a:gd name="T3" fmla="*/ 8 h 82"/>
                <a:gd name="T4" fmla="*/ 0 w 103"/>
                <a:gd name="T5" fmla="*/ 46 h 82"/>
                <a:gd name="T6" fmla="*/ 0 w 103"/>
                <a:gd name="T7" fmla="*/ 46 h 82"/>
                <a:gd name="T8" fmla="*/ 54 w 103"/>
                <a:gd name="T9" fmla="*/ 15 h 82"/>
                <a:gd name="T10" fmla="*/ 54 w 103"/>
                <a:gd name="T11" fmla="*/ 15 h 82"/>
                <a:gd name="T12" fmla="*/ 66 w 103"/>
                <a:gd name="T13" fmla="*/ 8 h 82"/>
                <a:gd name="T14" fmla="*/ 66 w 103"/>
                <a:gd name="T15" fmla="*/ 8 h 82"/>
                <a:gd name="T16" fmla="*/ 98 w 103"/>
                <a:gd name="T17" fmla="*/ 1 h 82"/>
                <a:gd name="T18" fmla="*/ 85 w 103"/>
                <a:gd name="T19" fmla="*/ 18 h 82"/>
                <a:gd name="T20" fmla="*/ 74 w 103"/>
                <a:gd name="T21" fmla="*/ 21 h 82"/>
                <a:gd name="T22" fmla="*/ 66 w 103"/>
                <a:gd name="T23" fmla="*/ 18 h 82"/>
                <a:gd name="T24" fmla="*/ 65 w 103"/>
                <a:gd name="T25" fmla="*/ 19 h 82"/>
                <a:gd name="T26" fmla="*/ 64 w 103"/>
                <a:gd name="T27" fmla="*/ 19 h 82"/>
                <a:gd name="T28" fmla="*/ 54 w 103"/>
                <a:gd name="T29" fmla="*/ 25 h 82"/>
                <a:gd name="T30" fmla="*/ 54 w 103"/>
                <a:gd name="T31" fmla="*/ 77 h 82"/>
                <a:gd name="T32" fmla="*/ 63 w 103"/>
                <a:gd name="T33" fmla="*/ 82 h 82"/>
                <a:gd name="T34" fmla="*/ 63 w 103"/>
                <a:gd name="T35" fmla="*/ 82 h 82"/>
                <a:gd name="T36" fmla="*/ 66 w 103"/>
                <a:gd name="T37" fmla="*/ 74 h 82"/>
                <a:gd name="T38" fmla="*/ 76 w 103"/>
                <a:gd name="T39" fmla="*/ 65 h 82"/>
                <a:gd name="T40" fmla="*/ 87 w 103"/>
                <a:gd name="T41" fmla="*/ 62 h 82"/>
                <a:gd name="T42" fmla="*/ 94 w 103"/>
                <a:gd name="T43" fmla="*/ 64 h 82"/>
                <a:gd name="T44" fmla="*/ 94 w 103"/>
                <a:gd name="T45" fmla="*/ 64 h 82"/>
                <a:gd name="T46" fmla="*/ 94 w 103"/>
                <a:gd name="T47" fmla="*/ 64 h 82"/>
                <a:gd name="T48" fmla="*/ 98 w 103"/>
                <a:gd name="T49" fmla="*/ 45 h 82"/>
                <a:gd name="T50" fmla="*/ 103 w 103"/>
                <a:gd name="T51" fmla="*/ 45 h 82"/>
                <a:gd name="T52" fmla="*/ 103 w 103"/>
                <a:gd name="T53" fmla="*/ 45 h 82"/>
                <a:gd name="T54" fmla="*/ 98 w 103"/>
                <a:gd name="T55" fmla="*/ 45 h 82"/>
                <a:gd name="T56" fmla="*/ 98 w 103"/>
                <a:gd name="T57" fmla="*/ 6 h 82"/>
                <a:gd name="T58" fmla="*/ 98 w 103"/>
                <a:gd name="T59" fmla="*/ 4 h 82"/>
                <a:gd name="T60" fmla="*/ 98 w 103"/>
                <a:gd name="T61" fmla="*/ 1 h 82"/>
                <a:gd name="T62" fmla="*/ 98 w 103"/>
                <a:gd name="T63" fmla="*/ 1 h 82"/>
                <a:gd name="T64" fmla="*/ 89 w 103"/>
                <a:gd name="T65" fmla="*/ 0 h 82"/>
                <a:gd name="T66" fmla="*/ 89 w 103"/>
                <a:gd name="T67" fmla="*/ 0 h 82"/>
                <a:gd name="T68" fmla="*/ 89 w 103"/>
                <a:gd name="T69" fmla="*/ 0 h 82"/>
                <a:gd name="T70" fmla="*/ 89 w 103"/>
                <a:gd name="T71" fmla="*/ 0 h 82"/>
                <a:gd name="T72" fmla="*/ 89 w 103"/>
                <a:gd name="T7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82"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moveTo>
                    <a:pt x="98" y="1"/>
                  </a:moveTo>
                  <a:cubicBezTo>
                    <a:pt x="97" y="8"/>
                    <a:pt x="91" y="14"/>
                    <a:pt x="85" y="18"/>
                  </a:cubicBezTo>
                  <a:cubicBezTo>
                    <a:pt x="82" y="19"/>
                    <a:pt x="78" y="21"/>
                    <a:pt x="74" y="21"/>
                  </a:cubicBezTo>
                  <a:cubicBezTo>
                    <a:pt x="71" y="21"/>
                    <a:pt x="68" y="20"/>
                    <a:pt x="66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79"/>
                    <a:pt x="64" y="77"/>
                    <a:pt x="66" y="74"/>
                  </a:cubicBezTo>
                  <a:cubicBezTo>
                    <a:pt x="68" y="70"/>
                    <a:pt x="72" y="67"/>
                    <a:pt x="76" y="65"/>
                  </a:cubicBezTo>
                  <a:cubicBezTo>
                    <a:pt x="79" y="63"/>
                    <a:pt x="83" y="62"/>
                    <a:pt x="87" y="62"/>
                  </a:cubicBezTo>
                  <a:cubicBezTo>
                    <a:pt x="90" y="62"/>
                    <a:pt x="92" y="63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6" y="62"/>
                    <a:pt x="98" y="54"/>
                    <a:pt x="98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4"/>
                    <a:pt x="98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išḻïḓé">
              <a:extLst>
                <a:ext uri="{FF2B5EF4-FFF2-40B4-BE49-F238E27FC236}">
                  <a16:creationId xmlns:a16="http://schemas.microsoft.com/office/drawing/2014/main" id="{54E6A218-FB6D-4DBB-922E-D639EA5201CD}"/>
                </a:ext>
              </a:extLst>
            </p:cNvPr>
            <p:cNvSpPr/>
            <p:nvPr/>
          </p:nvSpPr>
          <p:spPr bwMode="auto">
            <a:xfrm>
              <a:off x="6832664" y="4801368"/>
              <a:ext cx="880098" cy="558417"/>
            </a:xfrm>
            <a:custGeom>
              <a:avLst/>
              <a:gdLst>
                <a:gd name="T0" fmla="*/ 12 w 304"/>
                <a:gd name="T1" fmla="*/ 180 h 193"/>
                <a:gd name="T2" fmla="*/ 27 w 304"/>
                <a:gd name="T3" fmla="*/ 171 h 193"/>
                <a:gd name="T4" fmla="*/ 260 w 304"/>
                <a:gd name="T5" fmla="*/ 37 h 193"/>
                <a:gd name="T6" fmla="*/ 263 w 304"/>
                <a:gd name="T7" fmla="*/ 29 h 193"/>
                <a:gd name="T8" fmla="*/ 273 w 304"/>
                <a:gd name="T9" fmla="*/ 20 h 193"/>
                <a:gd name="T10" fmla="*/ 284 w 304"/>
                <a:gd name="T11" fmla="*/ 17 h 193"/>
                <a:gd name="T12" fmla="*/ 291 w 304"/>
                <a:gd name="T13" fmla="*/ 19 h 193"/>
                <a:gd name="T14" fmla="*/ 295 w 304"/>
                <a:gd name="T15" fmla="*/ 0 h 193"/>
                <a:gd name="T16" fmla="*/ 304 w 304"/>
                <a:gd name="T17" fmla="*/ 0 h 193"/>
                <a:gd name="T18" fmla="*/ 295 w 304"/>
                <a:gd name="T19" fmla="*/ 27 h 193"/>
                <a:gd name="T20" fmla="*/ 291 w 304"/>
                <a:gd name="T21" fmla="*/ 30 h 193"/>
                <a:gd name="T22" fmla="*/ 286 w 304"/>
                <a:gd name="T23" fmla="*/ 30 h 193"/>
                <a:gd name="T24" fmla="*/ 286 w 304"/>
                <a:gd name="T25" fmla="*/ 27 h 193"/>
                <a:gd name="T26" fmla="*/ 277 w 304"/>
                <a:gd name="T27" fmla="*/ 28 h 193"/>
                <a:gd name="T28" fmla="*/ 268 w 304"/>
                <a:gd name="T29" fmla="*/ 38 h 193"/>
                <a:gd name="T30" fmla="*/ 268 w 304"/>
                <a:gd name="T31" fmla="*/ 40 h 193"/>
                <a:gd name="T32" fmla="*/ 261 w 304"/>
                <a:gd name="T33" fmla="*/ 47 h 193"/>
                <a:gd name="T34" fmla="*/ 36 w 304"/>
                <a:gd name="T35" fmla="*/ 177 h 193"/>
                <a:gd name="T36" fmla="*/ 12 w 304"/>
                <a:gd name="T37" fmla="*/ 191 h 193"/>
                <a:gd name="T38" fmla="*/ 12 w 304"/>
                <a:gd name="T39" fmla="*/ 191 h 193"/>
                <a:gd name="T40" fmla="*/ 0 w 304"/>
                <a:gd name="T41" fmla="*/ 193 h 193"/>
                <a:gd name="T42" fmla="*/ 0 w 304"/>
                <a:gd name="T43" fmla="*/ 183 h 193"/>
                <a:gd name="T44" fmla="*/ 12 w 304"/>
                <a:gd name="T45" fmla="*/ 18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193">
                  <a:moveTo>
                    <a:pt x="12" y="180"/>
                  </a:moveTo>
                  <a:cubicBezTo>
                    <a:pt x="27" y="171"/>
                    <a:pt x="27" y="171"/>
                    <a:pt x="27" y="171"/>
                  </a:cubicBezTo>
                  <a:cubicBezTo>
                    <a:pt x="260" y="37"/>
                    <a:pt x="260" y="37"/>
                    <a:pt x="260" y="37"/>
                  </a:cubicBezTo>
                  <a:cubicBezTo>
                    <a:pt x="260" y="34"/>
                    <a:pt x="261" y="32"/>
                    <a:pt x="263" y="29"/>
                  </a:cubicBezTo>
                  <a:cubicBezTo>
                    <a:pt x="265" y="25"/>
                    <a:pt x="269" y="22"/>
                    <a:pt x="273" y="20"/>
                  </a:cubicBezTo>
                  <a:cubicBezTo>
                    <a:pt x="276" y="18"/>
                    <a:pt x="280" y="17"/>
                    <a:pt x="284" y="17"/>
                  </a:cubicBezTo>
                  <a:cubicBezTo>
                    <a:pt x="287" y="17"/>
                    <a:pt x="289" y="18"/>
                    <a:pt x="291" y="19"/>
                  </a:cubicBezTo>
                  <a:cubicBezTo>
                    <a:pt x="293" y="17"/>
                    <a:pt x="295" y="9"/>
                    <a:pt x="295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04" y="12"/>
                    <a:pt x="300" y="24"/>
                    <a:pt x="295" y="27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88" y="31"/>
                    <a:pt x="286" y="31"/>
                    <a:pt x="286" y="30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5"/>
                    <a:pt x="282" y="25"/>
                    <a:pt x="277" y="28"/>
                  </a:cubicBezTo>
                  <a:cubicBezTo>
                    <a:pt x="272" y="31"/>
                    <a:pt x="268" y="35"/>
                    <a:pt x="268" y="38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8" y="41"/>
                    <a:pt x="265" y="44"/>
                    <a:pt x="261" y="4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9" y="192"/>
                    <a:pt x="5" y="193"/>
                    <a:pt x="0" y="19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5" y="183"/>
                    <a:pt x="9" y="182"/>
                    <a:pt x="12" y="18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$ḻíďê">
              <a:extLst>
                <a:ext uri="{FF2B5EF4-FFF2-40B4-BE49-F238E27FC236}">
                  <a16:creationId xmlns:a16="http://schemas.microsoft.com/office/drawing/2014/main" id="{AFBD31E1-95AD-4E9D-B889-A2D08ADADD81}"/>
                </a:ext>
              </a:extLst>
            </p:cNvPr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7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iṥḻiḋê">
              <a:extLst>
                <a:ext uri="{FF2B5EF4-FFF2-40B4-BE49-F238E27FC236}">
                  <a16:creationId xmlns:a16="http://schemas.microsoft.com/office/drawing/2014/main" id="{76F2B747-86FC-47E0-B777-1E6B1E8A8EDF}"/>
                </a:ext>
              </a:extLst>
            </p:cNvPr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283 w 386"/>
                <a:gd name="T27" fmla="*/ 167 h 233"/>
                <a:gd name="T28" fmla="*/ 5 w 386"/>
                <a:gd name="T29" fmla="*/ 7 h 233"/>
                <a:gd name="T30" fmla="*/ 2 w 386"/>
                <a:gd name="T31" fmla="*/ 4 h 233"/>
                <a:gd name="T32" fmla="*/ 0 w 386"/>
                <a:gd name="T3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283" y="167"/>
                    <a:pt x="283" y="167"/>
                    <a:pt x="283" y="16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íṩļiḓé">
              <a:extLst>
                <a:ext uri="{FF2B5EF4-FFF2-40B4-BE49-F238E27FC236}">
                  <a16:creationId xmlns:a16="http://schemas.microsoft.com/office/drawing/2014/main" id="{4E0ECB51-240B-407C-BC5A-802D3358D4C1}"/>
                </a:ext>
              </a:extLst>
            </p:cNvPr>
            <p:cNvSpPr/>
            <p:nvPr/>
          </p:nvSpPr>
          <p:spPr bwMode="auto">
            <a:xfrm>
              <a:off x="6832664" y="4715029"/>
              <a:ext cx="726916" cy="589053"/>
            </a:xfrm>
            <a:custGeom>
              <a:avLst/>
              <a:gdLst>
                <a:gd name="T0" fmla="*/ 0 w 251"/>
                <a:gd name="T1" fmla="*/ 145 h 204"/>
                <a:gd name="T2" fmla="*/ 0 w 251"/>
                <a:gd name="T3" fmla="*/ 204 h 204"/>
                <a:gd name="T4" fmla="*/ 8 w 251"/>
                <a:gd name="T5" fmla="*/ 202 h 204"/>
                <a:gd name="T6" fmla="*/ 36 w 251"/>
                <a:gd name="T7" fmla="*/ 186 h 204"/>
                <a:gd name="T8" fmla="*/ 251 w 251"/>
                <a:gd name="T9" fmla="*/ 62 h 204"/>
                <a:gd name="T10" fmla="*/ 251 w 251"/>
                <a:gd name="T11" fmla="*/ 0 h 204"/>
                <a:gd name="T12" fmla="*/ 0 w 251"/>
                <a:gd name="T13" fmla="*/ 14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204">
                  <a:moveTo>
                    <a:pt x="0" y="145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3" y="204"/>
                    <a:pt x="6" y="203"/>
                    <a:pt x="8" y="202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îśľïḋe">
              <a:extLst>
                <a:ext uri="{FF2B5EF4-FFF2-40B4-BE49-F238E27FC236}">
                  <a16:creationId xmlns:a16="http://schemas.microsoft.com/office/drawing/2014/main" id="{E3EB7821-CFD3-4273-9DCF-BD4A14D4C1F5}"/>
                </a:ext>
              </a:extLst>
            </p:cNvPr>
            <p:cNvSpPr/>
            <p:nvPr/>
          </p:nvSpPr>
          <p:spPr bwMode="auto">
            <a:xfrm>
              <a:off x="5746468" y="4527033"/>
              <a:ext cx="1086196" cy="777048"/>
            </a:xfrm>
            <a:custGeom>
              <a:avLst/>
              <a:gdLst>
                <a:gd name="T0" fmla="*/ 0 w 375"/>
                <a:gd name="T1" fmla="*/ 0 h 269"/>
                <a:gd name="T2" fmla="*/ 0 w 375"/>
                <a:gd name="T3" fmla="*/ 46 h 269"/>
                <a:gd name="T4" fmla="*/ 8 w 375"/>
                <a:gd name="T5" fmla="*/ 59 h 269"/>
                <a:gd name="T6" fmla="*/ 340 w 375"/>
                <a:gd name="T7" fmla="*/ 251 h 269"/>
                <a:gd name="T8" fmla="*/ 368 w 375"/>
                <a:gd name="T9" fmla="*/ 267 h 269"/>
                <a:gd name="T10" fmla="*/ 375 w 375"/>
                <a:gd name="T11" fmla="*/ 269 h 269"/>
                <a:gd name="T12" fmla="*/ 375 w 375"/>
                <a:gd name="T13" fmla="*/ 216 h 269"/>
                <a:gd name="T14" fmla="*/ 0 w 375"/>
                <a:gd name="T1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69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1"/>
                    <a:pt x="4" y="57"/>
                    <a:pt x="8" y="59"/>
                  </a:cubicBezTo>
                  <a:cubicBezTo>
                    <a:pt x="340" y="251"/>
                    <a:pt x="340" y="251"/>
                    <a:pt x="340" y="251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70" y="268"/>
                    <a:pt x="373" y="269"/>
                    <a:pt x="375" y="269"/>
                  </a:cubicBezTo>
                  <a:cubicBezTo>
                    <a:pt x="375" y="216"/>
                    <a:pt x="375" y="216"/>
                    <a:pt x="375" y="21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iṧḻîḓè">
              <a:extLst>
                <a:ext uri="{FF2B5EF4-FFF2-40B4-BE49-F238E27FC236}">
                  <a16:creationId xmlns:a16="http://schemas.microsoft.com/office/drawing/2014/main" id="{AAF6DC8F-557E-457F-8D33-6C4DD9F04026}"/>
                </a:ext>
              </a:extLst>
            </p:cNvPr>
            <p:cNvSpPr/>
            <p:nvPr/>
          </p:nvSpPr>
          <p:spPr bwMode="auto">
            <a:xfrm>
              <a:off x="7559580" y="4662112"/>
              <a:ext cx="89124" cy="231165"/>
            </a:xfrm>
            <a:custGeom>
              <a:avLst/>
              <a:gdLst>
                <a:gd name="T0" fmla="*/ 0 w 31"/>
                <a:gd name="T1" fmla="*/ 80 h 80"/>
                <a:gd name="T2" fmla="*/ 3 w 31"/>
                <a:gd name="T3" fmla="*/ 72 h 80"/>
                <a:gd name="T4" fmla="*/ 13 w 31"/>
                <a:gd name="T5" fmla="*/ 63 h 80"/>
                <a:gd name="T6" fmla="*/ 24 w 31"/>
                <a:gd name="T7" fmla="*/ 59 h 80"/>
                <a:gd name="T8" fmla="*/ 31 w 31"/>
                <a:gd name="T9" fmla="*/ 62 h 80"/>
                <a:gd name="T10" fmla="*/ 31 w 31"/>
                <a:gd name="T11" fmla="*/ 0 h 80"/>
                <a:gd name="T12" fmla="*/ 0 w 31"/>
                <a:gd name="T13" fmla="*/ 18 h 80"/>
                <a:gd name="T14" fmla="*/ 0 w 31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80">
                  <a:moveTo>
                    <a:pt x="0" y="80"/>
                  </a:moveTo>
                  <a:cubicBezTo>
                    <a:pt x="0" y="77"/>
                    <a:pt x="1" y="74"/>
                    <a:pt x="3" y="72"/>
                  </a:cubicBezTo>
                  <a:cubicBezTo>
                    <a:pt x="5" y="68"/>
                    <a:pt x="9" y="65"/>
                    <a:pt x="13" y="63"/>
                  </a:cubicBezTo>
                  <a:cubicBezTo>
                    <a:pt x="16" y="61"/>
                    <a:pt x="20" y="59"/>
                    <a:pt x="24" y="59"/>
                  </a:cubicBezTo>
                  <a:cubicBezTo>
                    <a:pt x="27" y="59"/>
                    <a:pt x="29" y="60"/>
                    <a:pt x="31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íśḻiḋe">
              <a:extLst>
                <a:ext uri="{FF2B5EF4-FFF2-40B4-BE49-F238E27FC236}">
                  <a16:creationId xmlns:a16="http://schemas.microsoft.com/office/drawing/2014/main" id="{86B11E62-FBEE-4C84-84E7-09B6E5F87779}"/>
                </a:ext>
              </a:extLst>
            </p:cNvPr>
            <p:cNvSpPr/>
            <p:nvPr/>
          </p:nvSpPr>
          <p:spPr bwMode="auto">
            <a:xfrm>
              <a:off x="7559580" y="4723385"/>
              <a:ext cx="34814" cy="169892"/>
            </a:xfrm>
            <a:custGeom>
              <a:avLst/>
              <a:gdLst>
                <a:gd name="T0" fmla="*/ 12 w 12"/>
                <a:gd name="T1" fmla="*/ 42 h 59"/>
                <a:gd name="T2" fmla="*/ 3 w 12"/>
                <a:gd name="T3" fmla="*/ 51 h 59"/>
                <a:gd name="T4" fmla="*/ 0 w 12"/>
                <a:gd name="T5" fmla="*/ 59 h 59"/>
                <a:gd name="T6" fmla="*/ 0 w 12"/>
                <a:gd name="T7" fmla="*/ 0 h 59"/>
                <a:gd name="T8" fmla="*/ 12 w 12"/>
                <a:gd name="T9" fmla="*/ 0 h 59"/>
                <a:gd name="T10" fmla="*/ 12 w 12"/>
                <a:gd name="T1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9">
                  <a:moveTo>
                    <a:pt x="12" y="42"/>
                  </a:moveTo>
                  <a:cubicBezTo>
                    <a:pt x="9" y="44"/>
                    <a:pt x="5" y="47"/>
                    <a:pt x="3" y="51"/>
                  </a:cubicBezTo>
                  <a:cubicBezTo>
                    <a:pt x="1" y="53"/>
                    <a:pt x="0" y="56"/>
                    <a:pt x="0" y="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4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s1íḍé">
              <a:extLst>
                <a:ext uri="{FF2B5EF4-FFF2-40B4-BE49-F238E27FC236}">
                  <a16:creationId xmlns:a16="http://schemas.microsoft.com/office/drawing/2014/main" id="{EFC829B5-DBD9-4488-B50A-8A63148EEA0E}"/>
                </a:ext>
              </a:extLst>
            </p:cNvPr>
            <p:cNvSpPr/>
            <p:nvPr/>
          </p:nvSpPr>
          <p:spPr bwMode="auto">
            <a:xfrm>
              <a:off x="6497057" y="4000646"/>
              <a:ext cx="1166965" cy="711598"/>
            </a:xfrm>
            <a:custGeom>
              <a:avLst/>
              <a:gdLst>
                <a:gd name="T0" fmla="*/ 0 w 403"/>
                <a:gd name="T1" fmla="*/ 15 h 246"/>
                <a:gd name="T2" fmla="*/ 384 w 403"/>
                <a:gd name="T3" fmla="*/ 237 h 246"/>
                <a:gd name="T4" fmla="*/ 384 w 403"/>
                <a:gd name="T5" fmla="*/ 242 h 246"/>
                <a:gd name="T6" fmla="*/ 393 w 403"/>
                <a:gd name="T7" fmla="*/ 243 h 246"/>
                <a:gd name="T8" fmla="*/ 402 w 403"/>
                <a:gd name="T9" fmla="*/ 232 h 246"/>
                <a:gd name="T10" fmla="*/ 403 w 403"/>
                <a:gd name="T11" fmla="*/ 227 h 246"/>
                <a:gd name="T12" fmla="*/ 11 w 403"/>
                <a:gd name="T13" fmla="*/ 1 h 246"/>
                <a:gd name="T14" fmla="*/ 10 w 403"/>
                <a:gd name="T15" fmla="*/ 0 h 246"/>
                <a:gd name="T16" fmla="*/ 9 w 403"/>
                <a:gd name="T17" fmla="*/ 2 h 246"/>
                <a:gd name="T18" fmla="*/ 9 w 403"/>
                <a:gd name="T19" fmla="*/ 5 h 246"/>
                <a:gd name="T20" fmla="*/ 0 w 403"/>
                <a:gd name="T21" fmla="*/ 1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6">
                  <a:moveTo>
                    <a:pt x="0" y="15"/>
                  </a:moveTo>
                  <a:cubicBezTo>
                    <a:pt x="384" y="237"/>
                    <a:pt x="384" y="237"/>
                    <a:pt x="384" y="237"/>
                  </a:cubicBezTo>
                  <a:cubicBezTo>
                    <a:pt x="384" y="237"/>
                    <a:pt x="384" y="239"/>
                    <a:pt x="384" y="242"/>
                  </a:cubicBezTo>
                  <a:cubicBezTo>
                    <a:pt x="384" y="245"/>
                    <a:pt x="388" y="246"/>
                    <a:pt x="393" y="243"/>
                  </a:cubicBezTo>
                  <a:cubicBezTo>
                    <a:pt x="398" y="240"/>
                    <a:pt x="402" y="237"/>
                    <a:pt x="402" y="232"/>
                  </a:cubicBezTo>
                  <a:cubicBezTo>
                    <a:pt x="403" y="227"/>
                    <a:pt x="403" y="227"/>
                    <a:pt x="403" y="22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8"/>
                    <a:pt x="5" y="12"/>
                    <a:pt x="0" y="1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ïŝļiḑê">
              <a:extLst>
                <a:ext uri="{FF2B5EF4-FFF2-40B4-BE49-F238E27FC236}">
                  <a16:creationId xmlns:a16="http://schemas.microsoft.com/office/drawing/2014/main" id="{8724F155-5557-4C12-829E-31E34419B5C6}"/>
                </a:ext>
              </a:extLst>
            </p:cNvPr>
            <p:cNvSpPr/>
            <p:nvPr/>
          </p:nvSpPr>
          <p:spPr bwMode="auto">
            <a:xfrm>
              <a:off x="5711653" y="4032675"/>
              <a:ext cx="1902236" cy="1091767"/>
            </a:xfrm>
            <a:custGeom>
              <a:avLst/>
              <a:gdLst>
                <a:gd name="T0" fmla="*/ 399 w 657"/>
                <a:gd name="T1" fmla="*/ 374 h 378"/>
                <a:gd name="T2" fmla="*/ 650 w 657"/>
                <a:gd name="T3" fmla="*/ 229 h 378"/>
                <a:gd name="T4" fmla="*/ 657 w 657"/>
                <a:gd name="T5" fmla="*/ 227 h 378"/>
                <a:gd name="T6" fmla="*/ 655 w 657"/>
                <a:gd name="T7" fmla="*/ 226 h 378"/>
                <a:gd name="T8" fmla="*/ 271 w 657"/>
                <a:gd name="T9" fmla="*/ 4 h 378"/>
                <a:gd name="T10" fmla="*/ 267 w 657"/>
                <a:gd name="T11" fmla="*/ 2 h 378"/>
                <a:gd name="T12" fmla="*/ 255 w 657"/>
                <a:gd name="T13" fmla="*/ 3 h 378"/>
                <a:gd name="T14" fmla="*/ 6 w 657"/>
                <a:gd name="T15" fmla="*/ 147 h 378"/>
                <a:gd name="T16" fmla="*/ 6 w 657"/>
                <a:gd name="T17" fmla="*/ 160 h 378"/>
                <a:gd name="T18" fmla="*/ 376 w 657"/>
                <a:gd name="T19" fmla="*/ 374 h 378"/>
                <a:gd name="T20" fmla="*/ 399 w 657"/>
                <a:gd name="T21" fmla="*/ 3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8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8"/>
                    <a:pt x="656" y="226"/>
                    <a:pt x="657" y="227"/>
                  </a:cubicBezTo>
                  <a:cubicBezTo>
                    <a:pt x="655" y="226"/>
                    <a:pt x="655" y="226"/>
                    <a:pt x="655" y="226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3"/>
                    <a:pt x="267" y="2"/>
                  </a:cubicBezTo>
                  <a:cubicBezTo>
                    <a:pt x="264" y="0"/>
                    <a:pt x="259" y="1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1"/>
                    <a:pt x="0" y="157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8"/>
                    <a:pt x="393" y="378"/>
                    <a:pt x="399" y="374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ïş1iḍé">
              <a:extLst>
                <a:ext uri="{FF2B5EF4-FFF2-40B4-BE49-F238E27FC236}">
                  <a16:creationId xmlns:a16="http://schemas.microsoft.com/office/drawing/2014/main" id="{6E0381C6-08E1-456E-9F75-E94D4EAA5B1A}"/>
                </a:ext>
              </a:extLst>
            </p:cNvPr>
            <p:cNvSpPr/>
            <p:nvPr/>
          </p:nvSpPr>
          <p:spPr bwMode="auto">
            <a:xfrm>
              <a:off x="6526301" y="3978365"/>
              <a:ext cx="1186461" cy="710205"/>
            </a:xfrm>
            <a:custGeom>
              <a:avLst/>
              <a:gdLst>
                <a:gd name="T0" fmla="*/ 0 w 410"/>
                <a:gd name="T1" fmla="*/ 8 h 246"/>
                <a:gd name="T2" fmla="*/ 1 w 410"/>
                <a:gd name="T3" fmla="*/ 9 h 246"/>
                <a:gd name="T4" fmla="*/ 393 w 410"/>
                <a:gd name="T5" fmla="*/ 235 h 246"/>
                <a:gd name="T6" fmla="*/ 394 w 410"/>
                <a:gd name="T7" fmla="*/ 234 h 246"/>
                <a:gd name="T8" fmla="*/ 395 w 410"/>
                <a:gd name="T9" fmla="*/ 233 h 246"/>
                <a:gd name="T10" fmla="*/ 398 w 410"/>
                <a:gd name="T11" fmla="*/ 231 h 246"/>
                <a:gd name="T12" fmla="*/ 401 w 410"/>
                <a:gd name="T13" fmla="*/ 229 h 246"/>
                <a:gd name="T14" fmla="*/ 406 w 410"/>
                <a:gd name="T15" fmla="*/ 230 h 246"/>
                <a:gd name="T16" fmla="*/ 406 w 410"/>
                <a:gd name="T17" fmla="*/ 230 h 246"/>
                <a:gd name="T18" fmla="*/ 407 w 410"/>
                <a:gd name="T19" fmla="*/ 232 h 246"/>
                <a:gd name="T20" fmla="*/ 408 w 410"/>
                <a:gd name="T21" fmla="*/ 234 h 246"/>
                <a:gd name="T22" fmla="*/ 409 w 410"/>
                <a:gd name="T23" fmla="*/ 237 h 246"/>
                <a:gd name="T24" fmla="*/ 410 w 410"/>
                <a:gd name="T25" fmla="*/ 240 h 246"/>
                <a:gd name="T26" fmla="*/ 410 w 410"/>
                <a:gd name="T27" fmla="*/ 241 h 246"/>
                <a:gd name="T28" fmla="*/ 410 w 410"/>
                <a:gd name="T29" fmla="*/ 243 h 246"/>
                <a:gd name="T30" fmla="*/ 410 w 410"/>
                <a:gd name="T31" fmla="*/ 246 h 246"/>
                <a:gd name="T32" fmla="*/ 410 w 410"/>
                <a:gd name="T33" fmla="*/ 235 h 246"/>
                <a:gd name="T34" fmla="*/ 399 w 410"/>
                <a:gd name="T35" fmla="*/ 218 h 246"/>
                <a:gd name="T36" fmla="*/ 29 w 410"/>
                <a:gd name="T37" fmla="*/ 4 h 246"/>
                <a:gd name="T38" fmla="*/ 8 w 410"/>
                <a:gd name="T39" fmla="*/ 2 h 246"/>
                <a:gd name="T40" fmla="*/ 4 w 410"/>
                <a:gd name="T41" fmla="*/ 5 h 246"/>
                <a:gd name="T42" fmla="*/ 3 w 410"/>
                <a:gd name="T43" fmla="*/ 5 h 246"/>
                <a:gd name="T44" fmla="*/ 1 w 410"/>
                <a:gd name="T45" fmla="*/ 6 h 246"/>
                <a:gd name="T46" fmla="*/ 1 w 410"/>
                <a:gd name="T47" fmla="*/ 6 h 246"/>
                <a:gd name="T48" fmla="*/ 0 w 410"/>
                <a:gd name="T49" fmla="*/ 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6">
                  <a:moveTo>
                    <a:pt x="0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4"/>
                    <a:pt x="394" y="234"/>
                  </a:cubicBezTo>
                  <a:cubicBezTo>
                    <a:pt x="394" y="234"/>
                    <a:pt x="394" y="233"/>
                    <a:pt x="395" y="233"/>
                  </a:cubicBezTo>
                  <a:cubicBezTo>
                    <a:pt x="398" y="231"/>
                    <a:pt x="398" y="231"/>
                    <a:pt x="398" y="231"/>
                  </a:cubicBezTo>
                  <a:cubicBezTo>
                    <a:pt x="399" y="231"/>
                    <a:pt x="400" y="230"/>
                    <a:pt x="401" y="229"/>
                  </a:cubicBezTo>
                  <a:cubicBezTo>
                    <a:pt x="403" y="228"/>
                    <a:pt x="404" y="229"/>
                    <a:pt x="406" y="230"/>
                  </a:cubicBezTo>
                  <a:cubicBezTo>
                    <a:pt x="406" y="230"/>
                    <a:pt x="406" y="230"/>
                    <a:pt x="406" y="230"/>
                  </a:cubicBezTo>
                  <a:cubicBezTo>
                    <a:pt x="407" y="231"/>
                    <a:pt x="407" y="231"/>
                    <a:pt x="407" y="232"/>
                  </a:cubicBezTo>
                  <a:cubicBezTo>
                    <a:pt x="408" y="232"/>
                    <a:pt x="408" y="233"/>
                    <a:pt x="408" y="234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0"/>
                    <a:pt x="410" y="241"/>
                    <a:pt x="410" y="241"/>
                  </a:cubicBezTo>
                  <a:cubicBezTo>
                    <a:pt x="410" y="242"/>
                    <a:pt x="410" y="242"/>
                    <a:pt x="410" y="243"/>
                  </a:cubicBezTo>
                  <a:cubicBezTo>
                    <a:pt x="410" y="244"/>
                    <a:pt x="410" y="245"/>
                    <a:pt x="410" y="246"/>
                  </a:cubicBezTo>
                  <a:cubicBezTo>
                    <a:pt x="410" y="235"/>
                    <a:pt x="410" y="235"/>
                    <a:pt x="410" y="235"/>
                  </a:cubicBezTo>
                  <a:cubicBezTo>
                    <a:pt x="410" y="229"/>
                    <a:pt x="405" y="221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0"/>
                    <a:pt x="13" y="0"/>
                    <a:pt x="8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iŝ1ïde">
              <a:extLst>
                <a:ext uri="{FF2B5EF4-FFF2-40B4-BE49-F238E27FC236}">
                  <a16:creationId xmlns:a16="http://schemas.microsoft.com/office/drawing/2014/main" id="{45D13BD7-CAEC-473F-8D94-2A4F21428092}"/>
                </a:ext>
              </a:extLst>
            </p:cNvPr>
            <p:cNvSpPr/>
            <p:nvPr/>
          </p:nvSpPr>
          <p:spPr bwMode="auto">
            <a:xfrm>
              <a:off x="6832664" y="4637046"/>
              <a:ext cx="880098" cy="513855"/>
            </a:xfrm>
            <a:custGeom>
              <a:avLst/>
              <a:gdLst>
                <a:gd name="T0" fmla="*/ 12 w 304"/>
                <a:gd name="T1" fmla="*/ 165 h 178"/>
                <a:gd name="T2" fmla="*/ 12 w 304"/>
                <a:gd name="T3" fmla="*/ 165 h 178"/>
                <a:gd name="T4" fmla="*/ 27 w 304"/>
                <a:gd name="T5" fmla="*/ 156 h 178"/>
                <a:gd name="T6" fmla="*/ 206 w 304"/>
                <a:gd name="T7" fmla="*/ 53 h 178"/>
                <a:gd name="T8" fmla="*/ 263 w 304"/>
                <a:gd name="T9" fmla="*/ 20 h 178"/>
                <a:gd name="T10" fmla="*/ 270 w 304"/>
                <a:gd name="T11" fmla="*/ 18 h 178"/>
                <a:gd name="T12" fmla="*/ 270 w 304"/>
                <a:gd name="T13" fmla="*/ 18 h 178"/>
                <a:gd name="T14" fmla="*/ 270 w 304"/>
                <a:gd name="T15" fmla="*/ 21 h 178"/>
                <a:gd name="T16" fmla="*/ 279 w 304"/>
                <a:gd name="T17" fmla="*/ 21 h 178"/>
                <a:gd name="T18" fmla="*/ 286 w 304"/>
                <a:gd name="T19" fmla="*/ 12 h 178"/>
                <a:gd name="T20" fmla="*/ 286 w 304"/>
                <a:gd name="T21" fmla="*/ 9 h 178"/>
                <a:gd name="T22" fmla="*/ 288 w 304"/>
                <a:gd name="T23" fmla="*/ 6 h 178"/>
                <a:gd name="T24" fmla="*/ 289 w 304"/>
                <a:gd name="T25" fmla="*/ 5 h 178"/>
                <a:gd name="T26" fmla="*/ 292 w 304"/>
                <a:gd name="T27" fmla="*/ 3 h 178"/>
                <a:gd name="T28" fmla="*/ 295 w 304"/>
                <a:gd name="T29" fmla="*/ 1 h 178"/>
                <a:gd name="T30" fmla="*/ 300 w 304"/>
                <a:gd name="T31" fmla="*/ 2 h 178"/>
                <a:gd name="T32" fmla="*/ 300 w 304"/>
                <a:gd name="T33" fmla="*/ 2 h 178"/>
                <a:gd name="T34" fmla="*/ 301 w 304"/>
                <a:gd name="T35" fmla="*/ 3 h 178"/>
                <a:gd name="T36" fmla="*/ 301 w 304"/>
                <a:gd name="T37" fmla="*/ 4 h 178"/>
                <a:gd name="T38" fmla="*/ 302 w 304"/>
                <a:gd name="T39" fmla="*/ 6 h 178"/>
                <a:gd name="T40" fmla="*/ 303 w 304"/>
                <a:gd name="T41" fmla="*/ 9 h 178"/>
                <a:gd name="T42" fmla="*/ 304 w 304"/>
                <a:gd name="T43" fmla="*/ 12 h 178"/>
                <a:gd name="T44" fmla="*/ 304 w 304"/>
                <a:gd name="T45" fmla="*/ 13 h 178"/>
                <a:gd name="T46" fmla="*/ 304 w 304"/>
                <a:gd name="T47" fmla="*/ 15 h 178"/>
                <a:gd name="T48" fmla="*/ 304 w 304"/>
                <a:gd name="T49" fmla="*/ 18 h 178"/>
                <a:gd name="T50" fmla="*/ 304 w 304"/>
                <a:gd name="T51" fmla="*/ 57 h 178"/>
                <a:gd name="T52" fmla="*/ 295 w 304"/>
                <a:gd name="T53" fmla="*/ 57 h 178"/>
                <a:gd name="T54" fmla="*/ 295 w 304"/>
                <a:gd name="T55" fmla="*/ 18 h 178"/>
                <a:gd name="T56" fmla="*/ 295 w 304"/>
                <a:gd name="T57" fmla="*/ 16 h 178"/>
                <a:gd name="T58" fmla="*/ 295 w 304"/>
                <a:gd name="T59" fmla="*/ 13 h 178"/>
                <a:gd name="T60" fmla="*/ 295 w 304"/>
                <a:gd name="T61" fmla="*/ 13 h 178"/>
                <a:gd name="T62" fmla="*/ 282 w 304"/>
                <a:gd name="T63" fmla="*/ 30 h 178"/>
                <a:gd name="T64" fmla="*/ 271 w 304"/>
                <a:gd name="T65" fmla="*/ 33 h 178"/>
                <a:gd name="T66" fmla="*/ 263 w 304"/>
                <a:gd name="T67" fmla="*/ 30 h 178"/>
                <a:gd name="T68" fmla="*/ 262 w 304"/>
                <a:gd name="T69" fmla="*/ 31 h 178"/>
                <a:gd name="T70" fmla="*/ 261 w 304"/>
                <a:gd name="T71" fmla="*/ 31 h 178"/>
                <a:gd name="T72" fmla="*/ 36 w 304"/>
                <a:gd name="T73" fmla="*/ 161 h 178"/>
                <a:gd name="T74" fmla="*/ 12 w 304"/>
                <a:gd name="T75" fmla="*/ 175 h 178"/>
                <a:gd name="T76" fmla="*/ 12 w 304"/>
                <a:gd name="T77" fmla="*/ 175 h 178"/>
                <a:gd name="T78" fmla="*/ 12 w 304"/>
                <a:gd name="T79" fmla="*/ 175 h 178"/>
                <a:gd name="T80" fmla="*/ 0 w 304"/>
                <a:gd name="T81" fmla="*/ 178 h 178"/>
                <a:gd name="T82" fmla="*/ 0 w 304"/>
                <a:gd name="T83" fmla="*/ 168 h 178"/>
                <a:gd name="T84" fmla="*/ 12 w 304"/>
                <a:gd name="T85" fmla="*/ 1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" h="178">
                  <a:moveTo>
                    <a:pt x="12" y="165"/>
                  </a:moveTo>
                  <a:cubicBezTo>
                    <a:pt x="12" y="165"/>
                    <a:pt x="12" y="165"/>
                    <a:pt x="12" y="165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06" y="53"/>
                    <a:pt x="206" y="53"/>
                    <a:pt x="206" y="53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7" y="18"/>
                    <a:pt x="270" y="17"/>
                    <a:pt x="270" y="18"/>
                  </a:cubicBezTo>
                  <a:cubicBezTo>
                    <a:pt x="270" y="18"/>
                    <a:pt x="270" y="18"/>
                    <a:pt x="270" y="18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0" y="24"/>
                    <a:pt x="274" y="24"/>
                    <a:pt x="279" y="21"/>
                  </a:cubicBezTo>
                  <a:cubicBezTo>
                    <a:pt x="284" y="18"/>
                    <a:pt x="286" y="15"/>
                    <a:pt x="286" y="12"/>
                  </a:cubicBezTo>
                  <a:cubicBezTo>
                    <a:pt x="286" y="9"/>
                    <a:pt x="286" y="9"/>
                    <a:pt x="286" y="9"/>
                  </a:cubicBezTo>
                  <a:cubicBezTo>
                    <a:pt x="286" y="8"/>
                    <a:pt x="287" y="6"/>
                    <a:pt x="288" y="6"/>
                  </a:cubicBezTo>
                  <a:cubicBezTo>
                    <a:pt x="288" y="6"/>
                    <a:pt x="288" y="5"/>
                    <a:pt x="289" y="5"/>
                  </a:cubicBezTo>
                  <a:cubicBezTo>
                    <a:pt x="290" y="5"/>
                    <a:pt x="291" y="4"/>
                    <a:pt x="292" y="3"/>
                  </a:cubicBezTo>
                  <a:cubicBezTo>
                    <a:pt x="293" y="3"/>
                    <a:pt x="294" y="2"/>
                    <a:pt x="295" y="1"/>
                  </a:cubicBezTo>
                  <a:cubicBezTo>
                    <a:pt x="297" y="0"/>
                    <a:pt x="298" y="1"/>
                    <a:pt x="300" y="2"/>
                  </a:cubicBezTo>
                  <a:cubicBezTo>
                    <a:pt x="300" y="2"/>
                    <a:pt x="300" y="2"/>
                    <a:pt x="300" y="2"/>
                  </a:cubicBezTo>
                  <a:cubicBezTo>
                    <a:pt x="300" y="3"/>
                    <a:pt x="301" y="3"/>
                    <a:pt x="301" y="3"/>
                  </a:cubicBezTo>
                  <a:cubicBezTo>
                    <a:pt x="301" y="4"/>
                    <a:pt x="301" y="4"/>
                    <a:pt x="301" y="4"/>
                  </a:cubicBezTo>
                  <a:cubicBezTo>
                    <a:pt x="302" y="4"/>
                    <a:pt x="302" y="5"/>
                    <a:pt x="302" y="6"/>
                  </a:cubicBezTo>
                  <a:cubicBezTo>
                    <a:pt x="303" y="7"/>
                    <a:pt x="303" y="8"/>
                    <a:pt x="303" y="9"/>
                  </a:cubicBezTo>
                  <a:cubicBezTo>
                    <a:pt x="303" y="10"/>
                    <a:pt x="304" y="11"/>
                    <a:pt x="304" y="12"/>
                  </a:cubicBezTo>
                  <a:cubicBezTo>
                    <a:pt x="304" y="12"/>
                    <a:pt x="304" y="13"/>
                    <a:pt x="304" y="13"/>
                  </a:cubicBezTo>
                  <a:cubicBezTo>
                    <a:pt x="304" y="14"/>
                    <a:pt x="304" y="14"/>
                    <a:pt x="304" y="15"/>
                  </a:cubicBezTo>
                  <a:cubicBezTo>
                    <a:pt x="304" y="16"/>
                    <a:pt x="304" y="17"/>
                    <a:pt x="304" y="1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6"/>
                    <a:pt x="295" y="16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4" y="20"/>
                    <a:pt x="288" y="26"/>
                    <a:pt x="282" y="30"/>
                  </a:cubicBezTo>
                  <a:cubicBezTo>
                    <a:pt x="279" y="31"/>
                    <a:pt x="275" y="33"/>
                    <a:pt x="271" y="33"/>
                  </a:cubicBezTo>
                  <a:cubicBezTo>
                    <a:pt x="268" y="33"/>
                    <a:pt x="265" y="32"/>
                    <a:pt x="263" y="30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2" y="31"/>
                    <a:pt x="261" y="31"/>
                    <a:pt x="261" y="3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9" y="177"/>
                    <a:pt x="4" y="178"/>
                    <a:pt x="0" y="17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8"/>
                    <a:pt x="9" y="167"/>
                    <a:pt x="12" y="1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iṡḷîḑe">
              <a:extLst>
                <a:ext uri="{FF2B5EF4-FFF2-40B4-BE49-F238E27FC236}">
                  <a16:creationId xmlns:a16="http://schemas.microsoft.com/office/drawing/2014/main" id="{AAF379F6-3483-493B-A385-E536774AB2C6}"/>
                </a:ext>
              </a:extLst>
            </p:cNvPr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6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ï$1íḓé">
              <a:extLst>
                <a:ext uri="{FF2B5EF4-FFF2-40B4-BE49-F238E27FC236}">
                  <a16:creationId xmlns:a16="http://schemas.microsoft.com/office/drawing/2014/main" id="{2E3A7779-AC08-4350-8124-CDB402A9584F}"/>
                </a:ext>
              </a:extLst>
            </p:cNvPr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33 h 233"/>
                <a:gd name="T20" fmla="*/ 386 w 386"/>
                <a:gd name="T21" fmla="*/ 223 h 233"/>
                <a:gd name="T22" fmla="*/ 386 w 386"/>
                <a:gd name="T23" fmla="*/ 223 h 233"/>
                <a:gd name="T24" fmla="*/ 375 w 386"/>
                <a:gd name="T25" fmla="*/ 220 h 233"/>
                <a:gd name="T26" fmla="*/ 360 w 386"/>
                <a:gd name="T27" fmla="*/ 211 h 233"/>
                <a:gd name="T28" fmla="*/ 360 w 386"/>
                <a:gd name="T29" fmla="*/ 211 h 233"/>
                <a:gd name="T30" fmla="*/ 56 w 386"/>
                <a:gd name="T31" fmla="*/ 36 h 233"/>
                <a:gd name="T32" fmla="*/ 5 w 386"/>
                <a:gd name="T33" fmla="*/ 6 h 233"/>
                <a:gd name="T34" fmla="*/ 0 w 386"/>
                <a:gd name="T3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î$ḷîďè">
              <a:extLst>
                <a:ext uri="{FF2B5EF4-FFF2-40B4-BE49-F238E27FC236}">
                  <a16:creationId xmlns:a16="http://schemas.microsoft.com/office/drawing/2014/main" id="{37E91419-B7DD-4C11-B512-F4975BC2CC73}"/>
                </a:ext>
              </a:extLst>
            </p:cNvPr>
            <p:cNvSpPr/>
            <p:nvPr/>
          </p:nvSpPr>
          <p:spPr bwMode="auto">
            <a:xfrm>
              <a:off x="5802170" y="3978365"/>
              <a:ext cx="1878563" cy="1072271"/>
            </a:xfrm>
            <a:custGeom>
              <a:avLst/>
              <a:gdLst>
                <a:gd name="T0" fmla="*/ 224 w 649"/>
                <a:gd name="T1" fmla="*/ 22 h 371"/>
                <a:gd name="T2" fmla="*/ 236 w 649"/>
                <a:gd name="T3" fmla="*/ 21 h 371"/>
                <a:gd name="T4" fmla="*/ 240 w 649"/>
                <a:gd name="T5" fmla="*/ 23 h 371"/>
                <a:gd name="T6" fmla="*/ 249 w 649"/>
                <a:gd name="T7" fmla="*/ 13 h 371"/>
                <a:gd name="T8" fmla="*/ 249 w 649"/>
                <a:gd name="T9" fmla="*/ 10 h 371"/>
                <a:gd name="T10" fmla="*/ 250 w 649"/>
                <a:gd name="T11" fmla="*/ 8 h 371"/>
                <a:gd name="T12" fmla="*/ 251 w 649"/>
                <a:gd name="T13" fmla="*/ 6 h 371"/>
                <a:gd name="T14" fmla="*/ 251 w 649"/>
                <a:gd name="T15" fmla="*/ 6 h 371"/>
                <a:gd name="T16" fmla="*/ 253 w 649"/>
                <a:gd name="T17" fmla="*/ 5 h 371"/>
                <a:gd name="T18" fmla="*/ 254 w 649"/>
                <a:gd name="T19" fmla="*/ 5 h 371"/>
                <a:gd name="T20" fmla="*/ 258 w 649"/>
                <a:gd name="T21" fmla="*/ 2 h 371"/>
                <a:gd name="T22" fmla="*/ 279 w 649"/>
                <a:gd name="T23" fmla="*/ 4 h 371"/>
                <a:gd name="T24" fmla="*/ 649 w 649"/>
                <a:gd name="T25" fmla="*/ 218 h 371"/>
                <a:gd name="T26" fmla="*/ 649 w 649"/>
                <a:gd name="T27" fmla="*/ 218 h 371"/>
                <a:gd name="T28" fmla="*/ 388 w 649"/>
                <a:gd name="T29" fmla="*/ 369 h 371"/>
                <a:gd name="T30" fmla="*/ 372 w 649"/>
                <a:gd name="T31" fmla="*/ 369 h 371"/>
                <a:gd name="T32" fmla="*/ 0 w 649"/>
                <a:gd name="T33" fmla="*/ 152 h 371"/>
                <a:gd name="T34" fmla="*/ 224 w 649"/>
                <a:gd name="T35" fmla="*/ 2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9" h="371">
                  <a:moveTo>
                    <a:pt x="224" y="22"/>
                  </a:moveTo>
                  <a:cubicBezTo>
                    <a:pt x="228" y="20"/>
                    <a:pt x="233" y="19"/>
                    <a:pt x="236" y="21"/>
                  </a:cubicBezTo>
                  <a:cubicBezTo>
                    <a:pt x="238" y="22"/>
                    <a:pt x="240" y="23"/>
                    <a:pt x="240" y="23"/>
                  </a:cubicBezTo>
                  <a:cubicBezTo>
                    <a:pt x="245" y="20"/>
                    <a:pt x="249" y="16"/>
                    <a:pt x="249" y="13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49" y="10"/>
                    <a:pt x="250" y="9"/>
                    <a:pt x="250" y="8"/>
                  </a:cubicBezTo>
                  <a:cubicBezTo>
                    <a:pt x="250" y="7"/>
                    <a:pt x="251" y="7"/>
                    <a:pt x="251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52" y="6"/>
                    <a:pt x="253" y="5"/>
                    <a:pt x="253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8" y="2"/>
                    <a:pt x="258" y="2"/>
                    <a:pt x="258" y="2"/>
                  </a:cubicBezTo>
                  <a:cubicBezTo>
                    <a:pt x="263" y="0"/>
                    <a:pt x="272" y="0"/>
                    <a:pt x="279" y="4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388" y="369"/>
                    <a:pt x="388" y="369"/>
                    <a:pt x="388" y="369"/>
                  </a:cubicBezTo>
                  <a:cubicBezTo>
                    <a:pt x="383" y="371"/>
                    <a:pt x="377" y="371"/>
                    <a:pt x="372" y="369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24" y="22"/>
                    <a:pt x="224" y="22"/>
                    <a:pt x="224" y="22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ísliḓê">
              <a:extLst>
                <a:ext uri="{FF2B5EF4-FFF2-40B4-BE49-F238E27FC236}">
                  <a16:creationId xmlns:a16="http://schemas.microsoft.com/office/drawing/2014/main" id="{B40FD7E0-ADA6-4995-99BD-4F3523338C64}"/>
                </a:ext>
              </a:extLst>
            </p:cNvPr>
            <p:cNvSpPr/>
            <p:nvPr/>
          </p:nvSpPr>
          <p:spPr bwMode="auto">
            <a:xfrm>
              <a:off x="6956601" y="4960120"/>
              <a:ext cx="32029" cy="20889"/>
            </a:xfrm>
            <a:custGeom>
              <a:avLst/>
              <a:gdLst>
                <a:gd name="T0" fmla="*/ 10 w 11"/>
                <a:gd name="T1" fmla="*/ 7 h 7"/>
                <a:gd name="T2" fmla="*/ 0 w 11"/>
                <a:gd name="T3" fmla="*/ 1 h 7"/>
                <a:gd name="T4" fmla="*/ 8 w 11"/>
                <a:gd name="T5" fmla="*/ 1 h 7"/>
                <a:gd name="T6" fmla="*/ 10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0"/>
                    <a:pt x="8" y="1"/>
                  </a:cubicBezTo>
                  <a:cubicBezTo>
                    <a:pt x="11" y="2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9" name="i$ḻídé">
              <a:extLst>
                <a:ext uri="{FF2B5EF4-FFF2-40B4-BE49-F238E27FC236}">
                  <a16:creationId xmlns:a16="http://schemas.microsoft.com/office/drawing/2014/main" id="{9683EDC3-073B-40E0-B14B-DD8D3E7988D4}"/>
                </a:ext>
              </a:extLst>
            </p:cNvPr>
            <p:cNvSpPr/>
            <p:nvPr/>
          </p:nvSpPr>
          <p:spPr bwMode="auto">
            <a:xfrm>
              <a:off x="6902292" y="4809723"/>
              <a:ext cx="110013" cy="203314"/>
            </a:xfrm>
            <a:custGeom>
              <a:avLst/>
              <a:gdLst>
                <a:gd name="T0" fmla="*/ 35 w 38"/>
                <a:gd name="T1" fmla="*/ 53 h 70"/>
                <a:gd name="T2" fmla="*/ 18 w 38"/>
                <a:gd name="T3" fmla="*/ 53 h 70"/>
                <a:gd name="T4" fmla="*/ 4 w 38"/>
                <a:gd name="T5" fmla="*/ 70 h 70"/>
                <a:gd name="T6" fmla="*/ 0 w 38"/>
                <a:gd name="T7" fmla="*/ 0 h 70"/>
                <a:gd name="T8" fmla="*/ 38 w 38"/>
                <a:gd name="T9" fmla="*/ 35 h 70"/>
                <a:gd name="T10" fmla="*/ 35 w 38"/>
                <a:gd name="T11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0">
                  <a:moveTo>
                    <a:pt x="35" y="53"/>
                  </a:moveTo>
                  <a:cubicBezTo>
                    <a:pt x="35" y="53"/>
                    <a:pt x="27" y="44"/>
                    <a:pt x="18" y="53"/>
                  </a:cubicBezTo>
                  <a:cubicBezTo>
                    <a:pt x="8" y="62"/>
                    <a:pt x="8" y="70"/>
                    <a:pt x="4" y="70"/>
                  </a:cubicBezTo>
                  <a:cubicBezTo>
                    <a:pt x="0" y="70"/>
                    <a:pt x="0" y="0"/>
                    <a:pt x="0" y="0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35" y="53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iṥ1ïḋe">
              <a:extLst>
                <a:ext uri="{FF2B5EF4-FFF2-40B4-BE49-F238E27FC236}">
                  <a16:creationId xmlns:a16="http://schemas.microsoft.com/office/drawing/2014/main" id="{39BC8BCE-D8E6-47CC-B3F4-4754DEC5BB32}"/>
                </a:ext>
              </a:extLst>
            </p:cNvPr>
            <p:cNvSpPr/>
            <p:nvPr/>
          </p:nvSpPr>
          <p:spPr bwMode="auto">
            <a:xfrm>
              <a:off x="5850909" y="3775051"/>
              <a:ext cx="1902236" cy="1171143"/>
            </a:xfrm>
            <a:custGeom>
              <a:avLst/>
              <a:gdLst>
                <a:gd name="T0" fmla="*/ 1 w 657"/>
                <a:gd name="T1" fmla="*/ 155 h 405"/>
                <a:gd name="T2" fmla="*/ 0 w 657"/>
                <a:gd name="T3" fmla="*/ 154 h 405"/>
                <a:gd name="T4" fmla="*/ 6 w 657"/>
                <a:gd name="T5" fmla="*/ 151 h 405"/>
                <a:gd name="T6" fmla="*/ 268 w 657"/>
                <a:gd name="T7" fmla="*/ 0 h 405"/>
                <a:gd name="T8" fmla="*/ 650 w 657"/>
                <a:gd name="T9" fmla="*/ 247 h 405"/>
                <a:gd name="T10" fmla="*/ 652 w 657"/>
                <a:gd name="T11" fmla="*/ 258 h 405"/>
                <a:gd name="T12" fmla="*/ 643 w 657"/>
                <a:gd name="T13" fmla="*/ 263 h 405"/>
                <a:gd name="T14" fmla="*/ 398 w 657"/>
                <a:gd name="T15" fmla="*/ 405 h 405"/>
                <a:gd name="T16" fmla="*/ 397 w 657"/>
                <a:gd name="T17" fmla="*/ 404 h 405"/>
                <a:gd name="T18" fmla="*/ 1 w 657"/>
                <a:gd name="T19" fmla="*/ 15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7" h="405">
                  <a:moveTo>
                    <a:pt x="1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47"/>
                    <a:pt x="650" y="247"/>
                    <a:pt x="650" y="247"/>
                  </a:cubicBezTo>
                  <a:cubicBezTo>
                    <a:pt x="656" y="250"/>
                    <a:pt x="657" y="255"/>
                    <a:pt x="652" y="258"/>
                  </a:cubicBezTo>
                  <a:cubicBezTo>
                    <a:pt x="643" y="263"/>
                    <a:pt x="643" y="263"/>
                    <a:pt x="643" y="263"/>
                  </a:cubicBezTo>
                  <a:cubicBezTo>
                    <a:pt x="398" y="405"/>
                    <a:pt x="398" y="405"/>
                    <a:pt x="398" y="405"/>
                  </a:cubicBezTo>
                  <a:cubicBezTo>
                    <a:pt x="397" y="404"/>
                    <a:pt x="397" y="404"/>
                    <a:pt x="397" y="404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iṡ1îḋè">
              <a:extLst>
                <a:ext uri="{FF2B5EF4-FFF2-40B4-BE49-F238E27FC236}">
                  <a16:creationId xmlns:a16="http://schemas.microsoft.com/office/drawing/2014/main" id="{683486A4-91F0-422F-96B7-AE1F0A89452D}"/>
                </a:ext>
              </a:extLst>
            </p:cNvPr>
            <p:cNvSpPr/>
            <p:nvPr/>
          </p:nvSpPr>
          <p:spPr bwMode="auto">
            <a:xfrm>
              <a:off x="6907862" y="4699711"/>
              <a:ext cx="58488" cy="275727"/>
            </a:xfrm>
            <a:custGeom>
              <a:avLst/>
              <a:gdLst>
                <a:gd name="T0" fmla="*/ 1 w 20"/>
                <a:gd name="T1" fmla="*/ 4 h 95"/>
                <a:gd name="T2" fmla="*/ 20 w 20"/>
                <a:gd name="T3" fmla="*/ 0 h 95"/>
                <a:gd name="T4" fmla="*/ 20 w 20"/>
                <a:gd name="T5" fmla="*/ 76 h 95"/>
                <a:gd name="T6" fmla="*/ 0 w 20"/>
                <a:gd name="T7" fmla="*/ 95 h 95"/>
                <a:gd name="T8" fmla="*/ 1 w 20"/>
                <a:gd name="T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5">
                  <a:moveTo>
                    <a:pt x="1" y="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8" y="81"/>
                    <a:pt x="1" y="86"/>
                    <a:pt x="0" y="95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îṩlíḑe">
              <a:extLst>
                <a:ext uri="{FF2B5EF4-FFF2-40B4-BE49-F238E27FC236}">
                  <a16:creationId xmlns:a16="http://schemas.microsoft.com/office/drawing/2014/main" id="{60B3CFEB-123C-48C8-8A19-0F476B29FB31}"/>
                </a:ext>
              </a:extLst>
            </p:cNvPr>
            <p:cNvSpPr/>
            <p:nvPr/>
          </p:nvSpPr>
          <p:spPr bwMode="auto">
            <a:xfrm>
              <a:off x="6945461" y="4263840"/>
              <a:ext cx="767301" cy="658681"/>
            </a:xfrm>
            <a:custGeom>
              <a:avLst/>
              <a:gdLst>
                <a:gd name="T0" fmla="*/ 15 w 265"/>
                <a:gd name="T1" fmla="*/ 228 h 228"/>
                <a:gd name="T2" fmla="*/ 258 w 265"/>
                <a:gd name="T3" fmla="*/ 88 h 228"/>
                <a:gd name="T4" fmla="*/ 265 w 265"/>
                <a:gd name="T5" fmla="*/ 75 h 228"/>
                <a:gd name="T6" fmla="*/ 265 w 265"/>
                <a:gd name="T7" fmla="*/ 0 h 228"/>
                <a:gd name="T8" fmla="*/ 20 w 265"/>
                <a:gd name="T9" fmla="*/ 143 h 228"/>
                <a:gd name="T10" fmla="*/ 9 w 265"/>
                <a:gd name="T11" fmla="*/ 157 h 228"/>
                <a:gd name="T12" fmla="*/ 7 w 265"/>
                <a:gd name="T13" fmla="*/ 164 h 228"/>
                <a:gd name="T14" fmla="*/ 7 w 265"/>
                <a:gd name="T15" fmla="*/ 227 h 228"/>
                <a:gd name="T16" fmla="*/ 15 w 265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228">
                  <a:moveTo>
                    <a:pt x="15" y="228"/>
                  </a:moveTo>
                  <a:cubicBezTo>
                    <a:pt x="258" y="88"/>
                    <a:pt x="258" y="88"/>
                    <a:pt x="258" y="88"/>
                  </a:cubicBezTo>
                  <a:cubicBezTo>
                    <a:pt x="262" y="86"/>
                    <a:pt x="265" y="80"/>
                    <a:pt x="265" y="75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3"/>
                    <a:pt x="17" y="154"/>
                    <a:pt x="9" y="157"/>
                  </a:cubicBezTo>
                  <a:cubicBezTo>
                    <a:pt x="0" y="160"/>
                    <a:pt x="7" y="164"/>
                    <a:pt x="7" y="164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14" y="227"/>
                    <a:pt x="15" y="228"/>
                    <a:pt x="15" y="228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îṩḷîḋê">
              <a:extLst>
                <a:ext uri="{FF2B5EF4-FFF2-40B4-BE49-F238E27FC236}">
                  <a16:creationId xmlns:a16="http://schemas.microsoft.com/office/drawing/2014/main" id="{6DC12664-6123-471E-8FE1-B4E4614589D4}"/>
                </a:ext>
              </a:extLst>
            </p:cNvPr>
            <p:cNvSpPr/>
            <p:nvPr/>
          </p:nvSpPr>
          <p:spPr bwMode="auto">
            <a:xfrm>
              <a:off x="5781281" y="4000646"/>
              <a:ext cx="1231023" cy="719954"/>
            </a:xfrm>
            <a:custGeom>
              <a:avLst/>
              <a:gdLst>
                <a:gd name="T0" fmla="*/ 395 w 425"/>
                <a:gd name="T1" fmla="*/ 244 h 249"/>
                <a:gd name="T2" fmla="*/ 399 w 425"/>
                <a:gd name="T3" fmla="*/ 244 h 249"/>
                <a:gd name="T4" fmla="*/ 399 w 425"/>
                <a:gd name="T5" fmla="*/ 246 h 249"/>
                <a:gd name="T6" fmla="*/ 408 w 425"/>
                <a:gd name="T7" fmla="*/ 246 h 249"/>
                <a:gd name="T8" fmla="*/ 417 w 425"/>
                <a:gd name="T9" fmla="*/ 236 h 249"/>
                <a:gd name="T10" fmla="*/ 417 w 425"/>
                <a:gd name="T11" fmla="*/ 233 h 249"/>
                <a:gd name="T12" fmla="*/ 425 w 425"/>
                <a:gd name="T13" fmla="*/ 227 h 249"/>
                <a:gd name="T14" fmla="*/ 30 w 425"/>
                <a:gd name="T15" fmla="*/ 0 h 249"/>
                <a:gd name="T16" fmla="*/ 24 w 425"/>
                <a:gd name="T17" fmla="*/ 4 h 249"/>
                <a:gd name="T18" fmla="*/ 22 w 425"/>
                <a:gd name="T19" fmla="*/ 7 h 249"/>
                <a:gd name="T20" fmla="*/ 22 w 425"/>
                <a:gd name="T21" fmla="*/ 10 h 249"/>
                <a:gd name="T22" fmla="*/ 14 w 425"/>
                <a:gd name="T23" fmla="*/ 20 h 249"/>
                <a:gd name="T24" fmla="*/ 5 w 425"/>
                <a:gd name="T25" fmla="*/ 20 h 249"/>
                <a:gd name="T26" fmla="*/ 5 w 425"/>
                <a:gd name="T27" fmla="*/ 18 h 249"/>
                <a:gd name="T28" fmla="*/ 0 w 425"/>
                <a:gd name="T29" fmla="*/ 18 h 249"/>
                <a:gd name="T30" fmla="*/ 395 w 425"/>
                <a:gd name="T31" fmla="*/ 24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5" h="249">
                  <a:moveTo>
                    <a:pt x="395" y="244"/>
                  </a:moveTo>
                  <a:cubicBezTo>
                    <a:pt x="397" y="242"/>
                    <a:pt x="399" y="242"/>
                    <a:pt x="399" y="244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399" y="249"/>
                    <a:pt x="403" y="249"/>
                    <a:pt x="408" y="246"/>
                  </a:cubicBezTo>
                  <a:cubicBezTo>
                    <a:pt x="413" y="243"/>
                    <a:pt x="417" y="238"/>
                    <a:pt x="417" y="236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7" y="232"/>
                    <a:pt x="421" y="229"/>
                    <a:pt x="425" y="2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2"/>
                    <a:pt x="24" y="4"/>
                    <a:pt x="24" y="4"/>
                  </a:cubicBezTo>
                  <a:cubicBezTo>
                    <a:pt x="23" y="5"/>
                    <a:pt x="22" y="7"/>
                    <a:pt x="22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18" y="17"/>
                    <a:pt x="14" y="20"/>
                  </a:cubicBezTo>
                  <a:cubicBezTo>
                    <a:pt x="9" y="22"/>
                    <a:pt x="5" y="23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3" y="16"/>
                    <a:pt x="0" y="18"/>
                  </a:cubicBezTo>
                  <a:cubicBezTo>
                    <a:pt x="395" y="244"/>
                    <a:pt x="395" y="244"/>
                    <a:pt x="395" y="244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ïşḷïḋè">
              <a:extLst>
                <a:ext uri="{FF2B5EF4-FFF2-40B4-BE49-F238E27FC236}">
                  <a16:creationId xmlns:a16="http://schemas.microsoft.com/office/drawing/2014/main" id="{033F918D-06AD-4990-A5A7-E4103AE9D6A8}"/>
                </a:ext>
              </a:extLst>
            </p:cNvPr>
            <p:cNvSpPr/>
            <p:nvPr/>
          </p:nvSpPr>
          <p:spPr bwMode="auto">
            <a:xfrm>
              <a:off x="5850909" y="3564775"/>
              <a:ext cx="1902236" cy="1112656"/>
            </a:xfrm>
            <a:custGeom>
              <a:avLst/>
              <a:gdLst>
                <a:gd name="T0" fmla="*/ 1 w 657"/>
                <a:gd name="T1" fmla="*/ 155 h 385"/>
                <a:gd name="T2" fmla="*/ 0 w 657"/>
                <a:gd name="T3" fmla="*/ 155 h 385"/>
                <a:gd name="T4" fmla="*/ 6 w 657"/>
                <a:gd name="T5" fmla="*/ 151 h 385"/>
                <a:gd name="T6" fmla="*/ 268 w 657"/>
                <a:gd name="T7" fmla="*/ 0 h 385"/>
                <a:gd name="T8" fmla="*/ 650 w 657"/>
                <a:gd name="T9" fmla="*/ 221 h 385"/>
                <a:gd name="T10" fmla="*/ 652 w 657"/>
                <a:gd name="T11" fmla="*/ 232 h 385"/>
                <a:gd name="T12" fmla="*/ 643 w 657"/>
                <a:gd name="T13" fmla="*/ 237 h 385"/>
                <a:gd name="T14" fmla="*/ 398 w 657"/>
                <a:gd name="T15" fmla="*/ 385 h 385"/>
                <a:gd name="T16" fmla="*/ 1 w 657"/>
                <a:gd name="T17" fmla="*/ 15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7" h="385">
                  <a:moveTo>
                    <a:pt x="1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21"/>
                    <a:pt x="650" y="221"/>
                    <a:pt x="650" y="221"/>
                  </a:cubicBezTo>
                  <a:cubicBezTo>
                    <a:pt x="656" y="224"/>
                    <a:pt x="657" y="230"/>
                    <a:pt x="652" y="232"/>
                  </a:cubicBezTo>
                  <a:cubicBezTo>
                    <a:pt x="643" y="237"/>
                    <a:pt x="643" y="237"/>
                    <a:pt x="643" y="237"/>
                  </a:cubicBezTo>
                  <a:cubicBezTo>
                    <a:pt x="398" y="385"/>
                    <a:pt x="398" y="385"/>
                    <a:pt x="398" y="385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5" name="iṩlîḍe">
              <a:extLst>
                <a:ext uri="{FF2B5EF4-FFF2-40B4-BE49-F238E27FC236}">
                  <a16:creationId xmlns:a16="http://schemas.microsoft.com/office/drawing/2014/main" id="{E0C97BF7-FF15-4589-980A-94D4C0C28C61}"/>
                </a:ext>
              </a:extLst>
            </p:cNvPr>
            <p:cNvSpPr/>
            <p:nvPr/>
          </p:nvSpPr>
          <p:spPr bwMode="auto">
            <a:xfrm>
              <a:off x="5759000" y="4043816"/>
              <a:ext cx="1178105" cy="690710"/>
            </a:xfrm>
            <a:custGeom>
              <a:avLst/>
              <a:gdLst>
                <a:gd name="T0" fmla="*/ 13 w 407"/>
                <a:gd name="T1" fmla="*/ 0 h 239"/>
                <a:gd name="T2" fmla="*/ 407 w 407"/>
                <a:gd name="T3" fmla="*/ 228 h 239"/>
                <a:gd name="T4" fmla="*/ 393 w 407"/>
                <a:gd name="T5" fmla="*/ 239 h 239"/>
                <a:gd name="T6" fmla="*/ 0 w 407"/>
                <a:gd name="T7" fmla="*/ 12 h 239"/>
                <a:gd name="T8" fmla="*/ 5 w 407"/>
                <a:gd name="T9" fmla="*/ 4 h 239"/>
                <a:gd name="T10" fmla="*/ 13 w 407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239">
                  <a:moveTo>
                    <a:pt x="13" y="0"/>
                  </a:moveTo>
                  <a:cubicBezTo>
                    <a:pt x="407" y="228"/>
                    <a:pt x="407" y="228"/>
                    <a:pt x="407" y="228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6" name="îŝḻîḑé">
              <a:extLst>
                <a:ext uri="{FF2B5EF4-FFF2-40B4-BE49-F238E27FC236}">
                  <a16:creationId xmlns:a16="http://schemas.microsoft.com/office/drawing/2014/main" id="{BCD0E51C-D5A8-4360-9C18-E4AE8EF16B2B}"/>
                </a:ext>
              </a:extLst>
            </p:cNvPr>
            <p:cNvSpPr/>
            <p:nvPr/>
          </p:nvSpPr>
          <p:spPr bwMode="auto">
            <a:xfrm>
              <a:off x="5746468" y="4078629"/>
              <a:ext cx="1155824" cy="951119"/>
            </a:xfrm>
            <a:custGeom>
              <a:avLst/>
              <a:gdLst>
                <a:gd name="T0" fmla="*/ 6 w 399"/>
                <a:gd name="T1" fmla="*/ 102 h 329"/>
                <a:gd name="T2" fmla="*/ 5 w 399"/>
                <a:gd name="T3" fmla="*/ 101 h 329"/>
                <a:gd name="T4" fmla="*/ 4 w 399"/>
                <a:gd name="T5" fmla="*/ 101 h 329"/>
                <a:gd name="T6" fmla="*/ 4 w 399"/>
                <a:gd name="T7" fmla="*/ 100 h 329"/>
                <a:gd name="T8" fmla="*/ 3 w 399"/>
                <a:gd name="T9" fmla="*/ 99 h 329"/>
                <a:gd name="T10" fmla="*/ 2 w 399"/>
                <a:gd name="T11" fmla="*/ 97 h 329"/>
                <a:gd name="T12" fmla="*/ 1 w 399"/>
                <a:gd name="T13" fmla="*/ 94 h 329"/>
                <a:gd name="T14" fmla="*/ 1 w 399"/>
                <a:gd name="T15" fmla="*/ 91 h 329"/>
                <a:gd name="T16" fmla="*/ 1 w 399"/>
                <a:gd name="T17" fmla="*/ 90 h 329"/>
                <a:gd name="T18" fmla="*/ 0 w 399"/>
                <a:gd name="T19" fmla="*/ 88 h 329"/>
                <a:gd name="T20" fmla="*/ 0 w 399"/>
                <a:gd name="T21" fmla="*/ 85 h 329"/>
                <a:gd name="T22" fmla="*/ 0 w 399"/>
                <a:gd name="T23" fmla="*/ 20 h 329"/>
                <a:gd name="T24" fmla="*/ 4 w 399"/>
                <a:gd name="T25" fmla="*/ 0 h 329"/>
                <a:gd name="T26" fmla="*/ 397 w 399"/>
                <a:gd name="T27" fmla="*/ 227 h 329"/>
                <a:gd name="T28" fmla="*/ 399 w 399"/>
                <a:gd name="T29" fmla="*/ 329 h 329"/>
                <a:gd name="T30" fmla="*/ 6 w 399"/>
                <a:gd name="T31" fmla="*/ 102 h 329"/>
                <a:gd name="T32" fmla="*/ 6 w 399"/>
                <a:gd name="T33" fmla="*/ 10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9" h="329">
                  <a:moveTo>
                    <a:pt x="6" y="102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2" y="98"/>
                    <a:pt x="2" y="97"/>
                  </a:cubicBezTo>
                  <a:cubicBezTo>
                    <a:pt x="2" y="96"/>
                    <a:pt x="2" y="95"/>
                    <a:pt x="1" y="94"/>
                  </a:cubicBezTo>
                  <a:cubicBezTo>
                    <a:pt x="1" y="93"/>
                    <a:pt x="1" y="92"/>
                    <a:pt x="1" y="91"/>
                  </a:cubicBezTo>
                  <a:cubicBezTo>
                    <a:pt x="1" y="91"/>
                    <a:pt x="1" y="90"/>
                    <a:pt x="1" y="90"/>
                  </a:cubicBezTo>
                  <a:cubicBezTo>
                    <a:pt x="1" y="89"/>
                    <a:pt x="1" y="89"/>
                    <a:pt x="0" y="88"/>
                  </a:cubicBezTo>
                  <a:cubicBezTo>
                    <a:pt x="0" y="87"/>
                    <a:pt x="0" y="86"/>
                    <a:pt x="0" y="8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2" y="5"/>
                    <a:pt x="4" y="0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9" y="329"/>
                    <a:pt x="399" y="329"/>
                    <a:pt x="399" y="329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7" name="íšḻïḍè">
              <a:extLst>
                <a:ext uri="{FF2B5EF4-FFF2-40B4-BE49-F238E27FC236}">
                  <a16:creationId xmlns:a16="http://schemas.microsoft.com/office/drawing/2014/main" id="{E58E0019-2656-4153-8525-93A3E3617834}"/>
                </a:ext>
              </a:extLst>
            </p:cNvPr>
            <p:cNvSpPr/>
            <p:nvPr/>
          </p:nvSpPr>
          <p:spPr bwMode="auto">
            <a:xfrm>
              <a:off x="5746468" y="4128761"/>
              <a:ext cx="72413" cy="277120"/>
            </a:xfrm>
            <a:custGeom>
              <a:avLst/>
              <a:gdLst>
                <a:gd name="T0" fmla="*/ 6 w 25"/>
                <a:gd name="T1" fmla="*/ 85 h 96"/>
                <a:gd name="T2" fmla="*/ 25 w 25"/>
                <a:gd name="T3" fmla="*/ 96 h 96"/>
                <a:gd name="T4" fmla="*/ 25 w 25"/>
                <a:gd name="T5" fmla="*/ 96 h 96"/>
                <a:gd name="T6" fmla="*/ 6 w 25"/>
                <a:gd name="T7" fmla="*/ 85 h 96"/>
                <a:gd name="T8" fmla="*/ 0 w 25"/>
                <a:gd name="T9" fmla="*/ 0 h 96"/>
                <a:gd name="T10" fmla="*/ 0 w 25"/>
                <a:gd name="T11" fmla="*/ 3 h 96"/>
                <a:gd name="T12" fmla="*/ 0 w 25"/>
                <a:gd name="T13" fmla="*/ 3 h 96"/>
                <a:gd name="T14" fmla="*/ 0 w 25"/>
                <a:gd name="T15" fmla="*/ 0 h 96"/>
                <a:gd name="T16" fmla="*/ 0 w 25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6">
                  <a:moveTo>
                    <a:pt x="6" y="85"/>
                  </a:move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6" y="85"/>
                    <a:pt x="6" y="85"/>
                    <a:pt x="6" y="85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5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îṧļîḓé">
              <a:extLst>
                <a:ext uri="{FF2B5EF4-FFF2-40B4-BE49-F238E27FC236}">
                  <a16:creationId xmlns:a16="http://schemas.microsoft.com/office/drawing/2014/main" id="{6082FA2A-7202-466A-9ECF-E34B05E8A51A}"/>
                </a:ext>
              </a:extLst>
            </p:cNvPr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solidFill>
              <a:srgbClr val="36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ïṥlidè">
              <a:extLst>
                <a:ext uri="{FF2B5EF4-FFF2-40B4-BE49-F238E27FC236}">
                  <a16:creationId xmlns:a16="http://schemas.microsoft.com/office/drawing/2014/main" id="{51729685-C190-47E0-9DB7-139271C71C7A}"/>
                </a:ext>
              </a:extLst>
            </p:cNvPr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0" name="í$1ïḍé">
              <a:extLst>
                <a:ext uri="{FF2B5EF4-FFF2-40B4-BE49-F238E27FC236}">
                  <a16:creationId xmlns:a16="http://schemas.microsoft.com/office/drawing/2014/main" id="{4938B107-5C97-4FD5-9FC7-97CDBBFB1D12}"/>
                </a:ext>
              </a:extLst>
            </p:cNvPr>
            <p:cNvSpPr/>
            <p:nvPr/>
          </p:nvSpPr>
          <p:spPr bwMode="auto">
            <a:xfrm>
              <a:off x="5818881" y="4405881"/>
              <a:ext cx="90517" cy="51525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31 w 31"/>
                <a:gd name="T5" fmla="*/ 18 h 18"/>
                <a:gd name="T6" fmla="*/ 31 w 31"/>
                <a:gd name="T7" fmla="*/ 18 h 18"/>
                <a:gd name="T8" fmla="*/ 0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4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1" name="i$1ïḓê">
              <a:extLst>
                <a:ext uri="{FF2B5EF4-FFF2-40B4-BE49-F238E27FC236}">
                  <a16:creationId xmlns:a16="http://schemas.microsoft.com/office/drawing/2014/main" id="{08C2FCB9-513F-4665-8D96-44C7FABC0F3D}"/>
                </a:ext>
              </a:extLst>
            </p:cNvPr>
            <p:cNvSpPr/>
            <p:nvPr/>
          </p:nvSpPr>
          <p:spPr bwMode="auto">
            <a:xfrm>
              <a:off x="5746468" y="4128761"/>
              <a:ext cx="1150254" cy="605764"/>
            </a:xfrm>
            <a:custGeom>
              <a:avLst/>
              <a:gdLst>
                <a:gd name="T0" fmla="*/ 370 w 397"/>
                <a:gd name="T1" fmla="*/ 194 h 210"/>
                <a:gd name="T2" fmla="*/ 367 w 397"/>
                <a:gd name="T3" fmla="*/ 195 h 210"/>
                <a:gd name="T4" fmla="*/ 397 w 397"/>
                <a:gd name="T5" fmla="*/ 210 h 210"/>
                <a:gd name="T6" fmla="*/ 370 w 397"/>
                <a:gd name="T7" fmla="*/ 194 h 210"/>
                <a:gd name="T8" fmla="*/ 226 w 397"/>
                <a:gd name="T9" fmla="*/ 120 h 210"/>
                <a:gd name="T10" fmla="*/ 310 w 397"/>
                <a:gd name="T11" fmla="*/ 169 h 210"/>
                <a:gd name="T12" fmla="*/ 310 w 397"/>
                <a:gd name="T13" fmla="*/ 169 h 210"/>
                <a:gd name="T14" fmla="*/ 226 w 397"/>
                <a:gd name="T15" fmla="*/ 120 h 210"/>
                <a:gd name="T16" fmla="*/ 0 w 397"/>
                <a:gd name="T17" fmla="*/ 0 h 210"/>
                <a:gd name="T18" fmla="*/ 0 w 397"/>
                <a:gd name="T19" fmla="*/ 3 h 210"/>
                <a:gd name="T20" fmla="*/ 0 w 397"/>
                <a:gd name="T21" fmla="*/ 68 h 210"/>
                <a:gd name="T22" fmla="*/ 0 w 397"/>
                <a:gd name="T23" fmla="*/ 71 h 210"/>
                <a:gd name="T24" fmla="*/ 1 w 397"/>
                <a:gd name="T25" fmla="*/ 73 h 210"/>
                <a:gd name="T26" fmla="*/ 1 w 397"/>
                <a:gd name="T27" fmla="*/ 74 h 210"/>
                <a:gd name="T28" fmla="*/ 1 w 397"/>
                <a:gd name="T29" fmla="*/ 77 h 210"/>
                <a:gd name="T30" fmla="*/ 2 w 397"/>
                <a:gd name="T31" fmla="*/ 80 h 210"/>
                <a:gd name="T32" fmla="*/ 3 w 397"/>
                <a:gd name="T33" fmla="*/ 82 h 210"/>
                <a:gd name="T34" fmla="*/ 4 w 397"/>
                <a:gd name="T35" fmla="*/ 83 h 210"/>
                <a:gd name="T36" fmla="*/ 4 w 397"/>
                <a:gd name="T37" fmla="*/ 84 h 210"/>
                <a:gd name="T38" fmla="*/ 5 w 397"/>
                <a:gd name="T39" fmla="*/ 84 h 210"/>
                <a:gd name="T40" fmla="*/ 6 w 397"/>
                <a:gd name="T41" fmla="*/ 85 h 210"/>
                <a:gd name="T42" fmla="*/ 6 w 397"/>
                <a:gd name="T43" fmla="*/ 85 h 210"/>
                <a:gd name="T44" fmla="*/ 25 w 397"/>
                <a:gd name="T45" fmla="*/ 96 h 210"/>
                <a:gd name="T46" fmla="*/ 25 w 397"/>
                <a:gd name="T47" fmla="*/ 96 h 210"/>
                <a:gd name="T48" fmla="*/ 56 w 397"/>
                <a:gd name="T49" fmla="*/ 114 h 210"/>
                <a:gd name="T50" fmla="*/ 36 w 397"/>
                <a:gd name="T51" fmla="*/ 80 h 210"/>
                <a:gd name="T52" fmla="*/ 50 w 397"/>
                <a:gd name="T53" fmla="*/ 49 h 210"/>
                <a:gd name="T54" fmla="*/ 59 w 397"/>
                <a:gd name="T55" fmla="*/ 52 h 210"/>
                <a:gd name="T56" fmla="*/ 217 w 397"/>
                <a:gd name="T57" fmla="*/ 125 h 210"/>
                <a:gd name="T58" fmla="*/ 0 w 397"/>
                <a:gd name="T5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7" h="210">
                  <a:moveTo>
                    <a:pt x="370" y="194"/>
                  </a:moveTo>
                  <a:cubicBezTo>
                    <a:pt x="367" y="195"/>
                    <a:pt x="367" y="195"/>
                    <a:pt x="367" y="195"/>
                  </a:cubicBezTo>
                  <a:cubicBezTo>
                    <a:pt x="385" y="204"/>
                    <a:pt x="397" y="210"/>
                    <a:pt x="397" y="210"/>
                  </a:cubicBezTo>
                  <a:cubicBezTo>
                    <a:pt x="370" y="194"/>
                    <a:pt x="370" y="194"/>
                    <a:pt x="370" y="194"/>
                  </a:cubicBezTo>
                  <a:moveTo>
                    <a:pt x="226" y="120"/>
                  </a:moveTo>
                  <a:cubicBezTo>
                    <a:pt x="310" y="169"/>
                    <a:pt x="310" y="169"/>
                    <a:pt x="310" y="169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226" y="120"/>
                    <a:pt x="226" y="120"/>
                    <a:pt x="226" y="120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0" y="71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1" y="74"/>
                    <a:pt x="1" y="74"/>
                  </a:cubicBezTo>
                  <a:cubicBezTo>
                    <a:pt x="1" y="75"/>
                    <a:pt x="1" y="76"/>
                    <a:pt x="1" y="77"/>
                  </a:cubicBezTo>
                  <a:cubicBezTo>
                    <a:pt x="2" y="78"/>
                    <a:pt x="2" y="79"/>
                    <a:pt x="2" y="80"/>
                  </a:cubicBezTo>
                  <a:cubicBezTo>
                    <a:pt x="2" y="81"/>
                    <a:pt x="3" y="82"/>
                    <a:pt x="3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4"/>
                    <a:pt x="40" y="97"/>
                    <a:pt x="36" y="80"/>
                  </a:cubicBezTo>
                  <a:cubicBezTo>
                    <a:pt x="32" y="65"/>
                    <a:pt x="38" y="49"/>
                    <a:pt x="50" y="49"/>
                  </a:cubicBezTo>
                  <a:cubicBezTo>
                    <a:pt x="53" y="49"/>
                    <a:pt x="56" y="50"/>
                    <a:pt x="59" y="52"/>
                  </a:cubicBezTo>
                  <a:cubicBezTo>
                    <a:pt x="72" y="58"/>
                    <a:pt x="143" y="91"/>
                    <a:pt x="217" y="12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2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íşḻiḋè">
              <a:extLst>
                <a:ext uri="{FF2B5EF4-FFF2-40B4-BE49-F238E27FC236}">
                  <a16:creationId xmlns:a16="http://schemas.microsoft.com/office/drawing/2014/main" id="{98629603-F904-4F5C-A51B-A1C1B1E83121}"/>
                </a:ext>
              </a:extLst>
            </p:cNvPr>
            <p:cNvSpPr/>
            <p:nvPr/>
          </p:nvSpPr>
          <p:spPr bwMode="auto">
            <a:xfrm>
              <a:off x="6884188" y="4223455"/>
              <a:ext cx="863387" cy="569557"/>
            </a:xfrm>
            <a:custGeom>
              <a:avLst/>
              <a:gdLst>
                <a:gd name="T0" fmla="*/ 0 w 298"/>
                <a:gd name="T1" fmla="*/ 197 h 197"/>
                <a:gd name="T2" fmla="*/ 9 w 298"/>
                <a:gd name="T3" fmla="*/ 197 h 197"/>
                <a:gd name="T4" fmla="*/ 13 w 298"/>
                <a:gd name="T5" fmla="*/ 177 h 197"/>
                <a:gd name="T6" fmla="*/ 21 w 298"/>
                <a:gd name="T7" fmla="*/ 180 h 197"/>
                <a:gd name="T8" fmla="*/ 32 w 298"/>
                <a:gd name="T9" fmla="*/ 176 h 197"/>
                <a:gd name="T10" fmla="*/ 42 w 298"/>
                <a:gd name="T11" fmla="*/ 167 h 197"/>
                <a:gd name="T12" fmla="*/ 42 w 298"/>
                <a:gd name="T13" fmla="*/ 167 h 197"/>
                <a:gd name="T14" fmla="*/ 45 w 298"/>
                <a:gd name="T15" fmla="*/ 159 h 197"/>
                <a:gd name="T16" fmla="*/ 277 w 298"/>
                <a:gd name="T17" fmla="*/ 25 h 197"/>
                <a:gd name="T18" fmla="*/ 285 w 298"/>
                <a:gd name="T19" fmla="*/ 20 h 197"/>
                <a:gd name="T20" fmla="*/ 295 w 298"/>
                <a:gd name="T21" fmla="*/ 15 h 197"/>
                <a:gd name="T22" fmla="*/ 298 w 298"/>
                <a:gd name="T23" fmla="*/ 10 h 197"/>
                <a:gd name="T24" fmla="*/ 298 w 298"/>
                <a:gd name="T25" fmla="*/ 0 h 197"/>
                <a:gd name="T26" fmla="*/ 295 w 298"/>
                <a:gd name="T27" fmla="*/ 4 h 197"/>
                <a:gd name="T28" fmla="*/ 295 w 298"/>
                <a:gd name="T29" fmla="*/ 4 h 197"/>
                <a:gd name="T30" fmla="*/ 268 w 298"/>
                <a:gd name="T31" fmla="*/ 20 h 197"/>
                <a:gd name="T32" fmla="*/ 44 w 298"/>
                <a:gd name="T33" fmla="*/ 150 h 197"/>
                <a:gd name="T34" fmla="*/ 36 w 298"/>
                <a:gd name="T35" fmla="*/ 156 h 197"/>
                <a:gd name="T36" fmla="*/ 36 w 298"/>
                <a:gd name="T37" fmla="*/ 159 h 197"/>
                <a:gd name="T38" fmla="*/ 34 w 298"/>
                <a:gd name="T39" fmla="*/ 163 h 197"/>
                <a:gd name="T40" fmla="*/ 27 w 298"/>
                <a:gd name="T41" fmla="*/ 169 h 197"/>
                <a:gd name="T42" fmla="*/ 18 w 298"/>
                <a:gd name="T43" fmla="*/ 169 h 197"/>
                <a:gd name="T44" fmla="*/ 18 w 298"/>
                <a:gd name="T45" fmla="*/ 167 h 197"/>
                <a:gd name="T46" fmla="*/ 14 w 298"/>
                <a:gd name="T47" fmla="*/ 167 h 197"/>
                <a:gd name="T48" fmla="*/ 9 w 298"/>
                <a:gd name="T49" fmla="*/ 169 h 197"/>
                <a:gd name="T50" fmla="*/ 0 w 298"/>
                <a:gd name="T5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8" h="197">
                  <a:moveTo>
                    <a:pt x="0" y="197"/>
                  </a:moveTo>
                  <a:cubicBezTo>
                    <a:pt x="9" y="197"/>
                    <a:pt x="9" y="197"/>
                    <a:pt x="9" y="197"/>
                  </a:cubicBezTo>
                  <a:cubicBezTo>
                    <a:pt x="9" y="187"/>
                    <a:pt x="12" y="179"/>
                    <a:pt x="13" y="177"/>
                  </a:cubicBezTo>
                  <a:cubicBezTo>
                    <a:pt x="15" y="179"/>
                    <a:pt x="18" y="180"/>
                    <a:pt x="21" y="180"/>
                  </a:cubicBezTo>
                  <a:cubicBezTo>
                    <a:pt x="25" y="180"/>
                    <a:pt x="29" y="178"/>
                    <a:pt x="32" y="176"/>
                  </a:cubicBezTo>
                  <a:cubicBezTo>
                    <a:pt x="35" y="174"/>
                    <a:pt x="39" y="171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4" y="164"/>
                    <a:pt x="45" y="162"/>
                    <a:pt x="45" y="159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7" y="13"/>
                    <a:pt x="298" y="12"/>
                    <a:pt x="298" y="1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2"/>
                    <a:pt x="297" y="3"/>
                    <a:pt x="295" y="4"/>
                  </a:cubicBezTo>
                  <a:cubicBezTo>
                    <a:pt x="295" y="4"/>
                    <a:pt x="295" y="4"/>
                    <a:pt x="295" y="4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52"/>
                    <a:pt x="36" y="155"/>
                    <a:pt x="36" y="156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60"/>
                    <a:pt x="35" y="161"/>
                    <a:pt x="34" y="163"/>
                  </a:cubicBezTo>
                  <a:cubicBezTo>
                    <a:pt x="32" y="165"/>
                    <a:pt x="30" y="167"/>
                    <a:pt x="27" y="169"/>
                  </a:cubicBezTo>
                  <a:cubicBezTo>
                    <a:pt x="22" y="172"/>
                    <a:pt x="18" y="172"/>
                    <a:pt x="18" y="169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5"/>
                    <a:pt x="16" y="165"/>
                    <a:pt x="14" y="167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72"/>
                    <a:pt x="0" y="184"/>
                    <a:pt x="0" y="197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işļídé">
              <a:extLst>
                <a:ext uri="{FF2B5EF4-FFF2-40B4-BE49-F238E27FC236}">
                  <a16:creationId xmlns:a16="http://schemas.microsoft.com/office/drawing/2014/main" id="{F1A55DDE-67FA-4EEA-A55A-7BAD95327A60}"/>
                </a:ext>
              </a:extLst>
            </p:cNvPr>
            <p:cNvSpPr/>
            <p:nvPr/>
          </p:nvSpPr>
          <p:spPr bwMode="auto">
            <a:xfrm>
              <a:off x="6884188" y="4510323"/>
              <a:ext cx="863387" cy="519425"/>
            </a:xfrm>
            <a:custGeom>
              <a:avLst/>
              <a:gdLst>
                <a:gd name="T0" fmla="*/ 9 w 298"/>
                <a:gd name="T1" fmla="*/ 98 h 180"/>
                <a:gd name="T2" fmla="*/ 9 w 298"/>
                <a:gd name="T3" fmla="*/ 163 h 180"/>
                <a:gd name="T4" fmla="*/ 9 w 298"/>
                <a:gd name="T5" fmla="*/ 165 h 180"/>
                <a:gd name="T6" fmla="*/ 9 w 298"/>
                <a:gd name="T7" fmla="*/ 168 h 180"/>
                <a:gd name="T8" fmla="*/ 9 w 298"/>
                <a:gd name="T9" fmla="*/ 168 h 180"/>
                <a:gd name="T10" fmla="*/ 23 w 298"/>
                <a:gd name="T11" fmla="*/ 151 h 180"/>
                <a:gd name="T12" fmla="*/ 34 w 298"/>
                <a:gd name="T13" fmla="*/ 148 h 180"/>
                <a:gd name="T14" fmla="*/ 41 w 298"/>
                <a:gd name="T15" fmla="*/ 151 h 180"/>
                <a:gd name="T16" fmla="*/ 42 w 298"/>
                <a:gd name="T17" fmla="*/ 150 h 180"/>
                <a:gd name="T18" fmla="*/ 44 w 298"/>
                <a:gd name="T19" fmla="*/ 149 h 180"/>
                <a:gd name="T20" fmla="*/ 268 w 298"/>
                <a:gd name="T21" fmla="*/ 20 h 180"/>
                <a:gd name="T22" fmla="*/ 281 w 298"/>
                <a:gd name="T23" fmla="*/ 12 h 180"/>
                <a:gd name="T24" fmla="*/ 285 w 298"/>
                <a:gd name="T25" fmla="*/ 10 h 180"/>
                <a:gd name="T26" fmla="*/ 296 w 298"/>
                <a:gd name="T27" fmla="*/ 4 h 180"/>
                <a:gd name="T28" fmla="*/ 298 w 298"/>
                <a:gd name="T29" fmla="*/ 0 h 180"/>
                <a:gd name="T30" fmla="*/ 298 w 298"/>
                <a:gd name="T31" fmla="*/ 2 h 180"/>
                <a:gd name="T32" fmla="*/ 298 w 298"/>
                <a:gd name="T33" fmla="*/ 10 h 180"/>
                <a:gd name="T34" fmla="*/ 296 w 298"/>
                <a:gd name="T35" fmla="*/ 14 h 180"/>
                <a:gd name="T36" fmla="*/ 296 w 298"/>
                <a:gd name="T37" fmla="*/ 14 h 180"/>
                <a:gd name="T38" fmla="*/ 292 w 298"/>
                <a:gd name="T39" fmla="*/ 16 h 180"/>
                <a:gd name="T40" fmla="*/ 289 w 298"/>
                <a:gd name="T41" fmla="*/ 18 h 180"/>
                <a:gd name="T42" fmla="*/ 285 w 298"/>
                <a:gd name="T43" fmla="*/ 20 h 180"/>
                <a:gd name="T44" fmla="*/ 282 w 298"/>
                <a:gd name="T45" fmla="*/ 22 h 180"/>
                <a:gd name="T46" fmla="*/ 280 w 298"/>
                <a:gd name="T47" fmla="*/ 23 h 180"/>
                <a:gd name="T48" fmla="*/ 277 w 298"/>
                <a:gd name="T49" fmla="*/ 25 h 180"/>
                <a:gd name="T50" fmla="*/ 99 w 298"/>
                <a:gd name="T51" fmla="*/ 128 h 180"/>
                <a:gd name="T52" fmla="*/ 42 w 298"/>
                <a:gd name="T53" fmla="*/ 161 h 180"/>
                <a:gd name="T54" fmla="*/ 34 w 298"/>
                <a:gd name="T55" fmla="*/ 163 h 180"/>
                <a:gd name="T56" fmla="*/ 34 w 298"/>
                <a:gd name="T57" fmla="*/ 162 h 180"/>
                <a:gd name="T58" fmla="*/ 34 w 298"/>
                <a:gd name="T59" fmla="*/ 160 h 180"/>
                <a:gd name="T60" fmla="*/ 25 w 298"/>
                <a:gd name="T61" fmla="*/ 160 h 180"/>
                <a:gd name="T62" fmla="*/ 18 w 298"/>
                <a:gd name="T63" fmla="*/ 169 h 180"/>
                <a:gd name="T64" fmla="*/ 18 w 298"/>
                <a:gd name="T65" fmla="*/ 172 h 180"/>
                <a:gd name="T66" fmla="*/ 17 w 298"/>
                <a:gd name="T67" fmla="*/ 175 h 180"/>
                <a:gd name="T68" fmla="*/ 16 w 298"/>
                <a:gd name="T69" fmla="*/ 176 h 180"/>
                <a:gd name="T70" fmla="*/ 13 w 298"/>
                <a:gd name="T71" fmla="*/ 177 h 180"/>
                <a:gd name="T72" fmla="*/ 9 w 298"/>
                <a:gd name="T73" fmla="*/ 180 h 180"/>
                <a:gd name="T74" fmla="*/ 5 w 298"/>
                <a:gd name="T75" fmla="*/ 179 h 180"/>
                <a:gd name="T76" fmla="*/ 4 w 298"/>
                <a:gd name="T77" fmla="*/ 179 h 180"/>
                <a:gd name="T78" fmla="*/ 4 w 298"/>
                <a:gd name="T79" fmla="*/ 178 h 180"/>
                <a:gd name="T80" fmla="*/ 4 w 298"/>
                <a:gd name="T81" fmla="*/ 178 h 180"/>
                <a:gd name="T82" fmla="*/ 3 w 298"/>
                <a:gd name="T83" fmla="*/ 177 h 180"/>
                <a:gd name="T84" fmla="*/ 2 w 298"/>
                <a:gd name="T85" fmla="*/ 175 h 180"/>
                <a:gd name="T86" fmla="*/ 1 w 298"/>
                <a:gd name="T87" fmla="*/ 172 h 180"/>
                <a:gd name="T88" fmla="*/ 1 w 298"/>
                <a:gd name="T89" fmla="*/ 169 h 180"/>
                <a:gd name="T90" fmla="*/ 1 w 298"/>
                <a:gd name="T91" fmla="*/ 168 h 180"/>
                <a:gd name="T92" fmla="*/ 0 w 298"/>
                <a:gd name="T93" fmla="*/ 166 h 180"/>
                <a:gd name="T94" fmla="*/ 0 w 298"/>
                <a:gd name="T95" fmla="*/ 163 h 180"/>
                <a:gd name="T96" fmla="*/ 0 w 298"/>
                <a:gd name="T97" fmla="*/ 98 h 180"/>
                <a:gd name="T98" fmla="*/ 9 w 298"/>
                <a:gd name="T99" fmla="*/ 9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80">
                  <a:moveTo>
                    <a:pt x="9" y="98"/>
                  </a:moveTo>
                  <a:cubicBezTo>
                    <a:pt x="9" y="163"/>
                    <a:pt x="9" y="163"/>
                    <a:pt x="9" y="163"/>
                  </a:cubicBezTo>
                  <a:cubicBezTo>
                    <a:pt x="9" y="164"/>
                    <a:pt x="9" y="165"/>
                    <a:pt x="9" y="165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1"/>
                    <a:pt x="17" y="155"/>
                    <a:pt x="23" y="151"/>
                  </a:cubicBezTo>
                  <a:cubicBezTo>
                    <a:pt x="25" y="150"/>
                    <a:pt x="29" y="148"/>
                    <a:pt x="34" y="148"/>
                  </a:cubicBezTo>
                  <a:cubicBezTo>
                    <a:pt x="37" y="148"/>
                    <a:pt x="39" y="149"/>
                    <a:pt x="41" y="151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3" y="150"/>
                    <a:pt x="43" y="150"/>
                    <a:pt x="44" y="14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8" y="20"/>
                    <a:pt x="274" y="16"/>
                    <a:pt x="281" y="12"/>
                  </a:cubicBezTo>
                  <a:cubicBezTo>
                    <a:pt x="282" y="12"/>
                    <a:pt x="284" y="11"/>
                    <a:pt x="285" y="10"/>
                  </a:cubicBezTo>
                  <a:cubicBezTo>
                    <a:pt x="289" y="8"/>
                    <a:pt x="293" y="6"/>
                    <a:pt x="296" y="4"/>
                  </a:cubicBezTo>
                  <a:cubicBezTo>
                    <a:pt x="297" y="3"/>
                    <a:pt x="298" y="1"/>
                    <a:pt x="298" y="0"/>
                  </a:cubicBezTo>
                  <a:cubicBezTo>
                    <a:pt x="298" y="2"/>
                    <a:pt x="298" y="2"/>
                    <a:pt x="298" y="2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8" y="11"/>
                    <a:pt x="297" y="13"/>
                    <a:pt x="296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5" y="15"/>
                    <a:pt x="293" y="16"/>
                    <a:pt x="292" y="16"/>
                  </a:cubicBezTo>
                  <a:cubicBezTo>
                    <a:pt x="291" y="17"/>
                    <a:pt x="290" y="17"/>
                    <a:pt x="289" y="18"/>
                  </a:cubicBezTo>
                  <a:cubicBezTo>
                    <a:pt x="288" y="19"/>
                    <a:pt x="286" y="20"/>
                    <a:pt x="285" y="20"/>
                  </a:cubicBezTo>
                  <a:cubicBezTo>
                    <a:pt x="284" y="21"/>
                    <a:pt x="283" y="21"/>
                    <a:pt x="282" y="22"/>
                  </a:cubicBezTo>
                  <a:cubicBezTo>
                    <a:pt x="282" y="22"/>
                    <a:pt x="281" y="23"/>
                    <a:pt x="280" y="23"/>
                  </a:cubicBezTo>
                  <a:cubicBezTo>
                    <a:pt x="278" y="24"/>
                    <a:pt x="277" y="25"/>
                    <a:pt x="277" y="25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8" y="163"/>
                    <a:pt x="34" y="164"/>
                    <a:pt x="34" y="163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57"/>
                    <a:pt x="30" y="157"/>
                    <a:pt x="25" y="160"/>
                  </a:cubicBezTo>
                  <a:cubicBezTo>
                    <a:pt x="20" y="163"/>
                    <a:pt x="18" y="166"/>
                    <a:pt x="18" y="169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3"/>
                    <a:pt x="18" y="175"/>
                    <a:pt x="17" y="175"/>
                  </a:cubicBezTo>
                  <a:cubicBezTo>
                    <a:pt x="17" y="175"/>
                    <a:pt x="16" y="176"/>
                    <a:pt x="16" y="176"/>
                  </a:cubicBezTo>
                  <a:cubicBezTo>
                    <a:pt x="15" y="176"/>
                    <a:pt x="14" y="177"/>
                    <a:pt x="13" y="177"/>
                  </a:cubicBezTo>
                  <a:cubicBezTo>
                    <a:pt x="12" y="178"/>
                    <a:pt x="11" y="179"/>
                    <a:pt x="9" y="180"/>
                  </a:cubicBezTo>
                  <a:cubicBezTo>
                    <a:pt x="8" y="180"/>
                    <a:pt x="6" y="180"/>
                    <a:pt x="5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6"/>
                    <a:pt x="2" y="176"/>
                    <a:pt x="2" y="175"/>
                  </a:cubicBezTo>
                  <a:cubicBezTo>
                    <a:pt x="2" y="174"/>
                    <a:pt x="2" y="173"/>
                    <a:pt x="1" y="172"/>
                  </a:cubicBezTo>
                  <a:cubicBezTo>
                    <a:pt x="1" y="171"/>
                    <a:pt x="1" y="170"/>
                    <a:pt x="1" y="169"/>
                  </a:cubicBezTo>
                  <a:cubicBezTo>
                    <a:pt x="1" y="169"/>
                    <a:pt x="1" y="168"/>
                    <a:pt x="1" y="168"/>
                  </a:cubicBezTo>
                  <a:cubicBezTo>
                    <a:pt x="1" y="167"/>
                    <a:pt x="1" y="167"/>
                    <a:pt x="0" y="166"/>
                  </a:cubicBezTo>
                  <a:cubicBezTo>
                    <a:pt x="0" y="165"/>
                    <a:pt x="0" y="164"/>
                    <a:pt x="0" y="163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9" y="9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ïṥḷîḑê">
              <a:extLst>
                <a:ext uri="{FF2B5EF4-FFF2-40B4-BE49-F238E27FC236}">
                  <a16:creationId xmlns:a16="http://schemas.microsoft.com/office/drawing/2014/main" id="{91FFAABC-6618-4380-82BF-880E0F71E71E}"/>
                </a:ext>
              </a:extLst>
            </p:cNvPr>
            <p:cNvSpPr/>
            <p:nvPr/>
          </p:nvSpPr>
          <p:spPr bwMode="auto">
            <a:xfrm>
              <a:off x="5759000" y="3588448"/>
              <a:ext cx="1910592" cy="1111263"/>
            </a:xfrm>
            <a:custGeom>
              <a:avLst/>
              <a:gdLst>
                <a:gd name="T0" fmla="*/ 0 w 660"/>
                <a:gd name="T1" fmla="*/ 170 h 385"/>
                <a:gd name="T2" fmla="*/ 374 w 660"/>
                <a:gd name="T3" fmla="*/ 385 h 385"/>
                <a:gd name="T4" fmla="*/ 656 w 660"/>
                <a:gd name="T5" fmla="*/ 222 h 385"/>
                <a:gd name="T6" fmla="*/ 656 w 660"/>
                <a:gd name="T7" fmla="*/ 214 h 385"/>
                <a:gd name="T8" fmla="*/ 286 w 660"/>
                <a:gd name="T9" fmla="*/ 0 h 385"/>
                <a:gd name="T10" fmla="*/ 38 w 660"/>
                <a:gd name="T11" fmla="*/ 143 h 385"/>
                <a:gd name="T12" fmla="*/ 38 w 660"/>
                <a:gd name="T13" fmla="*/ 143 h 385"/>
                <a:gd name="T14" fmla="*/ 32 w 660"/>
                <a:gd name="T15" fmla="*/ 147 h 385"/>
                <a:gd name="T16" fmla="*/ 30 w 660"/>
                <a:gd name="T17" fmla="*/ 150 h 385"/>
                <a:gd name="T18" fmla="*/ 30 w 660"/>
                <a:gd name="T19" fmla="*/ 153 h 385"/>
                <a:gd name="T20" fmla="*/ 22 w 660"/>
                <a:gd name="T21" fmla="*/ 163 h 385"/>
                <a:gd name="T22" fmla="*/ 21 w 660"/>
                <a:gd name="T23" fmla="*/ 163 h 385"/>
                <a:gd name="T24" fmla="*/ 13 w 660"/>
                <a:gd name="T25" fmla="*/ 158 h 385"/>
                <a:gd name="T26" fmla="*/ 9 w 660"/>
                <a:gd name="T27" fmla="*/ 160 h 385"/>
                <a:gd name="T28" fmla="*/ 8 w 660"/>
                <a:gd name="T29" fmla="*/ 161 h 385"/>
                <a:gd name="T30" fmla="*/ 8 w 660"/>
                <a:gd name="T31" fmla="*/ 161 h 385"/>
                <a:gd name="T32" fmla="*/ 5 w 660"/>
                <a:gd name="T33" fmla="*/ 162 h 385"/>
                <a:gd name="T34" fmla="*/ 0 w 660"/>
                <a:gd name="T35" fmla="*/ 17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0" h="385">
                  <a:moveTo>
                    <a:pt x="0" y="170"/>
                  </a:moveTo>
                  <a:cubicBezTo>
                    <a:pt x="374" y="385"/>
                    <a:pt x="374" y="385"/>
                    <a:pt x="374" y="385"/>
                  </a:cubicBezTo>
                  <a:cubicBezTo>
                    <a:pt x="656" y="222"/>
                    <a:pt x="656" y="222"/>
                    <a:pt x="656" y="222"/>
                  </a:cubicBezTo>
                  <a:cubicBezTo>
                    <a:pt x="660" y="220"/>
                    <a:pt x="660" y="216"/>
                    <a:pt x="656" y="214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6" y="145"/>
                    <a:pt x="32" y="147"/>
                    <a:pt x="32" y="147"/>
                  </a:cubicBezTo>
                  <a:cubicBezTo>
                    <a:pt x="31" y="148"/>
                    <a:pt x="30" y="150"/>
                    <a:pt x="30" y="150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5"/>
                    <a:pt x="26" y="160"/>
                    <a:pt x="22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3" y="164"/>
                    <a:pt x="2" y="166"/>
                    <a:pt x="0" y="170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iṥļîḍè">
              <a:extLst>
                <a:ext uri="{FF2B5EF4-FFF2-40B4-BE49-F238E27FC236}">
                  <a16:creationId xmlns:a16="http://schemas.microsoft.com/office/drawing/2014/main" id="{B7B7D096-429A-4DE3-8F2A-2CA28FA871FB}"/>
                </a:ext>
              </a:extLst>
            </p:cNvPr>
            <p:cNvSpPr/>
            <p:nvPr/>
          </p:nvSpPr>
          <p:spPr bwMode="auto">
            <a:xfrm>
              <a:off x="7565150" y="4212315"/>
              <a:ext cx="34814" cy="22281"/>
            </a:xfrm>
            <a:custGeom>
              <a:avLst/>
              <a:gdLst>
                <a:gd name="T0" fmla="*/ 11 w 12"/>
                <a:gd name="T1" fmla="*/ 8 h 8"/>
                <a:gd name="T2" fmla="*/ 0 w 12"/>
                <a:gd name="T3" fmla="*/ 2 h 8"/>
                <a:gd name="T4" fmla="*/ 10 w 12"/>
                <a:gd name="T5" fmla="*/ 0 h 8"/>
                <a:gd name="T6" fmla="*/ 1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1" y="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2"/>
                    <a:pt x="12" y="5"/>
                    <a:pt x="11" y="8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îṥľiḓe">
              <a:extLst>
                <a:ext uri="{FF2B5EF4-FFF2-40B4-BE49-F238E27FC236}">
                  <a16:creationId xmlns:a16="http://schemas.microsoft.com/office/drawing/2014/main" id="{B64C2B25-3CD3-4813-A170-4F4D324747DF}"/>
                </a:ext>
              </a:extLst>
            </p:cNvPr>
            <p:cNvSpPr/>
            <p:nvPr/>
          </p:nvSpPr>
          <p:spPr bwMode="auto">
            <a:xfrm>
              <a:off x="7576291" y="4220670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4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4" y="0"/>
                  </a:cubicBezTo>
                </a:path>
              </a:pathLst>
            </a:custGeom>
            <a:solidFill>
              <a:srgbClr val="8FC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iŝḻîḋé">
              <a:extLst>
                <a:ext uri="{FF2B5EF4-FFF2-40B4-BE49-F238E27FC236}">
                  <a16:creationId xmlns:a16="http://schemas.microsoft.com/office/drawing/2014/main" id="{330A98AE-D642-4875-B82D-DF71071B76A8}"/>
                </a:ext>
              </a:extLst>
            </p:cNvPr>
            <p:cNvSpPr/>
            <p:nvPr/>
          </p:nvSpPr>
          <p:spPr bwMode="auto">
            <a:xfrm>
              <a:off x="5646203" y="3524390"/>
              <a:ext cx="1898059" cy="1155824"/>
            </a:xfrm>
            <a:custGeom>
              <a:avLst/>
              <a:gdLst>
                <a:gd name="T0" fmla="*/ 376 w 656"/>
                <a:gd name="T1" fmla="*/ 396 h 400"/>
                <a:gd name="T2" fmla="*/ 399 w 656"/>
                <a:gd name="T3" fmla="*/ 396 h 400"/>
                <a:gd name="T4" fmla="*/ 656 w 656"/>
                <a:gd name="T5" fmla="*/ 248 h 400"/>
                <a:gd name="T6" fmla="*/ 271 w 656"/>
                <a:gd name="T7" fmla="*/ 5 h 400"/>
                <a:gd name="T8" fmla="*/ 262 w 656"/>
                <a:gd name="T9" fmla="*/ 0 h 400"/>
                <a:gd name="T10" fmla="*/ 6 w 656"/>
                <a:gd name="T11" fmla="*/ 169 h 400"/>
                <a:gd name="T12" fmla="*/ 6 w 656"/>
                <a:gd name="T13" fmla="*/ 182 h 400"/>
                <a:gd name="T14" fmla="*/ 376 w 656"/>
                <a:gd name="T15" fmla="*/ 3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400">
                  <a:moveTo>
                    <a:pt x="376" y="396"/>
                  </a:moveTo>
                  <a:cubicBezTo>
                    <a:pt x="382" y="400"/>
                    <a:pt x="393" y="400"/>
                    <a:pt x="399" y="396"/>
                  </a:cubicBezTo>
                  <a:cubicBezTo>
                    <a:pt x="656" y="248"/>
                    <a:pt x="656" y="248"/>
                    <a:pt x="656" y="248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0" y="173"/>
                    <a:pt x="0" y="179"/>
                    <a:pt x="6" y="182"/>
                  </a:cubicBezTo>
                  <a:cubicBezTo>
                    <a:pt x="376" y="396"/>
                    <a:pt x="376" y="396"/>
                    <a:pt x="376" y="396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îṧlîde">
              <a:extLst>
                <a:ext uri="{FF2B5EF4-FFF2-40B4-BE49-F238E27FC236}">
                  <a16:creationId xmlns:a16="http://schemas.microsoft.com/office/drawing/2014/main" id="{373CFD67-7C84-4D40-B7FE-4FA57E1400B8}"/>
                </a:ext>
              </a:extLst>
            </p:cNvPr>
            <p:cNvSpPr/>
            <p:nvPr/>
          </p:nvSpPr>
          <p:spPr bwMode="auto">
            <a:xfrm>
              <a:off x="6921788" y="3798725"/>
              <a:ext cx="712990" cy="456760"/>
            </a:xfrm>
            <a:custGeom>
              <a:avLst/>
              <a:gdLst>
                <a:gd name="T0" fmla="*/ 31 w 246"/>
                <a:gd name="T1" fmla="*/ 0 h 158"/>
                <a:gd name="T2" fmla="*/ 225 w 246"/>
                <a:gd name="T3" fmla="*/ 131 h 158"/>
                <a:gd name="T4" fmla="*/ 121 w 246"/>
                <a:gd name="T5" fmla="*/ 52 h 158"/>
                <a:gd name="T6" fmla="*/ 179 w 246"/>
                <a:gd name="T7" fmla="*/ 18 h 158"/>
                <a:gd name="T8" fmla="*/ 246 w 246"/>
                <a:gd name="T9" fmla="*/ 57 h 158"/>
                <a:gd name="T10" fmla="*/ 246 w 246"/>
                <a:gd name="T11" fmla="*/ 127 h 158"/>
                <a:gd name="T12" fmla="*/ 237 w 246"/>
                <a:gd name="T13" fmla="*/ 140 h 158"/>
                <a:gd name="T14" fmla="*/ 224 w 246"/>
                <a:gd name="T15" fmla="*/ 144 h 158"/>
                <a:gd name="T16" fmla="*/ 206 w 246"/>
                <a:gd name="T17" fmla="*/ 158 h 158"/>
                <a:gd name="T18" fmla="*/ 0 w 246"/>
                <a:gd name="T19" fmla="*/ 18 h 158"/>
                <a:gd name="T20" fmla="*/ 31 w 246"/>
                <a:gd name="T2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158">
                  <a:moveTo>
                    <a:pt x="31" y="0"/>
                  </a:moveTo>
                  <a:cubicBezTo>
                    <a:pt x="225" y="131"/>
                    <a:pt x="225" y="131"/>
                    <a:pt x="225" y="131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121"/>
                    <a:pt x="246" y="127"/>
                  </a:cubicBezTo>
                  <a:cubicBezTo>
                    <a:pt x="246" y="133"/>
                    <a:pt x="240" y="141"/>
                    <a:pt x="237" y="140"/>
                  </a:cubicBezTo>
                  <a:cubicBezTo>
                    <a:pt x="237" y="140"/>
                    <a:pt x="232" y="141"/>
                    <a:pt x="224" y="144"/>
                  </a:cubicBezTo>
                  <a:cubicBezTo>
                    <a:pt x="217" y="148"/>
                    <a:pt x="206" y="158"/>
                    <a:pt x="206" y="1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ïş1îďê">
              <a:extLst>
                <a:ext uri="{FF2B5EF4-FFF2-40B4-BE49-F238E27FC236}">
                  <a16:creationId xmlns:a16="http://schemas.microsoft.com/office/drawing/2014/main" id="{AA8668A8-35F7-4205-93DA-E492442E0DE3}"/>
                </a:ext>
              </a:extLst>
            </p:cNvPr>
            <p:cNvSpPr/>
            <p:nvPr/>
          </p:nvSpPr>
          <p:spPr bwMode="auto">
            <a:xfrm>
              <a:off x="5648989" y="4032675"/>
              <a:ext cx="103049" cy="96087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10 h 33"/>
                <a:gd name="T4" fmla="*/ 5 w 36"/>
                <a:gd name="T5" fmla="*/ 16 h 33"/>
                <a:gd name="T6" fmla="*/ 5 w 36"/>
                <a:gd name="T7" fmla="*/ 16 h 33"/>
                <a:gd name="T8" fmla="*/ 34 w 36"/>
                <a:gd name="T9" fmla="*/ 33 h 33"/>
                <a:gd name="T10" fmla="*/ 36 w 36"/>
                <a:gd name="T11" fmla="*/ 24 h 33"/>
                <a:gd name="T12" fmla="*/ 5 w 36"/>
                <a:gd name="T13" fmla="*/ 6 h 33"/>
                <a:gd name="T14" fmla="*/ 2 w 36"/>
                <a:gd name="T15" fmla="*/ 4 h 33"/>
                <a:gd name="T16" fmla="*/ 1 w 36"/>
                <a:gd name="T17" fmla="*/ 3 h 33"/>
                <a:gd name="T18" fmla="*/ 0 w 36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4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0"/>
                    <a:pt x="35" y="27"/>
                    <a:pt x="36" y="2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D5E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ïṡļiďè">
              <a:extLst>
                <a:ext uri="{FF2B5EF4-FFF2-40B4-BE49-F238E27FC236}">
                  <a16:creationId xmlns:a16="http://schemas.microsoft.com/office/drawing/2014/main" id="{AF3B52C2-1325-4766-946C-647F780AE85D}"/>
                </a:ext>
              </a:extLst>
            </p:cNvPr>
            <p:cNvSpPr/>
            <p:nvPr/>
          </p:nvSpPr>
          <p:spPr bwMode="auto">
            <a:xfrm>
              <a:off x="6374512" y="4489435"/>
              <a:ext cx="394095" cy="217239"/>
            </a:xfrm>
            <a:custGeom>
              <a:avLst/>
              <a:gdLst>
                <a:gd name="T0" fmla="*/ 0 w 136"/>
                <a:gd name="T1" fmla="*/ 0 h 75"/>
                <a:gd name="T2" fmla="*/ 100 w 136"/>
                <a:gd name="T3" fmla="*/ 58 h 75"/>
                <a:gd name="T4" fmla="*/ 124 w 136"/>
                <a:gd name="T5" fmla="*/ 72 h 75"/>
                <a:gd name="T6" fmla="*/ 124 w 136"/>
                <a:gd name="T7" fmla="*/ 72 h 75"/>
                <a:gd name="T8" fmla="*/ 124 w 136"/>
                <a:gd name="T9" fmla="*/ 72 h 75"/>
                <a:gd name="T10" fmla="*/ 136 w 136"/>
                <a:gd name="T11" fmla="*/ 75 h 75"/>
                <a:gd name="T12" fmla="*/ 136 w 136"/>
                <a:gd name="T13" fmla="*/ 65 h 75"/>
                <a:gd name="T14" fmla="*/ 136 w 136"/>
                <a:gd name="T15" fmla="*/ 65 h 75"/>
                <a:gd name="T16" fmla="*/ 124 w 136"/>
                <a:gd name="T17" fmla="*/ 62 h 75"/>
                <a:gd name="T18" fmla="*/ 109 w 136"/>
                <a:gd name="T19" fmla="*/ 53 h 75"/>
                <a:gd name="T20" fmla="*/ 109 w 136"/>
                <a:gd name="T21" fmla="*/ 53 h 75"/>
                <a:gd name="T22" fmla="*/ 93 w 136"/>
                <a:gd name="T23" fmla="*/ 44 h 75"/>
                <a:gd name="T24" fmla="*/ 0 w 136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cubicBezTo>
                    <a:pt x="100" y="58"/>
                    <a:pt x="100" y="58"/>
                    <a:pt x="100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7" y="74"/>
                    <a:pt x="131" y="75"/>
                    <a:pt x="136" y="7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1" y="65"/>
                    <a:pt x="127" y="64"/>
                    <a:pt x="124" y="6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4" y="30"/>
                    <a:pt x="32" y="15"/>
                    <a:pt x="0" y="0"/>
                  </a:cubicBezTo>
                </a:path>
              </a:pathLst>
            </a:custGeom>
            <a:solidFill>
              <a:srgbClr val="1D3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šļíḑé">
              <a:extLst>
                <a:ext uri="{FF2B5EF4-FFF2-40B4-BE49-F238E27FC236}">
                  <a16:creationId xmlns:a16="http://schemas.microsoft.com/office/drawing/2014/main" id="{B164C66D-D518-48A7-8739-895DD1A99D2C}"/>
                </a:ext>
              </a:extLst>
            </p:cNvPr>
            <p:cNvSpPr/>
            <p:nvPr/>
          </p:nvSpPr>
          <p:spPr bwMode="auto">
            <a:xfrm>
              <a:off x="5746468" y="4102303"/>
              <a:ext cx="5570" cy="26459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9 h 9"/>
                <a:gd name="T4" fmla="*/ 0 w 2"/>
                <a:gd name="T5" fmla="*/ 9 h 9"/>
                <a:gd name="T6" fmla="*/ 2 w 2"/>
                <a:gd name="T7" fmla="*/ 0 h 9"/>
                <a:gd name="T8" fmla="*/ 2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2D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iš1íḋè">
              <a:extLst>
                <a:ext uri="{FF2B5EF4-FFF2-40B4-BE49-F238E27FC236}">
                  <a16:creationId xmlns:a16="http://schemas.microsoft.com/office/drawing/2014/main" id="{5C283D83-4C71-4840-84CF-495833BE9F11}"/>
                </a:ext>
              </a:extLst>
            </p:cNvPr>
            <p:cNvSpPr/>
            <p:nvPr/>
          </p:nvSpPr>
          <p:spPr bwMode="auto">
            <a:xfrm>
              <a:off x="5746468" y="4102303"/>
              <a:ext cx="898201" cy="513855"/>
            </a:xfrm>
            <a:custGeom>
              <a:avLst/>
              <a:gdLst>
                <a:gd name="T0" fmla="*/ 2 w 310"/>
                <a:gd name="T1" fmla="*/ 0 h 178"/>
                <a:gd name="T2" fmla="*/ 0 w 310"/>
                <a:gd name="T3" fmla="*/ 9 h 178"/>
                <a:gd name="T4" fmla="*/ 217 w 310"/>
                <a:gd name="T5" fmla="*/ 134 h 178"/>
                <a:gd name="T6" fmla="*/ 310 w 310"/>
                <a:gd name="T7" fmla="*/ 178 h 178"/>
                <a:gd name="T8" fmla="*/ 226 w 310"/>
                <a:gd name="T9" fmla="*/ 129 h 178"/>
                <a:gd name="T10" fmla="*/ 2 w 310"/>
                <a:gd name="T1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178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49" y="149"/>
                    <a:pt x="281" y="164"/>
                    <a:pt x="310" y="178"/>
                  </a:cubicBezTo>
                  <a:cubicBezTo>
                    <a:pt x="226" y="129"/>
                    <a:pt x="226" y="129"/>
                    <a:pt x="226" y="12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62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îslidê">
              <a:extLst>
                <a:ext uri="{FF2B5EF4-FFF2-40B4-BE49-F238E27FC236}">
                  <a16:creationId xmlns:a16="http://schemas.microsoft.com/office/drawing/2014/main" id="{0F94179D-5158-4EAA-929B-1359E92061E3}"/>
                </a:ext>
              </a:extLst>
            </p:cNvPr>
            <p:cNvSpPr/>
            <p:nvPr/>
          </p:nvSpPr>
          <p:spPr bwMode="auto">
            <a:xfrm>
              <a:off x="5648989" y="4029890"/>
              <a:ext cx="1119618" cy="647541"/>
            </a:xfrm>
            <a:custGeom>
              <a:avLst/>
              <a:gdLst>
                <a:gd name="T0" fmla="*/ 360 w 387"/>
                <a:gd name="T1" fmla="*/ 212 h 224"/>
                <a:gd name="T2" fmla="*/ 360 w 387"/>
                <a:gd name="T3" fmla="*/ 212 h 224"/>
                <a:gd name="T4" fmla="*/ 375 w 387"/>
                <a:gd name="T5" fmla="*/ 221 h 224"/>
                <a:gd name="T6" fmla="*/ 387 w 387"/>
                <a:gd name="T7" fmla="*/ 224 h 224"/>
                <a:gd name="T8" fmla="*/ 387 w 387"/>
                <a:gd name="T9" fmla="*/ 224 h 224"/>
                <a:gd name="T10" fmla="*/ 387 w 387"/>
                <a:gd name="T11" fmla="*/ 224 h 224"/>
                <a:gd name="T12" fmla="*/ 375 w 387"/>
                <a:gd name="T13" fmla="*/ 221 h 224"/>
                <a:gd name="T14" fmla="*/ 360 w 387"/>
                <a:gd name="T15" fmla="*/ 212 h 224"/>
                <a:gd name="T16" fmla="*/ 2 w 387"/>
                <a:gd name="T17" fmla="*/ 5 h 224"/>
                <a:gd name="T18" fmla="*/ 5 w 387"/>
                <a:gd name="T19" fmla="*/ 7 h 224"/>
                <a:gd name="T20" fmla="*/ 36 w 387"/>
                <a:gd name="T21" fmla="*/ 25 h 224"/>
                <a:gd name="T22" fmla="*/ 36 w 387"/>
                <a:gd name="T23" fmla="*/ 25 h 224"/>
                <a:gd name="T24" fmla="*/ 260 w 387"/>
                <a:gd name="T25" fmla="*/ 154 h 224"/>
                <a:gd name="T26" fmla="*/ 5 w 387"/>
                <a:gd name="T27" fmla="*/ 7 h 224"/>
                <a:gd name="T28" fmla="*/ 2 w 387"/>
                <a:gd name="T29" fmla="*/ 5 h 224"/>
                <a:gd name="T30" fmla="*/ 0 w 387"/>
                <a:gd name="T31" fmla="*/ 0 h 224"/>
                <a:gd name="T32" fmla="*/ 0 w 387"/>
                <a:gd name="T33" fmla="*/ 1 h 224"/>
                <a:gd name="T34" fmla="*/ 1 w 387"/>
                <a:gd name="T35" fmla="*/ 4 h 224"/>
                <a:gd name="T36" fmla="*/ 0 w 387"/>
                <a:gd name="T3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7" h="224">
                  <a:moveTo>
                    <a:pt x="360" y="212"/>
                  </a:moveTo>
                  <a:cubicBezTo>
                    <a:pt x="360" y="212"/>
                    <a:pt x="360" y="212"/>
                    <a:pt x="360" y="212"/>
                  </a:cubicBezTo>
                  <a:cubicBezTo>
                    <a:pt x="375" y="221"/>
                    <a:pt x="375" y="221"/>
                    <a:pt x="375" y="221"/>
                  </a:cubicBezTo>
                  <a:cubicBezTo>
                    <a:pt x="378" y="223"/>
                    <a:pt x="382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moveTo>
                    <a:pt x="2" y="5"/>
                  </a:moveTo>
                  <a:cubicBezTo>
                    <a:pt x="3" y="6"/>
                    <a:pt x="4" y="6"/>
                    <a:pt x="5" y="7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6"/>
                    <a:pt x="2" y="5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20C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îśľîḓè">
              <a:extLst>
                <a:ext uri="{FF2B5EF4-FFF2-40B4-BE49-F238E27FC236}">
                  <a16:creationId xmlns:a16="http://schemas.microsoft.com/office/drawing/2014/main" id="{1CA6F662-CE9F-4DA3-BC57-4DEBE4DC4AF5}"/>
                </a:ext>
              </a:extLst>
            </p:cNvPr>
            <p:cNvSpPr/>
            <p:nvPr/>
          </p:nvSpPr>
          <p:spPr bwMode="auto">
            <a:xfrm>
              <a:off x="6768606" y="4000646"/>
              <a:ext cx="724131" cy="647541"/>
            </a:xfrm>
            <a:custGeom>
              <a:avLst/>
              <a:gdLst>
                <a:gd name="T0" fmla="*/ 0 w 250"/>
                <a:gd name="T1" fmla="*/ 144 h 224"/>
                <a:gd name="T2" fmla="*/ 0 w 250"/>
                <a:gd name="T3" fmla="*/ 224 h 224"/>
                <a:gd name="T4" fmla="*/ 7 w 250"/>
                <a:gd name="T5" fmla="*/ 223 h 224"/>
                <a:gd name="T6" fmla="*/ 35 w 250"/>
                <a:gd name="T7" fmla="*/ 206 h 224"/>
                <a:gd name="T8" fmla="*/ 250 w 250"/>
                <a:gd name="T9" fmla="*/ 83 h 224"/>
                <a:gd name="T10" fmla="*/ 250 w 250"/>
                <a:gd name="T11" fmla="*/ 0 h 224"/>
                <a:gd name="T12" fmla="*/ 0 w 250"/>
                <a:gd name="T13" fmla="*/ 14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224">
                  <a:moveTo>
                    <a:pt x="0" y="144"/>
                  </a:moveTo>
                  <a:cubicBezTo>
                    <a:pt x="0" y="224"/>
                    <a:pt x="0" y="224"/>
                    <a:pt x="0" y="224"/>
                  </a:cubicBezTo>
                  <a:cubicBezTo>
                    <a:pt x="2" y="224"/>
                    <a:pt x="5" y="224"/>
                    <a:pt x="7" y="223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şļîḋè">
              <a:extLst>
                <a:ext uri="{FF2B5EF4-FFF2-40B4-BE49-F238E27FC236}">
                  <a16:creationId xmlns:a16="http://schemas.microsoft.com/office/drawing/2014/main" id="{DC4FCFDA-D8F2-45BF-8BB6-1D0CF0452F3C}"/>
                </a:ext>
              </a:extLst>
            </p:cNvPr>
            <p:cNvSpPr/>
            <p:nvPr/>
          </p:nvSpPr>
          <p:spPr bwMode="auto">
            <a:xfrm>
              <a:off x="5679625" y="3812651"/>
              <a:ext cx="1088982" cy="835536"/>
            </a:xfrm>
            <a:custGeom>
              <a:avLst/>
              <a:gdLst>
                <a:gd name="T0" fmla="*/ 0 w 376"/>
                <a:gd name="T1" fmla="*/ 0 h 289"/>
                <a:gd name="T2" fmla="*/ 0 w 376"/>
                <a:gd name="T3" fmla="*/ 67 h 289"/>
                <a:gd name="T4" fmla="*/ 8 w 376"/>
                <a:gd name="T5" fmla="*/ 80 h 289"/>
                <a:gd name="T6" fmla="*/ 340 w 376"/>
                <a:gd name="T7" fmla="*/ 271 h 289"/>
                <a:gd name="T8" fmla="*/ 368 w 376"/>
                <a:gd name="T9" fmla="*/ 288 h 289"/>
                <a:gd name="T10" fmla="*/ 376 w 376"/>
                <a:gd name="T11" fmla="*/ 289 h 289"/>
                <a:gd name="T12" fmla="*/ 376 w 376"/>
                <a:gd name="T13" fmla="*/ 215 h 289"/>
                <a:gd name="T14" fmla="*/ 0 w 376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6" h="289">
                  <a:moveTo>
                    <a:pt x="0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7"/>
                    <a:pt x="8" y="80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0" y="289"/>
                    <a:pt x="373" y="289"/>
                    <a:pt x="376" y="289"/>
                  </a:cubicBezTo>
                  <a:cubicBezTo>
                    <a:pt x="376" y="215"/>
                    <a:pt x="376" y="215"/>
                    <a:pt x="376" y="2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îşḷîḍè">
              <a:extLst>
                <a:ext uri="{FF2B5EF4-FFF2-40B4-BE49-F238E27FC236}">
                  <a16:creationId xmlns:a16="http://schemas.microsoft.com/office/drawing/2014/main" id="{CB6FF8A8-3363-4664-B1F1-D7806C04638D}"/>
                </a:ext>
              </a:extLst>
            </p:cNvPr>
            <p:cNvSpPr/>
            <p:nvPr/>
          </p:nvSpPr>
          <p:spPr bwMode="auto">
            <a:xfrm>
              <a:off x="7492737" y="3949122"/>
              <a:ext cx="89124" cy="292438"/>
            </a:xfrm>
            <a:custGeom>
              <a:avLst/>
              <a:gdLst>
                <a:gd name="T0" fmla="*/ 0 w 31"/>
                <a:gd name="T1" fmla="*/ 101 h 101"/>
                <a:gd name="T2" fmla="*/ 3 w 31"/>
                <a:gd name="T3" fmla="*/ 92 h 101"/>
                <a:gd name="T4" fmla="*/ 13 w 31"/>
                <a:gd name="T5" fmla="*/ 83 h 101"/>
                <a:gd name="T6" fmla="*/ 24 w 31"/>
                <a:gd name="T7" fmla="*/ 80 h 101"/>
                <a:gd name="T8" fmla="*/ 31 w 31"/>
                <a:gd name="T9" fmla="*/ 82 h 101"/>
                <a:gd name="T10" fmla="*/ 31 w 31"/>
                <a:gd name="T11" fmla="*/ 0 h 101"/>
                <a:gd name="T12" fmla="*/ 0 w 31"/>
                <a:gd name="T13" fmla="*/ 18 h 101"/>
                <a:gd name="T14" fmla="*/ 0 w 31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01">
                  <a:moveTo>
                    <a:pt x="0" y="101"/>
                  </a:moveTo>
                  <a:cubicBezTo>
                    <a:pt x="0" y="98"/>
                    <a:pt x="1" y="95"/>
                    <a:pt x="3" y="92"/>
                  </a:cubicBezTo>
                  <a:cubicBezTo>
                    <a:pt x="6" y="89"/>
                    <a:pt x="9" y="85"/>
                    <a:pt x="13" y="83"/>
                  </a:cubicBezTo>
                  <a:cubicBezTo>
                    <a:pt x="16" y="82"/>
                    <a:pt x="20" y="80"/>
                    <a:pt x="24" y="80"/>
                  </a:cubicBezTo>
                  <a:cubicBezTo>
                    <a:pt x="27" y="80"/>
                    <a:pt x="29" y="80"/>
                    <a:pt x="31" y="8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01"/>
                    <a:pt x="0" y="101"/>
                    <a:pt x="0" y="101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iślîḓe">
              <a:extLst>
                <a:ext uri="{FF2B5EF4-FFF2-40B4-BE49-F238E27FC236}">
                  <a16:creationId xmlns:a16="http://schemas.microsoft.com/office/drawing/2014/main" id="{5B6625B4-ABCF-4438-B0A6-36ABE252F96A}"/>
                </a:ext>
              </a:extLst>
            </p:cNvPr>
            <p:cNvSpPr/>
            <p:nvPr/>
          </p:nvSpPr>
          <p:spPr bwMode="auto">
            <a:xfrm>
              <a:off x="7492737" y="4010394"/>
              <a:ext cx="34814" cy="231165"/>
            </a:xfrm>
            <a:custGeom>
              <a:avLst/>
              <a:gdLst>
                <a:gd name="T0" fmla="*/ 12 w 12"/>
                <a:gd name="T1" fmla="*/ 63 h 80"/>
                <a:gd name="T2" fmla="*/ 3 w 12"/>
                <a:gd name="T3" fmla="*/ 71 h 80"/>
                <a:gd name="T4" fmla="*/ 0 w 12"/>
                <a:gd name="T5" fmla="*/ 80 h 80"/>
                <a:gd name="T6" fmla="*/ 0 w 12"/>
                <a:gd name="T7" fmla="*/ 0 h 80"/>
                <a:gd name="T8" fmla="*/ 12 w 12"/>
                <a:gd name="T9" fmla="*/ 0 h 80"/>
                <a:gd name="T10" fmla="*/ 12 w 12"/>
                <a:gd name="T11" fmla="*/ 6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0">
                  <a:moveTo>
                    <a:pt x="12" y="63"/>
                  </a:moveTo>
                  <a:cubicBezTo>
                    <a:pt x="9" y="65"/>
                    <a:pt x="5" y="68"/>
                    <a:pt x="3" y="71"/>
                  </a:cubicBezTo>
                  <a:cubicBezTo>
                    <a:pt x="1" y="74"/>
                    <a:pt x="0" y="77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63"/>
                    <a:pt x="12" y="63"/>
                    <a:pt x="12" y="6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ïṡḷîdê">
              <a:extLst>
                <a:ext uri="{FF2B5EF4-FFF2-40B4-BE49-F238E27FC236}">
                  <a16:creationId xmlns:a16="http://schemas.microsoft.com/office/drawing/2014/main" id="{86E35C63-63D9-45DE-848F-5B2E6698E154}"/>
                </a:ext>
              </a:extLst>
            </p:cNvPr>
            <p:cNvSpPr/>
            <p:nvPr/>
          </p:nvSpPr>
          <p:spPr bwMode="auto">
            <a:xfrm>
              <a:off x="6430214" y="3287655"/>
              <a:ext cx="1166965" cy="707420"/>
            </a:xfrm>
            <a:custGeom>
              <a:avLst/>
              <a:gdLst>
                <a:gd name="T0" fmla="*/ 0 w 403"/>
                <a:gd name="T1" fmla="*/ 15 h 245"/>
                <a:gd name="T2" fmla="*/ 385 w 403"/>
                <a:gd name="T3" fmla="*/ 236 h 245"/>
                <a:gd name="T4" fmla="*/ 385 w 403"/>
                <a:gd name="T5" fmla="*/ 242 h 245"/>
                <a:gd name="T6" fmla="*/ 393 w 403"/>
                <a:gd name="T7" fmla="*/ 243 h 245"/>
                <a:gd name="T8" fmla="*/ 402 w 403"/>
                <a:gd name="T9" fmla="*/ 231 h 245"/>
                <a:gd name="T10" fmla="*/ 403 w 403"/>
                <a:gd name="T11" fmla="*/ 226 h 245"/>
                <a:gd name="T12" fmla="*/ 12 w 403"/>
                <a:gd name="T13" fmla="*/ 0 h 245"/>
                <a:gd name="T14" fmla="*/ 10 w 403"/>
                <a:gd name="T15" fmla="*/ 0 h 245"/>
                <a:gd name="T16" fmla="*/ 9 w 403"/>
                <a:gd name="T17" fmla="*/ 2 h 245"/>
                <a:gd name="T18" fmla="*/ 9 w 403"/>
                <a:gd name="T19" fmla="*/ 4 h 245"/>
                <a:gd name="T20" fmla="*/ 0 w 403"/>
                <a:gd name="T21" fmla="*/ 1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5">
                  <a:moveTo>
                    <a:pt x="0" y="15"/>
                  </a:moveTo>
                  <a:cubicBezTo>
                    <a:pt x="385" y="236"/>
                    <a:pt x="385" y="236"/>
                    <a:pt x="385" y="236"/>
                  </a:cubicBezTo>
                  <a:cubicBezTo>
                    <a:pt x="385" y="236"/>
                    <a:pt x="385" y="239"/>
                    <a:pt x="385" y="242"/>
                  </a:cubicBezTo>
                  <a:cubicBezTo>
                    <a:pt x="385" y="244"/>
                    <a:pt x="389" y="245"/>
                    <a:pt x="393" y="243"/>
                  </a:cubicBezTo>
                  <a:cubicBezTo>
                    <a:pt x="398" y="240"/>
                    <a:pt x="402" y="236"/>
                    <a:pt x="402" y="231"/>
                  </a:cubicBezTo>
                  <a:cubicBezTo>
                    <a:pt x="403" y="226"/>
                    <a:pt x="403" y="226"/>
                    <a:pt x="403" y="2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5" y="12"/>
                    <a:pt x="0" y="1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îšľîḓé">
              <a:extLst>
                <a:ext uri="{FF2B5EF4-FFF2-40B4-BE49-F238E27FC236}">
                  <a16:creationId xmlns:a16="http://schemas.microsoft.com/office/drawing/2014/main" id="{AA54CE70-2F43-4EA2-A485-CBD014C0780D}"/>
                </a:ext>
              </a:extLst>
            </p:cNvPr>
            <p:cNvSpPr/>
            <p:nvPr/>
          </p:nvSpPr>
          <p:spPr bwMode="auto">
            <a:xfrm>
              <a:off x="5646203" y="3319685"/>
              <a:ext cx="1900844" cy="1088982"/>
            </a:xfrm>
            <a:custGeom>
              <a:avLst/>
              <a:gdLst>
                <a:gd name="T0" fmla="*/ 399 w 657"/>
                <a:gd name="T1" fmla="*/ 374 h 377"/>
                <a:gd name="T2" fmla="*/ 650 w 657"/>
                <a:gd name="T3" fmla="*/ 229 h 377"/>
                <a:gd name="T4" fmla="*/ 657 w 657"/>
                <a:gd name="T5" fmla="*/ 226 h 377"/>
                <a:gd name="T6" fmla="*/ 656 w 657"/>
                <a:gd name="T7" fmla="*/ 225 h 377"/>
                <a:gd name="T8" fmla="*/ 271 w 657"/>
                <a:gd name="T9" fmla="*/ 4 h 377"/>
                <a:gd name="T10" fmla="*/ 267 w 657"/>
                <a:gd name="T11" fmla="*/ 1 h 377"/>
                <a:gd name="T12" fmla="*/ 255 w 657"/>
                <a:gd name="T13" fmla="*/ 3 h 377"/>
                <a:gd name="T14" fmla="*/ 6 w 657"/>
                <a:gd name="T15" fmla="*/ 147 h 377"/>
                <a:gd name="T16" fmla="*/ 6 w 657"/>
                <a:gd name="T17" fmla="*/ 160 h 377"/>
                <a:gd name="T18" fmla="*/ 376 w 657"/>
                <a:gd name="T19" fmla="*/ 374 h 377"/>
                <a:gd name="T20" fmla="*/ 399 w 657"/>
                <a:gd name="T21" fmla="*/ 37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7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7"/>
                    <a:pt x="656" y="226"/>
                    <a:pt x="657" y="226"/>
                  </a:cubicBezTo>
                  <a:cubicBezTo>
                    <a:pt x="656" y="225"/>
                    <a:pt x="656" y="225"/>
                    <a:pt x="656" y="225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2"/>
                    <a:pt x="267" y="1"/>
                  </a:cubicBezTo>
                  <a:cubicBezTo>
                    <a:pt x="265" y="0"/>
                    <a:pt x="259" y="0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0"/>
                    <a:pt x="0" y="156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7"/>
                    <a:pt x="393" y="377"/>
                    <a:pt x="399" y="374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ïŝ1ídé">
              <a:extLst>
                <a:ext uri="{FF2B5EF4-FFF2-40B4-BE49-F238E27FC236}">
                  <a16:creationId xmlns:a16="http://schemas.microsoft.com/office/drawing/2014/main" id="{4619322C-318F-4A23-AF1A-DC0DAA9CA015}"/>
                </a:ext>
              </a:extLst>
            </p:cNvPr>
            <p:cNvSpPr/>
            <p:nvPr/>
          </p:nvSpPr>
          <p:spPr bwMode="auto">
            <a:xfrm>
              <a:off x="6459458" y="3261197"/>
              <a:ext cx="1186461" cy="714384"/>
            </a:xfrm>
            <a:custGeom>
              <a:avLst/>
              <a:gdLst>
                <a:gd name="T0" fmla="*/ 0 w 410"/>
                <a:gd name="T1" fmla="*/ 9 h 247"/>
                <a:gd name="T2" fmla="*/ 2 w 410"/>
                <a:gd name="T3" fmla="*/ 9 h 247"/>
                <a:gd name="T4" fmla="*/ 393 w 410"/>
                <a:gd name="T5" fmla="*/ 235 h 247"/>
                <a:gd name="T6" fmla="*/ 394 w 410"/>
                <a:gd name="T7" fmla="*/ 234 h 247"/>
                <a:gd name="T8" fmla="*/ 395 w 410"/>
                <a:gd name="T9" fmla="*/ 234 h 247"/>
                <a:gd name="T10" fmla="*/ 398 w 410"/>
                <a:gd name="T11" fmla="*/ 232 h 247"/>
                <a:gd name="T12" fmla="*/ 401 w 410"/>
                <a:gd name="T13" fmla="*/ 230 h 247"/>
                <a:gd name="T14" fmla="*/ 406 w 410"/>
                <a:gd name="T15" fmla="*/ 230 h 247"/>
                <a:gd name="T16" fmla="*/ 406 w 410"/>
                <a:gd name="T17" fmla="*/ 231 h 247"/>
                <a:gd name="T18" fmla="*/ 407 w 410"/>
                <a:gd name="T19" fmla="*/ 232 h 247"/>
                <a:gd name="T20" fmla="*/ 408 w 410"/>
                <a:gd name="T21" fmla="*/ 235 h 247"/>
                <a:gd name="T22" fmla="*/ 409 w 410"/>
                <a:gd name="T23" fmla="*/ 237 h 247"/>
                <a:gd name="T24" fmla="*/ 410 w 410"/>
                <a:gd name="T25" fmla="*/ 240 h 247"/>
                <a:gd name="T26" fmla="*/ 410 w 410"/>
                <a:gd name="T27" fmla="*/ 242 h 247"/>
                <a:gd name="T28" fmla="*/ 410 w 410"/>
                <a:gd name="T29" fmla="*/ 243 h 247"/>
                <a:gd name="T30" fmla="*/ 410 w 410"/>
                <a:gd name="T31" fmla="*/ 247 h 247"/>
                <a:gd name="T32" fmla="*/ 410 w 410"/>
                <a:gd name="T33" fmla="*/ 236 h 247"/>
                <a:gd name="T34" fmla="*/ 399 w 410"/>
                <a:gd name="T35" fmla="*/ 218 h 247"/>
                <a:gd name="T36" fmla="*/ 29 w 410"/>
                <a:gd name="T37" fmla="*/ 4 h 247"/>
                <a:gd name="T38" fmla="*/ 8 w 410"/>
                <a:gd name="T39" fmla="*/ 3 h 247"/>
                <a:gd name="T40" fmla="*/ 4 w 410"/>
                <a:gd name="T41" fmla="*/ 6 h 247"/>
                <a:gd name="T42" fmla="*/ 3 w 410"/>
                <a:gd name="T43" fmla="*/ 6 h 247"/>
                <a:gd name="T44" fmla="*/ 1 w 410"/>
                <a:gd name="T45" fmla="*/ 7 h 247"/>
                <a:gd name="T46" fmla="*/ 1 w 410"/>
                <a:gd name="T47" fmla="*/ 7 h 247"/>
                <a:gd name="T48" fmla="*/ 0 w 410"/>
                <a:gd name="T49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7">
                  <a:moveTo>
                    <a:pt x="0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5"/>
                    <a:pt x="394" y="234"/>
                  </a:cubicBezTo>
                  <a:cubicBezTo>
                    <a:pt x="394" y="234"/>
                    <a:pt x="395" y="234"/>
                    <a:pt x="395" y="234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9" y="231"/>
                    <a:pt x="400" y="231"/>
                    <a:pt x="401" y="230"/>
                  </a:cubicBezTo>
                  <a:cubicBezTo>
                    <a:pt x="403" y="229"/>
                    <a:pt x="404" y="229"/>
                    <a:pt x="406" y="230"/>
                  </a:cubicBezTo>
                  <a:cubicBezTo>
                    <a:pt x="406" y="231"/>
                    <a:pt x="406" y="231"/>
                    <a:pt x="406" y="231"/>
                  </a:cubicBezTo>
                  <a:cubicBezTo>
                    <a:pt x="407" y="231"/>
                    <a:pt x="407" y="232"/>
                    <a:pt x="407" y="232"/>
                  </a:cubicBezTo>
                  <a:cubicBezTo>
                    <a:pt x="408" y="233"/>
                    <a:pt x="408" y="234"/>
                    <a:pt x="408" y="235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1"/>
                    <a:pt x="410" y="241"/>
                    <a:pt x="410" y="242"/>
                  </a:cubicBezTo>
                  <a:cubicBezTo>
                    <a:pt x="410" y="242"/>
                    <a:pt x="410" y="243"/>
                    <a:pt x="410" y="243"/>
                  </a:cubicBezTo>
                  <a:cubicBezTo>
                    <a:pt x="410" y="244"/>
                    <a:pt x="410" y="246"/>
                    <a:pt x="410" y="247"/>
                  </a:cubicBezTo>
                  <a:cubicBezTo>
                    <a:pt x="410" y="236"/>
                    <a:pt x="410" y="236"/>
                    <a:pt x="410" y="236"/>
                  </a:cubicBezTo>
                  <a:cubicBezTo>
                    <a:pt x="410" y="230"/>
                    <a:pt x="405" y="222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1"/>
                    <a:pt x="13" y="0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iṥļîḓè">
              <a:extLst>
                <a:ext uri="{FF2B5EF4-FFF2-40B4-BE49-F238E27FC236}">
                  <a16:creationId xmlns:a16="http://schemas.microsoft.com/office/drawing/2014/main" id="{37660B9F-9DF4-4BE0-B002-4A0617A263EC}"/>
                </a:ext>
              </a:extLst>
            </p:cNvPr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11 w 303"/>
                <a:gd name="T1" fmla="*/ 181 h 194"/>
                <a:gd name="T2" fmla="*/ 26 w 303"/>
                <a:gd name="T3" fmla="*/ 172 h 194"/>
                <a:gd name="T4" fmla="*/ 259 w 303"/>
                <a:gd name="T5" fmla="*/ 38 h 194"/>
                <a:gd name="T6" fmla="*/ 262 w 303"/>
                <a:gd name="T7" fmla="*/ 30 h 194"/>
                <a:gd name="T8" fmla="*/ 272 w 303"/>
                <a:gd name="T9" fmla="*/ 21 h 194"/>
                <a:gd name="T10" fmla="*/ 283 w 303"/>
                <a:gd name="T11" fmla="*/ 17 h 194"/>
                <a:gd name="T12" fmla="*/ 290 w 303"/>
                <a:gd name="T13" fmla="*/ 20 h 194"/>
                <a:gd name="T14" fmla="*/ 294 w 303"/>
                <a:gd name="T15" fmla="*/ 0 h 194"/>
                <a:gd name="T16" fmla="*/ 303 w 303"/>
                <a:gd name="T17" fmla="*/ 0 h 194"/>
                <a:gd name="T18" fmla="*/ 294 w 303"/>
                <a:gd name="T19" fmla="*/ 27 h 194"/>
                <a:gd name="T20" fmla="*/ 290 w 303"/>
                <a:gd name="T21" fmla="*/ 30 h 194"/>
                <a:gd name="T22" fmla="*/ 285 w 303"/>
                <a:gd name="T23" fmla="*/ 30 h 194"/>
                <a:gd name="T24" fmla="*/ 285 w 303"/>
                <a:gd name="T25" fmla="*/ 28 h 194"/>
                <a:gd name="T26" fmla="*/ 276 w 303"/>
                <a:gd name="T27" fmla="*/ 28 h 194"/>
                <a:gd name="T28" fmla="*/ 268 w 303"/>
                <a:gd name="T29" fmla="*/ 38 h 194"/>
                <a:gd name="T30" fmla="*/ 268 w 303"/>
                <a:gd name="T31" fmla="*/ 41 h 194"/>
                <a:gd name="T32" fmla="*/ 260 w 303"/>
                <a:gd name="T33" fmla="*/ 47 h 194"/>
                <a:gd name="T34" fmla="*/ 35 w 303"/>
                <a:gd name="T35" fmla="*/ 177 h 194"/>
                <a:gd name="T36" fmla="*/ 11 w 303"/>
                <a:gd name="T37" fmla="*/ 191 h 194"/>
                <a:gd name="T38" fmla="*/ 11 w 303"/>
                <a:gd name="T39" fmla="*/ 191 h 194"/>
                <a:gd name="T40" fmla="*/ 0 w 303"/>
                <a:gd name="T41" fmla="*/ 194 h 194"/>
                <a:gd name="T42" fmla="*/ 0 w 303"/>
                <a:gd name="T43" fmla="*/ 184 h 194"/>
                <a:gd name="T44" fmla="*/ 11 w 303"/>
                <a:gd name="T45" fmla="*/ 18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94">
                  <a:moveTo>
                    <a:pt x="11" y="181"/>
                  </a:moveTo>
                  <a:cubicBezTo>
                    <a:pt x="26" y="172"/>
                    <a:pt x="26" y="172"/>
                    <a:pt x="26" y="172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9" y="35"/>
                    <a:pt x="260" y="32"/>
                    <a:pt x="262" y="30"/>
                  </a:cubicBezTo>
                  <a:cubicBezTo>
                    <a:pt x="265" y="26"/>
                    <a:pt x="269" y="23"/>
                    <a:pt x="272" y="21"/>
                  </a:cubicBezTo>
                  <a:cubicBezTo>
                    <a:pt x="275" y="19"/>
                    <a:pt x="279" y="17"/>
                    <a:pt x="283" y="17"/>
                  </a:cubicBezTo>
                  <a:cubicBezTo>
                    <a:pt x="286" y="17"/>
                    <a:pt x="288" y="18"/>
                    <a:pt x="290" y="20"/>
                  </a:cubicBezTo>
                  <a:cubicBezTo>
                    <a:pt x="292" y="18"/>
                    <a:pt x="294" y="10"/>
                    <a:pt x="294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03" y="12"/>
                    <a:pt x="299" y="25"/>
                    <a:pt x="294" y="27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7" y="32"/>
                    <a:pt x="285" y="32"/>
                    <a:pt x="285" y="30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5"/>
                    <a:pt x="281" y="25"/>
                    <a:pt x="276" y="28"/>
                  </a:cubicBezTo>
                  <a:cubicBezTo>
                    <a:pt x="272" y="31"/>
                    <a:pt x="268" y="36"/>
                    <a:pt x="268" y="38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2"/>
                    <a:pt x="264" y="45"/>
                    <a:pt x="260" y="4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8" y="193"/>
                    <a:pt x="4" y="194"/>
                    <a:pt x="0" y="19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4" y="184"/>
                    <a:pt x="8" y="183"/>
                    <a:pt x="11" y="181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îšḷïdê">
              <a:extLst>
                <a:ext uri="{FF2B5EF4-FFF2-40B4-BE49-F238E27FC236}">
                  <a16:creationId xmlns:a16="http://schemas.microsoft.com/office/drawing/2014/main" id="{7DCAD7C8-BFDC-4518-A65F-9CA16B05F2F2}"/>
                </a:ext>
              </a:extLst>
            </p:cNvPr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11 w 303"/>
                <a:gd name="T1" fmla="*/ 165 h 177"/>
                <a:gd name="T2" fmla="*/ 11 w 303"/>
                <a:gd name="T3" fmla="*/ 165 h 177"/>
                <a:gd name="T4" fmla="*/ 26 w 303"/>
                <a:gd name="T5" fmla="*/ 156 h 177"/>
                <a:gd name="T6" fmla="*/ 205 w 303"/>
                <a:gd name="T7" fmla="*/ 53 h 177"/>
                <a:gd name="T8" fmla="*/ 262 w 303"/>
                <a:gd name="T9" fmla="*/ 20 h 177"/>
                <a:gd name="T10" fmla="*/ 269 w 303"/>
                <a:gd name="T11" fmla="*/ 18 h 177"/>
                <a:gd name="T12" fmla="*/ 269 w 303"/>
                <a:gd name="T13" fmla="*/ 18 h 177"/>
                <a:gd name="T14" fmla="*/ 269 w 303"/>
                <a:gd name="T15" fmla="*/ 20 h 177"/>
                <a:gd name="T16" fmla="*/ 278 w 303"/>
                <a:gd name="T17" fmla="*/ 20 h 177"/>
                <a:gd name="T18" fmla="*/ 285 w 303"/>
                <a:gd name="T19" fmla="*/ 11 h 177"/>
                <a:gd name="T20" fmla="*/ 285 w 303"/>
                <a:gd name="T21" fmla="*/ 9 h 177"/>
                <a:gd name="T22" fmla="*/ 287 w 303"/>
                <a:gd name="T23" fmla="*/ 5 h 177"/>
                <a:gd name="T24" fmla="*/ 288 w 303"/>
                <a:gd name="T25" fmla="*/ 5 h 177"/>
                <a:gd name="T26" fmla="*/ 291 w 303"/>
                <a:gd name="T27" fmla="*/ 3 h 177"/>
                <a:gd name="T28" fmla="*/ 294 w 303"/>
                <a:gd name="T29" fmla="*/ 1 h 177"/>
                <a:gd name="T30" fmla="*/ 299 w 303"/>
                <a:gd name="T31" fmla="*/ 1 h 177"/>
                <a:gd name="T32" fmla="*/ 299 w 303"/>
                <a:gd name="T33" fmla="*/ 2 h 177"/>
                <a:gd name="T34" fmla="*/ 300 w 303"/>
                <a:gd name="T35" fmla="*/ 3 h 177"/>
                <a:gd name="T36" fmla="*/ 300 w 303"/>
                <a:gd name="T37" fmla="*/ 3 h 177"/>
                <a:gd name="T38" fmla="*/ 301 w 303"/>
                <a:gd name="T39" fmla="*/ 6 h 177"/>
                <a:gd name="T40" fmla="*/ 302 w 303"/>
                <a:gd name="T41" fmla="*/ 8 h 177"/>
                <a:gd name="T42" fmla="*/ 303 w 303"/>
                <a:gd name="T43" fmla="*/ 11 h 177"/>
                <a:gd name="T44" fmla="*/ 303 w 303"/>
                <a:gd name="T45" fmla="*/ 13 h 177"/>
                <a:gd name="T46" fmla="*/ 303 w 303"/>
                <a:gd name="T47" fmla="*/ 14 h 177"/>
                <a:gd name="T48" fmla="*/ 303 w 303"/>
                <a:gd name="T49" fmla="*/ 18 h 177"/>
                <a:gd name="T50" fmla="*/ 303 w 303"/>
                <a:gd name="T51" fmla="*/ 77 h 177"/>
                <a:gd name="T52" fmla="*/ 294 w 303"/>
                <a:gd name="T53" fmla="*/ 77 h 177"/>
                <a:gd name="T54" fmla="*/ 294 w 303"/>
                <a:gd name="T55" fmla="*/ 18 h 177"/>
                <a:gd name="T56" fmla="*/ 294 w 303"/>
                <a:gd name="T57" fmla="*/ 15 h 177"/>
                <a:gd name="T58" fmla="*/ 294 w 303"/>
                <a:gd name="T59" fmla="*/ 13 h 177"/>
                <a:gd name="T60" fmla="*/ 294 w 303"/>
                <a:gd name="T61" fmla="*/ 13 h 177"/>
                <a:gd name="T62" fmla="*/ 281 w 303"/>
                <a:gd name="T63" fmla="*/ 29 h 177"/>
                <a:gd name="T64" fmla="*/ 270 w 303"/>
                <a:gd name="T65" fmla="*/ 33 h 177"/>
                <a:gd name="T66" fmla="*/ 262 w 303"/>
                <a:gd name="T67" fmla="*/ 30 h 177"/>
                <a:gd name="T68" fmla="*/ 261 w 303"/>
                <a:gd name="T69" fmla="*/ 30 h 177"/>
                <a:gd name="T70" fmla="*/ 260 w 303"/>
                <a:gd name="T71" fmla="*/ 31 h 177"/>
                <a:gd name="T72" fmla="*/ 35 w 303"/>
                <a:gd name="T73" fmla="*/ 161 h 177"/>
                <a:gd name="T74" fmla="*/ 11 w 303"/>
                <a:gd name="T75" fmla="*/ 175 h 177"/>
                <a:gd name="T76" fmla="*/ 11 w 303"/>
                <a:gd name="T77" fmla="*/ 175 h 177"/>
                <a:gd name="T78" fmla="*/ 11 w 303"/>
                <a:gd name="T79" fmla="*/ 175 h 177"/>
                <a:gd name="T80" fmla="*/ 0 w 303"/>
                <a:gd name="T81" fmla="*/ 177 h 177"/>
                <a:gd name="T82" fmla="*/ 0 w 303"/>
                <a:gd name="T83" fmla="*/ 167 h 177"/>
                <a:gd name="T84" fmla="*/ 11 w 303"/>
                <a:gd name="T85" fmla="*/ 16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177">
                  <a:moveTo>
                    <a:pt x="11" y="165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6" y="17"/>
                    <a:pt x="269" y="17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20"/>
                    <a:pt x="269" y="20"/>
                    <a:pt x="269" y="20"/>
                  </a:cubicBezTo>
                  <a:cubicBezTo>
                    <a:pt x="269" y="23"/>
                    <a:pt x="273" y="23"/>
                    <a:pt x="278" y="20"/>
                  </a:cubicBezTo>
                  <a:cubicBezTo>
                    <a:pt x="283" y="18"/>
                    <a:pt x="285" y="14"/>
                    <a:pt x="285" y="11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7"/>
                    <a:pt x="286" y="6"/>
                    <a:pt x="287" y="5"/>
                  </a:cubicBezTo>
                  <a:cubicBezTo>
                    <a:pt x="287" y="5"/>
                    <a:pt x="288" y="5"/>
                    <a:pt x="288" y="5"/>
                  </a:cubicBezTo>
                  <a:cubicBezTo>
                    <a:pt x="289" y="4"/>
                    <a:pt x="290" y="4"/>
                    <a:pt x="291" y="3"/>
                  </a:cubicBezTo>
                  <a:cubicBezTo>
                    <a:pt x="292" y="2"/>
                    <a:pt x="293" y="2"/>
                    <a:pt x="294" y="1"/>
                  </a:cubicBezTo>
                  <a:cubicBezTo>
                    <a:pt x="296" y="0"/>
                    <a:pt x="297" y="0"/>
                    <a:pt x="299" y="1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300" y="2"/>
                    <a:pt x="300" y="2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1" y="4"/>
                    <a:pt x="301" y="5"/>
                    <a:pt x="301" y="6"/>
                  </a:cubicBezTo>
                  <a:cubicBezTo>
                    <a:pt x="302" y="6"/>
                    <a:pt x="302" y="7"/>
                    <a:pt x="302" y="8"/>
                  </a:cubicBezTo>
                  <a:cubicBezTo>
                    <a:pt x="302" y="9"/>
                    <a:pt x="303" y="10"/>
                    <a:pt x="303" y="11"/>
                  </a:cubicBezTo>
                  <a:cubicBezTo>
                    <a:pt x="303" y="12"/>
                    <a:pt x="303" y="12"/>
                    <a:pt x="303" y="13"/>
                  </a:cubicBezTo>
                  <a:cubicBezTo>
                    <a:pt x="303" y="13"/>
                    <a:pt x="303" y="14"/>
                    <a:pt x="303" y="14"/>
                  </a:cubicBezTo>
                  <a:cubicBezTo>
                    <a:pt x="303" y="15"/>
                    <a:pt x="303" y="17"/>
                    <a:pt x="303" y="18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4" y="17"/>
                    <a:pt x="294" y="16"/>
                    <a:pt x="294" y="15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3" y="20"/>
                    <a:pt x="287" y="26"/>
                    <a:pt x="281" y="29"/>
                  </a:cubicBezTo>
                  <a:cubicBezTo>
                    <a:pt x="278" y="31"/>
                    <a:pt x="274" y="33"/>
                    <a:pt x="270" y="33"/>
                  </a:cubicBezTo>
                  <a:cubicBezTo>
                    <a:pt x="267" y="33"/>
                    <a:pt x="264" y="31"/>
                    <a:pt x="262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0" y="31"/>
                    <a:pt x="260" y="3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8" y="177"/>
                    <a:pt x="4" y="177"/>
                    <a:pt x="0" y="17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" y="167"/>
                    <a:pt x="8" y="166"/>
                    <a:pt x="11" y="16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îšļíḓè">
              <a:extLst>
                <a:ext uri="{FF2B5EF4-FFF2-40B4-BE49-F238E27FC236}">
                  <a16:creationId xmlns:a16="http://schemas.microsoft.com/office/drawing/2014/main" id="{499EDB5C-0726-42FB-9F0A-2E9AE0418029}"/>
                </a:ext>
              </a:extLst>
            </p:cNvPr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303 w 303"/>
                <a:gd name="T1" fmla="*/ 0 h 194"/>
                <a:gd name="T2" fmla="*/ 294 w 303"/>
                <a:gd name="T3" fmla="*/ 0 h 194"/>
                <a:gd name="T4" fmla="*/ 290 w 303"/>
                <a:gd name="T5" fmla="*/ 20 h 194"/>
                <a:gd name="T6" fmla="*/ 283 w 303"/>
                <a:gd name="T7" fmla="*/ 17 h 194"/>
                <a:gd name="T8" fmla="*/ 272 w 303"/>
                <a:gd name="T9" fmla="*/ 21 h 194"/>
                <a:gd name="T10" fmla="*/ 262 w 303"/>
                <a:gd name="T11" fmla="*/ 30 h 194"/>
                <a:gd name="T12" fmla="*/ 259 w 303"/>
                <a:gd name="T13" fmla="*/ 38 h 194"/>
                <a:gd name="T14" fmla="*/ 26 w 303"/>
                <a:gd name="T15" fmla="*/ 172 h 194"/>
                <a:gd name="T16" fmla="*/ 11 w 303"/>
                <a:gd name="T17" fmla="*/ 181 h 194"/>
                <a:gd name="T18" fmla="*/ 0 w 303"/>
                <a:gd name="T19" fmla="*/ 184 h 194"/>
                <a:gd name="T20" fmla="*/ 0 w 303"/>
                <a:gd name="T21" fmla="*/ 194 h 194"/>
                <a:gd name="T22" fmla="*/ 11 w 303"/>
                <a:gd name="T23" fmla="*/ 191 h 194"/>
                <a:gd name="T24" fmla="*/ 11 w 303"/>
                <a:gd name="T25" fmla="*/ 191 h 194"/>
                <a:gd name="T26" fmla="*/ 35 w 303"/>
                <a:gd name="T27" fmla="*/ 177 h 194"/>
                <a:gd name="T28" fmla="*/ 260 w 303"/>
                <a:gd name="T29" fmla="*/ 47 h 194"/>
                <a:gd name="T30" fmla="*/ 268 w 303"/>
                <a:gd name="T31" fmla="*/ 41 h 194"/>
                <a:gd name="T32" fmla="*/ 268 w 303"/>
                <a:gd name="T33" fmla="*/ 38 h 194"/>
                <a:gd name="T34" fmla="*/ 268 w 303"/>
                <a:gd name="T35" fmla="*/ 38 h 194"/>
                <a:gd name="T36" fmla="*/ 276 w 303"/>
                <a:gd name="T37" fmla="*/ 28 h 194"/>
                <a:gd name="T38" fmla="*/ 283 w 303"/>
                <a:gd name="T39" fmla="*/ 26 h 194"/>
                <a:gd name="T40" fmla="*/ 285 w 303"/>
                <a:gd name="T41" fmla="*/ 28 h 194"/>
                <a:gd name="T42" fmla="*/ 285 w 303"/>
                <a:gd name="T43" fmla="*/ 30 h 194"/>
                <a:gd name="T44" fmla="*/ 287 w 303"/>
                <a:gd name="T45" fmla="*/ 31 h 194"/>
                <a:gd name="T46" fmla="*/ 290 w 303"/>
                <a:gd name="T47" fmla="*/ 30 h 194"/>
                <a:gd name="T48" fmla="*/ 294 w 303"/>
                <a:gd name="T49" fmla="*/ 27 h 194"/>
                <a:gd name="T50" fmla="*/ 303 w 303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3" h="194">
                  <a:moveTo>
                    <a:pt x="303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94" y="10"/>
                    <a:pt x="292" y="18"/>
                    <a:pt x="290" y="20"/>
                  </a:cubicBezTo>
                  <a:cubicBezTo>
                    <a:pt x="288" y="18"/>
                    <a:pt x="286" y="17"/>
                    <a:pt x="283" y="17"/>
                  </a:cubicBezTo>
                  <a:cubicBezTo>
                    <a:pt x="279" y="17"/>
                    <a:pt x="275" y="19"/>
                    <a:pt x="272" y="21"/>
                  </a:cubicBezTo>
                  <a:cubicBezTo>
                    <a:pt x="269" y="23"/>
                    <a:pt x="265" y="26"/>
                    <a:pt x="262" y="30"/>
                  </a:cubicBezTo>
                  <a:cubicBezTo>
                    <a:pt x="260" y="32"/>
                    <a:pt x="259" y="35"/>
                    <a:pt x="259" y="3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8" y="183"/>
                    <a:pt x="4" y="184"/>
                    <a:pt x="0" y="18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4" y="194"/>
                    <a:pt x="8" y="193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4" y="45"/>
                    <a:pt x="268" y="42"/>
                    <a:pt x="268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6"/>
                    <a:pt x="272" y="31"/>
                    <a:pt x="276" y="28"/>
                  </a:cubicBezTo>
                  <a:cubicBezTo>
                    <a:pt x="279" y="27"/>
                    <a:pt x="281" y="26"/>
                    <a:pt x="283" y="26"/>
                  </a:cubicBezTo>
                  <a:cubicBezTo>
                    <a:pt x="285" y="26"/>
                    <a:pt x="285" y="27"/>
                    <a:pt x="285" y="28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5" y="31"/>
                    <a:pt x="286" y="31"/>
                    <a:pt x="287" y="31"/>
                  </a:cubicBezTo>
                  <a:cubicBezTo>
                    <a:pt x="287" y="31"/>
                    <a:pt x="289" y="31"/>
                    <a:pt x="290" y="30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9" y="25"/>
                    <a:pt x="303" y="12"/>
                    <a:pt x="303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îŝḻîďè">
              <a:extLst>
                <a:ext uri="{FF2B5EF4-FFF2-40B4-BE49-F238E27FC236}">
                  <a16:creationId xmlns:a16="http://schemas.microsoft.com/office/drawing/2014/main" id="{5A3EA2A1-45AF-45FC-B56A-8BD92EC57FA1}"/>
                </a:ext>
              </a:extLst>
            </p:cNvPr>
            <p:cNvSpPr/>
            <p:nvPr/>
          </p:nvSpPr>
          <p:spPr bwMode="auto">
            <a:xfrm>
              <a:off x="7597179" y="3922663"/>
              <a:ext cx="48740" cy="52917"/>
            </a:xfrm>
            <a:custGeom>
              <a:avLst/>
              <a:gdLst>
                <a:gd name="T0" fmla="*/ 2 w 17"/>
                <a:gd name="T1" fmla="*/ 5 h 18"/>
                <a:gd name="T2" fmla="*/ 2 w 17"/>
                <a:gd name="T3" fmla="*/ 5 h 18"/>
                <a:gd name="T4" fmla="*/ 1 w 17"/>
                <a:gd name="T5" fmla="*/ 5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5 h 18"/>
                <a:gd name="T12" fmla="*/ 2 w 17"/>
                <a:gd name="T13" fmla="*/ 5 h 18"/>
                <a:gd name="T14" fmla="*/ 2 w 17"/>
                <a:gd name="T15" fmla="*/ 5 h 18"/>
                <a:gd name="T16" fmla="*/ 14 w 17"/>
                <a:gd name="T17" fmla="*/ 3 h 18"/>
                <a:gd name="T18" fmla="*/ 14 w 17"/>
                <a:gd name="T19" fmla="*/ 3 h 18"/>
                <a:gd name="T20" fmla="*/ 15 w 17"/>
                <a:gd name="T21" fmla="*/ 6 h 18"/>
                <a:gd name="T22" fmla="*/ 16 w 17"/>
                <a:gd name="T23" fmla="*/ 8 h 18"/>
                <a:gd name="T24" fmla="*/ 17 w 17"/>
                <a:gd name="T25" fmla="*/ 11 h 18"/>
                <a:gd name="T26" fmla="*/ 17 w 17"/>
                <a:gd name="T27" fmla="*/ 13 h 18"/>
                <a:gd name="T28" fmla="*/ 17 w 17"/>
                <a:gd name="T29" fmla="*/ 14 h 18"/>
                <a:gd name="T30" fmla="*/ 17 w 17"/>
                <a:gd name="T31" fmla="*/ 18 h 18"/>
                <a:gd name="T32" fmla="*/ 17 w 17"/>
                <a:gd name="T33" fmla="*/ 18 h 18"/>
                <a:gd name="T34" fmla="*/ 17 w 17"/>
                <a:gd name="T35" fmla="*/ 14 h 18"/>
                <a:gd name="T36" fmla="*/ 17 w 17"/>
                <a:gd name="T37" fmla="*/ 13 h 18"/>
                <a:gd name="T38" fmla="*/ 17 w 17"/>
                <a:gd name="T39" fmla="*/ 11 h 18"/>
                <a:gd name="T40" fmla="*/ 16 w 17"/>
                <a:gd name="T41" fmla="*/ 8 h 18"/>
                <a:gd name="T42" fmla="*/ 15 w 17"/>
                <a:gd name="T43" fmla="*/ 6 h 18"/>
                <a:gd name="T44" fmla="*/ 14 w 17"/>
                <a:gd name="T45" fmla="*/ 3 h 18"/>
                <a:gd name="T46" fmla="*/ 14 w 17"/>
                <a:gd name="T47" fmla="*/ 3 h 18"/>
                <a:gd name="T48" fmla="*/ 10 w 17"/>
                <a:gd name="T49" fmla="*/ 0 h 18"/>
                <a:gd name="T50" fmla="*/ 8 w 17"/>
                <a:gd name="T51" fmla="*/ 1 h 18"/>
                <a:gd name="T52" fmla="*/ 5 w 17"/>
                <a:gd name="T53" fmla="*/ 3 h 18"/>
                <a:gd name="T54" fmla="*/ 5 w 17"/>
                <a:gd name="T55" fmla="*/ 3 h 18"/>
                <a:gd name="T56" fmla="*/ 5 w 17"/>
                <a:gd name="T57" fmla="*/ 3 h 18"/>
                <a:gd name="T58" fmla="*/ 8 w 17"/>
                <a:gd name="T59" fmla="*/ 1 h 18"/>
                <a:gd name="T60" fmla="*/ 10 w 17"/>
                <a:gd name="T61" fmla="*/ 0 h 18"/>
                <a:gd name="T62" fmla="*/ 13 w 17"/>
                <a:gd name="T63" fmla="*/ 1 h 18"/>
                <a:gd name="T64" fmla="*/ 13 w 17"/>
                <a:gd name="T65" fmla="*/ 2 h 18"/>
                <a:gd name="T66" fmla="*/ 13 w 17"/>
                <a:gd name="T67" fmla="*/ 2 h 18"/>
                <a:gd name="T68" fmla="*/ 13 w 17"/>
                <a:gd name="T69" fmla="*/ 2 h 18"/>
                <a:gd name="T70" fmla="*/ 13 w 17"/>
                <a:gd name="T71" fmla="*/ 2 h 18"/>
                <a:gd name="T72" fmla="*/ 13 w 17"/>
                <a:gd name="T73" fmla="*/ 1 h 18"/>
                <a:gd name="T74" fmla="*/ 10 w 17"/>
                <a:gd name="T7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18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5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5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6" y="9"/>
                    <a:pt x="16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15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işliďé">
              <a:extLst>
                <a:ext uri="{FF2B5EF4-FFF2-40B4-BE49-F238E27FC236}">
                  <a16:creationId xmlns:a16="http://schemas.microsoft.com/office/drawing/2014/main" id="{DD26EB4F-A06B-4AE6-9396-2913F15B9678}"/>
                </a:ext>
              </a:extLst>
            </p:cNvPr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296 w 303"/>
                <a:gd name="T1" fmla="*/ 0 h 177"/>
                <a:gd name="T2" fmla="*/ 294 w 303"/>
                <a:gd name="T3" fmla="*/ 1 h 177"/>
                <a:gd name="T4" fmla="*/ 291 w 303"/>
                <a:gd name="T5" fmla="*/ 3 h 177"/>
                <a:gd name="T6" fmla="*/ 291 w 303"/>
                <a:gd name="T7" fmla="*/ 3 h 177"/>
                <a:gd name="T8" fmla="*/ 288 w 303"/>
                <a:gd name="T9" fmla="*/ 5 h 177"/>
                <a:gd name="T10" fmla="*/ 288 w 303"/>
                <a:gd name="T11" fmla="*/ 5 h 177"/>
                <a:gd name="T12" fmla="*/ 287 w 303"/>
                <a:gd name="T13" fmla="*/ 5 h 177"/>
                <a:gd name="T14" fmla="*/ 286 w 303"/>
                <a:gd name="T15" fmla="*/ 6 h 177"/>
                <a:gd name="T16" fmla="*/ 286 w 303"/>
                <a:gd name="T17" fmla="*/ 6 h 177"/>
                <a:gd name="T18" fmla="*/ 285 w 303"/>
                <a:gd name="T19" fmla="*/ 9 h 177"/>
                <a:gd name="T20" fmla="*/ 285 w 303"/>
                <a:gd name="T21" fmla="*/ 11 h 177"/>
                <a:gd name="T22" fmla="*/ 285 w 303"/>
                <a:gd name="T23" fmla="*/ 11 h 177"/>
                <a:gd name="T24" fmla="*/ 285 w 303"/>
                <a:gd name="T25" fmla="*/ 12 h 177"/>
                <a:gd name="T26" fmla="*/ 278 w 303"/>
                <a:gd name="T27" fmla="*/ 20 h 177"/>
                <a:gd name="T28" fmla="*/ 272 w 303"/>
                <a:gd name="T29" fmla="*/ 23 h 177"/>
                <a:gd name="T30" fmla="*/ 269 w 303"/>
                <a:gd name="T31" fmla="*/ 20 h 177"/>
                <a:gd name="T32" fmla="*/ 269 w 303"/>
                <a:gd name="T33" fmla="*/ 18 h 177"/>
                <a:gd name="T34" fmla="*/ 269 w 303"/>
                <a:gd name="T35" fmla="*/ 18 h 177"/>
                <a:gd name="T36" fmla="*/ 269 w 303"/>
                <a:gd name="T37" fmla="*/ 17 h 177"/>
                <a:gd name="T38" fmla="*/ 269 w 303"/>
                <a:gd name="T39" fmla="*/ 17 h 177"/>
                <a:gd name="T40" fmla="*/ 268 w 303"/>
                <a:gd name="T41" fmla="*/ 17 h 177"/>
                <a:gd name="T42" fmla="*/ 268 w 303"/>
                <a:gd name="T43" fmla="*/ 17 h 177"/>
                <a:gd name="T44" fmla="*/ 262 w 303"/>
                <a:gd name="T45" fmla="*/ 20 h 177"/>
                <a:gd name="T46" fmla="*/ 262 w 303"/>
                <a:gd name="T47" fmla="*/ 20 h 177"/>
                <a:gd name="T48" fmla="*/ 205 w 303"/>
                <a:gd name="T49" fmla="*/ 53 h 177"/>
                <a:gd name="T50" fmla="*/ 106 w 303"/>
                <a:gd name="T51" fmla="*/ 110 h 177"/>
                <a:gd name="T52" fmla="*/ 26 w 303"/>
                <a:gd name="T53" fmla="*/ 156 h 177"/>
                <a:gd name="T54" fmla="*/ 14 w 303"/>
                <a:gd name="T55" fmla="*/ 163 h 177"/>
                <a:gd name="T56" fmla="*/ 11 w 303"/>
                <a:gd name="T57" fmla="*/ 165 h 177"/>
                <a:gd name="T58" fmla="*/ 11 w 303"/>
                <a:gd name="T59" fmla="*/ 165 h 177"/>
                <a:gd name="T60" fmla="*/ 11 w 303"/>
                <a:gd name="T61" fmla="*/ 165 h 177"/>
                <a:gd name="T62" fmla="*/ 5 w 303"/>
                <a:gd name="T63" fmla="*/ 167 h 177"/>
                <a:gd name="T64" fmla="*/ 0 w 303"/>
                <a:gd name="T65" fmla="*/ 167 h 177"/>
                <a:gd name="T66" fmla="*/ 0 w 303"/>
                <a:gd name="T67" fmla="*/ 177 h 177"/>
                <a:gd name="T68" fmla="*/ 11 w 303"/>
                <a:gd name="T69" fmla="*/ 175 h 177"/>
                <a:gd name="T70" fmla="*/ 11 w 303"/>
                <a:gd name="T71" fmla="*/ 175 h 177"/>
                <a:gd name="T72" fmla="*/ 11 w 303"/>
                <a:gd name="T73" fmla="*/ 175 h 177"/>
                <a:gd name="T74" fmla="*/ 35 w 303"/>
                <a:gd name="T75" fmla="*/ 161 h 177"/>
                <a:gd name="T76" fmla="*/ 260 w 303"/>
                <a:gd name="T77" fmla="*/ 31 h 177"/>
                <a:gd name="T78" fmla="*/ 261 w 303"/>
                <a:gd name="T79" fmla="*/ 30 h 177"/>
                <a:gd name="T80" fmla="*/ 262 w 303"/>
                <a:gd name="T81" fmla="*/ 30 h 177"/>
                <a:gd name="T82" fmla="*/ 270 w 303"/>
                <a:gd name="T83" fmla="*/ 33 h 177"/>
                <a:gd name="T84" fmla="*/ 281 w 303"/>
                <a:gd name="T85" fmla="*/ 29 h 177"/>
                <a:gd name="T86" fmla="*/ 294 w 303"/>
                <a:gd name="T87" fmla="*/ 13 h 177"/>
                <a:gd name="T88" fmla="*/ 294 w 303"/>
                <a:gd name="T89" fmla="*/ 13 h 177"/>
                <a:gd name="T90" fmla="*/ 294 w 303"/>
                <a:gd name="T91" fmla="*/ 15 h 177"/>
                <a:gd name="T92" fmla="*/ 294 w 303"/>
                <a:gd name="T93" fmla="*/ 18 h 177"/>
                <a:gd name="T94" fmla="*/ 294 w 303"/>
                <a:gd name="T95" fmla="*/ 77 h 177"/>
                <a:gd name="T96" fmla="*/ 303 w 303"/>
                <a:gd name="T97" fmla="*/ 77 h 177"/>
                <a:gd name="T98" fmla="*/ 303 w 303"/>
                <a:gd name="T99" fmla="*/ 18 h 177"/>
                <a:gd name="T100" fmla="*/ 303 w 303"/>
                <a:gd name="T101" fmla="*/ 18 h 177"/>
                <a:gd name="T102" fmla="*/ 303 w 303"/>
                <a:gd name="T103" fmla="*/ 14 h 177"/>
                <a:gd name="T104" fmla="*/ 303 w 303"/>
                <a:gd name="T105" fmla="*/ 13 h 177"/>
                <a:gd name="T106" fmla="*/ 303 w 303"/>
                <a:gd name="T107" fmla="*/ 11 h 177"/>
                <a:gd name="T108" fmla="*/ 302 w 303"/>
                <a:gd name="T109" fmla="*/ 8 h 177"/>
                <a:gd name="T110" fmla="*/ 301 w 303"/>
                <a:gd name="T111" fmla="*/ 6 h 177"/>
                <a:gd name="T112" fmla="*/ 300 w 303"/>
                <a:gd name="T113" fmla="*/ 3 h 177"/>
                <a:gd name="T114" fmla="*/ 300 w 303"/>
                <a:gd name="T115" fmla="*/ 3 h 177"/>
                <a:gd name="T116" fmla="*/ 300 w 303"/>
                <a:gd name="T117" fmla="*/ 3 h 177"/>
                <a:gd name="T118" fmla="*/ 299 w 303"/>
                <a:gd name="T119" fmla="*/ 2 h 177"/>
                <a:gd name="T120" fmla="*/ 299 w 303"/>
                <a:gd name="T121" fmla="*/ 2 h 177"/>
                <a:gd name="T122" fmla="*/ 299 w 303"/>
                <a:gd name="T123" fmla="*/ 1 h 177"/>
                <a:gd name="T124" fmla="*/ 296 w 303"/>
                <a:gd name="T1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177">
                  <a:moveTo>
                    <a:pt x="296" y="0"/>
                  </a:moveTo>
                  <a:cubicBezTo>
                    <a:pt x="296" y="0"/>
                    <a:pt x="295" y="1"/>
                    <a:pt x="294" y="1"/>
                  </a:cubicBezTo>
                  <a:cubicBezTo>
                    <a:pt x="293" y="2"/>
                    <a:pt x="292" y="2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0" y="4"/>
                    <a:pt x="289" y="4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7" y="5"/>
                    <a:pt x="287" y="5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7"/>
                    <a:pt x="285" y="8"/>
                    <a:pt x="285" y="9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4"/>
                    <a:pt x="283" y="18"/>
                    <a:pt x="278" y="20"/>
                  </a:cubicBezTo>
                  <a:cubicBezTo>
                    <a:pt x="276" y="22"/>
                    <a:pt x="274" y="23"/>
                    <a:pt x="272" y="23"/>
                  </a:cubicBezTo>
                  <a:cubicBezTo>
                    <a:pt x="270" y="23"/>
                    <a:pt x="269" y="22"/>
                    <a:pt x="269" y="20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7"/>
                    <a:pt x="269" y="17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9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6" y="18"/>
                    <a:pt x="264" y="18"/>
                    <a:pt x="262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9" y="166"/>
                    <a:pt x="7" y="166"/>
                    <a:pt x="5" y="167"/>
                  </a:cubicBezTo>
                  <a:cubicBezTo>
                    <a:pt x="3" y="167"/>
                    <a:pt x="1" y="167"/>
                    <a:pt x="0" y="16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4" y="177"/>
                    <a:pt x="8" y="177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260" y="31"/>
                    <a:pt x="260" y="31"/>
                    <a:pt x="260" y="31"/>
                  </a:cubicBezTo>
                  <a:cubicBezTo>
                    <a:pt x="260" y="31"/>
                    <a:pt x="261" y="30"/>
                    <a:pt x="261" y="30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4" y="31"/>
                    <a:pt x="267" y="33"/>
                    <a:pt x="270" y="33"/>
                  </a:cubicBezTo>
                  <a:cubicBezTo>
                    <a:pt x="274" y="33"/>
                    <a:pt x="278" y="31"/>
                    <a:pt x="281" y="29"/>
                  </a:cubicBezTo>
                  <a:cubicBezTo>
                    <a:pt x="287" y="26"/>
                    <a:pt x="293" y="20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4" y="16"/>
                    <a:pt x="294" y="17"/>
                    <a:pt x="294" y="18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7"/>
                    <a:pt x="303" y="15"/>
                    <a:pt x="303" y="14"/>
                  </a:cubicBezTo>
                  <a:cubicBezTo>
                    <a:pt x="303" y="14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1"/>
                  </a:cubicBezTo>
                  <a:cubicBezTo>
                    <a:pt x="303" y="10"/>
                    <a:pt x="302" y="9"/>
                    <a:pt x="302" y="8"/>
                  </a:cubicBezTo>
                  <a:cubicBezTo>
                    <a:pt x="302" y="7"/>
                    <a:pt x="302" y="6"/>
                    <a:pt x="301" y="6"/>
                  </a:cubicBezTo>
                  <a:cubicBezTo>
                    <a:pt x="301" y="5"/>
                    <a:pt x="301" y="4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2"/>
                    <a:pt x="300" y="2"/>
                    <a:pt x="299" y="2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299" y="1"/>
                    <a:pt x="299" y="1"/>
                    <a:pt x="299" y="1"/>
                  </a:cubicBezTo>
                  <a:cubicBezTo>
                    <a:pt x="298" y="1"/>
                    <a:pt x="297" y="0"/>
                    <a:pt x="296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lîḑe">
              <a:extLst>
                <a:ext uri="{FF2B5EF4-FFF2-40B4-BE49-F238E27FC236}">
                  <a16:creationId xmlns:a16="http://schemas.microsoft.com/office/drawing/2014/main" id="{F2270D26-74C5-4BCC-A12A-02774D4F3502}"/>
                </a:ext>
              </a:extLst>
            </p:cNvPr>
            <p:cNvSpPr/>
            <p:nvPr/>
          </p:nvSpPr>
          <p:spPr bwMode="auto">
            <a:xfrm>
              <a:off x="5648989" y="3761126"/>
              <a:ext cx="1119618" cy="673999"/>
            </a:xfrm>
            <a:custGeom>
              <a:avLst/>
              <a:gdLst>
                <a:gd name="T0" fmla="*/ 0 w 387"/>
                <a:gd name="T1" fmla="*/ 0 h 233"/>
                <a:gd name="T2" fmla="*/ 0 w 387"/>
                <a:gd name="T3" fmla="*/ 10 h 233"/>
                <a:gd name="T4" fmla="*/ 5 w 387"/>
                <a:gd name="T5" fmla="*/ 17 h 233"/>
                <a:gd name="T6" fmla="*/ 5 w 387"/>
                <a:gd name="T7" fmla="*/ 17 h 233"/>
                <a:gd name="T8" fmla="*/ 351 w 387"/>
                <a:gd name="T9" fmla="*/ 217 h 233"/>
                <a:gd name="T10" fmla="*/ 375 w 387"/>
                <a:gd name="T11" fmla="*/ 231 h 233"/>
                <a:gd name="T12" fmla="*/ 375 w 387"/>
                <a:gd name="T13" fmla="*/ 231 h 233"/>
                <a:gd name="T14" fmla="*/ 375 w 387"/>
                <a:gd name="T15" fmla="*/ 231 h 233"/>
                <a:gd name="T16" fmla="*/ 387 w 387"/>
                <a:gd name="T17" fmla="*/ 233 h 233"/>
                <a:gd name="T18" fmla="*/ 387 w 387"/>
                <a:gd name="T19" fmla="*/ 223 h 233"/>
                <a:gd name="T20" fmla="*/ 375 w 387"/>
                <a:gd name="T21" fmla="*/ 221 h 233"/>
                <a:gd name="T22" fmla="*/ 360 w 387"/>
                <a:gd name="T23" fmla="*/ 212 h 233"/>
                <a:gd name="T24" fmla="*/ 360 w 387"/>
                <a:gd name="T25" fmla="*/ 212 h 233"/>
                <a:gd name="T26" fmla="*/ 5 w 387"/>
                <a:gd name="T27" fmla="*/ 7 h 233"/>
                <a:gd name="T28" fmla="*/ 0 w 387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3"/>
                    <a:pt x="387" y="233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2" y="223"/>
                    <a:pt x="378" y="222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î$ļíďe">
              <a:extLst>
                <a:ext uri="{FF2B5EF4-FFF2-40B4-BE49-F238E27FC236}">
                  <a16:creationId xmlns:a16="http://schemas.microsoft.com/office/drawing/2014/main" id="{886FBB1F-2E0D-43E1-B7DA-30CD95A9F4D3}"/>
                </a:ext>
              </a:extLst>
            </p:cNvPr>
            <p:cNvSpPr/>
            <p:nvPr/>
          </p:nvSpPr>
          <p:spPr bwMode="auto">
            <a:xfrm>
              <a:off x="5648989" y="4029890"/>
              <a:ext cx="1119618" cy="676784"/>
            </a:xfrm>
            <a:custGeom>
              <a:avLst/>
              <a:gdLst>
                <a:gd name="T0" fmla="*/ 0 w 387"/>
                <a:gd name="T1" fmla="*/ 0 h 234"/>
                <a:gd name="T2" fmla="*/ 0 w 387"/>
                <a:gd name="T3" fmla="*/ 11 h 234"/>
                <a:gd name="T4" fmla="*/ 5 w 387"/>
                <a:gd name="T5" fmla="*/ 17 h 234"/>
                <a:gd name="T6" fmla="*/ 5 w 387"/>
                <a:gd name="T7" fmla="*/ 17 h 234"/>
                <a:gd name="T8" fmla="*/ 351 w 387"/>
                <a:gd name="T9" fmla="*/ 217 h 234"/>
                <a:gd name="T10" fmla="*/ 375 w 387"/>
                <a:gd name="T11" fmla="*/ 231 h 234"/>
                <a:gd name="T12" fmla="*/ 375 w 387"/>
                <a:gd name="T13" fmla="*/ 231 h 234"/>
                <a:gd name="T14" fmla="*/ 375 w 387"/>
                <a:gd name="T15" fmla="*/ 231 h 234"/>
                <a:gd name="T16" fmla="*/ 387 w 387"/>
                <a:gd name="T17" fmla="*/ 234 h 234"/>
                <a:gd name="T18" fmla="*/ 387 w 387"/>
                <a:gd name="T19" fmla="*/ 224 h 234"/>
                <a:gd name="T20" fmla="*/ 375 w 387"/>
                <a:gd name="T21" fmla="*/ 221 h 234"/>
                <a:gd name="T22" fmla="*/ 360 w 387"/>
                <a:gd name="T23" fmla="*/ 212 h 234"/>
                <a:gd name="T24" fmla="*/ 360 w 387"/>
                <a:gd name="T25" fmla="*/ 212 h 234"/>
                <a:gd name="T26" fmla="*/ 5 w 387"/>
                <a:gd name="T27" fmla="*/ 7 h 234"/>
                <a:gd name="T28" fmla="*/ 0 w 387"/>
                <a:gd name="T2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4"/>
                    <a:pt x="387" y="23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šḻîďê">
              <a:extLst>
                <a:ext uri="{FF2B5EF4-FFF2-40B4-BE49-F238E27FC236}">
                  <a16:creationId xmlns:a16="http://schemas.microsoft.com/office/drawing/2014/main" id="{DF61C4D1-EF98-4D14-9B06-58B22C6F5F58}"/>
                </a:ext>
              </a:extLst>
            </p:cNvPr>
            <p:cNvSpPr/>
            <p:nvPr/>
          </p:nvSpPr>
          <p:spPr bwMode="auto">
            <a:xfrm>
              <a:off x="6004091" y="2984077"/>
              <a:ext cx="270157" cy="268764"/>
            </a:xfrm>
            <a:custGeom>
              <a:avLst/>
              <a:gdLst>
                <a:gd name="T0" fmla="*/ 77 w 194"/>
                <a:gd name="T1" fmla="*/ 0 h 193"/>
                <a:gd name="T2" fmla="*/ 0 w 194"/>
                <a:gd name="T3" fmla="*/ 135 h 193"/>
                <a:gd name="T4" fmla="*/ 113 w 194"/>
                <a:gd name="T5" fmla="*/ 193 h 193"/>
                <a:gd name="T6" fmla="*/ 194 w 194"/>
                <a:gd name="T7" fmla="*/ 73 h 193"/>
                <a:gd name="T8" fmla="*/ 77 w 194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93">
                  <a:moveTo>
                    <a:pt x="77" y="0"/>
                  </a:moveTo>
                  <a:lnTo>
                    <a:pt x="0" y="135"/>
                  </a:lnTo>
                  <a:lnTo>
                    <a:pt x="113" y="193"/>
                  </a:lnTo>
                  <a:lnTo>
                    <a:pt x="194" y="7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iṥ1ïḑè">
              <a:extLst>
                <a:ext uri="{FF2B5EF4-FFF2-40B4-BE49-F238E27FC236}">
                  <a16:creationId xmlns:a16="http://schemas.microsoft.com/office/drawing/2014/main" id="{9087E8B4-FDEC-455D-92C0-BBAEF5A35B29}"/>
                </a:ext>
              </a:extLst>
            </p:cNvPr>
            <p:cNvSpPr/>
            <p:nvPr/>
          </p:nvSpPr>
          <p:spPr bwMode="auto">
            <a:xfrm>
              <a:off x="6100178" y="2545422"/>
              <a:ext cx="388525" cy="554239"/>
            </a:xfrm>
            <a:custGeom>
              <a:avLst/>
              <a:gdLst>
                <a:gd name="T0" fmla="*/ 134 w 134"/>
                <a:gd name="T1" fmla="*/ 4 h 192"/>
                <a:gd name="T2" fmla="*/ 63 w 134"/>
                <a:gd name="T3" fmla="*/ 34 h 192"/>
                <a:gd name="T4" fmla="*/ 0 w 134"/>
                <a:gd name="T5" fmla="*/ 154 h 192"/>
                <a:gd name="T6" fmla="*/ 61 w 134"/>
                <a:gd name="T7" fmla="*/ 192 h 192"/>
                <a:gd name="T8" fmla="*/ 121 w 134"/>
                <a:gd name="T9" fmla="*/ 97 h 192"/>
                <a:gd name="T10" fmla="*/ 134 w 134"/>
                <a:gd name="T11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92">
                  <a:moveTo>
                    <a:pt x="134" y="4"/>
                  </a:moveTo>
                  <a:cubicBezTo>
                    <a:pt x="114" y="1"/>
                    <a:pt x="83" y="0"/>
                    <a:pt x="63" y="34"/>
                  </a:cubicBezTo>
                  <a:cubicBezTo>
                    <a:pt x="43" y="69"/>
                    <a:pt x="0" y="154"/>
                    <a:pt x="0" y="154"/>
                  </a:cubicBezTo>
                  <a:cubicBezTo>
                    <a:pt x="0" y="154"/>
                    <a:pt x="25" y="186"/>
                    <a:pt x="61" y="192"/>
                  </a:cubicBezTo>
                  <a:cubicBezTo>
                    <a:pt x="121" y="97"/>
                    <a:pt x="121" y="97"/>
                    <a:pt x="121" y="97"/>
                  </a:cubicBezTo>
                  <a:lnTo>
                    <a:pt x="134" y="4"/>
                  </a:ln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îṡḷíḓê">
              <a:extLst>
                <a:ext uri="{FF2B5EF4-FFF2-40B4-BE49-F238E27FC236}">
                  <a16:creationId xmlns:a16="http://schemas.microsoft.com/office/drawing/2014/main" id="{FE2CD113-90A0-4E59-8396-6DE68A74A2D8}"/>
                </a:ext>
              </a:extLst>
            </p:cNvPr>
            <p:cNvSpPr/>
            <p:nvPr/>
          </p:nvSpPr>
          <p:spPr bwMode="auto">
            <a:xfrm>
              <a:off x="6215760" y="4873781"/>
              <a:ext cx="133686" cy="225595"/>
            </a:xfrm>
            <a:prstGeom prst="rect">
              <a:avLst/>
            </a:pr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iṥḻiḍe">
              <a:extLst>
                <a:ext uri="{FF2B5EF4-FFF2-40B4-BE49-F238E27FC236}">
                  <a16:creationId xmlns:a16="http://schemas.microsoft.com/office/drawing/2014/main" id="{9E483C44-22C1-4B97-B541-5A35E48EE26F}"/>
                </a:ext>
              </a:extLst>
            </p:cNvPr>
            <p:cNvSpPr/>
            <p:nvPr/>
          </p:nvSpPr>
          <p:spPr bwMode="auto">
            <a:xfrm>
              <a:off x="5828628" y="4578559"/>
              <a:ext cx="137864" cy="243698"/>
            </a:xfrm>
            <a:custGeom>
              <a:avLst/>
              <a:gdLst>
                <a:gd name="T0" fmla="*/ 99 w 99"/>
                <a:gd name="T1" fmla="*/ 173 h 175"/>
                <a:gd name="T2" fmla="*/ 4 w 99"/>
                <a:gd name="T3" fmla="*/ 175 h 175"/>
                <a:gd name="T4" fmla="*/ 0 w 99"/>
                <a:gd name="T5" fmla="*/ 2 h 175"/>
                <a:gd name="T6" fmla="*/ 95 w 99"/>
                <a:gd name="T7" fmla="*/ 0 h 175"/>
                <a:gd name="T8" fmla="*/ 99 w 99"/>
                <a:gd name="T9" fmla="*/ 17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75">
                  <a:moveTo>
                    <a:pt x="99" y="173"/>
                  </a:moveTo>
                  <a:lnTo>
                    <a:pt x="4" y="175"/>
                  </a:lnTo>
                  <a:lnTo>
                    <a:pt x="0" y="2"/>
                  </a:lnTo>
                  <a:lnTo>
                    <a:pt x="95" y="0"/>
                  </a:lnTo>
                  <a:lnTo>
                    <a:pt x="99" y="173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îslíḓé">
              <a:extLst>
                <a:ext uri="{FF2B5EF4-FFF2-40B4-BE49-F238E27FC236}">
                  <a16:creationId xmlns:a16="http://schemas.microsoft.com/office/drawing/2014/main" id="{3B4DC523-7E21-4AC5-9877-195204596699}"/>
                </a:ext>
              </a:extLst>
            </p:cNvPr>
            <p:cNvSpPr/>
            <p:nvPr/>
          </p:nvSpPr>
          <p:spPr bwMode="auto">
            <a:xfrm>
              <a:off x="5995735" y="5013037"/>
              <a:ext cx="388525" cy="357888"/>
            </a:xfrm>
            <a:custGeom>
              <a:avLst/>
              <a:gdLst>
                <a:gd name="T0" fmla="*/ 76 w 134"/>
                <a:gd name="T1" fmla="*/ 7 h 124"/>
                <a:gd name="T2" fmla="*/ 76 w 134"/>
                <a:gd name="T3" fmla="*/ 1 h 124"/>
                <a:gd name="T4" fmla="*/ 44 w 134"/>
                <a:gd name="T5" fmla="*/ 58 h 124"/>
                <a:gd name="T6" fmla="*/ 5 w 134"/>
                <a:gd name="T7" fmla="*/ 101 h 124"/>
                <a:gd name="T8" fmla="*/ 46 w 134"/>
                <a:gd name="T9" fmla="*/ 122 h 124"/>
                <a:gd name="T10" fmla="*/ 95 w 134"/>
                <a:gd name="T11" fmla="*/ 98 h 124"/>
                <a:gd name="T12" fmla="*/ 111 w 134"/>
                <a:gd name="T13" fmla="*/ 65 h 124"/>
                <a:gd name="T14" fmla="*/ 132 w 134"/>
                <a:gd name="T15" fmla="*/ 41 h 124"/>
                <a:gd name="T16" fmla="*/ 129 w 134"/>
                <a:gd name="T17" fmla="*/ 17 h 124"/>
                <a:gd name="T18" fmla="*/ 122 w 134"/>
                <a:gd name="T19" fmla="*/ 1 h 124"/>
                <a:gd name="T20" fmla="*/ 122 w 134"/>
                <a:gd name="T21" fmla="*/ 6 h 124"/>
                <a:gd name="T22" fmla="*/ 99 w 134"/>
                <a:gd name="T23" fmla="*/ 13 h 124"/>
                <a:gd name="T24" fmla="*/ 76 w 134"/>
                <a:gd name="T25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24">
                  <a:moveTo>
                    <a:pt x="76" y="7"/>
                  </a:moveTo>
                  <a:cubicBezTo>
                    <a:pt x="76" y="1"/>
                    <a:pt x="76" y="1"/>
                    <a:pt x="76" y="1"/>
                  </a:cubicBezTo>
                  <a:cubicBezTo>
                    <a:pt x="72" y="3"/>
                    <a:pt x="62" y="41"/>
                    <a:pt x="44" y="58"/>
                  </a:cubicBezTo>
                  <a:cubicBezTo>
                    <a:pt x="29" y="71"/>
                    <a:pt x="10" y="86"/>
                    <a:pt x="5" y="101"/>
                  </a:cubicBezTo>
                  <a:cubicBezTo>
                    <a:pt x="0" y="116"/>
                    <a:pt x="32" y="124"/>
                    <a:pt x="46" y="122"/>
                  </a:cubicBezTo>
                  <a:cubicBezTo>
                    <a:pt x="61" y="119"/>
                    <a:pt x="88" y="108"/>
                    <a:pt x="95" y="98"/>
                  </a:cubicBezTo>
                  <a:cubicBezTo>
                    <a:pt x="102" y="88"/>
                    <a:pt x="105" y="73"/>
                    <a:pt x="111" y="65"/>
                  </a:cubicBezTo>
                  <a:cubicBezTo>
                    <a:pt x="116" y="58"/>
                    <a:pt x="129" y="50"/>
                    <a:pt x="132" y="41"/>
                  </a:cubicBezTo>
                  <a:cubicBezTo>
                    <a:pt x="134" y="36"/>
                    <a:pt x="132" y="26"/>
                    <a:pt x="129" y="17"/>
                  </a:cubicBezTo>
                  <a:cubicBezTo>
                    <a:pt x="127" y="9"/>
                    <a:pt x="125" y="0"/>
                    <a:pt x="122" y="1"/>
                  </a:cubicBezTo>
                  <a:cubicBezTo>
                    <a:pt x="122" y="2"/>
                    <a:pt x="122" y="6"/>
                    <a:pt x="122" y="6"/>
                  </a:cubicBezTo>
                  <a:cubicBezTo>
                    <a:pt x="119" y="9"/>
                    <a:pt x="110" y="13"/>
                    <a:pt x="99" y="13"/>
                  </a:cubicBezTo>
                  <a:cubicBezTo>
                    <a:pt x="93" y="14"/>
                    <a:pt x="76" y="12"/>
                    <a:pt x="76" y="7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ïsḷïḑê">
              <a:extLst>
                <a:ext uri="{FF2B5EF4-FFF2-40B4-BE49-F238E27FC236}">
                  <a16:creationId xmlns:a16="http://schemas.microsoft.com/office/drawing/2014/main" id="{5CD577D7-29A9-4084-804F-1FE1D3CA4D93}"/>
                </a:ext>
              </a:extLst>
            </p:cNvPr>
            <p:cNvSpPr/>
            <p:nvPr/>
          </p:nvSpPr>
          <p:spPr bwMode="auto">
            <a:xfrm>
              <a:off x="5509733" y="4772124"/>
              <a:ext cx="506892" cy="268764"/>
            </a:xfrm>
            <a:custGeom>
              <a:avLst/>
              <a:gdLst>
                <a:gd name="T0" fmla="*/ 112 w 175"/>
                <a:gd name="T1" fmla="*/ 3 h 93"/>
                <a:gd name="T2" fmla="*/ 102 w 175"/>
                <a:gd name="T3" fmla="*/ 12 h 93"/>
                <a:gd name="T4" fmla="*/ 75 w 175"/>
                <a:gd name="T5" fmla="*/ 31 h 93"/>
                <a:gd name="T6" fmla="*/ 10 w 175"/>
                <a:gd name="T7" fmla="*/ 60 h 93"/>
                <a:gd name="T8" fmla="*/ 11 w 175"/>
                <a:gd name="T9" fmla="*/ 82 h 93"/>
                <a:gd name="T10" fmla="*/ 72 w 175"/>
                <a:gd name="T11" fmla="*/ 87 h 93"/>
                <a:gd name="T12" fmla="*/ 120 w 175"/>
                <a:gd name="T13" fmla="*/ 70 h 93"/>
                <a:gd name="T14" fmla="*/ 166 w 175"/>
                <a:gd name="T15" fmla="*/ 64 h 93"/>
                <a:gd name="T16" fmla="*/ 169 w 175"/>
                <a:gd name="T17" fmla="*/ 32 h 93"/>
                <a:gd name="T18" fmla="*/ 157 w 175"/>
                <a:gd name="T19" fmla="*/ 0 h 93"/>
                <a:gd name="T20" fmla="*/ 157 w 175"/>
                <a:gd name="T21" fmla="*/ 4 h 93"/>
                <a:gd name="T22" fmla="*/ 112 w 175"/>
                <a:gd name="T23" fmla="*/ 10 h 93"/>
                <a:gd name="T24" fmla="*/ 112 w 175"/>
                <a:gd name="T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3">
                  <a:moveTo>
                    <a:pt x="112" y="3"/>
                  </a:moveTo>
                  <a:cubicBezTo>
                    <a:pt x="109" y="3"/>
                    <a:pt x="107" y="6"/>
                    <a:pt x="102" y="12"/>
                  </a:cubicBezTo>
                  <a:cubicBezTo>
                    <a:pt x="96" y="19"/>
                    <a:pt x="85" y="26"/>
                    <a:pt x="75" y="31"/>
                  </a:cubicBezTo>
                  <a:cubicBezTo>
                    <a:pt x="58" y="40"/>
                    <a:pt x="25" y="53"/>
                    <a:pt x="10" y="60"/>
                  </a:cubicBezTo>
                  <a:cubicBezTo>
                    <a:pt x="0" y="64"/>
                    <a:pt x="1" y="76"/>
                    <a:pt x="11" y="82"/>
                  </a:cubicBezTo>
                  <a:cubicBezTo>
                    <a:pt x="20" y="88"/>
                    <a:pt x="44" y="93"/>
                    <a:pt x="72" y="87"/>
                  </a:cubicBezTo>
                  <a:cubicBezTo>
                    <a:pt x="87" y="83"/>
                    <a:pt x="107" y="69"/>
                    <a:pt x="120" y="70"/>
                  </a:cubicBezTo>
                  <a:cubicBezTo>
                    <a:pt x="133" y="71"/>
                    <a:pt x="156" y="71"/>
                    <a:pt x="166" y="64"/>
                  </a:cubicBezTo>
                  <a:cubicBezTo>
                    <a:pt x="175" y="58"/>
                    <a:pt x="171" y="44"/>
                    <a:pt x="169" y="32"/>
                  </a:cubicBezTo>
                  <a:cubicBezTo>
                    <a:pt x="166" y="19"/>
                    <a:pt x="162" y="0"/>
                    <a:pt x="157" y="0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2" y="13"/>
                    <a:pt x="124" y="16"/>
                    <a:pt x="112" y="10"/>
                  </a:cubicBezTo>
                  <a:lnTo>
                    <a:pt x="112" y="3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íṩḻídè">
              <a:extLst>
                <a:ext uri="{FF2B5EF4-FFF2-40B4-BE49-F238E27FC236}">
                  <a16:creationId xmlns:a16="http://schemas.microsoft.com/office/drawing/2014/main" id="{31A42DE1-9689-4744-8F6F-121C907B95D0}"/>
                </a:ext>
              </a:extLst>
            </p:cNvPr>
            <p:cNvSpPr/>
            <p:nvPr/>
          </p:nvSpPr>
          <p:spPr bwMode="auto">
            <a:xfrm>
              <a:off x="5700513" y="3350321"/>
              <a:ext cx="1210135" cy="1641828"/>
            </a:xfrm>
            <a:custGeom>
              <a:avLst/>
              <a:gdLst>
                <a:gd name="T0" fmla="*/ 408 w 418"/>
                <a:gd name="T1" fmla="*/ 51 h 568"/>
                <a:gd name="T2" fmla="*/ 338 w 418"/>
                <a:gd name="T3" fmla="*/ 203 h 568"/>
                <a:gd name="T4" fmla="*/ 243 w 418"/>
                <a:gd name="T5" fmla="*/ 292 h 568"/>
                <a:gd name="T6" fmla="*/ 245 w 418"/>
                <a:gd name="T7" fmla="*/ 366 h 568"/>
                <a:gd name="T8" fmla="*/ 226 w 418"/>
                <a:gd name="T9" fmla="*/ 555 h 568"/>
                <a:gd name="T10" fmla="*/ 175 w 418"/>
                <a:gd name="T11" fmla="*/ 554 h 568"/>
                <a:gd name="T12" fmla="*/ 161 w 418"/>
                <a:gd name="T13" fmla="*/ 391 h 568"/>
                <a:gd name="T14" fmla="*/ 154 w 418"/>
                <a:gd name="T15" fmla="*/ 260 h 568"/>
                <a:gd name="T16" fmla="*/ 242 w 418"/>
                <a:gd name="T17" fmla="*/ 135 h 568"/>
                <a:gd name="T18" fmla="*/ 97 w 418"/>
                <a:gd name="T19" fmla="*/ 219 h 568"/>
                <a:gd name="T20" fmla="*/ 101 w 418"/>
                <a:gd name="T21" fmla="*/ 284 h 568"/>
                <a:gd name="T22" fmla="*/ 92 w 418"/>
                <a:gd name="T23" fmla="*/ 465 h 568"/>
                <a:gd name="T24" fmla="*/ 42 w 418"/>
                <a:gd name="T25" fmla="*/ 467 h 568"/>
                <a:gd name="T26" fmla="*/ 0 w 418"/>
                <a:gd name="T27" fmla="*/ 181 h 568"/>
                <a:gd name="T28" fmla="*/ 170 w 418"/>
                <a:gd name="T29" fmla="*/ 27 h 568"/>
                <a:gd name="T30" fmla="*/ 203 w 418"/>
                <a:gd name="T31" fmla="*/ 0 h 568"/>
                <a:gd name="T32" fmla="*/ 408 w 418"/>
                <a:gd name="T33" fmla="*/ 5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568">
                  <a:moveTo>
                    <a:pt x="408" y="51"/>
                  </a:moveTo>
                  <a:cubicBezTo>
                    <a:pt x="418" y="122"/>
                    <a:pt x="405" y="135"/>
                    <a:pt x="338" y="203"/>
                  </a:cubicBezTo>
                  <a:cubicBezTo>
                    <a:pt x="301" y="239"/>
                    <a:pt x="243" y="292"/>
                    <a:pt x="243" y="292"/>
                  </a:cubicBezTo>
                  <a:cubicBezTo>
                    <a:pt x="243" y="292"/>
                    <a:pt x="244" y="315"/>
                    <a:pt x="245" y="366"/>
                  </a:cubicBezTo>
                  <a:cubicBezTo>
                    <a:pt x="245" y="410"/>
                    <a:pt x="226" y="555"/>
                    <a:pt x="226" y="555"/>
                  </a:cubicBezTo>
                  <a:cubicBezTo>
                    <a:pt x="226" y="555"/>
                    <a:pt x="196" y="568"/>
                    <a:pt x="175" y="554"/>
                  </a:cubicBezTo>
                  <a:cubicBezTo>
                    <a:pt x="175" y="554"/>
                    <a:pt x="166" y="447"/>
                    <a:pt x="161" y="391"/>
                  </a:cubicBezTo>
                  <a:cubicBezTo>
                    <a:pt x="154" y="314"/>
                    <a:pt x="150" y="276"/>
                    <a:pt x="154" y="260"/>
                  </a:cubicBezTo>
                  <a:cubicBezTo>
                    <a:pt x="158" y="245"/>
                    <a:pt x="226" y="159"/>
                    <a:pt x="242" y="135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102" y="256"/>
                    <a:pt x="101" y="284"/>
                  </a:cubicBezTo>
                  <a:cubicBezTo>
                    <a:pt x="99" y="344"/>
                    <a:pt x="92" y="465"/>
                    <a:pt x="92" y="465"/>
                  </a:cubicBezTo>
                  <a:cubicBezTo>
                    <a:pt x="92" y="465"/>
                    <a:pt x="59" y="480"/>
                    <a:pt x="42" y="467"/>
                  </a:cubicBezTo>
                  <a:cubicBezTo>
                    <a:pt x="42" y="467"/>
                    <a:pt x="0" y="203"/>
                    <a:pt x="0" y="181"/>
                  </a:cubicBezTo>
                  <a:cubicBezTo>
                    <a:pt x="0" y="148"/>
                    <a:pt x="143" y="50"/>
                    <a:pt x="170" y="27"/>
                  </a:cubicBezTo>
                  <a:cubicBezTo>
                    <a:pt x="186" y="14"/>
                    <a:pt x="203" y="0"/>
                    <a:pt x="203" y="0"/>
                  </a:cubicBezTo>
                  <a:lnTo>
                    <a:pt x="408" y="51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îṥlïďe">
              <a:extLst>
                <a:ext uri="{FF2B5EF4-FFF2-40B4-BE49-F238E27FC236}">
                  <a16:creationId xmlns:a16="http://schemas.microsoft.com/office/drawing/2014/main" id="{AB866CE2-635D-4045-9D05-01553211E4E9}"/>
                </a:ext>
              </a:extLst>
            </p:cNvPr>
            <p:cNvSpPr/>
            <p:nvPr/>
          </p:nvSpPr>
          <p:spPr bwMode="auto">
            <a:xfrm>
              <a:off x="5981810" y="3605159"/>
              <a:ext cx="419161" cy="378776"/>
            </a:xfrm>
            <a:custGeom>
              <a:avLst/>
              <a:gdLst>
                <a:gd name="T0" fmla="*/ 145 w 145"/>
                <a:gd name="T1" fmla="*/ 47 h 131"/>
                <a:gd name="T2" fmla="*/ 112 w 145"/>
                <a:gd name="T3" fmla="*/ 0 h 131"/>
                <a:gd name="T4" fmla="*/ 117 w 145"/>
                <a:gd name="T5" fmla="*/ 36 h 131"/>
                <a:gd name="T6" fmla="*/ 0 w 145"/>
                <a:gd name="T7" fmla="*/ 131 h 131"/>
                <a:gd name="T8" fmla="*/ 145 w 145"/>
                <a:gd name="T9" fmla="*/ 4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31">
                  <a:moveTo>
                    <a:pt x="145" y="47"/>
                  </a:moveTo>
                  <a:cubicBezTo>
                    <a:pt x="145" y="47"/>
                    <a:pt x="121" y="30"/>
                    <a:pt x="112" y="0"/>
                  </a:cubicBezTo>
                  <a:cubicBezTo>
                    <a:pt x="112" y="0"/>
                    <a:pt x="113" y="20"/>
                    <a:pt x="117" y="36"/>
                  </a:cubicBezTo>
                  <a:cubicBezTo>
                    <a:pt x="121" y="51"/>
                    <a:pt x="0" y="131"/>
                    <a:pt x="0" y="131"/>
                  </a:cubicBezTo>
                  <a:lnTo>
                    <a:pt x="145" y="47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í$ľîḍè">
              <a:extLst>
                <a:ext uri="{FF2B5EF4-FFF2-40B4-BE49-F238E27FC236}">
                  <a16:creationId xmlns:a16="http://schemas.microsoft.com/office/drawing/2014/main" id="{E7CED60C-BF07-44A3-B3E2-801D4AE1330A}"/>
                </a:ext>
              </a:extLst>
            </p:cNvPr>
            <p:cNvSpPr/>
            <p:nvPr/>
          </p:nvSpPr>
          <p:spPr bwMode="auto">
            <a:xfrm>
              <a:off x="6261715" y="1960546"/>
              <a:ext cx="377384" cy="375991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isľîdê">
              <a:extLst>
                <a:ext uri="{FF2B5EF4-FFF2-40B4-BE49-F238E27FC236}">
                  <a16:creationId xmlns:a16="http://schemas.microsoft.com/office/drawing/2014/main" id="{797F3BAD-BEB4-4E4F-8CFA-AE6147FC88DC}"/>
                </a:ext>
              </a:extLst>
            </p:cNvPr>
            <p:cNvSpPr/>
            <p:nvPr/>
          </p:nvSpPr>
          <p:spPr bwMode="auto">
            <a:xfrm>
              <a:off x="6274247" y="2556562"/>
              <a:ext cx="619689" cy="1065309"/>
            </a:xfrm>
            <a:custGeom>
              <a:avLst/>
              <a:gdLst>
                <a:gd name="T0" fmla="*/ 197 w 214"/>
                <a:gd name="T1" fmla="*/ 39 h 369"/>
                <a:gd name="T2" fmla="*/ 214 w 214"/>
                <a:gd name="T3" fmla="*/ 94 h 369"/>
                <a:gd name="T4" fmla="*/ 214 w 214"/>
                <a:gd name="T5" fmla="*/ 183 h 369"/>
                <a:gd name="T6" fmla="*/ 211 w 214"/>
                <a:gd name="T7" fmla="*/ 334 h 369"/>
                <a:gd name="T8" fmla="*/ 0 w 214"/>
                <a:gd name="T9" fmla="*/ 280 h 369"/>
                <a:gd name="T10" fmla="*/ 0 w 214"/>
                <a:gd name="T11" fmla="*/ 85 h 369"/>
                <a:gd name="T12" fmla="*/ 74 w 214"/>
                <a:gd name="T13" fmla="*/ 0 h 369"/>
                <a:gd name="T14" fmla="*/ 145 w 214"/>
                <a:gd name="T15" fmla="*/ 17 h 369"/>
                <a:gd name="T16" fmla="*/ 197 w 214"/>
                <a:gd name="T17" fmla="*/ 3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369">
                  <a:moveTo>
                    <a:pt x="197" y="39"/>
                  </a:moveTo>
                  <a:cubicBezTo>
                    <a:pt x="197" y="39"/>
                    <a:pt x="214" y="53"/>
                    <a:pt x="214" y="94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11" y="334"/>
                    <a:pt x="211" y="334"/>
                    <a:pt x="211" y="334"/>
                  </a:cubicBezTo>
                  <a:cubicBezTo>
                    <a:pt x="179" y="369"/>
                    <a:pt x="35" y="356"/>
                    <a:pt x="0" y="280"/>
                  </a:cubicBezTo>
                  <a:cubicBezTo>
                    <a:pt x="0" y="280"/>
                    <a:pt x="0" y="121"/>
                    <a:pt x="0" y="85"/>
                  </a:cubicBezTo>
                  <a:cubicBezTo>
                    <a:pt x="0" y="50"/>
                    <a:pt x="20" y="3"/>
                    <a:pt x="74" y="0"/>
                  </a:cubicBezTo>
                  <a:cubicBezTo>
                    <a:pt x="145" y="17"/>
                    <a:pt x="145" y="17"/>
                    <a:pt x="145" y="17"/>
                  </a:cubicBezTo>
                  <a:lnTo>
                    <a:pt x="197" y="39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îŝḻîdé">
              <a:extLst>
                <a:ext uri="{FF2B5EF4-FFF2-40B4-BE49-F238E27FC236}">
                  <a16:creationId xmlns:a16="http://schemas.microsoft.com/office/drawing/2014/main" id="{1B9E9113-117C-49FF-A60B-08567E565C57}"/>
                </a:ext>
              </a:extLst>
            </p:cNvPr>
            <p:cNvSpPr/>
            <p:nvPr/>
          </p:nvSpPr>
          <p:spPr bwMode="auto">
            <a:xfrm>
              <a:off x="6696193" y="2282227"/>
              <a:ext cx="77983" cy="196351"/>
            </a:xfrm>
            <a:custGeom>
              <a:avLst/>
              <a:gdLst>
                <a:gd name="T0" fmla="*/ 27 w 27"/>
                <a:gd name="T1" fmla="*/ 0 h 68"/>
                <a:gd name="T2" fmla="*/ 13 w 27"/>
                <a:gd name="T3" fmla="*/ 58 h 68"/>
                <a:gd name="T4" fmla="*/ 0 w 27"/>
                <a:gd name="T5" fmla="*/ 68 h 68"/>
                <a:gd name="T6" fmla="*/ 0 w 27"/>
                <a:gd name="T7" fmla="*/ 33 h 68"/>
                <a:gd name="T8" fmla="*/ 27 w 2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8">
                  <a:moveTo>
                    <a:pt x="27" y="0"/>
                  </a:moveTo>
                  <a:cubicBezTo>
                    <a:pt x="27" y="0"/>
                    <a:pt x="17" y="50"/>
                    <a:pt x="13" y="58"/>
                  </a:cubicBezTo>
                  <a:cubicBezTo>
                    <a:pt x="8" y="66"/>
                    <a:pt x="0" y="68"/>
                    <a:pt x="0" y="68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îšḷîďè">
              <a:extLst>
                <a:ext uri="{FF2B5EF4-FFF2-40B4-BE49-F238E27FC236}">
                  <a16:creationId xmlns:a16="http://schemas.microsoft.com/office/drawing/2014/main" id="{7985B146-507A-4183-BEFC-AECD04FD9FB0}"/>
                </a:ext>
              </a:extLst>
            </p:cNvPr>
            <p:cNvSpPr/>
            <p:nvPr/>
          </p:nvSpPr>
          <p:spPr bwMode="auto">
            <a:xfrm>
              <a:off x="6719866" y="2070558"/>
              <a:ext cx="101657" cy="217239"/>
            </a:xfrm>
            <a:custGeom>
              <a:avLst/>
              <a:gdLst>
                <a:gd name="T0" fmla="*/ 6 w 35"/>
                <a:gd name="T1" fmla="*/ 2 h 75"/>
                <a:gd name="T2" fmla="*/ 26 w 35"/>
                <a:gd name="T3" fmla="*/ 10 h 75"/>
                <a:gd name="T4" fmla="*/ 19 w 35"/>
                <a:gd name="T5" fmla="*/ 73 h 75"/>
                <a:gd name="T6" fmla="*/ 0 w 35"/>
                <a:gd name="T7" fmla="*/ 75 h 75"/>
                <a:gd name="T8" fmla="*/ 6 w 35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5">
                  <a:moveTo>
                    <a:pt x="6" y="2"/>
                  </a:moveTo>
                  <a:cubicBezTo>
                    <a:pt x="6" y="2"/>
                    <a:pt x="17" y="0"/>
                    <a:pt x="26" y="10"/>
                  </a:cubicBezTo>
                  <a:cubicBezTo>
                    <a:pt x="35" y="18"/>
                    <a:pt x="30" y="46"/>
                    <a:pt x="19" y="7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ļîḍê">
              <a:extLst>
                <a:ext uri="{FF2B5EF4-FFF2-40B4-BE49-F238E27FC236}">
                  <a16:creationId xmlns:a16="http://schemas.microsoft.com/office/drawing/2014/main" id="{1B16E178-FA1D-4EDC-9175-C41FE4B2C696}"/>
                </a:ext>
              </a:extLst>
            </p:cNvPr>
            <p:cNvSpPr/>
            <p:nvPr/>
          </p:nvSpPr>
          <p:spPr bwMode="auto">
            <a:xfrm>
              <a:off x="6285388" y="1963332"/>
              <a:ext cx="563987" cy="700458"/>
            </a:xfrm>
            <a:custGeom>
              <a:avLst/>
              <a:gdLst>
                <a:gd name="T0" fmla="*/ 144 w 195"/>
                <a:gd name="T1" fmla="*/ 112 h 242"/>
                <a:gd name="T2" fmla="*/ 158 w 195"/>
                <a:gd name="T3" fmla="*/ 102 h 242"/>
                <a:gd name="T4" fmla="*/ 187 w 195"/>
                <a:gd name="T5" fmla="*/ 107 h 242"/>
                <a:gd name="T6" fmla="*/ 167 w 195"/>
                <a:gd name="T7" fmla="*/ 150 h 242"/>
                <a:gd name="T8" fmla="*/ 142 w 195"/>
                <a:gd name="T9" fmla="*/ 143 h 242"/>
                <a:gd name="T10" fmla="*/ 141 w 195"/>
                <a:gd name="T11" fmla="*/ 222 h 242"/>
                <a:gd name="T12" fmla="*/ 70 w 195"/>
                <a:gd name="T13" fmla="*/ 219 h 242"/>
                <a:gd name="T14" fmla="*/ 70 w 195"/>
                <a:gd name="T15" fmla="*/ 196 h 242"/>
                <a:gd name="T16" fmla="*/ 41 w 195"/>
                <a:gd name="T17" fmla="*/ 197 h 242"/>
                <a:gd name="T18" fmla="*/ 10 w 195"/>
                <a:gd name="T19" fmla="*/ 165 h 242"/>
                <a:gd name="T20" fmla="*/ 6 w 195"/>
                <a:gd name="T21" fmla="*/ 60 h 242"/>
                <a:gd name="T22" fmla="*/ 120 w 195"/>
                <a:gd name="T23" fmla="*/ 23 h 242"/>
                <a:gd name="T24" fmla="*/ 144 w 195"/>
                <a:gd name="T25" fmla="*/ 1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42">
                  <a:moveTo>
                    <a:pt x="144" y="112"/>
                  </a:moveTo>
                  <a:cubicBezTo>
                    <a:pt x="148" y="115"/>
                    <a:pt x="153" y="107"/>
                    <a:pt x="158" y="102"/>
                  </a:cubicBezTo>
                  <a:cubicBezTo>
                    <a:pt x="163" y="97"/>
                    <a:pt x="179" y="90"/>
                    <a:pt x="187" y="107"/>
                  </a:cubicBezTo>
                  <a:cubicBezTo>
                    <a:pt x="195" y="124"/>
                    <a:pt x="180" y="146"/>
                    <a:pt x="167" y="150"/>
                  </a:cubicBezTo>
                  <a:cubicBezTo>
                    <a:pt x="146" y="157"/>
                    <a:pt x="142" y="143"/>
                    <a:pt x="142" y="14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22" y="242"/>
                    <a:pt x="58" y="237"/>
                    <a:pt x="70" y="219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51" y="199"/>
                    <a:pt x="41" y="197"/>
                  </a:cubicBezTo>
                  <a:cubicBezTo>
                    <a:pt x="25" y="195"/>
                    <a:pt x="15" y="182"/>
                    <a:pt x="10" y="165"/>
                  </a:cubicBezTo>
                  <a:cubicBezTo>
                    <a:pt x="2" y="137"/>
                    <a:pt x="0" y="115"/>
                    <a:pt x="6" y="60"/>
                  </a:cubicBezTo>
                  <a:cubicBezTo>
                    <a:pt x="13" y="0"/>
                    <a:pt x="83" y="0"/>
                    <a:pt x="120" y="23"/>
                  </a:cubicBezTo>
                  <a:cubicBezTo>
                    <a:pt x="158" y="47"/>
                    <a:pt x="144" y="112"/>
                    <a:pt x="144" y="112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iŝliďè">
              <a:extLst>
                <a:ext uri="{FF2B5EF4-FFF2-40B4-BE49-F238E27FC236}">
                  <a16:creationId xmlns:a16="http://schemas.microsoft.com/office/drawing/2014/main" id="{B0012211-5CBB-44DE-8648-46B0FD89CC92}"/>
                </a:ext>
              </a:extLst>
            </p:cNvPr>
            <p:cNvSpPr/>
            <p:nvPr/>
          </p:nvSpPr>
          <p:spPr bwMode="auto">
            <a:xfrm>
              <a:off x="6467814" y="2201459"/>
              <a:ext cx="136471" cy="126723"/>
            </a:xfrm>
            <a:custGeom>
              <a:avLst/>
              <a:gdLst>
                <a:gd name="T0" fmla="*/ 25 w 47"/>
                <a:gd name="T1" fmla="*/ 44 h 44"/>
                <a:gd name="T2" fmla="*/ 22 w 47"/>
                <a:gd name="T3" fmla="*/ 44 h 44"/>
                <a:gd name="T4" fmla="*/ 0 w 47"/>
                <a:gd name="T5" fmla="*/ 22 h 44"/>
                <a:gd name="T6" fmla="*/ 22 w 47"/>
                <a:gd name="T7" fmla="*/ 0 h 44"/>
                <a:gd name="T8" fmla="*/ 25 w 47"/>
                <a:gd name="T9" fmla="*/ 0 h 44"/>
                <a:gd name="T10" fmla="*/ 47 w 47"/>
                <a:gd name="T11" fmla="*/ 22 h 44"/>
                <a:gd name="T12" fmla="*/ 25 w 47"/>
                <a:gd name="T13" fmla="*/ 44 h 44"/>
                <a:gd name="T14" fmla="*/ 22 w 47"/>
                <a:gd name="T15" fmla="*/ 4 h 44"/>
                <a:gd name="T16" fmla="*/ 4 w 47"/>
                <a:gd name="T17" fmla="*/ 22 h 44"/>
                <a:gd name="T18" fmla="*/ 22 w 47"/>
                <a:gd name="T19" fmla="*/ 40 h 44"/>
                <a:gd name="T20" fmla="*/ 25 w 47"/>
                <a:gd name="T21" fmla="*/ 40 h 44"/>
                <a:gd name="T22" fmla="*/ 44 w 47"/>
                <a:gd name="T23" fmla="*/ 22 h 44"/>
                <a:gd name="T24" fmla="*/ 25 w 47"/>
                <a:gd name="T25" fmla="*/ 4 h 44"/>
                <a:gd name="T26" fmla="*/ 22 w 47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25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7" y="10"/>
                    <a:pt x="47" y="22"/>
                  </a:cubicBezTo>
                  <a:cubicBezTo>
                    <a:pt x="47" y="34"/>
                    <a:pt x="38" y="44"/>
                    <a:pt x="25" y="44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2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5" y="4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iSļíḑè">
              <a:extLst>
                <a:ext uri="{FF2B5EF4-FFF2-40B4-BE49-F238E27FC236}">
                  <a16:creationId xmlns:a16="http://schemas.microsoft.com/office/drawing/2014/main" id="{F5146F17-2A63-4759-BF54-9FBA35705323}"/>
                </a:ext>
              </a:extLst>
            </p:cNvPr>
            <p:cNvSpPr/>
            <p:nvPr/>
          </p:nvSpPr>
          <p:spPr bwMode="auto">
            <a:xfrm>
              <a:off x="6271462" y="2201459"/>
              <a:ext cx="137864" cy="126723"/>
            </a:xfrm>
            <a:custGeom>
              <a:avLst/>
              <a:gdLst>
                <a:gd name="T0" fmla="*/ 26 w 48"/>
                <a:gd name="T1" fmla="*/ 44 h 44"/>
                <a:gd name="T2" fmla="*/ 23 w 48"/>
                <a:gd name="T3" fmla="*/ 44 h 44"/>
                <a:gd name="T4" fmla="*/ 0 w 48"/>
                <a:gd name="T5" fmla="*/ 22 h 44"/>
                <a:gd name="T6" fmla="*/ 23 w 48"/>
                <a:gd name="T7" fmla="*/ 0 h 44"/>
                <a:gd name="T8" fmla="*/ 26 w 48"/>
                <a:gd name="T9" fmla="*/ 0 h 44"/>
                <a:gd name="T10" fmla="*/ 48 w 48"/>
                <a:gd name="T11" fmla="*/ 22 h 44"/>
                <a:gd name="T12" fmla="*/ 26 w 48"/>
                <a:gd name="T13" fmla="*/ 44 h 44"/>
                <a:gd name="T14" fmla="*/ 23 w 48"/>
                <a:gd name="T15" fmla="*/ 4 h 44"/>
                <a:gd name="T16" fmla="*/ 4 w 48"/>
                <a:gd name="T17" fmla="*/ 22 h 44"/>
                <a:gd name="T18" fmla="*/ 23 w 48"/>
                <a:gd name="T19" fmla="*/ 40 h 44"/>
                <a:gd name="T20" fmla="*/ 26 w 48"/>
                <a:gd name="T21" fmla="*/ 40 h 44"/>
                <a:gd name="T22" fmla="*/ 44 w 48"/>
                <a:gd name="T23" fmla="*/ 22 h 44"/>
                <a:gd name="T24" fmla="*/ 26 w 48"/>
                <a:gd name="T25" fmla="*/ 4 h 44"/>
                <a:gd name="T26" fmla="*/ 23 w 48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26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48" y="10"/>
                    <a:pt x="48" y="22"/>
                  </a:cubicBezTo>
                  <a:cubicBezTo>
                    <a:pt x="48" y="34"/>
                    <a:pt x="38" y="44"/>
                    <a:pt x="26" y="44"/>
                  </a:cubicBezTo>
                  <a:close/>
                  <a:moveTo>
                    <a:pt x="23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3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6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3" name="îṧľiḓè">
              <a:extLst>
                <a:ext uri="{FF2B5EF4-FFF2-40B4-BE49-F238E27FC236}">
                  <a16:creationId xmlns:a16="http://schemas.microsoft.com/office/drawing/2014/main" id="{306CAAD9-5BF0-412F-8A3A-A8F881F6AB9A}"/>
                </a:ext>
              </a:extLst>
            </p:cNvPr>
            <p:cNvSpPr/>
            <p:nvPr/>
          </p:nvSpPr>
          <p:spPr bwMode="auto">
            <a:xfrm>
              <a:off x="6395400" y="2223740"/>
              <a:ext cx="80768" cy="29244"/>
            </a:xfrm>
            <a:custGeom>
              <a:avLst/>
              <a:gdLst>
                <a:gd name="T0" fmla="*/ 25 w 28"/>
                <a:gd name="T1" fmla="*/ 10 h 10"/>
                <a:gd name="T2" fmla="*/ 13 w 28"/>
                <a:gd name="T3" fmla="*/ 4 h 10"/>
                <a:gd name="T4" fmla="*/ 3 w 28"/>
                <a:gd name="T5" fmla="*/ 8 h 10"/>
                <a:gd name="T6" fmla="*/ 0 w 28"/>
                <a:gd name="T7" fmla="*/ 5 h 10"/>
                <a:gd name="T8" fmla="*/ 14 w 28"/>
                <a:gd name="T9" fmla="*/ 0 h 10"/>
                <a:gd name="T10" fmla="*/ 28 w 28"/>
                <a:gd name="T11" fmla="*/ 8 h 10"/>
                <a:gd name="T12" fmla="*/ 25 w 2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10"/>
                  </a:moveTo>
                  <a:cubicBezTo>
                    <a:pt x="23" y="6"/>
                    <a:pt x="18" y="4"/>
                    <a:pt x="13" y="4"/>
                  </a:cubicBezTo>
                  <a:cubicBezTo>
                    <a:pt x="9" y="3"/>
                    <a:pt x="5" y="5"/>
                    <a:pt x="3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2"/>
                    <a:pt x="8" y="0"/>
                    <a:pt x="14" y="0"/>
                  </a:cubicBezTo>
                  <a:cubicBezTo>
                    <a:pt x="20" y="0"/>
                    <a:pt x="26" y="3"/>
                    <a:pt x="28" y="8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4" name="î$ļîḋe">
              <a:extLst>
                <a:ext uri="{FF2B5EF4-FFF2-40B4-BE49-F238E27FC236}">
                  <a16:creationId xmlns:a16="http://schemas.microsoft.com/office/drawing/2014/main" id="{BEB78DF9-FAC3-4D9B-BC2D-01DC95B6F3D1}"/>
                </a:ext>
              </a:extLst>
            </p:cNvPr>
            <p:cNvSpPr/>
            <p:nvPr/>
          </p:nvSpPr>
          <p:spPr bwMode="auto">
            <a:xfrm>
              <a:off x="6598714" y="2250199"/>
              <a:ext cx="137864" cy="11140"/>
            </a:xfrm>
            <a:prstGeom prst="rect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5" name="íṧľiďê">
              <a:extLst>
                <a:ext uri="{FF2B5EF4-FFF2-40B4-BE49-F238E27FC236}">
                  <a16:creationId xmlns:a16="http://schemas.microsoft.com/office/drawing/2014/main" id="{1A249466-1114-4C71-9F89-4760597F1873}"/>
                </a:ext>
              </a:extLst>
            </p:cNvPr>
            <p:cNvSpPr/>
            <p:nvPr/>
          </p:nvSpPr>
          <p:spPr bwMode="auto">
            <a:xfrm>
              <a:off x="6264500" y="1906236"/>
              <a:ext cx="498536" cy="401057"/>
            </a:xfrm>
            <a:custGeom>
              <a:avLst/>
              <a:gdLst>
                <a:gd name="T0" fmla="*/ 151 w 172"/>
                <a:gd name="T1" fmla="*/ 139 h 139"/>
                <a:gd name="T2" fmla="*/ 165 w 172"/>
                <a:gd name="T3" fmla="*/ 122 h 139"/>
                <a:gd name="T4" fmla="*/ 163 w 172"/>
                <a:gd name="T5" fmla="*/ 59 h 139"/>
                <a:gd name="T6" fmla="*/ 157 w 172"/>
                <a:gd name="T7" fmla="*/ 31 h 139"/>
                <a:gd name="T8" fmla="*/ 105 w 172"/>
                <a:gd name="T9" fmla="*/ 15 h 139"/>
                <a:gd name="T10" fmla="*/ 55 w 172"/>
                <a:gd name="T11" fmla="*/ 6 h 139"/>
                <a:gd name="T12" fmla="*/ 13 w 172"/>
                <a:gd name="T13" fmla="*/ 10 h 139"/>
                <a:gd name="T14" fmla="*/ 5 w 172"/>
                <a:gd name="T15" fmla="*/ 44 h 139"/>
                <a:gd name="T16" fmla="*/ 10 w 172"/>
                <a:gd name="T17" fmla="*/ 51 h 139"/>
                <a:gd name="T18" fmla="*/ 22 w 172"/>
                <a:gd name="T19" fmla="*/ 59 h 139"/>
                <a:gd name="T20" fmla="*/ 54 w 172"/>
                <a:gd name="T21" fmla="*/ 69 h 139"/>
                <a:gd name="T22" fmla="*/ 125 w 172"/>
                <a:gd name="T23" fmla="*/ 67 h 139"/>
                <a:gd name="T24" fmla="*/ 138 w 172"/>
                <a:gd name="T25" fmla="*/ 93 h 139"/>
                <a:gd name="T26" fmla="*/ 151 w 172"/>
                <a:gd name="T2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" h="139">
                  <a:moveTo>
                    <a:pt x="151" y="139"/>
                  </a:moveTo>
                  <a:cubicBezTo>
                    <a:pt x="153" y="139"/>
                    <a:pt x="160" y="127"/>
                    <a:pt x="165" y="122"/>
                  </a:cubicBezTo>
                  <a:cubicBezTo>
                    <a:pt x="172" y="116"/>
                    <a:pt x="163" y="59"/>
                    <a:pt x="163" y="59"/>
                  </a:cubicBezTo>
                  <a:cubicBezTo>
                    <a:pt x="163" y="59"/>
                    <a:pt x="170" y="45"/>
                    <a:pt x="157" y="31"/>
                  </a:cubicBezTo>
                  <a:cubicBezTo>
                    <a:pt x="147" y="21"/>
                    <a:pt x="131" y="19"/>
                    <a:pt x="105" y="15"/>
                  </a:cubicBezTo>
                  <a:cubicBezTo>
                    <a:pt x="91" y="13"/>
                    <a:pt x="69" y="9"/>
                    <a:pt x="55" y="6"/>
                  </a:cubicBezTo>
                  <a:cubicBezTo>
                    <a:pt x="39" y="3"/>
                    <a:pt x="25" y="0"/>
                    <a:pt x="13" y="10"/>
                  </a:cubicBezTo>
                  <a:cubicBezTo>
                    <a:pt x="4" y="18"/>
                    <a:pt x="0" y="32"/>
                    <a:pt x="5" y="44"/>
                  </a:cubicBezTo>
                  <a:cubicBezTo>
                    <a:pt x="6" y="46"/>
                    <a:pt x="8" y="49"/>
                    <a:pt x="10" y="51"/>
                  </a:cubicBezTo>
                  <a:cubicBezTo>
                    <a:pt x="13" y="54"/>
                    <a:pt x="17" y="57"/>
                    <a:pt x="22" y="59"/>
                  </a:cubicBezTo>
                  <a:cubicBezTo>
                    <a:pt x="22" y="59"/>
                    <a:pt x="29" y="65"/>
                    <a:pt x="54" y="69"/>
                  </a:cubicBezTo>
                  <a:cubicBezTo>
                    <a:pt x="80" y="72"/>
                    <a:pt x="119" y="68"/>
                    <a:pt x="125" y="67"/>
                  </a:cubicBezTo>
                  <a:cubicBezTo>
                    <a:pt x="132" y="66"/>
                    <a:pt x="134" y="73"/>
                    <a:pt x="138" y="93"/>
                  </a:cubicBezTo>
                  <a:cubicBezTo>
                    <a:pt x="141" y="110"/>
                    <a:pt x="144" y="139"/>
                    <a:pt x="151" y="139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6" name="ïṣḷíḑè">
              <a:extLst>
                <a:ext uri="{FF2B5EF4-FFF2-40B4-BE49-F238E27FC236}">
                  <a16:creationId xmlns:a16="http://schemas.microsoft.com/office/drawing/2014/main" id="{ABA6D3A4-3736-4653-A0DC-DADC6D5F26D4}"/>
                </a:ext>
              </a:extLst>
            </p:cNvPr>
            <p:cNvSpPr/>
            <p:nvPr/>
          </p:nvSpPr>
          <p:spPr bwMode="auto">
            <a:xfrm>
              <a:off x="6728222" y="2024604"/>
              <a:ext cx="77983" cy="66843"/>
            </a:xfrm>
            <a:custGeom>
              <a:avLst/>
              <a:gdLst>
                <a:gd name="T0" fmla="*/ 3 w 27"/>
                <a:gd name="T1" fmla="*/ 23 h 23"/>
                <a:gd name="T2" fmla="*/ 27 w 27"/>
                <a:gd name="T3" fmla="*/ 10 h 23"/>
                <a:gd name="T4" fmla="*/ 9 w 27"/>
                <a:gd name="T5" fmla="*/ 4 h 23"/>
                <a:gd name="T6" fmla="*/ 3 w 2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3" y="23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4" y="3"/>
                    <a:pt x="16" y="0"/>
                    <a:pt x="9" y="4"/>
                  </a:cubicBezTo>
                  <a:cubicBezTo>
                    <a:pt x="2" y="7"/>
                    <a:pt x="0" y="16"/>
                    <a:pt x="3" y="23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7" name="îṣḷíḍe">
              <a:extLst>
                <a:ext uri="{FF2B5EF4-FFF2-40B4-BE49-F238E27FC236}">
                  <a16:creationId xmlns:a16="http://schemas.microsoft.com/office/drawing/2014/main" id="{2D54A566-1C7B-4711-AE7F-189525A040A0}"/>
                </a:ext>
              </a:extLst>
            </p:cNvPr>
            <p:cNvSpPr/>
            <p:nvPr/>
          </p:nvSpPr>
          <p:spPr bwMode="auto">
            <a:xfrm>
              <a:off x="6488701" y="2440979"/>
              <a:ext cx="190781" cy="115583"/>
            </a:xfrm>
            <a:custGeom>
              <a:avLst/>
              <a:gdLst>
                <a:gd name="T0" fmla="*/ 0 w 66"/>
                <a:gd name="T1" fmla="*/ 31 h 40"/>
                <a:gd name="T2" fmla="*/ 48 w 66"/>
                <a:gd name="T3" fmla="*/ 17 h 40"/>
                <a:gd name="T4" fmla="*/ 66 w 66"/>
                <a:gd name="T5" fmla="*/ 0 h 40"/>
                <a:gd name="T6" fmla="*/ 56 w 66"/>
                <a:gd name="T7" fmla="*/ 20 h 40"/>
                <a:gd name="T8" fmla="*/ 0 w 66"/>
                <a:gd name="T9" fmla="*/ 40 h 40"/>
                <a:gd name="T10" fmla="*/ 0 w 6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0">
                  <a:moveTo>
                    <a:pt x="0" y="31"/>
                  </a:moveTo>
                  <a:cubicBezTo>
                    <a:pt x="0" y="31"/>
                    <a:pt x="36" y="23"/>
                    <a:pt x="48" y="17"/>
                  </a:cubicBezTo>
                  <a:cubicBezTo>
                    <a:pt x="57" y="12"/>
                    <a:pt x="64" y="5"/>
                    <a:pt x="66" y="0"/>
                  </a:cubicBezTo>
                  <a:cubicBezTo>
                    <a:pt x="66" y="0"/>
                    <a:pt x="63" y="10"/>
                    <a:pt x="56" y="20"/>
                  </a:cubicBezTo>
                  <a:cubicBezTo>
                    <a:pt x="47" y="32"/>
                    <a:pt x="0" y="40"/>
                    <a:pt x="0" y="4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8" name="ïslíde">
              <a:extLst>
                <a:ext uri="{FF2B5EF4-FFF2-40B4-BE49-F238E27FC236}">
                  <a16:creationId xmlns:a16="http://schemas.microsoft.com/office/drawing/2014/main" id="{0EAB1B0E-5989-4956-B531-A349018E4810}"/>
                </a:ext>
              </a:extLst>
            </p:cNvPr>
            <p:cNvSpPr/>
            <p:nvPr/>
          </p:nvSpPr>
          <p:spPr bwMode="auto">
            <a:xfrm>
              <a:off x="6513768" y="2241844"/>
              <a:ext cx="40385" cy="43170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9" name="ïŝḻide">
              <a:extLst>
                <a:ext uri="{FF2B5EF4-FFF2-40B4-BE49-F238E27FC236}">
                  <a16:creationId xmlns:a16="http://schemas.microsoft.com/office/drawing/2014/main" id="{DEC63E6B-C57E-4049-98FB-97E4B2B2A304}"/>
                </a:ext>
              </a:extLst>
            </p:cNvPr>
            <p:cNvSpPr/>
            <p:nvPr/>
          </p:nvSpPr>
          <p:spPr bwMode="auto">
            <a:xfrm>
              <a:off x="6545797" y="2161075"/>
              <a:ext cx="52917" cy="40385"/>
            </a:xfrm>
            <a:custGeom>
              <a:avLst/>
              <a:gdLst>
                <a:gd name="T0" fmla="*/ 0 w 18"/>
                <a:gd name="T1" fmla="*/ 6 h 14"/>
                <a:gd name="T2" fmla="*/ 16 w 18"/>
                <a:gd name="T3" fmla="*/ 14 h 14"/>
                <a:gd name="T4" fmla="*/ 12 w 18"/>
                <a:gd name="T5" fmla="*/ 2 h 14"/>
                <a:gd name="T6" fmla="*/ 0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6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10"/>
                    <a:pt x="16" y="5"/>
                    <a:pt x="12" y="2"/>
                  </a:cubicBezTo>
                  <a:cubicBezTo>
                    <a:pt x="8" y="0"/>
                    <a:pt x="3" y="2"/>
                    <a:pt x="0" y="6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0" name="íṡľiḑe">
              <a:extLst>
                <a:ext uri="{FF2B5EF4-FFF2-40B4-BE49-F238E27FC236}">
                  <a16:creationId xmlns:a16="http://schemas.microsoft.com/office/drawing/2014/main" id="{D87B368C-7916-4104-8F66-34119AD2FA54}"/>
                </a:ext>
              </a:extLst>
            </p:cNvPr>
            <p:cNvSpPr/>
            <p:nvPr/>
          </p:nvSpPr>
          <p:spPr bwMode="auto">
            <a:xfrm>
              <a:off x="6451103" y="2406166"/>
              <a:ext cx="51525" cy="37600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6 h 13"/>
                <a:gd name="T4" fmla="*/ 11 w 18"/>
                <a:gd name="T5" fmla="*/ 11 h 13"/>
                <a:gd name="T6" fmla="*/ 17 w 1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11"/>
                    <a:pt x="7" y="13"/>
                    <a:pt x="11" y="11"/>
                  </a:cubicBezTo>
                  <a:cubicBezTo>
                    <a:pt x="16" y="10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1" name="iṧ1ïḑê">
              <a:extLst>
                <a:ext uri="{FF2B5EF4-FFF2-40B4-BE49-F238E27FC236}">
                  <a16:creationId xmlns:a16="http://schemas.microsoft.com/office/drawing/2014/main" id="{789163D1-48DF-4286-B153-4D8BBE819616}"/>
                </a:ext>
              </a:extLst>
            </p:cNvPr>
            <p:cNvSpPr/>
            <p:nvPr/>
          </p:nvSpPr>
          <p:spPr bwMode="auto">
            <a:xfrm>
              <a:off x="6317417" y="2151327"/>
              <a:ext cx="45955" cy="43170"/>
            </a:xfrm>
            <a:custGeom>
              <a:avLst/>
              <a:gdLst>
                <a:gd name="T0" fmla="*/ 2 w 16"/>
                <a:gd name="T1" fmla="*/ 15 h 15"/>
                <a:gd name="T2" fmla="*/ 16 w 16"/>
                <a:gd name="T3" fmla="*/ 5 h 15"/>
                <a:gd name="T4" fmla="*/ 4 w 16"/>
                <a:gd name="T5" fmla="*/ 3 h 15"/>
                <a:gd name="T6" fmla="*/ 2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2" y="1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3" y="1"/>
                    <a:pt x="8" y="0"/>
                    <a:pt x="4" y="3"/>
                  </a:cubicBezTo>
                  <a:cubicBezTo>
                    <a:pt x="0" y="6"/>
                    <a:pt x="0" y="11"/>
                    <a:pt x="2" y="15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2" name="îs1iḑe">
              <a:extLst>
                <a:ext uri="{FF2B5EF4-FFF2-40B4-BE49-F238E27FC236}">
                  <a16:creationId xmlns:a16="http://schemas.microsoft.com/office/drawing/2014/main" id="{B340F471-03D6-4B00-A2A1-95BE277A6F68}"/>
                </a:ext>
              </a:extLst>
            </p:cNvPr>
            <p:cNvSpPr/>
            <p:nvPr/>
          </p:nvSpPr>
          <p:spPr bwMode="auto">
            <a:xfrm>
              <a:off x="6343875" y="2234880"/>
              <a:ext cx="40385" cy="44562"/>
            </a:xfrm>
            <a:custGeom>
              <a:avLst/>
              <a:gdLst>
                <a:gd name="T0" fmla="*/ 0 w 14"/>
                <a:gd name="T1" fmla="*/ 8 h 15"/>
                <a:gd name="T2" fmla="*/ 7 w 14"/>
                <a:gd name="T3" fmla="*/ 15 h 15"/>
                <a:gd name="T4" fmla="*/ 14 w 14"/>
                <a:gd name="T5" fmla="*/ 7 h 15"/>
                <a:gd name="T6" fmla="*/ 7 w 14"/>
                <a:gd name="T7" fmla="*/ 0 h 15"/>
                <a:gd name="T8" fmla="*/ 0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4" y="12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3" name="îsḷíḓe">
              <a:extLst>
                <a:ext uri="{FF2B5EF4-FFF2-40B4-BE49-F238E27FC236}">
                  <a16:creationId xmlns:a16="http://schemas.microsoft.com/office/drawing/2014/main" id="{5158DB3B-518A-490E-8DE0-AB41807046BC}"/>
                </a:ext>
              </a:extLst>
            </p:cNvPr>
            <p:cNvSpPr/>
            <p:nvPr/>
          </p:nvSpPr>
          <p:spPr bwMode="auto">
            <a:xfrm>
              <a:off x="6366156" y="2241844"/>
              <a:ext cx="77983" cy="123938"/>
            </a:xfrm>
            <a:custGeom>
              <a:avLst/>
              <a:gdLst>
                <a:gd name="T0" fmla="*/ 56 w 56"/>
                <a:gd name="T1" fmla="*/ 0 h 89"/>
                <a:gd name="T2" fmla="*/ 54 w 56"/>
                <a:gd name="T3" fmla="*/ 89 h 89"/>
                <a:gd name="T4" fmla="*/ 0 w 56"/>
                <a:gd name="T5" fmla="*/ 76 h 89"/>
                <a:gd name="T6" fmla="*/ 56 w 56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89">
                  <a:moveTo>
                    <a:pt x="56" y="0"/>
                  </a:moveTo>
                  <a:lnTo>
                    <a:pt x="54" y="89"/>
                  </a:lnTo>
                  <a:lnTo>
                    <a:pt x="0" y="7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4" name="ï$ļíḍe">
              <a:extLst>
                <a:ext uri="{FF2B5EF4-FFF2-40B4-BE49-F238E27FC236}">
                  <a16:creationId xmlns:a16="http://schemas.microsoft.com/office/drawing/2014/main" id="{9FB10038-C32A-4A5E-A906-074398C99DDE}"/>
                </a:ext>
              </a:extLst>
            </p:cNvPr>
            <p:cNvSpPr/>
            <p:nvPr/>
          </p:nvSpPr>
          <p:spPr bwMode="auto">
            <a:xfrm>
              <a:off x="5338447" y="3128904"/>
              <a:ext cx="978970" cy="381561"/>
            </a:xfrm>
            <a:custGeom>
              <a:avLst/>
              <a:gdLst>
                <a:gd name="T0" fmla="*/ 338 w 338"/>
                <a:gd name="T1" fmla="*/ 52 h 132"/>
                <a:gd name="T2" fmla="*/ 338 w 338"/>
                <a:gd name="T3" fmla="*/ 56 h 132"/>
                <a:gd name="T4" fmla="*/ 332 w 338"/>
                <a:gd name="T5" fmla="*/ 66 h 132"/>
                <a:gd name="T6" fmla="*/ 221 w 338"/>
                <a:gd name="T7" fmla="*/ 130 h 132"/>
                <a:gd name="T8" fmla="*/ 215 w 338"/>
                <a:gd name="T9" fmla="*/ 132 h 132"/>
                <a:gd name="T10" fmla="*/ 210 w 338"/>
                <a:gd name="T11" fmla="*/ 130 h 132"/>
                <a:gd name="T12" fmla="*/ 6 w 338"/>
                <a:gd name="T13" fmla="*/ 13 h 132"/>
                <a:gd name="T14" fmla="*/ 0 w 338"/>
                <a:gd name="T15" fmla="*/ 3 h 132"/>
                <a:gd name="T16" fmla="*/ 0 w 338"/>
                <a:gd name="T17" fmla="*/ 0 h 132"/>
                <a:gd name="T18" fmla="*/ 215 w 338"/>
                <a:gd name="T19" fmla="*/ 124 h 132"/>
                <a:gd name="T20" fmla="*/ 338 w 338"/>
                <a:gd name="T21" fmla="*/ 5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132">
                  <a:moveTo>
                    <a:pt x="338" y="52"/>
                  </a:moveTo>
                  <a:cubicBezTo>
                    <a:pt x="338" y="56"/>
                    <a:pt x="338" y="56"/>
                    <a:pt x="338" y="56"/>
                  </a:cubicBezTo>
                  <a:cubicBezTo>
                    <a:pt x="338" y="61"/>
                    <a:pt x="336" y="64"/>
                    <a:pt x="332" y="66"/>
                  </a:cubicBezTo>
                  <a:cubicBezTo>
                    <a:pt x="221" y="130"/>
                    <a:pt x="221" y="130"/>
                    <a:pt x="221" y="130"/>
                  </a:cubicBezTo>
                  <a:cubicBezTo>
                    <a:pt x="219" y="131"/>
                    <a:pt x="217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5" y="124"/>
                    <a:pt x="215" y="124"/>
                    <a:pt x="215" y="124"/>
                  </a:cubicBezTo>
                  <a:lnTo>
                    <a:pt x="338" y="52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5" name="ïṣļîďè">
              <a:extLst>
                <a:ext uri="{FF2B5EF4-FFF2-40B4-BE49-F238E27FC236}">
                  <a16:creationId xmlns:a16="http://schemas.microsoft.com/office/drawing/2014/main" id="{E1400170-7FBA-4879-A59E-1BA4C2079DAB}"/>
                </a:ext>
              </a:extLst>
            </p:cNvPr>
            <p:cNvSpPr/>
            <p:nvPr/>
          </p:nvSpPr>
          <p:spPr bwMode="auto">
            <a:xfrm>
              <a:off x="5338447" y="2922805"/>
              <a:ext cx="978970" cy="563987"/>
            </a:xfrm>
            <a:custGeom>
              <a:avLst/>
              <a:gdLst>
                <a:gd name="T0" fmla="*/ 0 w 338"/>
                <a:gd name="T1" fmla="*/ 71 h 195"/>
                <a:gd name="T2" fmla="*/ 121 w 338"/>
                <a:gd name="T3" fmla="*/ 1 h 195"/>
                <a:gd name="T4" fmla="*/ 128 w 338"/>
                <a:gd name="T5" fmla="*/ 1 h 195"/>
                <a:gd name="T6" fmla="*/ 337 w 338"/>
                <a:gd name="T7" fmla="*/ 122 h 195"/>
                <a:gd name="T8" fmla="*/ 337 w 338"/>
                <a:gd name="T9" fmla="*/ 125 h 195"/>
                <a:gd name="T10" fmla="*/ 215 w 338"/>
                <a:gd name="T11" fmla="*/ 195 h 195"/>
                <a:gd name="T12" fmla="*/ 0 w 338"/>
                <a:gd name="T13" fmla="*/ 7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195">
                  <a:moveTo>
                    <a:pt x="0" y="71"/>
                  </a:moveTo>
                  <a:cubicBezTo>
                    <a:pt x="121" y="1"/>
                    <a:pt x="121" y="1"/>
                    <a:pt x="121" y="1"/>
                  </a:cubicBezTo>
                  <a:cubicBezTo>
                    <a:pt x="123" y="0"/>
                    <a:pt x="126" y="0"/>
                    <a:pt x="128" y="1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3"/>
                    <a:pt x="338" y="124"/>
                    <a:pt x="337" y="125"/>
                  </a:cubicBezTo>
                  <a:cubicBezTo>
                    <a:pt x="215" y="195"/>
                    <a:pt x="215" y="195"/>
                    <a:pt x="215" y="195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6" name="ïś1îḍé">
              <a:extLst>
                <a:ext uri="{FF2B5EF4-FFF2-40B4-BE49-F238E27FC236}">
                  <a16:creationId xmlns:a16="http://schemas.microsoft.com/office/drawing/2014/main" id="{6F803167-F904-4BD3-B83F-5B59E9C22670}"/>
                </a:ext>
              </a:extLst>
            </p:cNvPr>
            <p:cNvSpPr/>
            <p:nvPr/>
          </p:nvSpPr>
          <p:spPr bwMode="auto">
            <a:xfrm>
              <a:off x="5413646" y="3030032"/>
              <a:ext cx="740842" cy="427516"/>
            </a:xfrm>
            <a:custGeom>
              <a:avLst/>
              <a:gdLst>
                <a:gd name="T0" fmla="*/ 395 w 532"/>
                <a:gd name="T1" fmla="*/ 307 h 307"/>
                <a:gd name="T2" fmla="*/ 532 w 532"/>
                <a:gd name="T3" fmla="*/ 228 h 307"/>
                <a:gd name="T4" fmla="*/ 135 w 532"/>
                <a:gd name="T5" fmla="*/ 0 h 307"/>
                <a:gd name="T6" fmla="*/ 0 w 532"/>
                <a:gd name="T7" fmla="*/ 79 h 307"/>
                <a:gd name="T8" fmla="*/ 395 w 532"/>
                <a:gd name="T9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307">
                  <a:moveTo>
                    <a:pt x="395" y="307"/>
                  </a:moveTo>
                  <a:lnTo>
                    <a:pt x="532" y="228"/>
                  </a:lnTo>
                  <a:lnTo>
                    <a:pt x="135" y="0"/>
                  </a:lnTo>
                  <a:lnTo>
                    <a:pt x="0" y="79"/>
                  </a:lnTo>
                  <a:lnTo>
                    <a:pt x="395" y="307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7" name="ïşľíḑê">
              <a:extLst>
                <a:ext uri="{FF2B5EF4-FFF2-40B4-BE49-F238E27FC236}">
                  <a16:creationId xmlns:a16="http://schemas.microsoft.com/office/drawing/2014/main" id="{4B62A741-ED25-4E7E-8256-0E86DD16358D}"/>
                </a:ext>
              </a:extLst>
            </p:cNvPr>
            <p:cNvSpPr/>
            <p:nvPr/>
          </p:nvSpPr>
          <p:spPr bwMode="auto">
            <a:xfrm>
              <a:off x="5793815" y="3059276"/>
              <a:ext cx="263194" cy="153182"/>
            </a:xfrm>
            <a:custGeom>
              <a:avLst/>
              <a:gdLst>
                <a:gd name="T0" fmla="*/ 189 w 189"/>
                <a:gd name="T1" fmla="*/ 68 h 110"/>
                <a:gd name="T2" fmla="*/ 187 w 189"/>
                <a:gd name="T3" fmla="*/ 70 h 110"/>
                <a:gd name="T4" fmla="*/ 120 w 189"/>
                <a:gd name="T5" fmla="*/ 110 h 110"/>
                <a:gd name="T6" fmla="*/ 4 w 189"/>
                <a:gd name="T7" fmla="*/ 41 h 110"/>
                <a:gd name="T8" fmla="*/ 0 w 189"/>
                <a:gd name="T9" fmla="*/ 39 h 110"/>
                <a:gd name="T10" fmla="*/ 68 w 189"/>
                <a:gd name="T11" fmla="*/ 0 h 110"/>
                <a:gd name="T12" fmla="*/ 189 w 189"/>
                <a:gd name="T13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10">
                  <a:moveTo>
                    <a:pt x="189" y="68"/>
                  </a:moveTo>
                  <a:lnTo>
                    <a:pt x="187" y="70"/>
                  </a:lnTo>
                  <a:lnTo>
                    <a:pt x="120" y="110"/>
                  </a:lnTo>
                  <a:lnTo>
                    <a:pt x="4" y="41"/>
                  </a:lnTo>
                  <a:lnTo>
                    <a:pt x="0" y="39"/>
                  </a:lnTo>
                  <a:lnTo>
                    <a:pt x="68" y="0"/>
                  </a:lnTo>
                  <a:lnTo>
                    <a:pt x="189" y="68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8" name="ïṧ1ïḑê">
              <a:extLst>
                <a:ext uri="{FF2B5EF4-FFF2-40B4-BE49-F238E27FC236}">
                  <a16:creationId xmlns:a16="http://schemas.microsoft.com/office/drawing/2014/main" id="{0DFF5E9C-AECE-4A0C-9F0C-B0CE52C92F07}"/>
                </a:ext>
              </a:extLst>
            </p:cNvPr>
            <p:cNvSpPr/>
            <p:nvPr/>
          </p:nvSpPr>
          <p:spPr bwMode="auto">
            <a:xfrm>
              <a:off x="5799385" y="3062061"/>
              <a:ext cx="254839" cy="150396"/>
            </a:xfrm>
            <a:custGeom>
              <a:avLst/>
              <a:gdLst>
                <a:gd name="T0" fmla="*/ 183 w 183"/>
                <a:gd name="T1" fmla="*/ 68 h 108"/>
                <a:gd name="T2" fmla="*/ 116 w 183"/>
                <a:gd name="T3" fmla="*/ 108 h 108"/>
                <a:gd name="T4" fmla="*/ 0 w 183"/>
                <a:gd name="T5" fmla="*/ 39 h 108"/>
                <a:gd name="T6" fmla="*/ 64 w 183"/>
                <a:gd name="T7" fmla="*/ 0 h 108"/>
                <a:gd name="T8" fmla="*/ 183 w 183"/>
                <a:gd name="T9" fmla="*/ 6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08">
                  <a:moveTo>
                    <a:pt x="183" y="68"/>
                  </a:moveTo>
                  <a:lnTo>
                    <a:pt x="116" y="108"/>
                  </a:lnTo>
                  <a:lnTo>
                    <a:pt x="0" y="39"/>
                  </a:lnTo>
                  <a:lnTo>
                    <a:pt x="64" y="0"/>
                  </a:lnTo>
                  <a:lnTo>
                    <a:pt x="183" y="6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9" name="íşļiḍè">
              <a:extLst>
                <a:ext uri="{FF2B5EF4-FFF2-40B4-BE49-F238E27FC236}">
                  <a16:creationId xmlns:a16="http://schemas.microsoft.com/office/drawing/2014/main" id="{337C7540-2423-41E8-BCB6-763FB7E34735}"/>
                </a:ext>
              </a:extLst>
            </p:cNvPr>
            <p:cNvSpPr/>
            <p:nvPr/>
          </p:nvSpPr>
          <p:spPr bwMode="auto">
            <a:xfrm>
              <a:off x="5338447" y="3128904"/>
              <a:ext cx="622475" cy="381561"/>
            </a:xfrm>
            <a:custGeom>
              <a:avLst/>
              <a:gdLst>
                <a:gd name="T0" fmla="*/ 215 w 215"/>
                <a:gd name="T1" fmla="*/ 124 h 132"/>
                <a:gd name="T2" fmla="*/ 215 w 215"/>
                <a:gd name="T3" fmla="*/ 132 h 132"/>
                <a:gd name="T4" fmla="*/ 210 w 215"/>
                <a:gd name="T5" fmla="*/ 130 h 132"/>
                <a:gd name="T6" fmla="*/ 6 w 215"/>
                <a:gd name="T7" fmla="*/ 13 h 132"/>
                <a:gd name="T8" fmla="*/ 0 w 215"/>
                <a:gd name="T9" fmla="*/ 3 h 132"/>
                <a:gd name="T10" fmla="*/ 0 w 215"/>
                <a:gd name="T11" fmla="*/ 0 h 132"/>
                <a:gd name="T12" fmla="*/ 215 w 215"/>
                <a:gd name="T1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32">
                  <a:moveTo>
                    <a:pt x="215" y="124"/>
                  </a:moveTo>
                  <a:cubicBezTo>
                    <a:pt x="215" y="132"/>
                    <a:pt x="215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15" y="124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0" name="îŝľïde">
              <a:extLst>
                <a:ext uri="{FF2B5EF4-FFF2-40B4-BE49-F238E27FC236}">
                  <a16:creationId xmlns:a16="http://schemas.microsoft.com/office/drawing/2014/main" id="{976D40A4-A075-451E-B1C9-1778DC7BB03A}"/>
                </a:ext>
              </a:extLst>
            </p:cNvPr>
            <p:cNvSpPr/>
            <p:nvPr/>
          </p:nvSpPr>
          <p:spPr bwMode="auto">
            <a:xfrm>
              <a:off x="5246538" y="2706958"/>
              <a:ext cx="706028" cy="788189"/>
            </a:xfrm>
            <a:custGeom>
              <a:avLst/>
              <a:gdLst>
                <a:gd name="T0" fmla="*/ 244 w 244"/>
                <a:gd name="T1" fmla="*/ 272 h 273"/>
                <a:gd name="T2" fmla="*/ 232 w 244"/>
                <a:gd name="T3" fmla="*/ 271 h 273"/>
                <a:gd name="T4" fmla="*/ 29 w 244"/>
                <a:gd name="T5" fmla="*/ 154 h 273"/>
                <a:gd name="T6" fmla="*/ 23 w 244"/>
                <a:gd name="T7" fmla="*/ 144 h 273"/>
                <a:gd name="T8" fmla="*/ 0 w 244"/>
                <a:gd name="T9" fmla="*/ 12 h 273"/>
                <a:gd name="T10" fmla="*/ 0 w 244"/>
                <a:gd name="T11" fmla="*/ 10 h 273"/>
                <a:gd name="T12" fmla="*/ 4 w 244"/>
                <a:gd name="T13" fmla="*/ 0 h 273"/>
                <a:gd name="T14" fmla="*/ 215 w 244"/>
                <a:gd name="T15" fmla="*/ 121 h 273"/>
                <a:gd name="T16" fmla="*/ 220 w 244"/>
                <a:gd name="T17" fmla="*/ 129 h 273"/>
                <a:gd name="T18" fmla="*/ 244 w 244"/>
                <a:gd name="T19" fmla="*/ 2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273">
                  <a:moveTo>
                    <a:pt x="244" y="272"/>
                  </a:moveTo>
                  <a:cubicBezTo>
                    <a:pt x="240" y="273"/>
                    <a:pt x="236" y="273"/>
                    <a:pt x="232" y="271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6" y="152"/>
                    <a:pt x="23" y="148"/>
                    <a:pt x="23" y="1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6"/>
                    <a:pt x="2" y="2"/>
                    <a:pt x="4" y="0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8" y="123"/>
                    <a:pt x="220" y="126"/>
                    <a:pt x="220" y="129"/>
                  </a:cubicBezTo>
                  <a:lnTo>
                    <a:pt x="244" y="272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1" name="íslïḋè">
              <a:extLst>
                <a:ext uri="{FF2B5EF4-FFF2-40B4-BE49-F238E27FC236}">
                  <a16:creationId xmlns:a16="http://schemas.microsoft.com/office/drawing/2014/main" id="{A213C60B-283A-43AB-B702-87E512D5C526}"/>
                </a:ext>
              </a:extLst>
            </p:cNvPr>
            <p:cNvSpPr/>
            <p:nvPr/>
          </p:nvSpPr>
          <p:spPr bwMode="auto">
            <a:xfrm>
              <a:off x="5257679" y="2701388"/>
              <a:ext cx="703243" cy="790974"/>
            </a:xfrm>
            <a:custGeom>
              <a:avLst/>
              <a:gdLst>
                <a:gd name="T0" fmla="*/ 243 w 243"/>
                <a:gd name="T1" fmla="*/ 272 h 274"/>
                <a:gd name="T2" fmla="*/ 242 w 243"/>
                <a:gd name="T3" fmla="*/ 273 h 274"/>
                <a:gd name="T4" fmla="*/ 240 w 243"/>
                <a:gd name="T5" fmla="*/ 274 h 274"/>
                <a:gd name="T6" fmla="*/ 216 w 243"/>
                <a:gd name="T7" fmla="*/ 131 h 274"/>
                <a:gd name="T8" fmla="*/ 211 w 243"/>
                <a:gd name="T9" fmla="*/ 123 h 274"/>
                <a:gd name="T10" fmla="*/ 0 w 243"/>
                <a:gd name="T11" fmla="*/ 2 h 274"/>
                <a:gd name="T12" fmla="*/ 3 w 243"/>
                <a:gd name="T13" fmla="*/ 0 h 274"/>
                <a:gd name="T14" fmla="*/ 214 w 243"/>
                <a:gd name="T15" fmla="*/ 122 h 274"/>
                <a:gd name="T16" fmla="*/ 219 w 243"/>
                <a:gd name="T17" fmla="*/ 129 h 274"/>
                <a:gd name="T18" fmla="*/ 243 w 243"/>
                <a:gd name="T19" fmla="*/ 27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74">
                  <a:moveTo>
                    <a:pt x="243" y="272"/>
                  </a:moveTo>
                  <a:cubicBezTo>
                    <a:pt x="242" y="273"/>
                    <a:pt x="242" y="273"/>
                    <a:pt x="242" y="273"/>
                  </a:cubicBezTo>
                  <a:cubicBezTo>
                    <a:pt x="241" y="273"/>
                    <a:pt x="241" y="274"/>
                    <a:pt x="240" y="274"/>
                  </a:cubicBezTo>
                  <a:cubicBezTo>
                    <a:pt x="216" y="131"/>
                    <a:pt x="216" y="131"/>
                    <a:pt x="216" y="131"/>
                  </a:cubicBezTo>
                  <a:cubicBezTo>
                    <a:pt x="216" y="128"/>
                    <a:pt x="214" y="125"/>
                    <a:pt x="211" y="1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14" y="122"/>
                    <a:pt x="214" y="122"/>
                    <a:pt x="214" y="122"/>
                  </a:cubicBezTo>
                  <a:cubicBezTo>
                    <a:pt x="217" y="123"/>
                    <a:pt x="219" y="126"/>
                    <a:pt x="219" y="129"/>
                  </a:cubicBezTo>
                  <a:lnTo>
                    <a:pt x="243" y="272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2" name="ïSḷiḑê">
              <a:extLst>
                <a:ext uri="{FF2B5EF4-FFF2-40B4-BE49-F238E27FC236}">
                  <a16:creationId xmlns:a16="http://schemas.microsoft.com/office/drawing/2014/main" id="{65F883BA-324D-4A1B-9135-AE62AABCC783}"/>
                </a:ext>
              </a:extLst>
            </p:cNvPr>
            <p:cNvSpPr/>
            <p:nvPr/>
          </p:nvSpPr>
          <p:spPr bwMode="auto">
            <a:xfrm>
              <a:off x="5515303" y="3048135"/>
              <a:ext cx="110013" cy="123938"/>
            </a:xfrm>
            <a:custGeom>
              <a:avLst/>
              <a:gdLst>
                <a:gd name="T0" fmla="*/ 37 w 38"/>
                <a:gd name="T1" fmla="*/ 32 h 43"/>
                <a:gd name="T2" fmla="*/ 16 w 38"/>
                <a:gd name="T3" fmla="*/ 5 h 43"/>
                <a:gd name="T4" fmla="*/ 1 w 38"/>
                <a:gd name="T5" fmla="*/ 11 h 43"/>
                <a:gd name="T6" fmla="*/ 22 w 38"/>
                <a:gd name="T7" fmla="*/ 37 h 43"/>
                <a:gd name="T8" fmla="*/ 37 w 38"/>
                <a:gd name="T9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7" y="32"/>
                  </a:moveTo>
                  <a:cubicBezTo>
                    <a:pt x="35" y="23"/>
                    <a:pt x="26" y="11"/>
                    <a:pt x="16" y="5"/>
                  </a:cubicBezTo>
                  <a:cubicBezTo>
                    <a:pt x="7" y="0"/>
                    <a:pt x="0" y="2"/>
                    <a:pt x="1" y="11"/>
                  </a:cubicBezTo>
                  <a:cubicBezTo>
                    <a:pt x="3" y="20"/>
                    <a:pt x="12" y="32"/>
                    <a:pt x="22" y="37"/>
                  </a:cubicBezTo>
                  <a:cubicBezTo>
                    <a:pt x="32" y="43"/>
                    <a:pt x="38" y="41"/>
                    <a:pt x="37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" name="ïṩļîḍé">
              <a:extLst>
                <a:ext uri="{FF2B5EF4-FFF2-40B4-BE49-F238E27FC236}">
                  <a16:creationId xmlns:a16="http://schemas.microsoft.com/office/drawing/2014/main" id="{171BD93E-4CDF-4176-AF10-EAFE0BA35609}"/>
                </a:ext>
              </a:extLst>
            </p:cNvPr>
            <p:cNvSpPr/>
            <p:nvPr/>
          </p:nvSpPr>
          <p:spPr bwMode="auto">
            <a:xfrm>
              <a:off x="5501377" y="3183214"/>
              <a:ext cx="335607" cy="268764"/>
            </a:xfrm>
            <a:custGeom>
              <a:avLst/>
              <a:gdLst>
                <a:gd name="T0" fmla="*/ 83 w 116"/>
                <a:gd name="T1" fmla="*/ 71 h 93"/>
                <a:gd name="T2" fmla="*/ 80 w 116"/>
                <a:gd name="T3" fmla="*/ 54 h 93"/>
                <a:gd name="T4" fmla="*/ 46 w 116"/>
                <a:gd name="T5" fmla="*/ 1 h 93"/>
                <a:gd name="T6" fmla="*/ 39 w 116"/>
                <a:gd name="T7" fmla="*/ 0 h 93"/>
                <a:gd name="T8" fmla="*/ 29 w 116"/>
                <a:gd name="T9" fmla="*/ 14 h 93"/>
                <a:gd name="T10" fmla="*/ 29 w 116"/>
                <a:gd name="T11" fmla="*/ 38 h 93"/>
                <a:gd name="T12" fmla="*/ 17 w 116"/>
                <a:gd name="T13" fmla="*/ 29 h 93"/>
                <a:gd name="T14" fmla="*/ 4 w 116"/>
                <a:gd name="T15" fmla="*/ 24 h 93"/>
                <a:gd name="T16" fmla="*/ 1 w 116"/>
                <a:gd name="T17" fmla="*/ 25 h 93"/>
                <a:gd name="T18" fmla="*/ 2 w 116"/>
                <a:gd name="T19" fmla="*/ 30 h 93"/>
                <a:gd name="T20" fmla="*/ 9 w 116"/>
                <a:gd name="T21" fmla="*/ 37 h 93"/>
                <a:gd name="T22" fmla="*/ 14 w 116"/>
                <a:gd name="T23" fmla="*/ 44 h 93"/>
                <a:gd name="T24" fmla="*/ 22 w 116"/>
                <a:gd name="T25" fmla="*/ 57 h 93"/>
                <a:gd name="T26" fmla="*/ 44 w 116"/>
                <a:gd name="T27" fmla="*/ 79 h 93"/>
                <a:gd name="T28" fmla="*/ 76 w 116"/>
                <a:gd name="T29" fmla="*/ 91 h 93"/>
                <a:gd name="T30" fmla="*/ 116 w 116"/>
                <a:gd name="T31" fmla="*/ 90 h 93"/>
                <a:gd name="T32" fmla="*/ 83 w 116"/>
                <a:gd name="T3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93">
                  <a:moveTo>
                    <a:pt x="83" y="71"/>
                  </a:moveTo>
                  <a:cubicBezTo>
                    <a:pt x="83" y="71"/>
                    <a:pt x="83" y="64"/>
                    <a:pt x="80" y="54"/>
                  </a:cubicBezTo>
                  <a:cubicBezTo>
                    <a:pt x="77" y="44"/>
                    <a:pt x="68" y="6"/>
                    <a:pt x="46" y="1"/>
                  </a:cubicBezTo>
                  <a:cubicBezTo>
                    <a:pt x="44" y="0"/>
                    <a:pt x="41" y="0"/>
                    <a:pt x="39" y="0"/>
                  </a:cubicBezTo>
                  <a:cubicBezTo>
                    <a:pt x="33" y="2"/>
                    <a:pt x="30" y="8"/>
                    <a:pt x="29" y="14"/>
                  </a:cubicBezTo>
                  <a:cubicBezTo>
                    <a:pt x="27" y="22"/>
                    <a:pt x="28" y="30"/>
                    <a:pt x="29" y="38"/>
                  </a:cubicBezTo>
                  <a:cubicBezTo>
                    <a:pt x="25" y="34"/>
                    <a:pt x="22" y="31"/>
                    <a:pt x="17" y="29"/>
                  </a:cubicBezTo>
                  <a:cubicBezTo>
                    <a:pt x="13" y="26"/>
                    <a:pt x="9" y="24"/>
                    <a:pt x="4" y="24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2"/>
                    <a:pt x="7" y="35"/>
                    <a:pt x="9" y="37"/>
                  </a:cubicBezTo>
                  <a:cubicBezTo>
                    <a:pt x="11" y="39"/>
                    <a:pt x="12" y="42"/>
                    <a:pt x="14" y="44"/>
                  </a:cubicBezTo>
                  <a:cubicBezTo>
                    <a:pt x="16" y="48"/>
                    <a:pt x="19" y="53"/>
                    <a:pt x="22" y="57"/>
                  </a:cubicBezTo>
                  <a:cubicBezTo>
                    <a:pt x="28" y="65"/>
                    <a:pt x="35" y="73"/>
                    <a:pt x="44" y="79"/>
                  </a:cubicBezTo>
                  <a:cubicBezTo>
                    <a:pt x="49" y="82"/>
                    <a:pt x="62" y="90"/>
                    <a:pt x="76" y="91"/>
                  </a:cubicBezTo>
                  <a:cubicBezTo>
                    <a:pt x="91" y="93"/>
                    <a:pt x="106" y="93"/>
                    <a:pt x="116" y="90"/>
                  </a:cubicBezTo>
                  <a:lnTo>
                    <a:pt x="83" y="7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" name="išḻîde">
              <a:extLst>
                <a:ext uri="{FF2B5EF4-FFF2-40B4-BE49-F238E27FC236}">
                  <a16:creationId xmlns:a16="http://schemas.microsoft.com/office/drawing/2014/main" id="{A250DC07-F419-4822-95A6-04D411C9F97B}"/>
                </a:ext>
              </a:extLst>
            </p:cNvPr>
            <p:cNvSpPr/>
            <p:nvPr/>
          </p:nvSpPr>
          <p:spPr bwMode="auto">
            <a:xfrm>
              <a:off x="6111318" y="2651256"/>
              <a:ext cx="970614" cy="811863"/>
            </a:xfrm>
            <a:custGeom>
              <a:avLst/>
              <a:gdLst>
                <a:gd name="T0" fmla="*/ 249 w 335"/>
                <a:gd name="T1" fmla="*/ 8 h 281"/>
                <a:gd name="T2" fmla="*/ 221 w 335"/>
                <a:gd name="T3" fmla="*/ 60 h 281"/>
                <a:gd name="T4" fmla="*/ 260 w 335"/>
                <a:gd name="T5" fmla="*/ 197 h 281"/>
                <a:gd name="T6" fmla="*/ 100 w 335"/>
                <a:gd name="T7" fmla="*/ 212 h 281"/>
                <a:gd name="T8" fmla="*/ 73 w 335"/>
                <a:gd name="T9" fmla="*/ 206 h 281"/>
                <a:gd name="T10" fmla="*/ 40 w 335"/>
                <a:gd name="T11" fmla="*/ 196 h 281"/>
                <a:gd name="T12" fmla="*/ 34 w 335"/>
                <a:gd name="T13" fmla="*/ 195 h 281"/>
                <a:gd name="T14" fmla="*/ 29 w 335"/>
                <a:gd name="T15" fmla="*/ 198 h 281"/>
                <a:gd name="T16" fmla="*/ 30 w 335"/>
                <a:gd name="T17" fmla="*/ 202 h 281"/>
                <a:gd name="T18" fmla="*/ 46 w 335"/>
                <a:gd name="T19" fmla="*/ 220 h 281"/>
                <a:gd name="T20" fmla="*/ 55 w 335"/>
                <a:gd name="T21" fmla="*/ 226 h 281"/>
                <a:gd name="T22" fmla="*/ 59 w 335"/>
                <a:gd name="T23" fmla="*/ 235 h 281"/>
                <a:gd name="T24" fmla="*/ 0 w 335"/>
                <a:gd name="T25" fmla="*/ 269 h 281"/>
                <a:gd name="T26" fmla="*/ 62 w 335"/>
                <a:gd name="T27" fmla="*/ 267 h 281"/>
                <a:gd name="T28" fmla="*/ 114 w 335"/>
                <a:gd name="T29" fmla="*/ 249 h 281"/>
                <a:gd name="T30" fmla="*/ 320 w 335"/>
                <a:gd name="T31" fmla="*/ 247 h 281"/>
                <a:gd name="T32" fmla="*/ 327 w 335"/>
                <a:gd name="T33" fmla="*/ 199 h 281"/>
                <a:gd name="T34" fmla="*/ 288 w 335"/>
                <a:gd name="T35" fmla="*/ 62 h 281"/>
                <a:gd name="T36" fmla="*/ 249 w 335"/>
                <a:gd name="T37" fmla="*/ 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5" h="281">
                  <a:moveTo>
                    <a:pt x="249" y="8"/>
                  </a:moveTo>
                  <a:cubicBezTo>
                    <a:pt x="235" y="0"/>
                    <a:pt x="214" y="29"/>
                    <a:pt x="221" y="60"/>
                  </a:cubicBezTo>
                  <a:cubicBezTo>
                    <a:pt x="227" y="90"/>
                    <a:pt x="260" y="197"/>
                    <a:pt x="260" y="197"/>
                  </a:cubicBezTo>
                  <a:cubicBezTo>
                    <a:pt x="260" y="197"/>
                    <a:pt x="112" y="211"/>
                    <a:pt x="100" y="212"/>
                  </a:cubicBezTo>
                  <a:cubicBezTo>
                    <a:pt x="91" y="213"/>
                    <a:pt x="81" y="209"/>
                    <a:pt x="73" y="206"/>
                  </a:cubicBezTo>
                  <a:cubicBezTo>
                    <a:pt x="62" y="202"/>
                    <a:pt x="51" y="200"/>
                    <a:pt x="40" y="196"/>
                  </a:cubicBezTo>
                  <a:cubicBezTo>
                    <a:pt x="38" y="195"/>
                    <a:pt x="36" y="194"/>
                    <a:pt x="34" y="195"/>
                  </a:cubicBezTo>
                  <a:cubicBezTo>
                    <a:pt x="32" y="195"/>
                    <a:pt x="30" y="196"/>
                    <a:pt x="29" y="198"/>
                  </a:cubicBezTo>
                  <a:cubicBezTo>
                    <a:pt x="29" y="200"/>
                    <a:pt x="30" y="201"/>
                    <a:pt x="30" y="202"/>
                  </a:cubicBezTo>
                  <a:cubicBezTo>
                    <a:pt x="34" y="209"/>
                    <a:pt x="39" y="215"/>
                    <a:pt x="46" y="220"/>
                  </a:cubicBezTo>
                  <a:cubicBezTo>
                    <a:pt x="49" y="222"/>
                    <a:pt x="52" y="224"/>
                    <a:pt x="55" y="226"/>
                  </a:cubicBezTo>
                  <a:cubicBezTo>
                    <a:pt x="56" y="228"/>
                    <a:pt x="60" y="233"/>
                    <a:pt x="59" y="235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69"/>
                    <a:pt x="14" y="281"/>
                    <a:pt x="62" y="267"/>
                  </a:cubicBezTo>
                  <a:cubicBezTo>
                    <a:pt x="96" y="258"/>
                    <a:pt x="114" y="249"/>
                    <a:pt x="114" y="249"/>
                  </a:cubicBezTo>
                  <a:cubicBezTo>
                    <a:pt x="114" y="249"/>
                    <a:pt x="288" y="256"/>
                    <a:pt x="320" y="247"/>
                  </a:cubicBezTo>
                  <a:cubicBezTo>
                    <a:pt x="331" y="243"/>
                    <a:pt x="335" y="235"/>
                    <a:pt x="327" y="199"/>
                  </a:cubicBezTo>
                  <a:cubicBezTo>
                    <a:pt x="318" y="158"/>
                    <a:pt x="294" y="82"/>
                    <a:pt x="288" y="62"/>
                  </a:cubicBezTo>
                  <a:cubicBezTo>
                    <a:pt x="276" y="19"/>
                    <a:pt x="273" y="20"/>
                    <a:pt x="249" y="8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" name="îŝḻïdé">
              <a:extLst>
                <a:ext uri="{FF2B5EF4-FFF2-40B4-BE49-F238E27FC236}">
                  <a16:creationId xmlns:a16="http://schemas.microsoft.com/office/drawing/2014/main" id="{9C55C352-0EEB-48A4-A24A-24CF30A700B4}"/>
                </a:ext>
              </a:extLst>
            </p:cNvPr>
            <p:cNvSpPr/>
            <p:nvPr/>
          </p:nvSpPr>
          <p:spPr bwMode="auto">
            <a:xfrm>
              <a:off x="6719866" y="2654041"/>
              <a:ext cx="332822" cy="552847"/>
            </a:xfrm>
            <a:custGeom>
              <a:avLst/>
              <a:gdLst>
                <a:gd name="T0" fmla="*/ 32 w 115"/>
                <a:gd name="T1" fmla="*/ 0 h 191"/>
                <a:gd name="T2" fmla="*/ 66 w 115"/>
                <a:gd name="T3" fmla="*/ 20 h 191"/>
                <a:gd name="T4" fmla="*/ 115 w 115"/>
                <a:gd name="T5" fmla="*/ 163 h 191"/>
                <a:gd name="T6" fmla="*/ 41 w 115"/>
                <a:gd name="T7" fmla="*/ 183 h 191"/>
                <a:gd name="T8" fmla="*/ 6 w 115"/>
                <a:gd name="T9" fmla="*/ 70 h 191"/>
                <a:gd name="T10" fmla="*/ 32 w 115"/>
                <a:gd name="T1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91">
                  <a:moveTo>
                    <a:pt x="32" y="0"/>
                  </a:moveTo>
                  <a:cubicBezTo>
                    <a:pt x="32" y="0"/>
                    <a:pt x="55" y="7"/>
                    <a:pt x="66" y="20"/>
                  </a:cubicBezTo>
                  <a:cubicBezTo>
                    <a:pt x="75" y="33"/>
                    <a:pt x="115" y="163"/>
                    <a:pt x="115" y="163"/>
                  </a:cubicBezTo>
                  <a:cubicBezTo>
                    <a:pt x="115" y="163"/>
                    <a:pt x="85" y="191"/>
                    <a:pt x="41" y="183"/>
                  </a:cubicBezTo>
                  <a:cubicBezTo>
                    <a:pt x="41" y="183"/>
                    <a:pt x="9" y="94"/>
                    <a:pt x="6" y="70"/>
                  </a:cubicBezTo>
                  <a:cubicBezTo>
                    <a:pt x="0" y="33"/>
                    <a:pt x="18" y="4"/>
                    <a:pt x="32" y="0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" name="iSḻíďè">
              <a:extLst>
                <a:ext uri="{FF2B5EF4-FFF2-40B4-BE49-F238E27FC236}">
                  <a16:creationId xmlns:a16="http://schemas.microsoft.com/office/drawing/2014/main" id="{A1DAB4A0-F951-48A8-878F-A37EFC006C21}"/>
                </a:ext>
              </a:extLst>
            </p:cNvPr>
            <p:cNvSpPr/>
            <p:nvPr/>
          </p:nvSpPr>
          <p:spPr bwMode="auto">
            <a:xfrm>
              <a:off x="6438569" y="2862925"/>
              <a:ext cx="110013" cy="107228"/>
            </a:xfrm>
            <a:custGeom>
              <a:avLst/>
              <a:gdLst>
                <a:gd name="T0" fmla="*/ 2 w 38"/>
                <a:gd name="T1" fmla="*/ 15 h 37"/>
                <a:gd name="T2" fmla="*/ 15 w 38"/>
                <a:gd name="T3" fmla="*/ 3 h 37"/>
                <a:gd name="T4" fmla="*/ 36 w 38"/>
                <a:gd name="T5" fmla="*/ 27 h 37"/>
                <a:gd name="T6" fmla="*/ 2 w 38"/>
                <a:gd name="T7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" y="15"/>
                  </a:moveTo>
                  <a:cubicBezTo>
                    <a:pt x="0" y="5"/>
                    <a:pt x="6" y="0"/>
                    <a:pt x="15" y="3"/>
                  </a:cubicBezTo>
                  <a:cubicBezTo>
                    <a:pt x="25" y="6"/>
                    <a:pt x="34" y="17"/>
                    <a:pt x="36" y="27"/>
                  </a:cubicBezTo>
                  <a:cubicBezTo>
                    <a:pt x="38" y="37"/>
                    <a:pt x="3" y="25"/>
                    <a:pt x="2" y="1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" name="ïSļîďé">
              <a:extLst>
                <a:ext uri="{FF2B5EF4-FFF2-40B4-BE49-F238E27FC236}">
                  <a16:creationId xmlns:a16="http://schemas.microsoft.com/office/drawing/2014/main" id="{55FD5381-02D0-4B67-95EB-C24698EF497C}"/>
                </a:ext>
              </a:extLst>
            </p:cNvPr>
            <p:cNvSpPr/>
            <p:nvPr/>
          </p:nvSpPr>
          <p:spPr bwMode="auto">
            <a:xfrm>
              <a:off x="6357801" y="2903309"/>
              <a:ext cx="286867" cy="129508"/>
            </a:xfrm>
            <a:custGeom>
              <a:avLst/>
              <a:gdLst>
                <a:gd name="T0" fmla="*/ 95 w 99"/>
                <a:gd name="T1" fmla="*/ 32 h 45"/>
                <a:gd name="T2" fmla="*/ 67 w 99"/>
                <a:gd name="T3" fmla="*/ 14 h 45"/>
                <a:gd name="T4" fmla="*/ 49 w 99"/>
                <a:gd name="T5" fmla="*/ 18 h 45"/>
                <a:gd name="T6" fmla="*/ 27 w 99"/>
                <a:gd name="T7" fmla="*/ 0 h 45"/>
                <a:gd name="T8" fmla="*/ 2 w 99"/>
                <a:gd name="T9" fmla="*/ 0 h 45"/>
                <a:gd name="T10" fmla="*/ 2 w 99"/>
                <a:gd name="T11" fmla="*/ 5 h 45"/>
                <a:gd name="T12" fmla="*/ 52 w 99"/>
                <a:gd name="T13" fmla="*/ 35 h 45"/>
                <a:gd name="T14" fmla="*/ 98 w 99"/>
                <a:gd name="T15" fmla="*/ 39 h 45"/>
                <a:gd name="T16" fmla="*/ 95 w 99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5">
                  <a:moveTo>
                    <a:pt x="95" y="32"/>
                  </a:moveTo>
                  <a:cubicBezTo>
                    <a:pt x="67" y="14"/>
                    <a:pt x="67" y="14"/>
                    <a:pt x="67" y="14"/>
                  </a:cubicBezTo>
                  <a:cubicBezTo>
                    <a:pt x="69" y="22"/>
                    <a:pt x="58" y="21"/>
                    <a:pt x="49" y="18"/>
                  </a:cubicBezTo>
                  <a:cubicBezTo>
                    <a:pt x="40" y="14"/>
                    <a:pt x="28" y="8"/>
                    <a:pt x="2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3"/>
                    <a:pt x="2" y="5"/>
                  </a:cubicBezTo>
                  <a:cubicBezTo>
                    <a:pt x="8" y="12"/>
                    <a:pt x="22" y="24"/>
                    <a:pt x="52" y="35"/>
                  </a:cubicBezTo>
                  <a:cubicBezTo>
                    <a:pt x="82" y="45"/>
                    <a:pt x="94" y="42"/>
                    <a:pt x="98" y="39"/>
                  </a:cubicBezTo>
                  <a:cubicBezTo>
                    <a:pt x="99" y="37"/>
                    <a:pt x="98" y="34"/>
                    <a:pt x="95" y="3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" name="iṩľîḍê">
              <a:extLst>
                <a:ext uri="{FF2B5EF4-FFF2-40B4-BE49-F238E27FC236}">
                  <a16:creationId xmlns:a16="http://schemas.microsoft.com/office/drawing/2014/main" id="{B2925C42-3B26-4B09-A68F-144B698C8B15}"/>
                </a:ext>
              </a:extLst>
            </p:cNvPr>
            <p:cNvSpPr/>
            <p:nvPr/>
          </p:nvSpPr>
          <p:spPr bwMode="auto">
            <a:xfrm>
              <a:off x="4087929" y="3013322"/>
              <a:ext cx="888453" cy="1282548"/>
            </a:xfrm>
            <a:custGeom>
              <a:avLst/>
              <a:gdLst>
                <a:gd name="T0" fmla="*/ 106 w 307"/>
                <a:gd name="T1" fmla="*/ 441 h 444"/>
                <a:gd name="T2" fmla="*/ 20 w 307"/>
                <a:gd name="T3" fmla="*/ 395 h 444"/>
                <a:gd name="T4" fmla="*/ 0 w 307"/>
                <a:gd name="T5" fmla="*/ 365 h 444"/>
                <a:gd name="T6" fmla="*/ 13 w 307"/>
                <a:gd name="T7" fmla="*/ 146 h 444"/>
                <a:gd name="T8" fmla="*/ 82 w 307"/>
                <a:gd name="T9" fmla="*/ 45 h 444"/>
                <a:gd name="T10" fmla="*/ 201 w 307"/>
                <a:gd name="T11" fmla="*/ 15 h 444"/>
                <a:gd name="T12" fmla="*/ 282 w 307"/>
                <a:gd name="T13" fmla="*/ 89 h 444"/>
                <a:gd name="T14" fmla="*/ 306 w 307"/>
                <a:gd name="T15" fmla="*/ 212 h 444"/>
                <a:gd name="T16" fmla="*/ 306 w 307"/>
                <a:gd name="T17" fmla="*/ 331 h 444"/>
                <a:gd name="T18" fmla="*/ 264 w 307"/>
                <a:gd name="T19" fmla="*/ 374 h 444"/>
                <a:gd name="T20" fmla="*/ 148 w 307"/>
                <a:gd name="T21" fmla="*/ 438 h 444"/>
                <a:gd name="T22" fmla="*/ 106 w 307"/>
                <a:gd name="T23" fmla="*/ 44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7" h="444">
                  <a:moveTo>
                    <a:pt x="106" y="441"/>
                  </a:moveTo>
                  <a:cubicBezTo>
                    <a:pt x="94" y="438"/>
                    <a:pt x="27" y="400"/>
                    <a:pt x="20" y="395"/>
                  </a:cubicBezTo>
                  <a:cubicBezTo>
                    <a:pt x="13" y="391"/>
                    <a:pt x="0" y="381"/>
                    <a:pt x="0" y="365"/>
                  </a:cubicBezTo>
                  <a:cubicBezTo>
                    <a:pt x="0" y="350"/>
                    <a:pt x="1" y="212"/>
                    <a:pt x="13" y="146"/>
                  </a:cubicBezTo>
                  <a:cubicBezTo>
                    <a:pt x="19" y="113"/>
                    <a:pt x="41" y="70"/>
                    <a:pt x="82" y="45"/>
                  </a:cubicBezTo>
                  <a:cubicBezTo>
                    <a:pt x="124" y="19"/>
                    <a:pt x="165" y="0"/>
                    <a:pt x="201" y="15"/>
                  </a:cubicBezTo>
                  <a:cubicBezTo>
                    <a:pt x="236" y="29"/>
                    <a:pt x="268" y="56"/>
                    <a:pt x="282" y="89"/>
                  </a:cubicBezTo>
                  <a:cubicBezTo>
                    <a:pt x="296" y="121"/>
                    <a:pt x="305" y="186"/>
                    <a:pt x="306" y="212"/>
                  </a:cubicBezTo>
                  <a:cubicBezTo>
                    <a:pt x="307" y="237"/>
                    <a:pt x="306" y="323"/>
                    <a:pt x="306" y="331"/>
                  </a:cubicBezTo>
                  <a:cubicBezTo>
                    <a:pt x="306" y="338"/>
                    <a:pt x="305" y="348"/>
                    <a:pt x="264" y="374"/>
                  </a:cubicBezTo>
                  <a:cubicBezTo>
                    <a:pt x="222" y="399"/>
                    <a:pt x="165" y="430"/>
                    <a:pt x="148" y="438"/>
                  </a:cubicBezTo>
                  <a:cubicBezTo>
                    <a:pt x="134" y="444"/>
                    <a:pt x="118" y="444"/>
                    <a:pt x="106" y="441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" name="îšlïḓe">
              <a:extLst>
                <a:ext uri="{FF2B5EF4-FFF2-40B4-BE49-F238E27FC236}">
                  <a16:creationId xmlns:a16="http://schemas.microsoft.com/office/drawing/2014/main" id="{9879111C-67A5-4F12-BA59-C9A94E5FF2AE}"/>
                </a:ext>
              </a:extLst>
            </p:cNvPr>
            <p:cNvSpPr/>
            <p:nvPr/>
          </p:nvSpPr>
          <p:spPr bwMode="auto">
            <a:xfrm>
              <a:off x="4310738" y="2954834"/>
              <a:ext cx="313326" cy="246483"/>
            </a:xfrm>
            <a:custGeom>
              <a:avLst/>
              <a:gdLst>
                <a:gd name="T0" fmla="*/ 19 w 108"/>
                <a:gd name="T1" fmla="*/ 82 h 85"/>
                <a:gd name="T2" fmla="*/ 3 w 108"/>
                <a:gd name="T3" fmla="*/ 77 h 85"/>
                <a:gd name="T4" fmla="*/ 9 w 108"/>
                <a:gd name="T5" fmla="*/ 37 h 85"/>
                <a:gd name="T6" fmla="*/ 81 w 108"/>
                <a:gd name="T7" fmla="*/ 2 h 85"/>
                <a:gd name="T8" fmla="*/ 105 w 108"/>
                <a:gd name="T9" fmla="*/ 17 h 85"/>
                <a:gd name="T10" fmla="*/ 105 w 108"/>
                <a:gd name="T11" fmla="*/ 47 h 85"/>
                <a:gd name="T12" fmla="*/ 88 w 108"/>
                <a:gd name="T13" fmla="*/ 42 h 85"/>
                <a:gd name="T14" fmla="*/ 84 w 108"/>
                <a:gd name="T15" fmla="*/ 21 h 85"/>
                <a:gd name="T16" fmla="*/ 26 w 108"/>
                <a:gd name="T17" fmla="*/ 45 h 85"/>
                <a:gd name="T18" fmla="*/ 20 w 108"/>
                <a:gd name="T19" fmla="*/ 71 h 85"/>
                <a:gd name="T20" fmla="*/ 19 w 108"/>
                <a:gd name="T21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5">
                  <a:moveTo>
                    <a:pt x="19" y="82"/>
                  </a:moveTo>
                  <a:cubicBezTo>
                    <a:pt x="15" y="85"/>
                    <a:pt x="4" y="79"/>
                    <a:pt x="3" y="77"/>
                  </a:cubicBezTo>
                  <a:cubicBezTo>
                    <a:pt x="1" y="74"/>
                    <a:pt x="0" y="50"/>
                    <a:pt x="9" y="37"/>
                  </a:cubicBezTo>
                  <a:cubicBezTo>
                    <a:pt x="17" y="24"/>
                    <a:pt x="68" y="0"/>
                    <a:pt x="81" y="2"/>
                  </a:cubicBezTo>
                  <a:cubicBezTo>
                    <a:pt x="94" y="4"/>
                    <a:pt x="103" y="14"/>
                    <a:pt x="105" y="17"/>
                  </a:cubicBezTo>
                  <a:cubicBezTo>
                    <a:pt x="106" y="20"/>
                    <a:pt x="108" y="42"/>
                    <a:pt x="105" y="47"/>
                  </a:cubicBezTo>
                  <a:cubicBezTo>
                    <a:pt x="101" y="51"/>
                    <a:pt x="90" y="44"/>
                    <a:pt x="88" y="42"/>
                  </a:cubicBezTo>
                  <a:cubicBezTo>
                    <a:pt x="87" y="40"/>
                    <a:pt x="92" y="24"/>
                    <a:pt x="84" y="21"/>
                  </a:cubicBezTo>
                  <a:cubicBezTo>
                    <a:pt x="77" y="18"/>
                    <a:pt x="41" y="33"/>
                    <a:pt x="26" y="45"/>
                  </a:cubicBezTo>
                  <a:cubicBezTo>
                    <a:pt x="20" y="51"/>
                    <a:pt x="20" y="64"/>
                    <a:pt x="20" y="71"/>
                  </a:cubicBezTo>
                  <a:cubicBezTo>
                    <a:pt x="21" y="77"/>
                    <a:pt x="21" y="81"/>
                    <a:pt x="19" y="82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" name="iŝ1idè">
              <a:extLst>
                <a:ext uri="{FF2B5EF4-FFF2-40B4-BE49-F238E27FC236}">
                  <a16:creationId xmlns:a16="http://schemas.microsoft.com/office/drawing/2014/main" id="{545148AF-19BB-4779-8CAD-C6AE072F48D9}"/>
                </a:ext>
              </a:extLst>
            </p:cNvPr>
            <p:cNvSpPr/>
            <p:nvPr/>
          </p:nvSpPr>
          <p:spPr bwMode="auto">
            <a:xfrm>
              <a:off x="4307953" y="3134474"/>
              <a:ext cx="668429" cy="1161395"/>
            </a:xfrm>
            <a:custGeom>
              <a:avLst/>
              <a:gdLst>
                <a:gd name="T0" fmla="*/ 10 w 231"/>
                <a:gd name="T1" fmla="*/ 175 h 402"/>
                <a:gd name="T2" fmla="*/ 100 w 231"/>
                <a:gd name="T3" fmla="*/ 31 h 402"/>
                <a:gd name="T4" fmla="*/ 207 w 231"/>
                <a:gd name="T5" fmla="*/ 50 h 402"/>
                <a:gd name="T6" fmla="*/ 230 w 231"/>
                <a:gd name="T7" fmla="*/ 170 h 402"/>
                <a:gd name="T8" fmla="*/ 230 w 231"/>
                <a:gd name="T9" fmla="*/ 289 h 402"/>
                <a:gd name="T10" fmla="*/ 188 w 231"/>
                <a:gd name="T11" fmla="*/ 332 h 402"/>
                <a:gd name="T12" fmla="*/ 72 w 231"/>
                <a:gd name="T13" fmla="*/ 396 h 402"/>
                <a:gd name="T14" fmla="*/ 30 w 231"/>
                <a:gd name="T15" fmla="*/ 399 h 402"/>
                <a:gd name="T16" fmla="*/ 22 w 231"/>
                <a:gd name="T17" fmla="*/ 396 h 402"/>
                <a:gd name="T18" fmla="*/ 10 w 231"/>
                <a:gd name="T19" fmla="*/ 17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1" h="402">
                  <a:moveTo>
                    <a:pt x="10" y="175"/>
                  </a:moveTo>
                  <a:cubicBezTo>
                    <a:pt x="17" y="104"/>
                    <a:pt x="30" y="62"/>
                    <a:pt x="100" y="31"/>
                  </a:cubicBezTo>
                  <a:cubicBezTo>
                    <a:pt x="170" y="0"/>
                    <a:pt x="197" y="26"/>
                    <a:pt x="207" y="50"/>
                  </a:cubicBezTo>
                  <a:cubicBezTo>
                    <a:pt x="220" y="84"/>
                    <a:pt x="229" y="145"/>
                    <a:pt x="230" y="170"/>
                  </a:cubicBezTo>
                  <a:cubicBezTo>
                    <a:pt x="231" y="195"/>
                    <a:pt x="230" y="281"/>
                    <a:pt x="230" y="289"/>
                  </a:cubicBezTo>
                  <a:cubicBezTo>
                    <a:pt x="230" y="296"/>
                    <a:pt x="229" y="306"/>
                    <a:pt x="188" y="332"/>
                  </a:cubicBezTo>
                  <a:cubicBezTo>
                    <a:pt x="146" y="357"/>
                    <a:pt x="89" y="388"/>
                    <a:pt x="72" y="396"/>
                  </a:cubicBezTo>
                  <a:cubicBezTo>
                    <a:pt x="58" y="402"/>
                    <a:pt x="42" y="402"/>
                    <a:pt x="30" y="399"/>
                  </a:cubicBezTo>
                  <a:cubicBezTo>
                    <a:pt x="29" y="399"/>
                    <a:pt x="26" y="398"/>
                    <a:pt x="22" y="396"/>
                  </a:cubicBezTo>
                  <a:cubicBezTo>
                    <a:pt x="0" y="368"/>
                    <a:pt x="3" y="241"/>
                    <a:pt x="10" y="175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1" name="í$ḻiďé">
              <a:extLst>
                <a:ext uri="{FF2B5EF4-FFF2-40B4-BE49-F238E27FC236}">
                  <a16:creationId xmlns:a16="http://schemas.microsoft.com/office/drawing/2014/main" id="{B5973EBD-0C3E-4559-886D-5685926C823D}"/>
                </a:ext>
              </a:extLst>
            </p:cNvPr>
            <p:cNvSpPr/>
            <p:nvPr/>
          </p:nvSpPr>
          <p:spPr bwMode="auto">
            <a:xfrm>
              <a:off x="4200727" y="3081557"/>
              <a:ext cx="608549" cy="660073"/>
            </a:xfrm>
            <a:custGeom>
              <a:avLst/>
              <a:gdLst>
                <a:gd name="T0" fmla="*/ 210 w 210"/>
                <a:gd name="T1" fmla="*/ 21 h 228"/>
                <a:gd name="T2" fmla="*/ 118 w 210"/>
                <a:gd name="T3" fmla="*/ 23 h 228"/>
                <a:gd name="T4" fmla="*/ 11 w 210"/>
                <a:gd name="T5" fmla="*/ 179 h 228"/>
                <a:gd name="T6" fmla="*/ 7 w 210"/>
                <a:gd name="T7" fmla="*/ 228 h 228"/>
                <a:gd name="T8" fmla="*/ 0 w 210"/>
                <a:gd name="T9" fmla="*/ 224 h 228"/>
                <a:gd name="T10" fmla="*/ 4 w 210"/>
                <a:gd name="T11" fmla="*/ 173 h 228"/>
                <a:gd name="T12" fmla="*/ 112 w 210"/>
                <a:gd name="T13" fmla="*/ 19 h 228"/>
                <a:gd name="T14" fmla="*/ 199 w 210"/>
                <a:gd name="T15" fmla="*/ 12 h 228"/>
                <a:gd name="T16" fmla="*/ 210 w 210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228">
                  <a:moveTo>
                    <a:pt x="210" y="21"/>
                  </a:moveTo>
                  <a:cubicBezTo>
                    <a:pt x="192" y="10"/>
                    <a:pt x="162" y="3"/>
                    <a:pt x="118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10" y="193"/>
                    <a:pt x="7" y="210"/>
                    <a:pt x="7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2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2" y="14"/>
                    <a:pt x="205" y="17"/>
                    <a:pt x="210" y="2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" name="ïṡļiďè">
              <a:extLst>
                <a:ext uri="{FF2B5EF4-FFF2-40B4-BE49-F238E27FC236}">
                  <a16:creationId xmlns:a16="http://schemas.microsoft.com/office/drawing/2014/main" id="{D64CA0E6-B351-4A23-83B2-1580E8B0007A}"/>
                </a:ext>
              </a:extLst>
            </p:cNvPr>
            <p:cNvSpPr/>
            <p:nvPr/>
          </p:nvSpPr>
          <p:spPr bwMode="auto">
            <a:xfrm>
              <a:off x="4209082" y="3088520"/>
              <a:ext cx="605764" cy="658681"/>
            </a:xfrm>
            <a:custGeom>
              <a:avLst/>
              <a:gdLst>
                <a:gd name="T0" fmla="*/ 209 w 209"/>
                <a:gd name="T1" fmla="*/ 21 h 228"/>
                <a:gd name="T2" fmla="*/ 117 w 209"/>
                <a:gd name="T3" fmla="*/ 23 h 228"/>
                <a:gd name="T4" fmla="*/ 11 w 209"/>
                <a:gd name="T5" fmla="*/ 179 h 228"/>
                <a:gd name="T6" fmla="*/ 6 w 209"/>
                <a:gd name="T7" fmla="*/ 228 h 228"/>
                <a:gd name="T8" fmla="*/ 0 w 209"/>
                <a:gd name="T9" fmla="*/ 224 h 228"/>
                <a:gd name="T10" fmla="*/ 4 w 209"/>
                <a:gd name="T11" fmla="*/ 173 h 228"/>
                <a:gd name="T12" fmla="*/ 111 w 209"/>
                <a:gd name="T13" fmla="*/ 19 h 228"/>
                <a:gd name="T14" fmla="*/ 199 w 209"/>
                <a:gd name="T15" fmla="*/ 12 h 228"/>
                <a:gd name="T16" fmla="*/ 209 w 209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28">
                  <a:moveTo>
                    <a:pt x="209" y="21"/>
                  </a:moveTo>
                  <a:cubicBezTo>
                    <a:pt x="191" y="10"/>
                    <a:pt x="161" y="3"/>
                    <a:pt x="117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9" y="193"/>
                    <a:pt x="7" y="210"/>
                    <a:pt x="6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1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3" y="15"/>
                    <a:pt x="205" y="17"/>
                    <a:pt x="20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" name="ïṩ1íḍé">
              <a:extLst>
                <a:ext uri="{FF2B5EF4-FFF2-40B4-BE49-F238E27FC236}">
                  <a16:creationId xmlns:a16="http://schemas.microsoft.com/office/drawing/2014/main" id="{6FE42891-111C-4C16-8B08-C06E6F731058}"/>
                </a:ext>
              </a:extLst>
            </p:cNvPr>
            <p:cNvSpPr/>
            <p:nvPr/>
          </p:nvSpPr>
          <p:spPr bwMode="auto">
            <a:xfrm>
              <a:off x="4579503" y="3301581"/>
              <a:ext cx="171285" cy="196351"/>
            </a:xfrm>
            <a:custGeom>
              <a:avLst/>
              <a:gdLst>
                <a:gd name="T0" fmla="*/ 56 w 59"/>
                <a:gd name="T1" fmla="*/ 15 h 68"/>
                <a:gd name="T2" fmla="*/ 32 w 59"/>
                <a:gd name="T3" fmla="*/ 2 h 68"/>
                <a:gd name="T4" fmla="*/ 25 w 59"/>
                <a:gd name="T5" fmla="*/ 3 h 68"/>
                <a:gd name="T6" fmla="*/ 1 w 59"/>
                <a:gd name="T7" fmla="*/ 46 h 68"/>
                <a:gd name="T8" fmla="*/ 3 w 59"/>
                <a:gd name="T9" fmla="*/ 53 h 68"/>
                <a:gd name="T10" fmla="*/ 26 w 59"/>
                <a:gd name="T11" fmla="*/ 66 h 68"/>
                <a:gd name="T12" fmla="*/ 33 w 59"/>
                <a:gd name="T13" fmla="*/ 65 h 68"/>
                <a:gd name="T14" fmla="*/ 58 w 59"/>
                <a:gd name="T15" fmla="*/ 22 h 68"/>
                <a:gd name="T16" fmla="*/ 56 w 59"/>
                <a:gd name="T17" fmla="*/ 1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8">
                  <a:moveTo>
                    <a:pt x="56" y="15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0"/>
                    <a:pt x="27" y="1"/>
                    <a:pt x="25" y="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9" y="68"/>
                    <a:pt x="32" y="67"/>
                    <a:pt x="33" y="65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0"/>
                    <a:pt x="58" y="16"/>
                    <a:pt x="56" y="1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" name="îşlïde">
              <a:extLst>
                <a:ext uri="{FF2B5EF4-FFF2-40B4-BE49-F238E27FC236}">
                  <a16:creationId xmlns:a16="http://schemas.microsoft.com/office/drawing/2014/main" id="{C677B833-735B-4F55-8A2B-8570C665AD46}"/>
                </a:ext>
              </a:extLst>
            </p:cNvPr>
            <p:cNvSpPr/>
            <p:nvPr/>
          </p:nvSpPr>
          <p:spPr bwMode="auto">
            <a:xfrm>
              <a:off x="4592035" y="3316900"/>
              <a:ext cx="147611" cy="167107"/>
            </a:xfrm>
            <a:custGeom>
              <a:avLst/>
              <a:gdLst>
                <a:gd name="T0" fmla="*/ 27 w 51"/>
                <a:gd name="T1" fmla="*/ 57 h 58"/>
                <a:gd name="T2" fmla="*/ 50 w 51"/>
                <a:gd name="T3" fmla="*/ 16 h 58"/>
                <a:gd name="T4" fmla="*/ 49 w 51"/>
                <a:gd name="T5" fmla="*/ 13 h 58"/>
                <a:gd name="T6" fmla="*/ 27 w 51"/>
                <a:gd name="T7" fmla="*/ 0 h 58"/>
                <a:gd name="T8" fmla="*/ 24 w 51"/>
                <a:gd name="T9" fmla="*/ 1 h 58"/>
                <a:gd name="T10" fmla="*/ 1 w 51"/>
                <a:gd name="T11" fmla="*/ 42 h 58"/>
                <a:gd name="T12" fmla="*/ 2 w 51"/>
                <a:gd name="T13" fmla="*/ 45 h 58"/>
                <a:gd name="T14" fmla="*/ 23 w 51"/>
                <a:gd name="T15" fmla="*/ 58 h 58"/>
                <a:gd name="T16" fmla="*/ 27 w 51"/>
                <a:gd name="T1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8">
                  <a:moveTo>
                    <a:pt x="27" y="57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51" y="15"/>
                    <a:pt x="50" y="13"/>
                    <a:pt x="49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8"/>
                    <a:pt x="26" y="58"/>
                    <a:pt x="27" y="57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" name="í$lîḍe">
              <a:extLst>
                <a:ext uri="{FF2B5EF4-FFF2-40B4-BE49-F238E27FC236}">
                  <a16:creationId xmlns:a16="http://schemas.microsoft.com/office/drawing/2014/main" id="{55DD3A26-F01B-4E48-B8EA-1585B59BE5A7}"/>
                </a:ext>
              </a:extLst>
            </p:cNvPr>
            <p:cNvSpPr/>
            <p:nvPr/>
          </p:nvSpPr>
          <p:spPr bwMode="auto">
            <a:xfrm>
              <a:off x="4675589" y="3354498"/>
              <a:ext cx="13926" cy="71021"/>
            </a:xfrm>
            <a:custGeom>
              <a:avLst/>
              <a:gdLst>
                <a:gd name="T0" fmla="*/ 3 w 5"/>
                <a:gd name="T1" fmla="*/ 24 h 25"/>
                <a:gd name="T2" fmla="*/ 3 w 5"/>
                <a:gd name="T3" fmla="*/ 24 h 25"/>
                <a:gd name="T4" fmla="*/ 5 w 5"/>
                <a:gd name="T5" fmla="*/ 21 h 25"/>
                <a:gd name="T6" fmla="*/ 5 w 5"/>
                <a:gd name="T7" fmla="*/ 1 h 25"/>
                <a:gd name="T8" fmla="*/ 3 w 5"/>
                <a:gd name="T9" fmla="*/ 0 h 25"/>
                <a:gd name="T10" fmla="*/ 0 w 5"/>
                <a:gd name="T11" fmla="*/ 4 h 25"/>
                <a:gd name="T12" fmla="*/ 0 w 5"/>
                <a:gd name="T13" fmla="*/ 23 h 25"/>
                <a:gd name="T14" fmla="*/ 3 w 5"/>
                <a:gd name="T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5">
                  <a:moveTo>
                    <a:pt x="3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2"/>
                    <a:pt x="5" y="2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" name="íṣḻiḋé">
              <a:extLst>
                <a:ext uri="{FF2B5EF4-FFF2-40B4-BE49-F238E27FC236}">
                  <a16:creationId xmlns:a16="http://schemas.microsoft.com/office/drawing/2014/main" id="{EF8449FF-D129-48CF-AFB1-A35483E5D83E}"/>
                </a:ext>
              </a:extLst>
            </p:cNvPr>
            <p:cNvSpPr/>
            <p:nvPr/>
          </p:nvSpPr>
          <p:spPr bwMode="auto">
            <a:xfrm>
              <a:off x="4640775" y="3373994"/>
              <a:ext cx="11140" cy="72413"/>
            </a:xfrm>
            <a:custGeom>
              <a:avLst/>
              <a:gdLst>
                <a:gd name="T0" fmla="*/ 2 w 4"/>
                <a:gd name="T1" fmla="*/ 25 h 25"/>
                <a:gd name="T2" fmla="*/ 2 w 4"/>
                <a:gd name="T3" fmla="*/ 25 h 25"/>
                <a:gd name="T4" fmla="*/ 4 w 4"/>
                <a:gd name="T5" fmla="*/ 21 h 25"/>
                <a:gd name="T6" fmla="*/ 4 w 4"/>
                <a:gd name="T7" fmla="*/ 2 h 25"/>
                <a:gd name="T8" fmla="*/ 2 w 4"/>
                <a:gd name="T9" fmla="*/ 1 h 25"/>
                <a:gd name="T10" fmla="*/ 0 w 4"/>
                <a:gd name="T11" fmla="*/ 4 h 25"/>
                <a:gd name="T12" fmla="*/ 0 w 4"/>
                <a:gd name="T13" fmla="*/ 24 h 25"/>
                <a:gd name="T14" fmla="*/ 2 w 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" name="îsļïďe">
              <a:extLst>
                <a:ext uri="{FF2B5EF4-FFF2-40B4-BE49-F238E27FC236}">
                  <a16:creationId xmlns:a16="http://schemas.microsoft.com/office/drawing/2014/main" id="{7D730ABF-A5E9-416F-B1EC-A161945C60FD}"/>
                </a:ext>
              </a:extLst>
            </p:cNvPr>
            <p:cNvSpPr/>
            <p:nvPr/>
          </p:nvSpPr>
          <p:spPr bwMode="auto">
            <a:xfrm>
              <a:off x="4406825" y="3816828"/>
              <a:ext cx="121153" cy="403842"/>
            </a:xfrm>
            <a:custGeom>
              <a:avLst/>
              <a:gdLst>
                <a:gd name="T0" fmla="*/ 8 w 42"/>
                <a:gd name="T1" fmla="*/ 0 h 140"/>
                <a:gd name="T2" fmla="*/ 28 w 42"/>
                <a:gd name="T3" fmla="*/ 46 h 140"/>
                <a:gd name="T4" fmla="*/ 33 w 42"/>
                <a:gd name="T5" fmla="*/ 134 h 140"/>
                <a:gd name="T6" fmla="*/ 7 w 42"/>
                <a:gd name="T7" fmla="*/ 124 h 140"/>
                <a:gd name="T8" fmla="*/ 8 w 42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0">
                  <a:moveTo>
                    <a:pt x="8" y="0"/>
                  </a:moveTo>
                  <a:cubicBezTo>
                    <a:pt x="8" y="0"/>
                    <a:pt x="20" y="10"/>
                    <a:pt x="28" y="46"/>
                  </a:cubicBezTo>
                  <a:cubicBezTo>
                    <a:pt x="37" y="83"/>
                    <a:pt x="42" y="129"/>
                    <a:pt x="33" y="134"/>
                  </a:cubicBezTo>
                  <a:cubicBezTo>
                    <a:pt x="23" y="140"/>
                    <a:pt x="10" y="128"/>
                    <a:pt x="7" y="124"/>
                  </a:cubicBezTo>
                  <a:cubicBezTo>
                    <a:pt x="0" y="116"/>
                    <a:pt x="2" y="29"/>
                    <a:pt x="8" y="0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" name="íṩ1ïďè">
              <a:extLst>
                <a:ext uri="{FF2B5EF4-FFF2-40B4-BE49-F238E27FC236}">
                  <a16:creationId xmlns:a16="http://schemas.microsoft.com/office/drawing/2014/main" id="{4E45503E-406D-409E-B79A-854500B14257}"/>
                </a:ext>
              </a:extLst>
            </p:cNvPr>
            <p:cNvSpPr/>
            <p:nvPr/>
          </p:nvSpPr>
          <p:spPr bwMode="auto">
            <a:xfrm>
              <a:off x="4429106" y="3575916"/>
              <a:ext cx="518032" cy="628045"/>
            </a:xfrm>
            <a:custGeom>
              <a:avLst/>
              <a:gdLst>
                <a:gd name="T0" fmla="*/ 0 w 179"/>
                <a:gd name="T1" fmla="*/ 83 h 217"/>
                <a:gd name="T2" fmla="*/ 20 w 179"/>
                <a:gd name="T3" fmla="*/ 129 h 217"/>
                <a:gd name="T4" fmla="*/ 25 w 179"/>
                <a:gd name="T5" fmla="*/ 217 h 217"/>
                <a:gd name="T6" fmla="*/ 168 w 179"/>
                <a:gd name="T7" fmla="*/ 133 h 217"/>
                <a:gd name="T8" fmla="*/ 171 w 179"/>
                <a:gd name="T9" fmla="*/ 43 h 217"/>
                <a:gd name="T10" fmla="*/ 149 w 179"/>
                <a:gd name="T11" fmla="*/ 2 h 217"/>
                <a:gd name="T12" fmla="*/ 138 w 179"/>
                <a:gd name="T13" fmla="*/ 1 h 217"/>
                <a:gd name="T14" fmla="*/ 0 w 179"/>
                <a:gd name="T15" fmla="*/ 8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17">
                  <a:moveTo>
                    <a:pt x="0" y="83"/>
                  </a:moveTo>
                  <a:cubicBezTo>
                    <a:pt x="0" y="83"/>
                    <a:pt x="12" y="93"/>
                    <a:pt x="20" y="129"/>
                  </a:cubicBezTo>
                  <a:cubicBezTo>
                    <a:pt x="29" y="166"/>
                    <a:pt x="34" y="212"/>
                    <a:pt x="25" y="217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77" y="127"/>
                    <a:pt x="179" y="79"/>
                    <a:pt x="171" y="43"/>
                  </a:cubicBezTo>
                  <a:cubicBezTo>
                    <a:pt x="165" y="18"/>
                    <a:pt x="155" y="7"/>
                    <a:pt x="149" y="2"/>
                  </a:cubicBezTo>
                  <a:cubicBezTo>
                    <a:pt x="146" y="0"/>
                    <a:pt x="142" y="0"/>
                    <a:pt x="138" y="1"/>
                  </a:cubicBezTo>
                  <a:cubicBezTo>
                    <a:pt x="0" y="83"/>
                    <a:pt x="0" y="83"/>
                    <a:pt x="0" y="8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" name="iŝlíḑe">
              <a:extLst>
                <a:ext uri="{FF2B5EF4-FFF2-40B4-BE49-F238E27FC236}">
                  <a16:creationId xmlns:a16="http://schemas.microsoft.com/office/drawing/2014/main" id="{CECE31FF-6903-4948-9830-36FBE4A9B277}"/>
                </a:ext>
              </a:extLst>
            </p:cNvPr>
            <p:cNvSpPr/>
            <p:nvPr/>
          </p:nvSpPr>
          <p:spPr bwMode="auto">
            <a:xfrm>
              <a:off x="4429106" y="3594018"/>
              <a:ext cx="495751" cy="387132"/>
            </a:xfrm>
            <a:custGeom>
              <a:avLst/>
              <a:gdLst>
                <a:gd name="T0" fmla="*/ 146 w 171"/>
                <a:gd name="T1" fmla="*/ 2 h 134"/>
                <a:gd name="T2" fmla="*/ 169 w 171"/>
                <a:gd name="T3" fmla="*/ 39 h 134"/>
                <a:gd name="T4" fmla="*/ 164 w 171"/>
                <a:gd name="T5" fmla="*/ 58 h 134"/>
                <a:gd name="T6" fmla="*/ 43 w 171"/>
                <a:gd name="T7" fmla="*/ 127 h 134"/>
                <a:gd name="T8" fmla="*/ 23 w 171"/>
                <a:gd name="T9" fmla="*/ 119 h 134"/>
                <a:gd name="T10" fmla="*/ 23 w 171"/>
                <a:gd name="T11" fmla="*/ 119 h 134"/>
                <a:gd name="T12" fmla="*/ 11 w 171"/>
                <a:gd name="T13" fmla="*/ 95 h 134"/>
                <a:gd name="T14" fmla="*/ 0 w 171"/>
                <a:gd name="T15" fmla="*/ 77 h 134"/>
                <a:gd name="T16" fmla="*/ 136 w 171"/>
                <a:gd name="T17" fmla="*/ 2 h 134"/>
                <a:gd name="T18" fmla="*/ 146 w 171"/>
                <a:gd name="T19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34">
                  <a:moveTo>
                    <a:pt x="146" y="2"/>
                  </a:moveTo>
                  <a:cubicBezTo>
                    <a:pt x="153" y="5"/>
                    <a:pt x="164" y="14"/>
                    <a:pt x="169" y="39"/>
                  </a:cubicBezTo>
                  <a:cubicBezTo>
                    <a:pt x="171" y="47"/>
                    <a:pt x="168" y="54"/>
                    <a:pt x="164" y="58"/>
                  </a:cubicBezTo>
                  <a:cubicBezTo>
                    <a:pt x="159" y="61"/>
                    <a:pt x="57" y="119"/>
                    <a:pt x="43" y="127"/>
                  </a:cubicBezTo>
                  <a:cubicBezTo>
                    <a:pt x="31" y="134"/>
                    <a:pt x="25" y="125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18" y="109"/>
                    <a:pt x="15" y="101"/>
                    <a:pt x="11" y="95"/>
                  </a:cubicBezTo>
                  <a:cubicBezTo>
                    <a:pt x="5" y="81"/>
                    <a:pt x="0" y="77"/>
                    <a:pt x="0" y="77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9" y="0"/>
                    <a:pt x="143" y="0"/>
                    <a:pt x="146" y="2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" name="iṣ1ïḓé">
              <a:extLst>
                <a:ext uri="{FF2B5EF4-FFF2-40B4-BE49-F238E27FC236}">
                  <a16:creationId xmlns:a16="http://schemas.microsoft.com/office/drawing/2014/main" id="{072EF8F9-53FC-42E4-A909-EC70C34A2AD2}"/>
                </a:ext>
              </a:extLst>
            </p:cNvPr>
            <p:cNvSpPr/>
            <p:nvPr/>
          </p:nvSpPr>
          <p:spPr bwMode="auto">
            <a:xfrm>
              <a:off x="4195156" y="3755555"/>
              <a:ext cx="48740" cy="75198"/>
            </a:xfrm>
            <a:custGeom>
              <a:avLst/>
              <a:gdLst>
                <a:gd name="T0" fmla="*/ 13 w 17"/>
                <a:gd name="T1" fmla="*/ 1 h 26"/>
                <a:gd name="T2" fmla="*/ 17 w 17"/>
                <a:gd name="T3" fmla="*/ 24 h 26"/>
                <a:gd name="T4" fmla="*/ 14 w 17"/>
                <a:gd name="T5" fmla="*/ 26 h 26"/>
                <a:gd name="T6" fmla="*/ 1 w 17"/>
                <a:gd name="T7" fmla="*/ 19 h 26"/>
                <a:gd name="T8" fmla="*/ 5 w 17"/>
                <a:gd name="T9" fmla="*/ 0 h 26"/>
                <a:gd name="T10" fmla="*/ 13 w 17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3" y="1"/>
                  </a:moveTo>
                  <a:cubicBezTo>
                    <a:pt x="13" y="1"/>
                    <a:pt x="17" y="17"/>
                    <a:pt x="17" y="24"/>
                  </a:cubicBezTo>
                  <a:cubicBezTo>
                    <a:pt x="17" y="25"/>
                    <a:pt x="15" y="26"/>
                    <a:pt x="14" y="26"/>
                  </a:cubicBezTo>
                  <a:cubicBezTo>
                    <a:pt x="11" y="26"/>
                    <a:pt x="2" y="21"/>
                    <a:pt x="1" y="19"/>
                  </a:cubicBezTo>
                  <a:cubicBezTo>
                    <a:pt x="0" y="18"/>
                    <a:pt x="5" y="0"/>
                    <a:pt x="5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" name="i$ḻíḓe">
              <a:extLst>
                <a:ext uri="{FF2B5EF4-FFF2-40B4-BE49-F238E27FC236}">
                  <a16:creationId xmlns:a16="http://schemas.microsoft.com/office/drawing/2014/main" id="{E801C18A-1A83-4F51-82C0-AEABAA579F5E}"/>
                </a:ext>
              </a:extLst>
            </p:cNvPr>
            <p:cNvSpPr/>
            <p:nvPr/>
          </p:nvSpPr>
          <p:spPr bwMode="auto">
            <a:xfrm>
              <a:off x="4197941" y="3717957"/>
              <a:ext cx="45955" cy="45955"/>
            </a:xfrm>
            <a:prstGeom prst="ellipse">
              <a:avLst/>
            </a:pr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" name="íṧ1íḓè">
              <a:extLst>
                <a:ext uri="{FF2B5EF4-FFF2-40B4-BE49-F238E27FC236}">
                  <a16:creationId xmlns:a16="http://schemas.microsoft.com/office/drawing/2014/main" id="{83D47E99-5B25-4D83-97D3-22BF127CCDC4}"/>
                </a:ext>
              </a:extLst>
            </p:cNvPr>
            <p:cNvSpPr/>
            <p:nvPr/>
          </p:nvSpPr>
          <p:spPr bwMode="auto">
            <a:xfrm>
              <a:off x="4544688" y="3013322"/>
              <a:ext cx="64058" cy="80768"/>
            </a:xfrm>
            <a:custGeom>
              <a:avLst/>
              <a:gdLst>
                <a:gd name="T0" fmla="*/ 0 w 22"/>
                <a:gd name="T1" fmla="*/ 1 h 28"/>
                <a:gd name="T2" fmla="*/ 20 w 22"/>
                <a:gd name="T3" fmla="*/ 10 h 28"/>
                <a:gd name="T4" fmla="*/ 20 w 22"/>
                <a:gd name="T5" fmla="*/ 28 h 28"/>
                <a:gd name="T6" fmla="*/ 7 w 22"/>
                <a:gd name="T7" fmla="*/ 22 h 28"/>
                <a:gd name="T8" fmla="*/ 3 w 22"/>
                <a:gd name="T9" fmla="*/ 1 h 28"/>
                <a:gd name="T10" fmla="*/ 0 w 22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8">
                  <a:moveTo>
                    <a:pt x="0" y="1"/>
                  </a:moveTo>
                  <a:cubicBezTo>
                    <a:pt x="9" y="0"/>
                    <a:pt x="18" y="1"/>
                    <a:pt x="20" y="10"/>
                  </a:cubicBezTo>
                  <a:cubicBezTo>
                    <a:pt x="22" y="19"/>
                    <a:pt x="21" y="27"/>
                    <a:pt x="20" y="28"/>
                  </a:cubicBezTo>
                  <a:cubicBezTo>
                    <a:pt x="15" y="28"/>
                    <a:pt x="8" y="24"/>
                    <a:pt x="7" y="22"/>
                  </a:cubicBezTo>
                  <a:cubicBezTo>
                    <a:pt x="6" y="20"/>
                    <a:pt x="11" y="4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" name="iŝ1íḍé">
              <a:extLst>
                <a:ext uri="{FF2B5EF4-FFF2-40B4-BE49-F238E27FC236}">
                  <a16:creationId xmlns:a16="http://schemas.microsoft.com/office/drawing/2014/main" id="{168F77EB-D2CF-4061-B285-51B332A99979}"/>
                </a:ext>
              </a:extLst>
            </p:cNvPr>
            <p:cNvSpPr/>
            <p:nvPr/>
          </p:nvSpPr>
          <p:spPr bwMode="auto">
            <a:xfrm>
              <a:off x="4429106" y="3573130"/>
              <a:ext cx="504107" cy="387132"/>
            </a:xfrm>
            <a:custGeom>
              <a:avLst/>
              <a:gdLst>
                <a:gd name="T0" fmla="*/ 139 w 174"/>
                <a:gd name="T1" fmla="*/ 2 h 134"/>
                <a:gd name="T2" fmla="*/ 149 w 174"/>
                <a:gd name="T3" fmla="*/ 2 h 134"/>
                <a:gd name="T4" fmla="*/ 172 w 174"/>
                <a:gd name="T5" fmla="*/ 39 h 134"/>
                <a:gd name="T6" fmla="*/ 166 w 174"/>
                <a:gd name="T7" fmla="*/ 58 h 134"/>
                <a:gd name="T8" fmla="*/ 46 w 174"/>
                <a:gd name="T9" fmla="*/ 127 h 134"/>
                <a:gd name="T10" fmla="*/ 25 w 174"/>
                <a:gd name="T11" fmla="*/ 119 h 134"/>
                <a:gd name="T12" fmla="*/ 25 w 174"/>
                <a:gd name="T13" fmla="*/ 119 h 134"/>
                <a:gd name="T14" fmla="*/ 0 w 174"/>
                <a:gd name="T15" fmla="*/ 84 h 134"/>
                <a:gd name="T16" fmla="*/ 139 w 174"/>
                <a:gd name="T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34">
                  <a:moveTo>
                    <a:pt x="139" y="2"/>
                  </a:moveTo>
                  <a:cubicBezTo>
                    <a:pt x="142" y="0"/>
                    <a:pt x="146" y="0"/>
                    <a:pt x="149" y="2"/>
                  </a:cubicBezTo>
                  <a:cubicBezTo>
                    <a:pt x="155" y="5"/>
                    <a:pt x="167" y="14"/>
                    <a:pt x="172" y="39"/>
                  </a:cubicBezTo>
                  <a:cubicBezTo>
                    <a:pt x="174" y="47"/>
                    <a:pt x="171" y="54"/>
                    <a:pt x="166" y="58"/>
                  </a:cubicBezTo>
                  <a:cubicBezTo>
                    <a:pt x="162" y="61"/>
                    <a:pt x="59" y="119"/>
                    <a:pt x="46" y="127"/>
                  </a:cubicBezTo>
                  <a:cubicBezTo>
                    <a:pt x="34" y="134"/>
                    <a:pt x="28" y="125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11" y="90"/>
                    <a:pt x="0" y="84"/>
                    <a:pt x="0" y="84"/>
                  </a:cubicBezTo>
                  <a:lnTo>
                    <a:pt x="139" y="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" name="iṩliḑé">
              <a:extLst>
                <a:ext uri="{FF2B5EF4-FFF2-40B4-BE49-F238E27FC236}">
                  <a16:creationId xmlns:a16="http://schemas.microsoft.com/office/drawing/2014/main" id="{D797217C-694F-4EF8-95EF-0DD414EA0261}"/>
                </a:ext>
              </a:extLst>
            </p:cNvPr>
            <p:cNvSpPr/>
            <p:nvPr/>
          </p:nvSpPr>
          <p:spPr bwMode="auto">
            <a:xfrm>
              <a:off x="4525193" y="4229026"/>
              <a:ext cx="1033279" cy="641970"/>
            </a:xfrm>
            <a:custGeom>
              <a:avLst/>
              <a:gdLst>
                <a:gd name="T0" fmla="*/ 116 w 357"/>
                <a:gd name="T1" fmla="*/ 219 h 222"/>
                <a:gd name="T2" fmla="*/ 10 w 357"/>
                <a:gd name="T3" fmla="*/ 158 h 222"/>
                <a:gd name="T4" fmla="*/ 0 w 357"/>
                <a:gd name="T5" fmla="*/ 142 h 222"/>
                <a:gd name="T6" fmla="*/ 0 w 357"/>
                <a:gd name="T7" fmla="*/ 143 h 222"/>
                <a:gd name="T8" fmla="*/ 10 w 357"/>
                <a:gd name="T9" fmla="*/ 126 h 222"/>
                <a:gd name="T10" fmla="*/ 223 w 357"/>
                <a:gd name="T11" fmla="*/ 3 h 222"/>
                <a:gd name="T12" fmla="*/ 242 w 357"/>
                <a:gd name="T13" fmla="*/ 3 h 222"/>
                <a:gd name="T14" fmla="*/ 348 w 357"/>
                <a:gd name="T15" fmla="*/ 64 h 222"/>
                <a:gd name="T16" fmla="*/ 357 w 357"/>
                <a:gd name="T17" fmla="*/ 81 h 222"/>
                <a:gd name="T18" fmla="*/ 357 w 357"/>
                <a:gd name="T19" fmla="*/ 80 h 222"/>
                <a:gd name="T20" fmla="*/ 348 w 357"/>
                <a:gd name="T21" fmla="*/ 96 h 222"/>
                <a:gd name="T22" fmla="*/ 135 w 357"/>
                <a:gd name="T23" fmla="*/ 219 h 222"/>
                <a:gd name="T24" fmla="*/ 116 w 357"/>
                <a:gd name="T25" fmla="*/ 21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22">
                  <a:moveTo>
                    <a:pt x="116" y="219"/>
                  </a:moveTo>
                  <a:cubicBezTo>
                    <a:pt x="10" y="158"/>
                    <a:pt x="10" y="158"/>
                    <a:pt x="10" y="158"/>
                  </a:cubicBezTo>
                  <a:cubicBezTo>
                    <a:pt x="5" y="155"/>
                    <a:pt x="0" y="148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37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5"/>
                    <a:pt x="357" y="81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7" y="86"/>
                    <a:pt x="353" y="93"/>
                    <a:pt x="348" y="96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29" y="222"/>
                    <a:pt x="121" y="222"/>
                    <a:pt x="116" y="219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" name="ïS1îdé">
              <a:extLst>
                <a:ext uri="{FF2B5EF4-FFF2-40B4-BE49-F238E27FC236}">
                  <a16:creationId xmlns:a16="http://schemas.microsoft.com/office/drawing/2014/main" id="{1BDDACDF-F05C-41A8-ACE9-8DCA8C1D545F}"/>
                </a:ext>
              </a:extLst>
            </p:cNvPr>
            <p:cNvSpPr/>
            <p:nvPr/>
          </p:nvSpPr>
          <p:spPr bwMode="auto">
            <a:xfrm>
              <a:off x="4525193" y="4403096"/>
              <a:ext cx="362065" cy="465115"/>
            </a:xfrm>
            <a:custGeom>
              <a:avLst/>
              <a:gdLst>
                <a:gd name="T0" fmla="*/ 125 w 125"/>
                <a:gd name="T1" fmla="*/ 0 h 161"/>
                <a:gd name="T2" fmla="*/ 10 w 125"/>
                <a:gd name="T3" fmla="*/ 66 h 161"/>
                <a:gd name="T4" fmla="*/ 0 w 125"/>
                <a:gd name="T5" fmla="*/ 83 h 161"/>
                <a:gd name="T6" fmla="*/ 0 w 125"/>
                <a:gd name="T7" fmla="*/ 82 h 161"/>
                <a:gd name="T8" fmla="*/ 10 w 125"/>
                <a:gd name="T9" fmla="*/ 98 h 161"/>
                <a:gd name="T10" fmla="*/ 116 w 125"/>
                <a:gd name="T11" fmla="*/ 159 h 161"/>
                <a:gd name="T12" fmla="*/ 125 w 125"/>
                <a:gd name="T13" fmla="*/ 161 h 161"/>
                <a:gd name="T14" fmla="*/ 125 w 125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1">
                  <a:moveTo>
                    <a:pt x="125" y="0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4" y="69"/>
                    <a:pt x="0" y="77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8"/>
                    <a:pt x="5" y="95"/>
                    <a:pt x="10" y="98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8" y="161"/>
                    <a:pt x="122" y="161"/>
                    <a:pt x="125" y="161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" name="îṧľïḓé">
              <a:extLst>
                <a:ext uri="{FF2B5EF4-FFF2-40B4-BE49-F238E27FC236}">
                  <a16:creationId xmlns:a16="http://schemas.microsoft.com/office/drawing/2014/main" id="{C6044349-84AD-43E1-836F-88E1C58CBA19}"/>
                </a:ext>
              </a:extLst>
            </p:cNvPr>
            <p:cNvSpPr/>
            <p:nvPr/>
          </p:nvSpPr>
          <p:spPr bwMode="auto">
            <a:xfrm>
              <a:off x="4536333" y="4229026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" name="işḷïḍe">
              <a:extLst>
                <a:ext uri="{FF2B5EF4-FFF2-40B4-BE49-F238E27FC236}">
                  <a16:creationId xmlns:a16="http://schemas.microsoft.com/office/drawing/2014/main" id="{40383844-C559-430A-B7B9-88FD88CBAF42}"/>
                </a:ext>
              </a:extLst>
            </p:cNvPr>
            <p:cNvSpPr/>
            <p:nvPr/>
          </p:nvSpPr>
          <p:spPr bwMode="auto">
            <a:xfrm>
              <a:off x="4554437" y="4387777"/>
              <a:ext cx="977577" cy="399665"/>
            </a:xfrm>
            <a:custGeom>
              <a:avLst/>
              <a:gdLst>
                <a:gd name="T0" fmla="*/ 0 w 338"/>
                <a:gd name="T1" fmla="*/ 62 h 138"/>
                <a:gd name="T2" fmla="*/ 0 w 338"/>
                <a:gd name="T3" fmla="*/ 72 h 138"/>
                <a:gd name="T4" fmla="*/ 110 w 338"/>
                <a:gd name="T5" fmla="*/ 136 h 138"/>
                <a:gd name="T6" fmla="*/ 121 w 338"/>
                <a:gd name="T7" fmla="*/ 136 h 138"/>
                <a:gd name="T8" fmla="*/ 338 w 338"/>
                <a:gd name="T9" fmla="*/ 10 h 138"/>
                <a:gd name="T10" fmla="*/ 338 w 338"/>
                <a:gd name="T11" fmla="*/ 0 h 138"/>
                <a:gd name="T12" fmla="*/ 115 w 338"/>
                <a:gd name="T13" fmla="*/ 108 h 138"/>
                <a:gd name="T14" fmla="*/ 0 w 338"/>
                <a:gd name="T15" fmla="*/ 6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138">
                  <a:moveTo>
                    <a:pt x="0" y="6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3" y="138"/>
                    <a:pt x="117" y="138"/>
                    <a:pt x="121" y="136"/>
                  </a:cubicBezTo>
                  <a:cubicBezTo>
                    <a:pt x="338" y="10"/>
                    <a:pt x="338" y="10"/>
                    <a:pt x="338" y="1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115" y="108"/>
                    <a:pt x="115" y="108"/>
                    <a:pt x="115" y="10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" name="iṧḻïḋê">
              <a:extLst>
                <a:ext uri="{FF2B5EF4-FFF2-40B4-BE49-F238E27FC236}">
                  <a16:creationId xmlns:a16="http://schemas.microsoft.com/office/drawing/2014/main" id="{79883FF3-2A49-486B-9C7B-28D65EAE044F}"/>
                </a:ext>
              </a:extLst>
            </p:cNvPr>
            <p:cNvSpPr/>
            <p:nvPr/>
          </p:nvSpPr>
          <p:spPr bwMode="auto">
            <a:xfrm>
              <a:off x="4525193" y="4053563"/>
              <a:ext cx="1033279" cy="699065"/>
            </a:xfrm>
            <a:custGeom>
              <a:avLst/>
              <a:gdLst>
                <a:gd name="T0" fmla="*/ 116 w 357"/>
                <a:gd name="T1" fmla="*/ 239 h 242"/>
                <a:gd name="T2" fmla="*/ 10 w 357"/>
                <a:gd name="T3" fmla="*/ 178 h 242"/>
                <a:gd name="T4" fmla="*/ 0 w 357"/>
                <a:gd name="T5" fmla="*/ 162 h 242"/>
                <a:gd name="T6" fmla="*/ 0 w 357"/>
                <a:gd name="T7" fmla="*/ 142 h 242"/>
                <a:gd name="T8" fmla="*/ 10 w 357"/>
                <a:gd name="T9" fmla="*/ 126 h 242"/>
                <a:gd name="T10" fmla="*/ 223 w 357"/>
                <a:gd name="T11" fmla="*/ 3 h 242"/>
                <a:gd name="T12" fmla="*/ 242 w 357"/>
                <a:gd name="T13" fmla="*/ 3 h 242"/>
                <a:gd name="T14" fmla="*/ 348 w 357"/>
                <a:gd name="T15" fmla="*/ 64 h 242"/>
                <a:gd name="T16" fmla="*/ 357 w 357"/>
                <a:gd name="T17" fmla="*/ 80 h 242"/>
                <a:gd name="T18" fmla="*/ 357 w 357"/>
                <a:gd name="T19" fmla="*/ 100 h 242"/>
                <a:gd name="T20" fmla="*/ 348 w 357"/>
                <a:gd name="T21" fmla="*/ 116 h 242"/>
                <a:gd name="T22" fmla="*/ 135 w 357"/>
                <a:gd name="T23" fmla="*/ 239 h 242"/>
                <a:gd name="T24" fmla="*/ 116 w 357"/>
                <a:gd name="T25" fmla="*/ 23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42">
                  <a:moveTo>
                    <a:pt x="116" y="239"/>
                  </a:moveTo>
                  <a:cubicBezTo>
                    <a:pt x="10" y="178"/>
                    <a:pt x="10" y="178"/>
                    <a:pt x="10" y="178"/>
                  </a:cubicBezTo>
                  <a:cubicBezTo>
                    <a:pt x="4" y="175"/>
                    <a:pt x="0" y="168"/>
                    <a:pt x="0" y="16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36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4"/>
                    <a:pt x="357" y="8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7" y="106"/>
                    <a:pt x="353" y="113"/>
                    <a:pt x="348" y="116"/>
                  </a:cubicBezTo>
                  <a:cubicBezTo>
                    <a:pt x="135" y="239"/>
                    <a:pt x="135" y="239"/>
                    <a:pt x="135" y="239"/>
                  </a:cubicBezTo>
                  <a:cubicBezTo>
                    <a:pt x="129" y="242"/>
                    <a:pt x="121" y="242"/>
                    <a:pt x="116" y="239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9" name="išlíḓè">
              <a:extLst>
                <a:ext uri="{FF2B5EF4-FFF2-40B4-BE49-F238E27FC236}">
                  <a16:creationId xmlns:a16="http://schemas.microsoft.com/office/drawing/2014/main" id="{0184C8A9-4AE6-47C3-9E1B-ACFEECBEA5FA}"/>
                </a:ext>
              </a:extLst>
            </p:cNvPr>
            <p:cNvSpPr/>
            <p:nvPr/>
          </p:nvSpPr>
          <p:spPr bwMode="auto">
            <a:xfrm>
              <a:off x="4525193" y="4223455"/>
              <a:ext cx="362065" cy="529173"/>
            </a:xfrm>
            <a:custGeom>
              <a:avLst/>
              <a:gdLst>
                <a:gd name="T0" fmla="*/ 125 w 125"/>
                <a:gd name="T1" fmla="*/ 0 h 183"/>
                <a:gd name="T2" fmla="*/ 10 w 125"/>
                <a:gd name="T3" fmla="*/ 67 h 183"/>
                <a:gd name="T4" fmla="*/ 0 w 125"/>
                <a:gd name="T5" fmla="*/ 83 h 183"/>
                <a:gd name="T6" fmla="*/ 0 w 125"/>
                <a:gd name="T7" fmla="*/ 103 h 183"/>
                <a:gd name="T8" fmla="*/ 10 w 125"/>
                <a:gd name="T9" fmla="*/ 119 h 183"/>
                <a:gd name="T10" fmla="*/ 116 w 125"/>
                <a:gd name="T11" fmla="*/ 180 h 183"/>
                <a:gd name="T12" fmla="*/ 125 w 125"/>
                <a:gd name="T13" fmla="*/ 183 h 183"/>
                <a:gd name="T14" fmla="*/ 125 w 125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83">
                  <a:moveTo>
                    <a:pt x="125" y="0"/>
                  </a:moveTo>
                  <a:cubicBezTo>
                    <a:pt x="10" y="67"/>
                    <a:pt x="10" y="67"/>
                    <a:pt x="10" y="67"/>
                  </a:cubicBezTo>
                  <a:cubicBezTo>
                    <a:pt x="4" y="70"/>
                    <a:pt x="0" y="77"/>
                    <a:pt x="0" y="8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9"/>
                    <a:pt x="4" y="116"/>
                    <a:pt x="10" y="119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8" y="182"/>
                    <a:pt x="122" y="183"/>
                    <a:pt x="125" y="18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0" name="ísļíḑé">
              <a:extLst>
                <a:ext uri="{FF2B5EF4-FFF2-40B4-BE49-F238E27FC236}">
                  <a16:creationId xmlns:a16="http://schemas.microsoft.com/office/drawing/2014/main" id="{4A0728C7-38E4-4B2E-9058-AE102C705B25}"/>
                </a:ext>
              </a:extLst>
            </p:cNvPr>
            <p:cNvSpPr/>
            <p:nvPr/>
          </p:nvSpPr>
          <p:spPr bwMode="auto">
            <a:xfrm>
              <a:off x="4536333" y="4053563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1" name="iṧḷîḓê">
              <a:extLst>
                <a:ext uri="{FF2B5EF4-FFF2-40B4-BE49-F238E27FC236}">
                  <a16:creationId xmlns:a16="http://schemas.microsoft.com/office/drawing/2014/main" id="{E72B634E-B109-4559-B0D9-CAB80CAC5CDB}"/>
                </a:ext>
              </a:extLst>
            </p:cNvPr>
            <p:cNvSpPr/>
            <p:nvPr/>
          </p:nvSpPr>
          <p:spPr bwMode="auto">
            <a:xfrm>
              <a:off x="4947139" y="4287513"/>
              <a:ext cx="192173" cy="110013"/>
            </a:xfrm>
            <a:custGeom>
              <a:avLst/>
              <a:gdLst>
                <a:gd name="T0" fmla="*/ 11 w 66"/>
                <a:gd name="T1" fmla="*/ 7 h 38"/>
                <a:gd name="T2" fmla="*/ 11 w 66"/>
                <a:gd name="T3" fmla="*/ 31 h 38"/>
                <a:gd name="T4" fmla="*/ 54 w 66"/>
                <a:gd name="T5" fmla="*/ 31 h 38"/>
                <a:gd name="T6" fmla="*/ 54 w 66"/>
                <a:gd name="T7" fmla="*/ 7 h 38"/>
                <a:gd name="T8" fmla="*/ 11 w 66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11" y="7"/>
                  </a:moveTo>
                  <a:cubicBezTo>
                    <a:pt x="0" y="14"/>
                    <a:pt x="0" y="25"/>
                    <a:pt x="11" y="31"/>
                  </a:cubicBezTo>
                  <a:cubicBezTo>
                    <a:pt x="23" y="38"/>
                    <a:pt x="42" y="38"/>
                    <a:pt x="54" y="31"/>
                  </a:cubicBezTo>
                  <a:cubicBezTo>
                    <a:pt x="66" y="25"/>
                    <a:pt x="66" y="14"/>
                    <a:pt x="54" y="7"/>
                  </a:cubicBezTo>
                  <a:cubicBezTo>
                    <a:pt x="42" y="0"/>
                    <a:pt x="23" y="0"/>
                    <a:pt x="11" y="7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2" name="ïsḻíḋé">
              <a:extLst>
                <a:ext uri="{FF2B5EF4-FFF2-40B4-BE49-F238E27FC236}">
                  <a16:creationId xmlns:a16="http://schemas.microsoft.com/office/drawing/2014/main" id="{72D115F5-8718-4340-B192-4F6714CF6ABE}"/>
                </a:ext>
              </a:extLst>
            </p:cNvPr>
            <p:cNvSpPr/>
            <p:nvPr/>
          </p:nvSpPr>
          <p:spPr bwMode="auto">
            <a:xfrm>
              <a:off x="5472133" y="4325113"/>
              <a:ext cx="19496" cy="32029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3 h 11"/>
                <a:gd name="T8" fmla="*/ 3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1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3" name="ïśḻiďê">
              <a:extLst>
                <a:ext uri="{FF2B5EF4-FFF2-40B4-BE49-F238E27FC236}">
                  <a16:creationId xmlns:a16="http://schemas.microsoft.com/office/drawing/2014/main" id="{24E8C5C4-17F3-452C-A496-24D3BAFDA9A0}"/>
                </a:ext>
              </a:extLst>
            </p:cNvPr>
            <p:cNvSpPr/>
            <p:nvPr/>
          </p:nvSpPr>
          <p:spPr bwMode="auto">
            <a:xfrm>
              <a:off x="5472133" y="4365496"/>
              <a:ext cx="19496" cy="32029"/>
            </a:xfrm>
            <a:custGeom>
              <a:avLst/>
              <a:gdLst>
                <a:gd name="T0" fmla="*/ 3 w 7"/>
                <a:gd name="T1" fmla="*/ 2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4 h 11"/>
                <a:gd name="T8" fmla="*/ 3 w 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4"/>
                  </a:cubicBezTo>
                  <a:cubicBezTo>
                    <a:pt x="7" y="1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4" name="ïšḷiḓe">
              <a:extLst>
                <a:ext uri="{FF2B5EF4-FFF2-40B4-BE49-F238E27FC236}">
                  <a16:creationId xmlns:a16="http://schemas.microsoft.com/office/drawing/2014/main" id="{3C88F82E-77DB-4748-B9E3-0508C179DE0F}"/>
                </a:ext>
              </a:extLst>
            </p:cNvPr>
            <p:cNvSpPr/>
            <p:nvPr/>
          </p:nvSpPr>
          <p:spPr bwMode="auto">
            <a:xfrm>
              <a:off x="4406825" y="4706674"/>
              <a:ext cx="332822" cy="389917"/>
            </a:xfrm>
            <a:custGeom>
              <a:avLst/>
              <a:gdLst>
                <a:gd name="T0" fmla="*/ 112 w 115"/>
                <a:gd name="T1" fmla="*/ 135 h 135"/>
                <a:gd name="T2" fmla="*/ 111 w 115"/>
                <a:gd name="T3" fmla="*/ 134 h 135"/>
                <a:gd name="T4" fmla="*/ 8 w 115"/>
                <a:gd name="T5" fmla="*/ 75 h 135"/>
                <a:gd name="T6" fmla="*/ 0 w 115"/>
                <a:gd name="T7" fmla="*/ 60 h 135"/>
                <a:gd name="T8" fmla="*/ 8 w 115"/>
                <a:gd name="T9" fmla="*/ 45 h 135"/>
                <a:gd name="T10" fmla="*/ 84 w 115"/>
                <a:gd name="T11" fmla="*/ 1 h 135"/>
                <a:gd name="T12" fmla="*/ 87 w 115"/>
                <a:gd name="T13" fmla="*/ 2 h 135"/>
                <a:gd name="T14" fmla="*/ 86 w 115"/>
                <a:gd name="T15" fmla="*/ 6 h 135"/>
                <a:gd name="T16" fmla="*/ 11 w 115"/>
                <a:gd name="T17" fmla="*/ 49 h 135"/>
                <a:gd name="T18" fmla="*/ 5 w 115"/>
                <a:gd name="T19" fmla="*/ 60 h 135"/>
                <a:gd name="T20" fmla="*/ 11 w 115"/>
                <a:gd name="T21" fmla="*/ 70 h 135"/>
                <a:gd name="T22" fmla="*/ 114 w 115"/>
                <a:gd name="T23" fmla="*/ 130 h 135"/>
                <a:gd name="T24" fmla="*/ 115 w 115"/>
                <a:gd name="T25" fmla="*/ 133 h 135"/>
                <a:gd name="T26" fmla="*/ 112 w 115"/>
                <a:gd name="T2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35">
                  <a:moveTo>
                    <a:pt x="112" y="135"/>
                  </a:moveTo>
                  <a:cubicBezTo>
                    <a:pt x="112" y="135"/>
                    <a:pt x="111" y="135"/>
                    <a:pt x="111" y="13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3" y="72"/>
                    <a:pt x="0" y="66"/>
                    <a:pt x="0" y="60"/>
                  </a:cubicBezTo>
                  <a:cubicBezTo>
                    <a:pt x="0" y="53"/>
                    <a:pt x="3" y="48"/>
                    <a:pt x="8" y="45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0"/>
                    <a:pt x="87" y="1"/>
                    <a:pt x="87" y="2"/>
                  </a:cubicBezTo>
                  <a:cubicBezTo>
                    <a:pt x="88" y="3"/>
                    <a:pt x="88" y="5"/>
                    <a:pt x="86" y="6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7" y="52"/>
                    <a:pt x="5" y="55"/>
                    <a:pt x="5" y="60"/>
                  </a:cubicBezTo>
                  <a:cubicBezTo>
                    <a:pt x="5" y="64"/>
                    <a:pt x="7" y="68"/>
                    <a:pt x="11" y="7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30"/>
                    <a:pt x="115" y="132"/>
                    <a:pt x="115" y="133"/>
                  </a:cubicBezTo>
                  <a:cubicBezTo>
                    <a:pt x="114" y="134"/>
                    <a:pt x="113" y="135"/>
                    <a:pt x="112" y="13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5" name="ís1iḑé">
              <a:extLst>
                <a:ext uri="{FF2B5EF4-FFF2-40B4-BE49-F238E27FC236}">
                  <a16:creationId xmlns:a16="http://schemas.microsoft.com/office/drawing/2014/main" id="{3759B827-5E62-440C-B3A3-24CE04431928}"/>
                </a:ext>
              </a:extLst>
            </p:cNvPr>
            <p:cNvSpPr/>
            <p:nvPr/>
          </p:nvSpPr>
          <p:spPr bwMode="auto">
            <a:xfrm>
              <a:off x="4626850" y="4625906"/>
              <a:ext cx="486004" cy="655896"/>
            </a:xfrm>
            <a:custGeom>
              <a:avLst/>
              <a:gdLst>
                <a:gd name="T0" fmla="*/ 165 w 168"/>
                <a:gd name="T1" fmla="*/ 105 h 227"/>
                <a:gd name="T2" fmla="*/ 143 w 168"/>
                <a:gd name="T3" fmla="*/ 16 h 227"/>
                <a:gd name="T4" fmla="*/ 141 w 168"/>
                <a:gd name="T5" fmla="*/ 13 h 227"/>
                <a:gd name="T6" fmla="*/ 148 w 168"/>
                <a:gd name="T7" fmla="*/ 12 h 227"/>
                <a:gd name="T8" fmla="*/ 134 w 168"/>
                <a:gd name="T9" fmla="*/ 3 h 227"/>
                <a:gd name="T10" fmla="*/ 134 w 168"/>
                <a:gd name="T11" fmla="*/ 3 h 227"/>
                <a:gd name="T12" fmla="*/ 115 w 168"/>
                <a:gd name="T13" fmla="*/ 4 h 227"/>
                <a:gd name="T14" fmla="*/ 22 w 168"/>
                <a:gd name="T15" fmla="*/ 58 h 227"/>
                <a:gd name="T16" fmla="*/ 0 w 168"/>
                <a:gd name="T17" fmla="*/ 96 h 227"/>
                <a:gd name="T18" fmla="*/ 0 w 168"/>
                <a:gd name="T19" fmla="*/ 203 h 227"/>
                <a:gd name="T20" fmla="*/ 6 w 168"/>
                <a:gd name="T21" fmla="*/ 220 h 227"/>
                <a:gd name="T22" fmla="*/ 6 w 168"/>
                <a:gd name="T23" fmla="*/ 220 h 227"/>
                <a:gd name="T24" fmla="*/ 20 w 168"/>
                <a:gd name="T25" fmla="*/ 227 h 227"/>
                <a:gd name="T26" fmla="*/ 16 w 168"/>
                <a:gd name="T27" fmla="*/ 219 h 227"/>
                <a:gd name="T28" fmla="*/ 17 w 168"/>
                <a:gd name="T29" fmla="*/ 219 h 227"/>
                <a:gd name="T30" fmla="*/ 43 w 168"/>
                <a:gd name="T31" fmla="*/ 185 h 227"/>
                <a:gd name="T32" fmla="*/ 60 w 168"/>
                <a:gd name="T33" fmla="*/ 134 h 227"/>
                <a:gd name="T34" fmla="*/ 86 w 168"/>
                <a:gd name="T35" fmla="*/ 100 h 227"/>
                <a:gd name="T36" fmla="*/ 115 w 168"/>
                <a:gd name="T37" fmla="*/ 112 h 227"/>
                <a:gd name="T38" fmla="*/ 124 w 168"/>
                <a:gd name="T39" fmla="*/ 128 h 227"/>
                <a:gd name="T40" fmla="*/ 136 w 168"/>
                <a:gd name="T41" fmla="*/ 139 h 227"/>
                <a:gd name="T42" fmla="*/ 149 w 168"/>
                <a:gd name="T43" fmla="*/ 147 h 227"/>
                <a:gd name="T44" fmla="*/ 146 w 168"/>
                <a:gd name="T45" fmla="*/ 142 h 227"/>
                <a:gd name="T46" fmla="*/ 154 w 168"/>
                <a:gd name="T47" fmla="*/ 140 h 227"/>
                <a:gd name="T48" fmla="*/ 165 w 168"/>
                <a:gd name="T49" fmla="*/ 10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227">
                  <a:moveTo>
                    <a:pt x="165" y="105"/>
                  </a:moveTo>
                  <a:cubicBezTo>
                    <a:pt x="143" y="16"/>
                    <a:pt x="143" y="16"/>
                    <a:pt x="143" y="16"/>
                  </a:cubicBezTo>
                  <a:cubicBezTo>
                    <a:pt x="142" y="15"/>
                    <a:pt x="142" y="14"/>
                    <a:pt x="141" y="13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28" y="0"/>
                    <a:pt x="121" y="0"/>
                    <a:pt x="115" y="4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0" y="65"/>
                    <a:pt x="0" y="82"/>
                    <a:pt x="0" y="96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2"/>
                    <a:pt x="2" y="218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32" y="211"/>
                    <a:pt x="38" y="198"/>
                    <a:pt x="43" y="185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5" y="121"/>
                    <a:pt x="76" y="106"/>
                    <a:pt x="86" y="100"/>
                  </a:cubicBezTo>
                  <a:cubicBezTo>
                    <a:pt x="95" y="95"/>
                    <a:pt x="108" y="100"/>
                    <a:pt x="115" y="112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7" y="133"/>
                    <a:pt x="131" y="137"/>
                    <a:pt x="136" y="139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9" y="142"/>
                    <a:pt x="151" y="141"/>
                    <a:pt x="154" y="140"/>
                  </a:cubicBezTo>
                  <a:cubicBezTo>
                    <a:pt x="163" y="134"/>
                    <a:pt x="168" y="119"/>
                    <a:pt x="165" y="105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6" name="iṧľiḑé">
              <a:extLst>
                <a:ext uri="{FF2B5EF4-FFF2-40B4-BE49-F238E27FC236}">
                  <a16:creationId xmlns:a16="http://schemas.microsoft.com/office/drawing/2014/main" id="{B18B8361-AD56-451E-B9E6-A924DFB984D7}"/>
                </a:ext>
              </a:extLst>
            </p:cNvPr>
            <p:cNvSpPr/>
            <p:nvPr/>
          </p:nvSpPr>
          <p:spPr bwMode="auto">
            <a:xfrm>
              <a:off x="4651916" y="4625906"/>
              <a:ext cx="402450" cy="242305"/>
            </a:xfrm>
            <a:custGeom>
              <a:avLst/>
              <a:gdLst>
                <a:gd name="T0" fmla="*/ 132 w 139"/>
                <a:gd name="T1" fmla="*/ 13 h 84"/>
                <a:gd name="T2" fmla="*/ 139 w 139"/>
                <a:gd name="T3" fmla="*/ 12 h 84"/>
                <a:gd name="T4" fmla="*/ 125 w 139"/>
                <a:gd name="T5" fmla="*/ 3 h 84"/>
                <a:gd name="T6" fmla="*/ 125 w 139"/>
                <a:gd name="T7" fmla="*/ 3 h 84"/>
                <a:gd name="T8" fmla="*/ 106 w 139"/>
                <a:gd name="T9" fmla="*/ 4 h 84"/>
                <a:gd name="T10" fmla="*/ 13 w 139"/>
                <a:gd name="T11" fmla="*/ 58 h 84"/>
                <a:gd name="T12" fmla="*/ 0 w 139"/>
                <a:gd name="T13" fmla="*/ 71 h 84"/>
                <a:gd name="T14" fmla="*/ 22 w 139"/>
                <a:gd name="T15" fmla="*/ 84 h 84"/>
                <a:gd name="T16" fmla="*/ 135 w 139"/>
                <a:gd name="T17" fmla="*/ 20 h 84"/>
                <a:gd name="T18" fmla="*/ 134 w 139"/>
                <a:gd name="T19" fmla="*/ 16 h 84"/>
                <a:gd name="T20" fmla="*/ 132 w 139"/>
                <a:gd name="T21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84">
                  <a:moveTo>
                    <a:pt x="132" y="13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19" y="0"/>
                    <a:pt x="112" y="0"/>
                    <a:pt x="106" y="4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8" y="61"/>
                    <a:pt x="4" y="65"/>
                    <a:pt x="0" y="71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3" y="15"/>
                    <a:pt x="133" y="14"/>
                    <a:pt x="132" y="13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7" name="íṣ1ïde">
              <a:extLst>
                <a:ext uri="{FF2B5EF4-FFF2-40B4-BE49-F238E27FC236}">
                  <a16:creationId xmlns:a16="http://schemas.microsoft.com/office/drawing/2014/main" id="{222CCD7F-31D6-4368-A818-787DB8CA4002}"/>
                </a:ext>
              </a:extLst>
            </p:cNvPr>
            <p:cNvSpPr/>
            <p:nvPr/>
          </p:nvSpPr>
          <p:spPr bwMode="auto">
            <a:xfrm>
              <a:off x="4667234" y="4642616"/>
              <a:ext cx="488789" cy="655896"/>
            </a:xfrm>
            <a:custGeom>
              <a:avLst/>
              <a:gdLst>
                <a:gd name="T0" fmla="*/ 154 w 169"/>
                <a:gd name="T1" fmla="*/ 142 h 227"/>
                <a:gd name="T2" fmla="*/ 124 w 169"/>
                <a:gd name="T3" fmla="*/ 130 h 227"/>
                <a:gd name="T4" fmla="*/ 116 w 169"/>
                <a:gd name="T5" fmla="*/ 115 h 227"/>
                <a:gd name="T6" fmla="*/ 86 w 169"/>
                <a:gd name="T7" fmla="*/ 103 h 227"/>
                <a:gd name="T8" fmla="*/ 61 w 169"/>
                <a:gd name="T9" fmla="*/ 136 h 227"/>
                <a:gd name="T10" fmla="*/ 43 w 169"/>
                <a:gd name="T11" fmla="*/ 187 h 227"/>
                <a:gd name="T12" fmla="*/ 18 w 169"/>
                <a:gd name="T13" fmla="*/ 221 h 227"/>
                <a:gd name="T14" fmla="*/ 1 w 169"/>
                <a:gd name="T15" fmla="*/ 206 h 227"/>
                <a:gd name="T16" fmla="*/ 0 w 169"/>
                <a:gd name="T17" fmla="*/ 98 h 227"/>
                <a:gd name="T18" fmla="*/ 22 w 169"/>
                <a:gd name="T19" fmla="*/ 60 h 227"/>
                <a:gd name="T20" fmla="*/ 115 w 169"/>
                <a:gd name="T21" fmla="*/ 7 h 227"/>
                <a:gd name="T22" fmla="*/ 143 w 169"/>
                <a:gd name="T23" fmla="*/ 18 h 227"/>
                <a:gd name="T24" fmla="*/ 165 w 169"/>
                <a:gd name="T25" fmla="*/ 108 h 227"/>
                <a:gd name="T26" fmla="*/ 154 w 169"/>
                <a:gd name="T27" fmla="*/ 14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227">
                  <a:moveTo>
                    <a:pt x="154" y="142"/>
                  </a:moveTo>
                  <a:cubicBezTo>
                    <a:pt x="145" y="148"/>
                    <a:pt x="131" y="142"/>
                    <a:pt x="124" y="130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09" y="103"/>
                    <a:pt x="95" y="97"/>
                    <a:pt x="86" y="103"/>
                  </a:cubicBezTo>
                  <a:cubicBezTo>
                    <a:pt x="76" y="108"/>
                    <a:pt x="65" y="123"/>
                    <a:pt x="61" y="136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38" y="201"/>
                    <a:pt x="33" y="214"/>
                    <a:pt x="18" y="221"/>
                  </a:cubicBezTo>
                  <a:cubicBezTo>
                    <a:pt x="6" y="227"/>
                    <a:pt x="1" y="220"/>
                    <a:pt x="1" y="20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84"/>
                    <a:pt x="10" y="67"/>
                    <a:pt x="22" y="6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27" y="0"/>
                    <a:pt x="140" y="5"/>
                    <a:pt x="143" y="1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9" y="121"/>
                    <a:pt x="164" y="137"/>
                    <a:pt x="154" y="142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8" name="ïṥḷîḑè">
              <a:extLst>
                <a:ext uri="{FF2B5EF4-FFF2-40B4-BE49-F238E27FC236}">
                  <a16:creationId xmlns:a16="http://schemas.microsoft.com/office/drawing/2014/main" id="{C45FDCB9-8966-42D0-BABE-B683E0DD46C7}"/>
                </a:ext>
              </a:extLst>
            </p:cNvPr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9" name="í$lïḑé">
              <a:extLst>
                <a:ext uri="{FF2B5EF4-FFF2-40B4-BE49-F238E27FC236}">
                  <a16:creationId xmlns:a16="http://schemas.microsoft.com/office/drawing/2014/main" id="{AEA87CBF-14FE-497A-AB50-FB6FB3C61313}"/>
                </a:ext>
              </a:extLst>
            </p:cNvPr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0" name="ïs1îdé">
              <a:extLst>
                <a:ext uri="{FF2B5EF4-FFF2-40B4-BE49-F238E27FC236}">
                  <a16:creationId xmlns:a16="http://schemas.microsoft.com/office/drawing/2014/main" id="{2205FB50-5DF9-4CA1-9026-0B1632253190}"/>
                </a:ext>
              </a:extLst>
            </p:cNvPr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1" name="ïšļíḍè">
              <a:extLst>
                <a:ext uri="{FF2B5EF4-FFF2-40B4-BE49-F238E27FC236}">
                  <a16:creationId xmlns:a16="http://schemas.microsoft.com/office/drawing/2014/main" id="{C0962378-7603-49EA-B599-7E0122151270}"/>
                </a:ext>
              </a:extLst>
            </p:cNvPr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2" name="išḷíḓè">
              <a:extLst>
                <a:ext uri="{FF2B5EF4-FFF2-40B4-BE49-F238E27FC236}">
                  <a16:creationId xmlns:a16="http://schemas.microsoft.com/office/drawing/2014/main" id="{F4A54698-EFAF-4C66-A16E-D943D53A85F6}"/>
                </a:ext>
              </a:extLst>
            </p:cNvPr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close/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3" name="ïṧḷîḋe">
              <a:extLst>
                <a:ext uri="{FF2B5EF4-FFF2-40B4-BE49-F238E27FC236}">
                  <a16:creationId xmlns:a16="http://schemas.microsoft.com/office/drawing/2014/main" id="{D6B62D3A-87A1-483D-A89C-28AD3156CA3A}"/>
                </a:ext>
              </a:extLst>
            </p:cNvPr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4" name="îṧļîḓè">
              <a:extLst>
                <a:ext uri="{FF2B5EF4-FFF2-40B4-BE49-F238E27FC236}">
                  <a16:creationId xmlns:a16="http://schemas.microsoft.com/office/drawing/2014/main" id="{A087ED41-33E8-4B14-83EC-EAB78B63AAC1}"/>
                </a:ext>
              </a:extLst>
            </p:cNvPr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5" name="íślîdè">
              <a:extLst>
                <a:ext uri="{FF2B5EF4-FFF2-40B4-BE49-F238E27FC236}">
                  <a16:creationId xmlns:a16="http://schemas.microsoft.com/office/drawing/2014/main" id="{87411517-7063-4E87-ADFE-0FA0B4B9BE57}"/>
                </a:ext>
              </a:extLst>
            </p:cNvPr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6" name="îşļíde">
              <a:extLst>
                <a:ext uri="{FF2B5EF4-FFF2-40B4-BE49-F238E27FC236}">
                  <a16:creationId xmlns:a16="http://schemas.microsoft.com/office/drawing/2014/main" id="{E51239F6-C191-4260-85CA-737DD00219ED}"/>
                </a:ext>
              </a:extLst>
            </p:cNvPr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7" name="îṣlíḑé">
              <a:extLst>
                <a:ext uri="{FF2B5EF4-FFF2-40B4-BE49-F238E27FC236}">
                  <a16:creationId xmlns:a16="http://schemas.microsoft.com/office/drawing/2014/main" id="{7074F5D8-B841-4985-A221-9A685763D85A}"/>
                </a:ext>
              </a:extLst>
            </p:cNvPr>
            <p:cNvSpPr/>
            <p:nvPr/>
          </p:nvSpPr>
          <p:spPr bwMode="auto">
            <a:xfrm>
              <a:off x="4766106" y="4946194"/>
              <a:ext cx="33421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8" name="îşļïdê">
              <a:extLst>
                <a:ext uri="{FF2B5EF4-FFF2-40B4-BE49-F238E27FC236}">
                  <a16:creationId xmlns:a16="http://schemas.microsoft.com/office/drawing/2014/main" id="{12D9D2B0-3C56-4D0C-B1B8-53353E50046C}"/>
                </a:ext>
              </a:extLst>
            </p:cNvPr>
            <p:cNvSpPr/>
            <p:nvPr/>
          </p:nvSpPr>
          <p:spPr bwMode="auto">
            <a:xfrm>
              <a:off x="4788387" y="4890492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9" name="ïśḻïďe">
              <a:extLst>
                <a:ext uri="{FF2B5EF4-FFF2-40B4-BE49-F238E27FC236}">
                  <a16:creationId xmlns:a16="http://schemas.microsoft.com/office/drawing/2014/main" id="{7DC4583B-8F07-495F-BAAC-8EF23765829F}"/>
                </a:ext>
              </a:extLst>
            </p:cNvPr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1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0" y="11"/>
                  </a:cubicBezTo>
                  <a:cubicBezTo>
                    <a:pt x="0" y="8"/>
                    <a:pt x="2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0" name="iś1iďe">
              <a:extLst>
                <a:ext uri="{FF2B5EF4-FFF2-40B4-BE49-F238E27FC236}">
                  <a16:creationId xmlns:a16="http://schemas.microsoft.com/office/drawing/2014/main" id="{00165F09-1D82-4636-8E15-1F44AD3CBA57}"/>
                </a:ext>
              </a:extLst>
            </p:cNvPr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1" name="iṥḷíḓé">
              <a:extLst>
                <a:ext uri="{FF2B5EF4-FFF2-40B4-BE49-F238E27FC236}">
                  <a16:creationId xmlns:a16="http://schemas.microsoft.com/office/drawing/2014/main" id="{B8B3FA07-5E73-4AC6-911C-6A5D3CC15420}"/>
                </a:ext>
              </a:extLst>
            </p:cNvPr>
            <p:cNvSpPr/>
            <p:nvPr/>
          </p:nvSpPr>
          <p:spPr bwMode="auto">
            <a:xfrm>
              <a:off x="4768891" y="4946194"/>
              <a:ext cx="30636" cy="48740"/>
            </a:xfrm>
            <a:custGeom>
              <a:avLst/>
              <a:gdLst>
                <a:gd name="T0" fmla="*/ 10 w 11"/>
                <a:gd name="T1" fmla="*/ 6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6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0" y="2"/>
                    <a:pt x="10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2" name="ïṩḷîďé">
              <a:extLst>
                <a:ext uri="{FF2B5EF4-FFF2-40B4-BE49-F238E27FC236}">
                  <a16:creationId xmlns:a16="http://schemas.microsoft.com/office/drawing/2014/main" id="{6BE26E20-75F5-4207-A38F-3F5F74851F0A}"/>
                </a:ext>
              </a:extLst>
            </p:cNvPr>
            <p:cNvSpPr/>
            <p:nvPr/>
          </p:nvSpPr>
          <p:spPr bwMode="auto">
            <a:xfrm>
              <a:off x="4788387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7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3" name="ïślïďê">
              <a:extLst>
                <a:ext uri="{FF2B5EF4-FFF2-40B4-BE49-F238E27FC236}">
                  <a16:creationId xmlns:a16="http://schemas.microsoft.com/office/drawing/2014/main" id="{35FADA5B-7EFC-41AF-99F8-64BC432033A4}"/>
                </a:ext>
              </a:extLst>
            </p:cNvPr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4" name="ïṥlíḑê">
              <a:extLst>
                <a:ext uri="{FF2B5EF4-FFF2-40B4-BE49-F238E27FC236}">
                  <a16:creationId xmlns:a16="http://schemas.microsoft.com/office/drawing/2014/main" id="{6E50D143-AD5F-49E9-BD9F-9EC03730C261}"/>
                </a:ext>
              </a:extLst>
            </p:cNvPr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5" name="îṣḻíḋê">
              <a:extLst>
                <a:ext uri="{FF2B5EF4-FFF2-40B4-BE49-F238E27FC236}">
                  <a16:creationId xmlns:a16="http://schemas.microsoft.com/office/drawing/2014/main" id="{C25090DC-6063-46D7-B46F-AE25E0733EE7}"/>
                </a:ext>
              </a:extLst>
            </p:cNvPr>
            <p:cNvSpPr/>
            <p:nvPr/>
          </p:nvSpPr>
          <p:spPr bwMode="auto">
            <a:xfrm>
              <a:off x="4768891" y="4948979"/>
              <a:ext cx="30636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6" name="iṥļidê">
              <a:extLst>
                <a:ext uri="{FF2B5EF4-FFF2-40B4-BE49-F238E27FC236}">
                  <a16:creationId xmlns:a16="http://schemas.microsoft.com/office/drawing/2014/main" id="{6DE7EBDD-18BD-45A1-8632-72147C38FA3F}"/>
                </a:ext>
              </a:extLst>
            </p:cNvPr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7" name="ïṡlïdé">
              <a:extLst>
                <a:ext uri="{FF2B5EF4-FFF2-40B4-BE49-F238E27FC236}">
                  <a16:creationId xmlns:a16="http://schemas.microsoft.com/office/drawing/2014/main" id="{804284CC-4BA7-4205-B9CD-9A2720B5E551}"/>
                </a:ext>
              </a:extLst>
            </p:cNvPr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8" name="iṡlídé">
              <a:extLst>
                <a:ext uri="{FF2B5EF4-FFF2-40B4-BE49-F238E27FC236}">
                  <a16:creationId xmlns:a16="http://schemas.microsoft.com/office/drawing/2014/main" id="{7F07A942-400D-4DAE-B7D1-00F0750EFE4A}"/>
                </a:ext>
              </a:extLst>
            </p:cNvPr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9" name="ïslíḋè">
              <a:extLst>
                <a:ext uri="{FF2B5EF4-FFF2-40B4-BE49-F238E27FC236}">
                  <a16:creationId xmlns:a16="http://schemas.microsoft.com/office/drawing/2014/main" id="{3285D3B4-F4A8-44E0-AD1B-7CB529FECAAC}"/>
                </a:ext>
              </a:extLst>
            </p:cNvPr>
            <p:cNvSpPr/>
            <p:nvPr/>
          </p:nvSpPr>
          <p:spPr bwMode="auto">
            <a:xfrm>
              <a:off x="4768891" y="4948979"/>
              <a:ext cx="30636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1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0" name="ïṧḻïḓe">
              <a:extLst>
                <a:ext uri="{FF2B5EF4-FFF2-40B4-BE49-F238E27FC236}">
                  <a16:creationId xmlns:a16="http://schemas.microsoft.com/office/drawing/2014/main" id="{66A1461B-BD3B-4E9A-9A8B-3CA887D03289}"/>
                </a:ext>
              </a:extLst>
            </p:cNvPr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1" name="ïṩ1ïḍè">
              <a:extLst>
                <a:ext uri="{FF2B5EF4-FFF2-40B4-BE49-F238E27FC236}">
                  <a16:creationId xmlns:a16="http://schemas.microsoft.com/office/drawing/2014/main" id="{AD5A4432-F48D-447E-86DE-0C56416FC9E7}"/>
                </a:ext>
              </a:extLst>
            </p:cNvPr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2" name="ïṧlídé">
              <a:extLst>
                <a:ext uri="{FF2B5EF4-FFF2-40B4-BE49-F238E27FC236}">
                  <a16:creationId xmlns:a16="http://schemas.microsoft.com/office/drawing/2014/main" id="{77E7CE0A-9290-437E-B69D-1B0A013E7ECC}"/>
                </a:ext>
              </a:extLst>
            </p:cNvPr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0 w 11"/>
                <a:gd name="T1" fmla="*/ 5 h 16"/>
                <a:gd name="T2" fmla="*/ 6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0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5"/>
                  </a:moveTo>
                  <a:cubicBezTo>
                    <a:pt x="11" y="8"/>
                    <a:pt x="9" y="13"/>
                    <a:pt x="6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3" name="îSľîḍè">
              <a:extLst>
                <a:ext uri="{FF2B5EF4-FFF2-40B4-BE49-F238E27FC236}">
                  <a16:creationId xmlns:a16="http://schemas.microsoft.com/office/drawing/2014/main" id="{B4B057BE-794C-40ED-B15F-842BF558B05A}"/>
                </a:ext>
              </a:extLst>
            </p:cNvPr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4" name="î$ļíḍe">
              <a:extLst>
                <a:ext uri="{FF2B5EF4-FFF2-40B4-BE49-F238E27FC236}">
                  <a16:creationId xmlns:a16="http://schemas.microsoft.com/office/drawing/2014/main" id="{D77C4F60-65BF-4AAB-8DE0-3CDA6B35FF9A}"/>
                </a:ext>
              </a:extLst>
            </p:cNvPr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5" name="îṧlíḍè">
              <a:extLst>
                <a:ext uri="{FF2B5EF4-FFF2-40B4-BE49-F238E27FC236}">
                  <a16:creationId xmlns:a16="http://schemas.microsoft.com/office/drawing/2014/main" id="{559E9330-B1DB-44BC-A2E1-405C03270DA7}"/>
                </a:ext>
              </a:extLst>
            </p:cNvPr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6" name="išļidé">
              <a:extLst>
                <a:ext uri="{FF2B5EF4-FFF2-40B4-BE49-F238E27FC236}">
                  <a16:creationId xmlns:a16="http://schemas.microsoft.com/office/drawing/2014/main" id="{B6891AF6-B182-4A01-ADDE-04C49177B885}"/>
                </a:ext>
              </a:extLst>
            </p:cNvPr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7" name="ísḻïḍè">
              <a:extLst>
                <a:ext uri="{FF2B5EF4-FFF2-40B4-BE49-F238E27FC236}">
                  <a16:creationId xmlns:a16="http://schemas.microsoft.com/office/drawing/2014/main" id="{2CD36F06-67F6-41BA-9B17-BE9744381534}"/>
                </a:ext>
              </a:extLst>
            </p:cNvPr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8" name="íṣ1îḓe">
              <a:extLst>
                <a:ext uri="{FF2B5EF4-FFF2-40B4-BE49-F238E27FC236}">
                  <a16:creationId xmlns:a16="http://schemas.microsoft.com/office/drawing/2014/main" id="{DCD96215-1E97-4EB3-814C-E7C3D160FDC6}"/>
                </a:ext>
              </a:extLst>
            </p:cNvPr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9" name="ïslîḍé">
              <a:extLst>
                <a:ext uri="{FF2B5EF4-FFF2-40B4-BE49-F238E27FC236}">
                  <a16:creationId xmlns:a16="http://schemas.microsoft.com/office/drawing/2014/main" id="{4B2D6A72-E3A7-4FA5-B073-9C6DFF9A643A}"/>
                </a:ext>
              </a:extLst>
            </p:cNvPr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1 w 11"/>
                <a:gd name="T1" fmla="*/ 6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6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0" name="îṩ1iḍé">
              <a:extLst>
                <a:ext uri="{FF2B5EF4-FFF2-40B4-BE49-F238E27FC236}">
                  <a16:creationId xmlns:a16="http://schemas.microsoft.com/office/drawing/2014/main" id="{A0124FDC-F1E4-44C4-984C-6AAB60126531}"/>
                </a:ext>
              </a:extLst>
            </p:cNvPr>
            <p:cNvSpPr/>
            <p:nvPr/>
          </p:nvSpPr>
          <p:spPr bwMode="auto">
            <a:xfrm>
              <a:off x="4756357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1" name="iŝľïde">
              <a:extLst>
                <a:ext uri="{FF2B5EF4-FFF2-40B4-BE49-F238E27FC236}">
                  <a16:creationId xmlns:a16="http://schemas.microsoft.com/office/drawing/2014/main" id="{98BD5157-BD66-4AAB-AFE5-F7A361B134C4}"/>
                </a:ext>
              </a:extLst>
            </p:cNvPr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2" name="ïṡ1ïḋè">
              <a:extLst>
                <a:ext uri="{FF2B5EF4-FFF2-40B4-BE49-F238E27FC236}">
                  <a16:creationId xmlns:a16="http://schemas.microsoft.com/office/drawing/2014/main" id="{F82896A7-403A-4738-AD5D-834CBD42E4FC}"/>
                </a:ext>
              </a:extLst>
            </p:cNvPr>
            <p:cNvSpPr/>
            <p:nvPr/>
          </p:nvSpPr>
          <p:spPr bwMode="auto">
            <a:xfrm>
              <a:off x="4793957" y="4890492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3" name="íṣḷíďé">
              <a:extLst>
                <a:ext uri="{FF2B5EF4-FFF2-40B4-BE49-F238E27FC236}">
                  <a16:creationId xmlns:a16="http://schemas.microsoft.com/office/drawing/2014/main" id="{18D9EA1E-EBA9-495E-9CD7-8EAF5528201E}"/>
                </a:ext>
              </a:extLst>
            </p:cNvPr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4" name="išḻiḍe">
              <a:extLst>
                <a:ext uri="{FF2B5EF4-FFF2-40B4-BE49-F238E27FC236}">
                  <a16:creationId xmlns:a16="http://schemas.microsoft.com/office/drawing/2014/main" id="{C858F097-BE00-48D6-A582-3827240D2989}"/>
                </a:ext>
              </a:extLst>
            </p:cNvPr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5" name="ïṥļiḑé">
              <a:extLst>
                <a:ext uri="{FF2B5EF4-FFF2-40B4-BE49-F238E27FC236}">
                  <a16:creationId xmlns:a16="http://schemas.microsoft.com/office/drawing/2014/main" id="{65919745-0CB0-4431-9953-926916601CDC}"/>
                </a:ext>
              </a:extLst>
            </p:cNvPr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6" name="îṡḷíḓé">
              <a:extLst>
                <a:ext uri="{FF2B5EF4-FFF2-40B4-BE49-F238E27FC236}">
                  <a16:creationId xmlns:a16="http://schemas.microsoft.com/office/drawing/2014/main" id="{4A3F1C48-A99D-402E-903C-0D8B4F721A74}"/>
                </a:ext>
              </a:extLst>
            </p:cNvPr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7" name="ïṥľïḓè">
              <a:extLst>
                <a:ext uri="{FF2B5EF4-FFF2-40B4-BE49-F238E27FC236}">
                  <a16:creationId xmlns:a16="http://schemas.microsoft.com/office/drawing/2014/main" id="{EDFBD072-9308-44FF-9A76-7923EA4D06B5}"/>
                </a:ext>
              </a:extLst>
            </p:cNvPr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2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8" name="işḻïḋê">
              <a:extLst>
                <a:ext uri="{FF2B5EF4-FFF2-40B4-BE49-F238E27FC236}">
                  <a16:creationId xmlns:a16="http://schemas.microsoft.com/office/drawing/2014/main" id="{8C79A0ED-3557-4683-A92E-5A31E13DC246}"/>
                </a:ext>
              </a:extLst>
            </p:cNvPr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9" name="ï$ļíďé">
              <a:extLst>
                <a:ext uri="{FF2B5EF4-FFF2-40B4-BE49-F238E27FC236}">
                  <a16:creationId xmlns:a16="http://schemas.microsoft.com/office/drawing/2014/main" id="{E76F02EB-7FBD-43E5-827A-B59975E367FC}"/>
                </a:ext>
              </a:extLst>
            </p:cNvPr>
            <p:cNvSpPr/>
            <p:nvPr/>
          </p:nvSpPr>
          <p:spPr bwMode="auto">
            <a:xfrm>
              <a:off x="4771676" y="4948979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0" name="îSliďé">
              <a:extLst>
                <a:ext uri="{FF2B5EF4-FFF2-40B4-BE49-F238E27FC236}">
                  <a16:creationId xmlns:a16="http://schemas.microsoft.com/office/drawing/2014/main" id="{2399F9C9-2E80-4D3D-B9C0-1808E6CC0CC0}"/>
                </a:ext>
              </a:extLst>
            </p:cNvPr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1 w 11"/>
                <a:gd name="T5" fmla="*/ 11 h 16"/>
                <a:gd name="T6" fmla="*/ 5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1" name="îšḷíḍê">
              <a:extLst>
                <a:ext uri="{FF2B5EF4-FFF2-40B4-BE49-F238E27FC236}">
                  <a16:creationId xmlns:a16="http://schemas.microsoft.com/office/drawing/2014/main" id="{3BB95F49-5F5A-456A-929C-2661013D378F}"/>
                </a:ext>
              </a:extLst>
            </p:cNvPr>
            <p:cNvSpPr/>
            <p:nvPr/>
          </p:nvSpPr>
          <p:spPr bwMode="auto">
            <a:xfrm>
              <a:off x="4734076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5" y="17"/>
                    <a:pt x="2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2" name="îSḷiḍè">
              <a:extLst>
                <a:ext uri="{FF2B5EF4-FFF2-40B4-BE49-F238E27FC236}">
                  <a16:creationId xmlns:a16="http://schemas.microsoft.com/office/drawing/2014/main" id="{C747B54F-9552-4611-8BCF-4726425586B6}"/>
                </a:ext>
              </a:extLst>
            </p:cNvPr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3" name="iślíďè">
              <a:extLst>
                <a:ext uri="{FF2B5EF4-FFF2-40B4-BE49-F238E27FC236}">
                  <a16:creationId xmlns:a16="http://schemas.microsoft.com/office/drawing/2014/main" id="{664C38FF-2E0F-43C7-ADB7-B630CE5E35B8}"/>
                </a:ext>
              </a:extLst>
            </p:cNvPr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4" name="íşlîḍè">
              <a:extLst>
                <a:ext uri="{FF2B5EF4-FFF2-40B4-BE49-F238E27FC236}">
                  <a16:creationId xmlns:a16="http://schemas.microsoft.com/office/drawing/2014/main" id="{29C1792A-BE5A-4AE3-818C-0979844710C0}"/>
                </a:ext>
              </a:extLst>
            </p:cNvPr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5" name="ï$ļiḑê">
              <a:extLst>
                <a:ext uri="{FF2B5EF4-FFF2-40B4-BE49-F238E27FC236}">
                  <a16:creationId xmlns:a16="http://schemas.microsoft.com/office/drawing/2014/main" id="{D4C71D7D-A568-41C5-B57B-CD72789EF4E1}"/>
                </a:ext>
              </a:extLst>
            </p:cNvPr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6" name="íṣļïdê">
              <a:extLst>
                <a:ext uri="{FF2B5EF4-FFF2-40B4-BE49-F238E27FC236}">
                  <a16:creationId xmlns:a16="http://schemas.microsoft.com/office/drawing/2014/main" id="{30F9412B-01F4-4B45-A953-C25F9CE27542}"/>
                </a:ext>
              </a:extLst>
            </p:cNvPr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7" name="îŝļïḍe">
              <a:extLst>
                <a:ext uri="{FF2B5EF4-FFF2-40B4-BE49-F238E27FC236}">
                  <a16:creationId xmlns:a16="http://schemas.microsoft.com/office/drawing/2014/main" id="{198C6145-A24D-4C54-B796-34E60855D361}"/>
                </a:ext>
              </a:extLst>
            </p:cNvPr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8" name="ïŝḷídé">
              <a:extLst>
                <a:ext uri="{FF2B5EF4-FFF2-40B4-BE49-F238E27FC236}">
                  <a16:creationId xmlns:a16="http://schemas.microsoft.com/office/drawing/2014/main" id="{5064098B-516C-42F0-8B0E-D84354CAE57B}"/>
                </a:ext>
              </a:extLst>
            </p:cNvPr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9" name="í$1ïḓê">
              <a:extLst>
                <a:ext uri="{FF2B5EF4-FFF2-40B4-BE49-F238E27FC236}">
                  <a16:creationId xmlns:a16="http://schemas.microsoft.com/office/drawing/2014/main" id="{81C42E7D-F793-41BC-9705-BF65C30E13CB}"/>
                </a:ext>
              </a:extLst>
            </p:cNvPr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0" name="íşļíḑe">
              <a:extLst>
                <a:ext uri="{FF2B5EF4-FFF2-40B4-BE49-F238E27FC236}">
                  <a16:creationId xmlns:a16="http://schemas.microsoft.com/office/drawing/2014/main" id="{B5145919-F4F0-4B65-B73D-A112E0D4D714}"/>
                </a:ext>
              </a:extLst>
            </p:cNvPr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1" name="íṡľiḑê">
              <a:extLst>
                <a:ext uri="{FF2B5EF4-FFF2-40B4-BE49-F238E27FC236}">
                  <a16:creationId xmlns:a16="http://schemas.microsoft.com/office/drawing/2014/main" id="{42A893CE-75B6-48ED-B092-4FAEFF89987E}"/>
                </a:ext>
              </a:extLst>
            </p:cNvPr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2" name="ïṡlíḓe">
              <a:extLst>
                <a:ext uri="{FF2B5EF4-FFF2-40B4-BE49-F238E27FC236}">
                  <a16:creationId xmlns:a16="http://schemas.microsoft.com/office/drawing/2014/main" id="{693C75EA-2A53-4F55-8B47-D248C5C83BE6}"/>
                </a:ext>
              </a:extLst>
            </p:cNvPr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3" name="ïṩļiḓé">
              <a:extLst>
                <a:ext uri="{FF2B5EF4-FFF2-40B4-BE49-F238E27FC236}">
                  <a16:creationId xmlns:a16="http://schemas.microsoft.com/office/drawing/2014/main" id="{172387D7-CF7B-41D1-8115-A51400C945F3}"/>
                </a:ext>
              </a:extLst>
            </p:cNvPr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4" name="îṣ1ïďè">
              <a:extLst>
                <a:ext uri="{FF2B5EF4-FFF2-40B4-BE49-F238E27FC236}">
                  <a16:creationId xmlns:a16="http://schemas.microsoft.com/office/drawing/2014/main" id="{B9CE17DC-616D-4671-B014-C94438CBB312}"/>
                </a:ext>
              </a:extLst>
            </p:cNvPr>
            <p:cNvSpPr/>
            <p:nvPr/>
          </p:nvSpPr>
          <p:spPr bwMode="auto">
            <a:xfrm>
              <a:off x="4979167" y="4752628"/>
              <a:ext cx="37600" cy="22281"/>
            </a:xfrm>
            <a:custGeom>
              <a:avLst/>
              <a:gdLst>
                <a:gd name="T0" fmla="*/ 21 w 27"/>
                <a:gd name="T1" fmla="*/ 0 h 16"/>
                <a:gd name="T2" fmla="*/ 27 w 27"/>
                <a:gd name="T3" fmla="*/ 2 h 16"/>
                <a:gd name="T4" fmla="*/ 7 w 27"/>
                <a:gd name="T5" fmla="*/ 16 h 16"/>
                <a:gd name="T6" fmla="*/ 0 w 27"/>
                <a:gd name="T7" fmla="*/ 12 h 16"/>
                <a:gd name="T8" fmla="*/ 21 w 2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21" y="0"/>
                  </a:moveTo>
                  <a:lnTo>
                    <a:pt x="27" y="2"/>
                  </a:lnTo>
                  <a:lnTo>
                    <a:pt x="7" y="16"/>
                  </a:lnTo>
                  <a:lnTo>
                    <a:pt x="0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5" name="îṥḷîḑe">
              <a:extLst>
                <a:ext uri="{FF2B5EF4-FFF2-40B4-BE49-F238E27FC236}">
                  <a16:creationId xmlns:a16="http://schemas.microsoft.com/office/drawing/2014/main" id="{346EF253-1A41-4D24-9CBB-0E20A0E89306}"/>
                </a:ext>
              </a:extLst>
            </p:cNvPr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6" name="íṡlíḑê">
              <a:extLst>
                <a:ext uri="{FF2B5EF4-FFF2-40B4-BE49-F238E27FC236}">
                  <a16:creationId xmlns:a16="http://schemas.microsoft.com/office/drawing/2014/main" id="{5D180924-6E07-4672-8E8C-7FC1AF5EE7A1}"/>
                </a:ext>
              </a:extLst>
            </p:cNvPr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7" name="ïš1ïḍé">
              <a:extLst>
                <a:ext uri="{FF2B5EF4-FFF2-40B4-BE49-F238E27FC236}">
                  <a16:creationId xmlns:a16="http://schemas.microsoft.com/office/drawing/2014/main" id="{AEA22D99-35F7-4A38-857A-829A27191CA5}"/>
                </a:ext>
              </a:extLst>
            </p:cNvPr>
            <p:cNvSpPr/>
            <p:nvPr/>
          </p:nvSpPr>
          <p:spPr bwMode="auto">
            <a:xfrm>
              <a:off x="5023729" y="4769339"/>
              <a:ext cx="30636" cy="23674"/>
            </a:xfrm>
            <a:custGeom>
              <a:avLst/>
              <a:gdLst>
                <a:gd name="T0" fmla="*/ 0 w 22"/>
                <a:gd name="T1" fmla="*/ 17 h 17"/>
                <a:gd name="T2" fmla="*/ 0 w 22"/>
                <a:gd name="T3" fmla="*/ 11 h 17"/>
                <a:gd name="T4" fmla="*/ 16 w 22"/>
                <a:gd name="T5" fmla="*/ 0 h 17"/>
                <a:gd name="T6" fmla="*/ 22 w 22"/>
                <a:gd name="T7" fmla="*/ 4 h 17"/>
                <a:gd name="T8" fmla="*/ 0 w 2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lnTo>
                    <a:pt x="0" y="11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8" name="íSľïdè">
              <a:extLst>
                <a:ext uri="{FF2B5EF4-FFF2-40B4-BE49-F238E27FC236}">
                  <a16:creationId xmlns:a16="http://schemas.microsoft.com/office/drawing/2014/main" id="{D7D43E79-2B64-4DC7-82EA-963594060264}"/>
                </a:ext>
              </a:extLst>
            </p:cNvPr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9" name="íślïḓê">
              <a:extLst>
                <a:ext uri="{FF2B5EF4-FFF2-40B4-BE49-F238E27FC236}">
                  <a16:creationId xmlns:a16="http://schemas.microsoft.com/office/drawing/2014/main" id="{C1EF5FC9-484D-422B-A5CE-853128301BC5}"/>
                </a:ext>
              </a:extLst>
            </p:cNvPr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0" name="iṩļïḍe">
              <a:extLst>
                <a:ext uri="{FF2B5EF4-FFF2-40B4-BE49-F238E27FC236}">
                  <a16:creationId xmlns:a16="http://schemas.microsoft.com/office/drawing/2014/main" id="{B1593E21-91C0-48A1-947F-40221C4426E1}"/>
                </a:ext>
              </a:extLst>
            </p:cNvPr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1" name="ï$ḻidè">
              <a:extLst>
                <a:ext uri="{FF2B5EF4-FFF2-40B4-BE49-F238E27FC236}">
                  <a16:creationId xmlns:a16="http://schemas.microsoft.com/office/drawing/2014/main" id="{DC915FE8-3A59-447B-A14D-8FC859746C6C}"/>
                </a:ext>
              </a:extLst>
            </p:cNvPr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2" name="ïṡḷîdê">
              <a:extLst>
                <a:ext uri="{FF2B5EF4-FFF2-40B4-BE49-F238E27FC236}">
                  <a16:creationId xmlns:a16="http://schemas.microsoft.com/office/drawing/2014/main" id="{51B0C6D7-4F8C-4625-9A93-16CC3B9FC078}"/>
                </a:ext>
              </a:extLst>
            </p:cNvPr>
            <p:cNvSpPr/>
            <p:nvPr/>
          </p:nvSpPr>
          <p:spPr bwMode="auto">
            <a:xfrm>
              <a:off x="4994485" y="4850107"/>
              <a:ext cx="13926" cy="37600"/>
            </a:xfrm>
            <a:custGeom>
              <a:avLst/>
              <a:gdLst>
                <a:gd name="T0" fmla="*/ 4 w 10"/>
                <a:gd name="T1" fmla="*/ 25 h 27"/>
                <a:gd name="T2" fmla="*/ 10 w 10"/>
                <a:gd name="T3" fmla="*/ 27 h 27"/>
                <a:gd name="T4" fmla="*/ 6 w 10"/>
                <a:gd name="T5" fmla="*/ 0 h 27"/>
                <a:gd name="T6" fmla="*/ 0 w 10"/>
                <a:gd name="T7" fmla="*/ 5 h 27"/>
                <a:gd name="T8" fmla="*/ 4 w 10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4" y="25"/>
                  </a:moveTo>
                  <a:lnTo>
                    <a:pt x="10" y="27"/>
                  </a:lnTo>
                  <a:lnTo>
                    <a:pt x="6" y="0"/>
                  </a:lnTo>
                  <a:lnTo>
                    <a:pt x="0" y="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3" name="îṣ1íḑê">
              <a:extLst>
                <a:ext uri="{FF2B5EF4-FFF2-40B4-BE49-F238E27FC236}">
                  <a16:creationId xmlns:a16="http://schemas.microsoft.com/office/drawing/2014/main" id="{ECD9B856-6479-458F-B90A-A76A6F3B9E9B}"/>
                </a:ext>
              </a:extLst>
            </p:cNvPr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4" name="iŝľíḋe">
              <a:extLst>
                <a:ext uri="{FF2B5EF4-FFF2-40B4-BE49-F238E27FC236}">
                  <a16:creationId xmlns:a16="http://schemas.microsoft.com/office/drawing/2014/main" id="{BE480C7C-EE37-40D5-83BC-0AEC19DC7442}"/>
                </a:ext>
              </a:extLst>
            </p:cNvPr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5" name="ïṩļíḋe">
              <a:extLst>
                <a:ext uri="{FF2B5EF4-FFF2-40B4-BE49-F238E27FC236}">
                  <a16:creationId xmlns:a16="http://schemas.microsoft.com/office/drawing/2014/main" id="{3C410089-E762-4F92-ADF7-F8F6EEB23E3A}"/>
                </a:ext>
              </a:extLst>
            </p:cNvPr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6" name="íşļïďè">
              <a:extLst>
                <a:ext uri="{FF2B5EF4-FFF2-40B4-BE49-F238E27FC236}">
                  <a16:creationId xmlns:a16="http://schemas.microsoft.com/office/drawing/2014/main" id="{8666410B-6D41-4DDA-A700-2230A6352330}"/>
                </a:ext>
              </a:extLst>
            </p:cNvPr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7" name="ïśḻïďê">
              <a:extLst>
                <a:ext uri="{FF2B5EF4-FFF2-40B4-BE49-F238E27FC236}">
                  <a16:creationId xmlns:a16="http://schemas.microsoft.com/office/drawing/2014/main" id="{3E0BE2A7-6980-4B2B-8626-277F1CB10830}"/>
                </a:ext>
              </a:extLst>
            </p:cNvPr>
            <p:cNvSpPr/>
            <p:nvPr/>
          </p:nvSpPr>
          <p:spPr bwMode="auto">
            <a:xfrm>
              <a:off x="4345552" y="1567845"/>
              <a:ext cx="788189" cy="626652"/>
            </a:xfrm>
            <a:custGeom>
              <a:avLst/>
              <a:gdLst>
                <a:gd name="T0" fmla="*/ 252 w 272"/>
                <a:gd name="T1" fmla="*/ 32 h 217"/>
                <a:gd name="T2" fmla="*/ 209 w 272"/>
                <a:gd name="T3" fmla="*/ 57 h 217"/>
                <a:gd name="T4" fmla="*/ 210 w 272"/>
                <a:gd name="T5" fmla="*/ 51 h 217"/>
                <a:gd name="T6" fmla="*/ 210 w 272"/>
                <a:gd name="T7" fmla="*/ 38 h 217"/>
                <a:gd name="T8" fmla="*/ 175 w 272"/>
                <a:gd name="T9" fmla="*/ 18 h 217"/>
                <a:gd name="T10" fmla="*/ 154 w 272"/>
                <a:gd name="T11" fmla="*/ 38 h 217"/>
                <a:gd name="T12" fmla="*/ 103 w 272"/>
                <a:gd name="T13" fmla="*/ 15 h 217"/>
                <a:gd name="T14" fmla="*/ 51 w 272"/>
                <a:gd name="T15" fmla="*/ 105 h 217"/>
                <a:gd name="T16" fmla="*/ 51 w 272"/>
                <a:gd name="T17" fmla="*/ 124 h 217"/>
                <a:gd name="T18" fmla="*/ 55 w 272"/>
                <a:gd name="T19" fmla="*/ 146 h 217"/>
                <a:gd name="T20" fmla="*/ 19 w 272"/>
                <a:gd name="T21" fmla="*/ 166 h 217"/>
                <a:gd name="T22" fmla="*/ 0 w 272"/>
                <a:gd name="T23" fmla="*/ 200 h 217"/>
                <a:gd name="T24" fmla="*/ 19 w 272"/>
                <a:gd name="T25" fmla="*/ 211 h 217"/>
                <a:gd name="T26" fmla="*/ 252 w 272"/>
                <a:gd name="T27" fmla="*/ 76 h 217"/>
                <a:gd name="T28" fmla="*/ 272 w 272"/>
                <a:gd name="T29" fmla="*/ 43 h 217"/>
                <a:gd name="T30" fmla="*/ 252 w 272"/>
                <a:gd name="T31" fmla="*/ 3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2" h="217">
                  <a:moveTo>
                    <a:pt x="252" y="32"/>
                  </a:moveTo>
                  <a:cubicBezTo>
                    <a:pt x="209" y="57"/>
                    <a:pt x="209" y="57"/>
                    <a:pt x="209" y="57"/>
                  </a:cubicBezTo>
                  <a:cubicBezTo>
                    <a:pt x="210" y="55"/>
                    <a:pt x="210" y="53"/>
                    <a:pt x="210" y="51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210" y="16"/>
                    <a:pt x="194" y="7"/>
                    <a:pt x="175" y="18"/>
                  </a:cubicBezTo>
                  <a:cubicBezTo>
                    <a:pt x="167" y="23"/>
                    <a:pt x="160" y="30"/>
                    <a:pt x="154" y="38"/>
                  </a:cubicBezTo>
                  <a:cubicBezTo>
                    <a:pt x="151" y="10"/>
                    <a:pt x="129" y="0"/>
                    <a:pt x="103" y="15"/>
                  </a:cubicBezTo>
                  <a:cubicBezTo>
                    <a:pt x="74" y="32"/>
                    <a:pt x="51" y="72"/>
                    <a:pt x="51" y="10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33"/>
                    <a:pt x="52" y="140"/>
                    <a:pt x="55" y="14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9" y="172"/>
                    <a:pt x="0" y="187"/>
                    <a:pt x="0" y="200"/>
                  </a:cubicBezTo>
                  <a:cubicBezTo>
                    <a:pt x="0" y="212"/>
                    <a:pt x="9" y="217"/>
                    <a:pt x="19" y="211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63" y="70"/>
                    <a:pt x="272" y="55"/>
                    <a:pt x="272" y="43"/>
                  </a:cubicBezTo>
                  <a:cubicBezTo>
                    <a:pt x="272" y="31"/>
                    <a:pt x="263" y="26"/>
                    <a:pt x="252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29" name="内容占位符 2">
            <a:extLst>
              <a:ext uri="{FF2B5EF4-FFF2-40B4-BE49-F238E27FC236}">
                <a16:creationId xmlns:a16="http://schemas.microsoft.com/office/drawing/2014/main" id="{AD02607D-F56B-48B1-9D5A-80A0DC140451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3687361" cy="2601721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所谓假性近视的本质是眼睛的调节功能问题：</a:t>
            </a:r>
            <a:endParaRPr lang="en-US" altLang="zh-CN" sz="1800" b="1" kern="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孩子调节力强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需要散瞳；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岁以前建议散瞳验光；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远视、弱视建议散瞳验光；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医生来判断是否散瞳；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94050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>
            <a:extLst>
              <a:ext uri="{FF2B5EF4-FFF2-40B4-BE49-F238E27FC236}">
                <a16:creationId xmlns:a16="http://schemas.microsoft.com/office/drawing/2014/main" id="{F957C5AC-ECF8-4907-86F3-5A2465735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远视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8" name="Picture 6" descr="1-3b">
            <a:extLst>
              <a:ext uri="{FF2B5EF4-FFF2-40B4-BE49-F238E27FC236}">
                <a16:creationId xmlns:a16="http://schemas.microsoft.com/office/drawing/2014/main" id="{FDA34EE6-DE98-4C5F-9271-2D0B338EA6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08" y="1828842"/>
            <a:ext cx="4419484" cy="4419484"/>
          </a:xfrm>
          <a:prstGeom prst="rect">
            <a:avLst/>
          </a:prstGeom>
        </p:spPr>
      </p:pic>
      <p:sp>
        <p:nvSpPr>
          <p:cNvPr id="10" name="内容占位符 2">
            <a:extLst>
              <a:ext uri="{FF2B5EF4-FFF2-40B4-BE49-F238E27FC236}">
                <a16:creationId xmlns:a16="http://schemas.microsoft.com/office/drawing/2014/main" id="{912F2D52-65E6-425F-A3C6-0C804BCDC31D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3534965" cy="290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远视：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外界平行光线入射非调节眼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聚焦在视网膜后方；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可用凸透镜矫正；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先天性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出生就有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远视度数过高会引起弱视和斜视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早期发现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用眼镜可以达到矫正和治疗的效果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540CDBDF-820A-4A6F-A31D-7FABC6ED525C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HYPEROPIA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66507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>
            <a:extLst>
              <a:ext uri="{FF2B5EF4-FFF2-40B4-BE49-F238E27FC236}">
                <a16:creationId xmlns:a16="http://schemas.microsoft.com/office/drawing/2014/main" id="{F957C5AC-ECF8-4907-86F3-5A2465735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散光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0" name="内容占位符 2">
            <a:extLst>
              <a:ext uri="{FF2B5EF4-FFF2-40B4-BE49-F238E27FC236}">
                <a16:creationId xmlns:a16="http://schemas.microsoft.com/office/drawing/2014/main" id="{912F2D52-65E6-425F-A3C6-0C804BCDC31D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3992153" cy="3744692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散光：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眼球不同子午线上的屈光力不同；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光线不能聚焦；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可用柱镜矫正；</a:t>
            </a:r>
          </a:p>
        </p:txBody>
      </p:sp>
      <p:pic>
        <p:nvPicPr>
          <p:cNvPr id="11" name="Picture 4" descr="1-4">
            <a:extLst>
              <a:ext uri="{FF2B5EF4-FFF2-40B4-BE49-F238E27FC236}">
                <a16:creationId xmlns:a16="http://schemas.microsoft.com/office/drawing/2014/main" id="{FC0E97B2-D623-4432-927C-5985F0E831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322" y="2286034"/>
            <a:ext cx="4876672" cy="350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79DCDCFE-3414-435C-B19E-38D0279DC399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ASTIGMATISM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48783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76A7E914-BBC4-4396-AB6D-61D8B39B2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如何看待近视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7332E683-A63E-405E-8BE7-32FFB6E91797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TREAT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BA67572-BDA3-4DB8-A6BD-8683DBA6344E}"/>
              </a:ext>
            </a:extLst>
          </p:cNvPr>
          <p:cNvGrpSpPr/>
          <p:nvPr/>
        </p:nvGrpSpPr>
        <p:grpSpPr>
          <a:xfrm>
            <a:off x="1911090" y="2438426"/>
            <a:ext cx="8217424" cy="2743128"/>
            <a:chOff x="1911090" y="2438426"/>
            <a:chExt cx="8217424" cy="2743128"/>
          </a:xfrm>
        </p:grpSpPr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C04E79E9-6327-42F0-B149-29D45DDBFF12}"/>
                </a:ext>
              </a:extLst>
            </p:cNvPr>
            <p:cNvSpPr/>
            <p:nvPr/>
          </p:nvSpPr>
          <p:spPr>
            <a:xfrm>
              <a:off x="1943209" y="4795358"/>
              <a:ext cx="8153186" cy="386196"/>
            </a:xfrm>
            <a:prstGeom prst="rect">
              <a:avLst/>
            </a:prstGeom>
            <a:solidFill>
              <a:srgbClr val="FFC000"/>
            </a:solidFill>
          </p:spPr>
          <p:txBody>
            <a:bodyPr wrap="square">
              <a:sp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近视是现代“文明”病</a:t>
              </a:r>
              <a:r>
                <a: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需要科学地对待</a:t>
              </a:r>
            </a:p>
          </p:txBody>
        </p:sp>
        <p:sp>
          <p:nvSpPr>
            <p:cNvPr id="7" name="内容占位符 2">
              <a:extLst>
                <a:ext uri="{FF2B5EF4-FFF2-40B4-BE49-F238E27FC236}">
                  <a16:creationId xmlns:a16="http://schemas.microsoft.com/office/drawing/2014/main" id="{52CC7166-9E4E-4F7A-AADC-3A8931CE00EF}"/>
                </a:ext>
              </a:extLst>
            </p:cNvPr>
            <p:cNvSpPr txBox="1">
              <a:spLocks/>
            </p:cNvSpPr>
            <p:nvPr/>
          </p:nvSpPr>
          <p:spPr>
            <a:xfrm>
              <a:off x="4326231" y="4135772"/>
              <a:ext cx="1224000" cy="360000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ＭＳ Ｐゴシック" charset="0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defTabSz="914400">
                <a:lnSpc>
                  <a:spcPct val="115000"/>
                </a:lnSpc>
                <a:buNone/>
              </a:pPr>
              <a:r>
                <a:rPr lang="zh-CN" altLang="en-US" sz="18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正确诊断</a:t>
              </a: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56173E87-077D-4A7D-BB66-2F4B7EF9BB1E}"/>
                </a:ext>
              </a:extLst>
            </p:cNvPr>
            <p:cNvGrpSpPr/>
            <p:nvPr/>
          </p:nvGrpSpPr>
          <p:grpSpPr>
            <a:xfrm>
              <a:off x="1911090" y="2438426"/>
              <a:ext cx="8217424" cy="1512000"/>
              <a:chOff x="1987288" y="3048010"/>
              <a:chExt cx="8217424" cy="1512000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EE04FD35-A860-4DBC-A96D-C2E2184F7999}"/>
                  </a:ext>
                </a:extLst>
              </p:cNvPr>
              <p:cNvGrpSpPr/>
              <p:nvPr/>
            </p:nvGrpSpPr>
            <p:grpSpPr>
              <a:xfrm>
                <a:off x="1987288" y="3048010"/>
                <a:ext cx="1512000" cy="1512000"/>
                <a:chOff x="1905110" y="2362228"/>
                <a:chExt cx="1512000" cy="1512000"/>
              </a:xfrm>
            </p:grpSpPr>
            <p:sp>
              <p:nvSpPr>
                <p:cNvPr id="13" name="umbrella_272171">
                  <a:extLst>
                    <a:ext uri="{FF2B5EF4-FFF2-40B4-BE49-F238E27FC236}">
                      <a16:creationId xmlns:a16="http://schemas.microsoft.com/office/drawing/2014/main" id="{4DEC6724-79F7-41BB-B670-FC4C6337A7B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42021" y="2648249"/>
                  <a:ext cx="838178" cy="939959"/>
                </a:xfrm>
                <a:custGeom>
                  <a:avLst/>
                  <a:gdLst>
                    <a:gd name="connsiteX0" fmla="*/ 270450 w 541025"/>
                    <a:gd name="connsiteY0" fmla="*/ 326859 h 606722"/>
                    <a:gd name="connsiteX1" fmla="*/ 290483 w 541025"/>
                    <a:gd name="connsiteY1" fmla="*/ 329347 h 606722"/>
                    <a:gd name="connsiteX2" fmla="*/ 290483 w 541025"/>
                    <a:gd name="connsiteY2" fmla="*/ 538200 h 606722"/>
                    <a:gd name="connsiteX3" fmla="*/ 319062 w 541025"/>
                    <a:gd name="connsiteY3" fmla="*/ 566818 h 606722"/>
                    <a:gd name="connsiteX4" fmla="*/ 347730 w 541025"/>
                    <a:gd name="connsiteY4" fmla="*/ 538200 h 606722"/>
                    <a:gd name="connsiteX5" fmla="*/ 347730 w 541025"/>
                    <a:gd name="connsiteY5" fmla="*/ 511005 h 606722"/>
                    <a:gd name="connsiteX6" fmla="*/ 367673 w 541025"/>
                    <a:gd name="connsiteY6" fmla="*/ 491097 h 606722"/>
                    <a:gd name="connsiteX7" fmla="*/ 387616 w 541025"/>
                    <a:gd name="connsiteY7" fmla="*/ 511005 h 606722"/>
                    <a:gd name="connsiteX8" fmla="*/ 387616 w 541025"/>
                    <a:gd name="connsiteY8" fmla="*/ 538200 h 606722"/>
                    <a:gd name="connsiteX9" fmla="*/ 319062 w 541025"/>
                    <a:gd name="connsiteY9" fmla="*/ 606722 h 606722"/>
                    <a:gd name="connsiteX10" fmla="*/ 250507 w 541025"/>
                    <a:gd name="connsiteY10" fmla="*/ 538200 h 606722"/>
                    <a:gd name="connsiteX11" fmla="*/ 250507 w 541025"/>
                    <a:gd name="connsiteY11" fmla="*/ 329347 h 606722"/>
                    <a:gd name="connsiteX12" fmla="*/ 270450 w 541025"/>
                    <a:gd name="connsiteY12" fmla="*/ 326859 h 606722"/>
                    <a:gd name="connsiteX13" fmla="*/ 270469 w 541025"/>
                    <a:gd name="connsiteY13" fmla="*/ 17783 h 606722"/>
                    <a:gd name="connsiteX14" fmla="*/ 352176 w 541025"/>
                    <a:gd name="connsiteY14" fmla="*/ 224568 h 606722"/>
                    <a:gd name="connsiteX15" fmla="*/ 352532 w 541025"/>
                    <a:gd name="connsiteY15" fmla="*/ 318674 h 606722"/>
                    <a:gd name="connsiteX16" fmla="*/ 270469 w 541025"/>
                    <a:gd name="connsiteY16" fmla="*/ 286950 h 606722"/>
                    <a:gd name="connsiteX17" fmla="*/ 188494 w 541025"/>
                    <a:gd name="connsiteY17" fmla="*/ 318674 h 606722"/>
                    <a:gd name="connsiteX18" fmla="*/ 188850 w 541025"/>
                    <a:gd name="connsiteY18" fmla="*/ 224568 h 606722"/>
                    <a:gd name="connsiteX19" fmla="*/ 270469 w 541025"/>
                    <a:gd name="connsiteY19" fmla="*/ 17783 h 606722"/>
                    <a:gd name="connsiteX20" fmla="*/ 307242 w 541025"/>
                    <a:gd name="connsiteY20" fmla="*/ 0 h 606722"/>
                    <a:gd name="connsiteX21" fmla="*/ 541025 w 541025"/>
                    <a:gd name="connsiteY21" fmla="*/ 267578 h 606722"/>
                    <a:gd name="connsiteX22" fmla="*/ 539690 w 541025"/>
                    <a:gd name="connsiteY22" fmla="*/ 279931 h 606722"/>
                    <a:gd name="connsiteX23" fmla="*/ 482112 w 541025"/>
                    <a:gd name="connsiteY23" fmla="*/ 262957 h 606722"/>
                    <a:gd name="connsiteX24" fmla="*/ 393298 w 541025"/>
                    <a:gd name="connsiteY24" fmla="*/ 311123 h 606722"/>
                    <a:gd name="connsiteX25" fmla="*/ 392052 w 541025"/>
                    <a:gd name="connsiteY25" fmla="*/ 221990 h 606722"/>
                    <a:gd name="connsiteX26" fmla="*/ 358680 w 541025"/>
                    <a:gd name="connsiteY26" fmla="*/ 88423 h 606722"/>
                    <a:gd name="connsiteX27" fmla="*/ 307242 w 541025"/>
                    <a:gd name="connsiteY27" fmla="*/ 0 h 606722"/>
                    <a:gd name="connsiteX28" fmla="*/ 233783 w 541025"/>
                    <a:gd name="connsiteY28" fmla="*/ 0 h 606722"/>
                    <a:gd name="connsiteX29" fmla="*/ 182257 w 541025"/>
                    <a:gd name="connsiteY29" fmla="*/ 88432 h 606722"/>
                    <a:gd name="connsiteX30" fmla="*/ 148973 w 541025"/>
                    <a:gd name="connsiteY30" fmla="*/ 222012 h 606722"/>
                    <a:gd name="connsiteX31" fmla="*/ 147728 w 541025"/>
                    <a:gd name="connsiteY31" fmla="*/ 311688 h 606722"/>
                    <a:gd name="connsiteX32" fmla="*/ 58557 w 541025"/>
                    <a:gd name="connsiteY32" fmla="*/ 262984 h 606722"/>
                    <a:gd name="connsiteX33" fmla="*/ 1246 w 541025"/>
                    <a:gd name="connsiteY33" fmla="*/ 279782 h 606722"/>
                    <a:gd name="connsiteX34" fmla="*/ 0 w 541025"/>
                    <a:gd name="connsiteY34" fmla="*/ 267606 h 606722"/>
                    <a:gd name="connsiteX35" fmla="*/ 233783 w 541025"/>
                    <a:gd name="connsiteY35" fmla="*/ 0 h 606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541025" h="606722">
                      <a:moveTo>
                        <a:pt x="270450" y="326859"/>
                      </a:moveTo>
                      <a:cubicBezTo>
                        <a:pt x="277306" y="326859"/>
                        <a:pt x="283983" y="327748"/>
                        <a:pt x="290483" y="329347"/>
                      </a:cubicBezTo>
                      <a:lnTo>
                        <a:pt x="290483" y="538200"/>
                      </a:lnTo>
                      <a:cubicBezTo>
                        <a:pt x="290483" y="554020"/>
                        <a:pt x="303303" y="566818"/>
                        <a:pt x="319062" y="566818"/>
                      </a:cubicBezTo>
                      <a:cubicBezTo>
                        <a:pt x="334820" y="566818"/>
                        <a:pt x="347730" y="554020"/>
                        <a:pt x="347730" y="538200"/>
                      </a:cubicBezTo>
                      <a:lnTo>
                        <a:pt x="347730" y="511005"/>
                      </a:lnTo>
                      <a:cubicBezTo>
                        <a:pt x="347730" y="499985"/>
                        <a:pt x="356633" y="491097"/>
                        <a:pt x="367673" y="491097"/>
                      </a:cubicBezTo>
                      <a:cubicBezTo>
                        <a:pt x="378713" y="491097"/>
                        <a:pt x="387616" y="499985"/>
                        <a:pt x="387616" y="511005"/>
                      </a:cubicBezTo>
                      <a:lnTo>
                        <a:pt x="387616" y="538200"/>
                      </a:lnTo>
                      <a:cubicBezTo>
                        <a:pt x="387616" y="575972"/>
                        <a:pt x="356900" y="606722"/>
                        <a:pt x="319062" y="606722"/>
                      </a:cubicBezTo>
                      <a:cubicBezTo>
                        <a:pt x="281312" y="606722"/>
                        <a:pt x="250507" y="575972"/>
                        <a:pt x="250507" y="538200"/>
                      </a:cubicBezTo>
                      <a:lnTo>
                        <a:pt x="250507" y="329347"/>
                      </a:lnTo>
                      <a:cubicBezTo>
                        <a:pt x="256918" y="327748"/>
                        <a:pt x="263684" y="326859"/>
                        <a:pt x="270450" y="326859"/>
                      </a:cubicBezTo>
                      <a:close/>
                      <a:moveTo>
                        <a:pt x="270469" y="17783"/>
                      </a:moveTo>
                      <a:cubicBezTo>
                        <a:pt x="316485" y="74567"/>
                        <a:pt x="343898" y="143880"/>
                        <a:pt x="352176" y="224568"/>
                      </a:cubicBezTo>
                      <a:cubicBezTo>
                        <a:pt x="356003" y="262068"/>
                        <a:pt x="354757" y="295036"/>
                        <a:pt x="352532" y="318674"/>
                      </a:cubicBezTo>
                      <a:cubicBezTo>
                        <a:pt x="330904" y="298946"/>
                        <a:pt x="302066" y="286950"/>
                        <a:pt x="270469" y="286950"/>
                      </a:cubicBezTo>
                      <a:cubicBezTo>
                        <a:pt x="238872" y="286950"/>
                        <a:pt x="210123" y="298946"/>
                        <a:pt x="188494" y="318674"/>
                      </a:cubicBezTo>
                      <a:cubicBezTo>
                        <a:pt x="186269" y="295036"/>
                        <a:pt x="185023" y="262068"/>
                        <a:pt x="188850" y="224568"/>
                      </a:cubicBezTo>
                      <a:cubicBezTo>
                        <a:pt x="197128" y="143880"/>
                        <a:pt x="224542" y="74567"/>
                        <a:pt x="270469" y="17783"/>
                      </a:cubicBezTo>
                      <a:close/>
                      <a:moveTo>
                        <a:pt x="307242" y="0"/>
                      </a:moveTo>
                      <a:cubicBezTo>
                        <a:pt x="439218" y="17862"/>
                        <a:pt x="541025" y="130901"/>
                        <a:pt x="541025" y="267578"/>
                      </a:cubicBezTo>
                      <a:cubicBezTo>
                        <a:pt x="541025" y="271844"/>
                        <a:pt x="540580" y="275932"/>
                        <a:pt x="539690" y="279931"/>
                      </a:cubicBezTo>
                      <a:cubicBezTo>
                        <a:pt x="523138" y="269178"/>
                        <a:pt x="503381" y="262957"/>
                        <a:pt x="482112" y="262957"/>
                      </a:cubicBezTo>
                      <a:cubicBezTo>
                        <a:pt x="444913" y="262957"/>
                        <a:pt x="412164" y="282152"/>
                        <a:pt x="393298" y="311123"/>
                      </a:cubicBezTo>
                      <a:cubicBezTo>
                        <a:pt x="394989" y="287129"/>
                        <a:pt x="395434" y="256381"/>
                        <a:pt x="392052" y="221990"/>
                      </a:cubicBezTo>
                      <a:cubicBezTo>
                        <a:pt x="387335" y="174446"/>
                        <a:pt x="376122" y="129479"/>
                        <a:pt x="358680" y="88423"/>
                      </a:cubicBezTo>
                      <a:cubicBezTo>
                        <a:pt x="345242" y="56519"/>
                        <a:pt x="327977" y="27016"/>
                        <a:pt x="307242" y="0"/>
                      </a:cubicBezTo>
                      <a:close/>
                      <a:moveTo>
                        <a:pt x="233783" y="0"/>
                      </a:moveTo>
                      <a:cubicBezTo>
                        <a:pt x="213048" y="27018"/>
                        <a:pt x="195783" y="56525"/>
                        <a:pt x="182257" y="88432"/>
                      </a:cubicBezTo>
                      <a:cubicBezTo>
                        <a:pt x="164903" y="129492"/>
                        <a:pt x="153690" y="174464"/>
                        <a:pt x="148973" y="222012"/>
                      </a:cubicBezTo>
                      <a:cubicBezTo>
                        <a:pt x="145503" y="256674"/>
                        <a:pt x="146037" y="287603"/>
                        <a:pt x="147728" y="311688"/>
                      </a:cubicBezTo>
                      <a:cubicBezTo>
                        <a:pt x="128950" y="282359"/>
                        <a:pt x="96023" y="262984"/>
                        <a:pt x="58557" y="262984"/>
                      </a:cubicBezTo>
                      <a:cubicBezTo>
                        <a:pt x="37466" y="262984"/>
                        <a:pt x="17799" y="269116"/>
                        <a:pt x="1246" y="279782"/>
                      </a:cubicBezTo>
                      <a:cubicBezTo>
                        <a:pt x="445" y="275871"/>
                        <a:pt x="0" y="271783"/>
                        <a:pt x="0" y="267606"/>
                      </a:cubicBezTo>
                      <a:cubicBezTo>
                        <a:pt x="0" y="130914"/>
                        <a:pt x="101719" y="17864"/>
                        <a:pt x="23378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BB28E428-C50A-43B8-B76A-CC6DD09338AE}"/>
                    </a:ext>
                  </a:extLst>
                </p:cNvPr>
                <p:cNvSpPr/>
                <p:nvPr/>
              </p:nvSpPr>
              <p:spPr>
                <a:xfrm>
                  <a:off x="1905110" y="2362228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6852293B-13F7-41D5-8637-4D638537015F}"/>
                  </a:ext>
                </a:extLst>
              </p:cNvPr>
              <p:cNvGrpSpPr/>
              <p:nvPr/>
            </p:nvGrpSpPr>
            <p:grpSpPr>
              <a:xfrm>
                <a:off x="4222429" y="3048010"/>
                <a:ext cx="1512000" cy="1512000"/>
                <a:chOff x="3581466" y="3429000"/>
                <a:chExt cx="1512000" cy="1512000"/>
              </a:xfrm>
            </p:grpSpPr>
            <p:sp>
              <p:nvSpPr>
                <p:cNvPr id="9" name="stethoscope_117921">
                  <a:extLst>
                    <a:ext uri="{FF2B5EF4-FFF2-40B4-BE49-F238E27FC236}">
                      <a16:creationId xmlns:a16="http://schemas.microsoft.com/office/drawing/2014/main" id="{1AC01117-B354-469F-804B-88FE7A992F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76444" y="3727812"/>
                  <a:ext cx="922045" cy="914376"/>
                </a:xfrm>
                <a:custGeom>
                  <a:avLst/>
                  <a:gdLst>
                    <a:gd name="T0" fmla="*/ 6396 w 6578"/>
                    <a:gd name="T1" fmla="*/ 465 h 6533"/>
                    <a:gd name="T2" fmla="*/ 5554 w 6578"/>
                    <a:gd name="T3" fmla="*/ 0 h 6533"/>
                    <a:gd name="T4" fmla="*/ 5284 w 6578"/>
                    <a:gd name="T5" fmla="*/ 270 h 6533"/>
                    <a:gd name="T6" fmla="*/ 5554 w 6578"/>
                    <a:gd name="T7" fmla="*/ 541 h 6533"/>
                    <a:gd name="T8" fmla="*/ 5933 w 6578"/>
                    <a:gd name="T9" fmla="*/ 746 h 6533"/>
                    <a:gd name="T10" fmla="*/ 5952 w 6578"/>
                    <a:gd name="T11" fmla="*/ 1116 h 6533"/>
                    <a:gd name="T12" fmla="*/ 5074 w 6578"/>
                    <a:gd name="T13" fmla="*/ 2546 h 6533"/>
                    <a:gd name="T14" fmla="*/ 5064 w 6578"/>
                    <a:gd name="T15" fmla="*/ 2564 h 6533"/>
                    <a:gd name="T16" fmla="*/ 4673 w 6578"/>
                    <a:gd name="T17" fmla="*/ 2794 h 6533"/>
                    <a:gd name="T18" fmla="*/ 4670 w 6578"/>
                    <a:gd name="T19" fmla="*/ 2794 h 6533"/>
                    <a:gd name="T20" fmla="*/ 4280 w 6578"/>
                    <a:gd name="T21" fmla="*/ 2568 h 6533"/>
                    <a:gd name="T22" fmla="*/ 4269 w 6578"/>
                    <a:gd name="T23" fmla="*/ 2550 h 6533"/>
                    <a:gd name="T24" fmla="*/ 3370 w 6578"/>
                    <a:gd name="T25" fmla="*/ 1121 h 6533"/>
                    <a:gd name="T26" fmla="*/ 3385 w 6578"/>
                    <a:gd name="T27" fmla="*/ 749 h 6533"/>
                    <a:gd name="T28" fmla="*/ 3765 w 6578"/>
                    <a:gd name="T29" fmla="*/ 541 h 6533"/>
                    <a:gd name="T30" fmla="*/ 4036 w 6578"/>
                    <a:gd name="T31" fmla="*/ 270 h 6533"/>
                    <a:gd name="T32" fmla="*/ 3766 w 6578"/>
                    <a:gd name="T33" fmla="*/ 0 h 6533"/>
                    <a:gd name="T34" fmla="*/ 2922 w 6578"/>
                    <a:gd name="T35" fmla="*/ 470 h 6533"/>
                    <a:gd name="T36" fmla="*/ 2897 w 6578"/>
                    <a:gd name="T37" fmla="*/ 1382 h 6533"/>
                    <a:gd name="T38" fmla="*/ 2908 w 6578"/>
                    <a:gd name="T39" fmla="*/ 1400 h 6533"/>
                    <a:gd name="T40" fmla="*/ 3808 w 6578"/>
                    <a:gd name="T41" fmla="*/ 2833 h 6533"/>
                    <a:gd name="T42" fmla="*/ 4397 w 6578"/>
                    <a:gd name="T43" fmla="*/ 3301 h 6533"/>
                    <a:gd name="T44" fmla="*/ 4397 w 6578"/>
                    <a:gd name="T45" fmla="*/ 5204 h 6533"/>
                    <a:gd name="T46" fmla="*/ 3752 w 6578"/>
                    <a:gd name="T47" fmla="*/ 5590 h 6533"/>
                    <a:gd name="T48" fmla="*/ 3106 w 6578"/>
                    <a:gd name="T49" fmla="*/ 5204 h 6533"/>
                    <a:gd name="T50" fmla="*/ 3106 w 6578"/>
                    <a:gd name="T51" fmla="*/ 3029 h 6533"/>
                    <a:gd name="T52" fmla="*/ 1918 w 6578"/>
                    <a:gd name="T53" fmla="*/ 2100 h 6533"/>
                    <a:gd name="T54" fmla="*/ 730 w 6578"/>
                    <a:gd name="T55" fmla="*/ 3029 h 6533"/>
                    <a:gd name="T56" fmla="*/ 730 w 6578"/>
                    <a:gd name="T57" fmla="*/ 4621 h 6533"/>
                    <a:gd name="T58" fmla="*/ 0 w 6578"/>
                    <a:gd name="T59" fmla="*/ 5558 h 6533"/>
                    <a:gd name="T60" fmla="*/ 1004 w 6578"/>
                    <a:gd name="T61" fmla="*/ 6533 h 6533"/>
                    <a:gd name="T62" fmla="*/ 2008 w 6578"/>
                    <a:gd name="T63" fmla="*/ 5558 h 6533"/>
                    <a:gd name="T64" fmla="*/ 1268 w 6578"/>
                    <a:gd name="T65" fmla="*/ 4618 h 6533"/>
                    <a:gd name="T66" fmla="*/ 1268 w 6578"/>
                    <a:gd name="T67" fmla="*/ 3029 h 6533"/>
                    <a:gd name="T68" fmla="*/ 1913 w 6578"/>
                    <a:gd name="T69" fmla="*/ 2642 h 6533"/>
                    <a:gd name="T70" fmla="*/ 2558 w 6578"/>
                    <a:gd name="T71" fmla="*/ 3029 h 6533"/>
                    <a:gd name="T72" fmla="*/ 2558 w 6578"/>
                    <a:gd name="T73" fmla="*/ 5218 h 6533"/>
                    <a:gd name="T74" fmla="*/ 2560 w 6578"/>
                    <a:gd name="T75" fmla="*/ 5240 h 6533"/>
                    <a:gd name="T76" fmla="*/ 3746 w 6578"/>
                    <a:gd name="T77" fmla="*/ 6132 h 6533"/>
                    <a:gd name="T78" fmla="*/ 4934 w 6578"/>
                    <a:gd name="T79" fmla="*/ 5202 h 6533"/>
                    <a:gd name="T80" fmla="*/ 4934 w 6578"/>
                    <a:gd name="T81" fmla="*/ 3304 h 6533"/>
                    <a:gd name="T82" fmla="*/ 5538 w 6578"/>
                    <a:gd name="T83" fmla="*/ 2824 h 6533"/>
                    <a:gd name="T84" fmla="*/ 6417 w 6578"/>
                    <a:gd name="T85" fmla="*/ 1392 h 6533"/>
                    <a:gd name="T86" fmla="*/ 6428 w 6578"/>
                    <a:gd name="T87" fmla="*/ 1374 h 6533"/>
                    <a:gd name="T88" fmla="*/ 6396 w 6578"/>
                    <a:gd name="T89" fmla="*/ 465 h 6533"/>
                    <a:gd name="T90" fmla="*/ 1466 w 6578"/>
                    <a:gd name="T91" fmla="*/ 5558 h 6533"/>
                    <a:gd name="T92" fmla="*/ 1004 w 6578"/>
                    <a:gd name="T93" fmla="*/ 5990 h 6533"/>
                    <a:gd name="T94" fmla="*/ 541 w 6578"/>
                    <a:gd name="T95" fmla="*/ 5558 h 6533"/>
                    <a:gd name="T96" fmla="*/ 1004 w 6578"/>
                    <a:gd name="T97" fmla="*/ 5126 h 6533"/>
                    <a:gd name="T98" fmla="*/ 1466 w 6578"/>
                    <a:gd name="T99" fmla="*/ 5558 h 6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78" h="6533">
                      <a:moveTo>
                        <a:pt x="6396" y="465"/>
                      </a:moveTo>
                      <a:cubicBezTo>
                        <a:pt x="6218" y="174"/>
                        <a:pt x="5904" y="0"/>
                        <a:pt x="5554" y="0"/>
                      </a:cubicBezTo>
                      <a:cubicBezTo>
                        <a:pt x="5405" y="0"/>
                        <a:pt x="5284" y="121"/>
                        <a:pt x="5284" y="270"/>
                      </a:cubicBezTo>
                      <a:cubicBezTo>
                        <a:pt x="5284" y="420"/>
                        <a:pt x="5405" y="541"/>
                        <a:pt x="5554" y="541"/>
                      </a:cubicBezTo>
                      <a:cubicBezTo>
                        <a:pt x="5713" y="541"/>
                        <a:pt x="5854" y="618"/>
                        <a:pt x="5933" y="746"/>
                      </a:cubicBezTo>
                      <a:cubicBezTo>
                        <a:pt x="6004" y="861"/>
                        <a:pt x="6009" y="996"/>
                        <a:pt x="5952" y="1116"/>
                      </a:cubicBezTo>
                      <a:lnTo>
                        <a:pt x="5074" y="2546"/>
                      </a:lnTo>
                      <a:cubicBezTo>
                        <a:pt x="5070" y="2552"/>
                        <a:pt x="5068" y="2558"/>
                        <a:pt x="5064" y="2564"/>
                      </a:cubicBezTo>
                      <a:cubicBezTo>
                        <a:pt x="4990" y="2708"/>
                        <a:pt x="4844" y="2794"/>
                        <a:pt x="4673" y="2794"/>
                      </a:cubicBezTo>
                      <a:lnTo>
                        <a:pt x="4670" y="2794"/>
                      </a:lnTo>
                      <a:cubicBezTo>
                        <a:pt x="4501" y="2794"/>
                        <a:pt x="4356" y="2709"/>
                        <a:pt x="4280" y="2568"/>
                      </a:cubicBezTo>
                      <a:cubicBezTo>
                        <a:pt x="4277" y="2562"/>
                        <a:pt x="4273" y="2556"/>
                        <a:pt x="4269" y="2550"/>
                      </a:cubicBezTo>
                      <a:lnTo>
                        <a:pt x="3370" y="1121"/>
                      </a:lnTo>
                      <a:cubicBezTo>
                        <a:pt x="3310" y="1001"/>
                        <a:pt x="3316" y="866"/>
                        <a:pt x="3385" y="749"/>
                      </a:cubicBezTo>
                      <a:cubicBezTo>
                        <a:pt x="3464" y="618"/>
                        <a:pt x="3605" y="541"/>
                        <a:pt x="3765" y="541"/>
                      </a:cubicBezTo>
                      <a:cubicBezTo>
                        <a:pt x="3914" y="541"/>
                        <a:pt x="4036" y="420"/>
                        <a:pt x="4036" y="270"/>
                      </a:cubicBezTo>
                      <a:cubicBezTo>
                        <a:pt x="4036" y="121"/>
                        <a:pt x="3916" y="0"/>
                        <a:pt x="3766" y="0"/>
                      </a:cubicBezTo>
                      <a:cubicBezTo>
                        <a:pt x="3414" y="0"/>
                        <a:pt x="3100" y="176"/>
                        <a:pt x="2922" y="470"/>
                      </a:cubicBezTo>
                      <a:cubicBezTo>
                        <a:pt x="2753" y="752"/>
                        <a:pt x="2744" y="1093"/>
                        <a:pt x="2897" y="1382"/>
                      </a:cubicBezTo>
                      <a:cubicBezTo>
                        <a:pt x="2900" y="1388"/>
                        <a:pt x="2904" y="1394"/>
                        <a:pt x="2908" y="1400"/>
                      </a:cubicBezTo>
                      <a:lnTo>
                        <a:pt x="3808" y="2833"/>
                      </a:lnTo>
                      <a:cubicBezTo>
                        <a:pt x="3933" y="3065"/>
                        <a:pt x="4146" y="3230"/>
                        <a:pt x="4397" y="3301"/>
                      </a:cubicBezTo>
                      <a:lnTo>
                        <a:pt x="4397" y="5204"/>
                      </a:lnTo>
                      <a:cubicBezTo>
                        <a:pt x="4397" y="5386"/>
                        <a:pt x="4132" y="5590"/>
                        <a:pt x="3752" y="5590"/>
                      </a:cubicBezTo>
                      <a:cubicBezTo>
                        <a:pt x="3372" y="5590"/>
                        <a:pt x="3106" y="5386"/>
                        <a:pt x="3106" y="5204"/>
                      </a:cubicBezTo>
                      <a:lnTo>
                        <a:pt x="3106" y="3029"/>
                      </a:lnTo>
                      <a:cubicBezTo>
                        <a:pt x="3106" y="2508"/>
                        <a:pt x="2585" y="2100"/>
                        <a:pt x="1918" y="2100"/>
                      </a:cubicBezTo>
                      <a:cubicBezTo>
                        <a:pt x="1252" y="2100"/>
                        <a:pt x="730" y="2508"/>
                        <a:pt x="730" y="3029"/>
                      </a:cubicBezTo>
                      <a:lnTo>
                        <a:pt x="730" y="4621"/>
                      </a:lnTo>
                      <a:cubicBezTo>
                        <a:pt x="308" y="4738"/>
                        <a:pt x="0" y="5114"/>
                        <a:pt x="0" y="5558"/>
                      </a:cubicBezTo>
                      <a:cubicBezTo>
                        <a:pt x="0" y="6096"/>
                        <a:pt x="450" y="6533"/>
                        <a:pt x="1004" y="6533"/>
                      </a:cubicBezTo>
                      <a:cubicBezTo>
                        <a:pt x="1557" y="6533"/>
                        <a:pt x="2008" y="6096"/>
                        <a:pt x="2008" y="5558"/>
                      </a:cubicBezTo>
                      <a:cubicBezTo>
                        <a:pt x="2008" y="5110"/>
                        <a:pt x="1694" y="4732"/>
                        <a:pt x="1268" y="4618"/>
                      </a:cubicBezTo>
                      <a:lnTo>
                        <a:pt x="1268" y="3029"/>
                      </a:lnTo>
                      <a:cubicBezTo>
                        <a:pt x="1268" y="2846"/>
                        <a:pt x="1533" y="2642"/>
                        <a:pt x="1913" y="2642"/>
                      </a:cubicBezTo>
                      <a:cubicBezTo>
                        <a:pt x="2293" y="2642"/>
                        <a:pt x="2558" y="2846"/>
                        <a:pt x="2558" y="3029"/>
                      </a:cubicBezTo>
                      <a:lnTo>
                        <a:pt x="2558" y="5218"/>
                      </a:lnTo>
                      <a:cubicBezTo>
                        <a:pt x="2558" y="5225"/>
                        <a:pt x="2558" y="5233"/>
                        <a:pt x="2560" y="5240"/>
                      </a:cubicBezTo>
                      <a:cubicBezTo>
                        <a:pt x="2584" y="5742"/>
                        <a:pt x="3097" y="6132"/>
                        <a:pt x="3746" y="6132"/>
                      </a:cubicBezTo>
                      <a:cubicBezTo>
                        <a:pt x="4413" y="6132"/>
                        <a:pt x="4934" y="5724"/>
                        <a:pt x="4934" y="5202"/>
                      </a:cubicBezTo>
                      <a:lnTo>
                        <a:pt x="4934" y="3304"/>
                      </a:lnTo>
                      <a:cubicBezTo>
                        <a:pt x="5192" y="3233"/>
                        <a:pt x="5412" y="3062"/>
                        <a:pt x="5538" y="2824"/>
                      </a:cubicBezTo>
                      <a:lnTo>
                        <a:pt x="6417" y="1392"/>
                      </a:lnTo>
                      <a:cubicBezTo>
                        <a:pt x="6421" y="1386"/>
                        <a:pt x="6424" y="1380"/>
                        <a:pt x="6428" y="1374"/>
                      </a:cubicBezTo>
                      <a:cubicBezTo>
                        <a:pt x="6578" y="1082"/>
                        <a:pt x="6566" y="744"/>
                        <a:pt x="6396" y="465"/>
                      </a:cubicBezTo>
                      <a:close/>
                      <a:moveTo>
                        <a:pt x="1466" y="5558"/>
                      </a:moveTo>
                      <a:cubicBezTo>
                        <a:pt x="1466" y="5797"/>
                        <a:pt x="1258" y="5990"/>
                        <a:pt x="1004" y="5990"/>
                      </a:cubicBezTo>
                      <a:cubicBezTo>
                        <a:pt x="749" y="5990"/>
                        <a:pt x="541" y="5796"/>
                        <a:pt x="541" y="5558"/>
                      </a:cubicBezTo>
                      <a:cubicBezTo>
                        <a:pt x="541" y="5320"/>
                        <a:pt x="749" y="5126"/>
                        <a:pt x="1004" y="5126"/>
                      </a:cubicBezTo>
                      <a:cubicBezTo>
                        <a:pt x="1260" y="5126"/>
                        <a:pt x="1466" y="5320"/>
                        <a:pt x="1466" y="555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8" name="椭圆 17">
                  <a:extLst>
                    <a:ext uri="{FF2B5EF4-FFF2-40B4-BE49-F238E27FC236}">
                      <a16:creationId xmlns:a16="http://schemas.microsoft.com/office/drawing/2014/main" id="{5703F71C-6E56-4837-B80D-264F3C81A02B}"/>
                    </a:ext>
                  </a:extLst>
                </p:cNvPr>
                <p:cNvSpPr/>
                <p:nvPr/>
              </p:nvSpPr>
              <p:spPr>
                <a:xfrm>
                  <a:off x="3581466" y="3429000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2" name="组合 21">
                <a:extLst>
                  <a:ext uri="{FF2B5EF4-FFF2-40B4-BE49-F238E27FC236}">
                    <a16:creationId xmlns:a16="http://schemas.microsoft.com/office/drawing/2014/main" id="{1F60416C-0A48-4F3E-9FCC-B646AAB06456}"/>
                  </a:ext>
                </a:extLst>
              </p:cNvPr>
              <p:cNvGrpSpPr/>
              <p:nvPr/>
            </p:nvGrpSpPr>
            <p:grpSpPr>
              <a:xfrm>
                <a:off x="6457570" y="3048010"/>
                <a:ext cx="1512000" cy="1512000"/>
                <a:chOff x="1905110" y="5105356"/>
                <a:chExt cx="1512000" cy="1512000"/>
              </a:xfrm>
            </p:grpSpPr>
            <p:sp>
              <p:nvSpPr>
                <p:cNvPr id="14" name="eyeglasses-hand-drawn-tool_57201">
                  <a:extLst>
                    <a:ext uri="{FF2B5EF4-FFF2-40B4-BE49-F238E27FC236}">
                      <a16:creationId xmlns:a16="http://schemas.microsoft.com/office/drawing/2014/main" id="{DD9E3375-AF96-4FA5-A0A7-ABFFB1CEF2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39249" y="5540505"/>
                  <a:ext cx="1043722" cy="641703"/>
                </a:xfrm>
                <a:custGeom>
                  <a:avLst/>
                  <a:gdLst>
                    <a:gd name="connsiteX0" fmla="*/ 61688 w 606459"/>
                    <a:gd name="connsiteY0" fmla="*/ 210121 h 372864"/>
                    <a:gd name="connsiteX1" fmla="*/ 43522 w 606459"/>
                    <a:gd name="connsiteY1" fmla="*/ 223011 h 372864"/>
                    <a:gd name="connsiteX2" fmla="*/ 154907 w 606459"/>
                    <a:gd name="connsiteY2" fmla="*/ 322548 h 372864"/>
                    <a:gd name="connsiteX3" fmla="*/ 233306 w 606459"/>
                    <a:gd name="connsiteY3" fmla="*/ 300110 h 372864"/>
                    <a:gd name="connsiteX4" fmla="*/ 245257 w 606459"/>
                    <a:gd name="connsiteY4" fmla="*/ 249506 h 372864"/>
                    <a:gd name="connsiteX5" fmla="*/ 243345 w 606459"/>
                    <a:gd name="connsiteY5" fmla="*/ 234230 h 372864"/>
                    <a:gd name="connsiteX6" fmla="*/ 223984 w 606459"/>
                    <a:gd name="connsiteY6" fmla="*/ 219430 h 372864"/>
                    <a:gd name="connsiteX7" fmla="*/ 213228 w 606459"/>
                    <a:gd name="connsiteY7" fmla="*/ 214418 h 372864"/>
                    <a:gd name="connsiteX8" fmla="*/ 61688 w 606459"/>
                    <a:gd name="connsiteY8" fmla="*/ 210121 h 372864"/>
                    <a:gd name="connsiteX9" fmla="*/ 455119 w 606459"/>
                    <a:gd name="connsiteY9" fmla="*/ 210002 h 372864"/>
                    <a:gd name="connsiteX10" fmla="*/ 390822 w 606459"/>
                    <a:gd name="connsiteY10" fmla="*/ 210121 h 372864"/>
                    <a:gd name="connsiteX11" fmla="*/ 356881 w 606459"/>
                    <a:gd name="connsiteY11" fmla="*/ 232320 h 372864"/>
                    <a:gd name="connsiteX12" fmla="*/ 372417 w 606459"/>
                    <a:gd name="connsiteY12" fmla="*/ 289130 h 372864"/>
                    <a:gd name="connsiteX13" fmla="*/ 459422 w 606459"/>
                    <a:gd name="connsiteY13" fmla="*/ 309658 h 372864"/>
                    <a:gd name="connsiteX14" fmla="*/ 542602 w 606459"/>
                    <a:gd name="connsiteY14" fmla="*/ 278627 h 372864"/>
                    <a:gd name="connsiteX15" fmla="*/ 553836 w 606459"/>
                    <a:gd name="connsiteY15" fmla="*/ 234468 h 372864"/>
                    <a:gd name="connsiteX16" fmla="*/ 519416 w 606459"/>
                    <a:gd name="connsiteY16" fmla="*/ 212031 h 372864"/>
                    <a:gd name="connsiteX17" fmla="*/ 455119 w 606459"/>
                    <a:gd name="connsiteY17" fmla="*/ 210002 h 372864"/>
                    <a:gd name="connsiteX18" fmla="*/ 552282 w 606459"/>
                    <a:gd name="connsiteY18" fmla="*/ 155907 h 372864"/>
                    <a:gd name="connsiteX19" fmla="*/ 579889 w 606459"/>
                    <a:gd name="connsiteY19" fmla="*/ 160711 h 372864"/>
                    <a:gd name="connsiteX20" fmla="*/ 585387 w 606459"/>
                    <a:gd name="connsiteY20" fmla="*/ 163336 h 372864"/>
                    <a:gd name="connsiteX21" fmla="*/ 601640 w 606459"/>
                    <a:gd name="connsiteY21" fmla="*/ 264783 h 372864"/>
                    <a:gd name="connsiteX22" fmla="*/ 534236 w 606459"/>
                    <a:gd name="connsiteY22" fmla="*/ 353101 h 372864"/>
                    <a:gd name="connsiteX23" fmla="*/ 396320 w 606459"/>
                    <a:gd name="connsiteY23" fmla="*/ 363365 h 372864"/>
                    <a:gd name="connsiteX24" fmla="*/ 336086 w 606459"/>
                    <a:gd name="connsiteY24" fmla="*/ 330425 h 372864"/>
                    <a:gd name="connsiteX25" fmla="*/ 261750 w 606459"/>
                    <a:gd name="connsiteY25" fmla="*/ 325174 h 372864"/>
                    <a:gd name="connsiteX26" fmla="*/ 206775 w 606459"/>
                    <a:gd name="connsiteY26" fmla="*/ 363843 h 372864"/>
                    <a:gd name="connsiteX27" fmla="*/ 127180 w 606459"/>
                    <a:gd name="connsiteY27" fmla="*/ 372197 h 372864"/>
                    <a:gd name="connsiteX28" fmla="*/ 31332 w 606459"/>
                    <a:gd name="connsiteY28" fmla="*/ 329947 h 372864"/>
                    <a:gd name="connsiteX29" fmla="*/ 976 w 606459"/>
                    <a:gd name="connsiteY29" fmla="*/ 233514 h 372864"/>
                    <a:gd name="connsiteX30" fmla="*/ 13406 w 606459"/>
                    <a:gd name="connsiteY30" fmla="*/ 171691 h 372864"/>
                    <a:gd name="connsiteX31" fmla="*/ 22010 w 606459"/>
                    <a:gd name="connsiteY31" fmla="*/ 165007 h 372864"/>
                    <a:gd name="connsiteX32" fmla="*/ 365725 w 606459"/>
                    <a:gd name="connsiteY32" fmla="*/ 162382 h 372864"/>
                    <a:gd name="connsiteX33" fmla="*/ 525392 w 606459"/>
                    <a:gd name="connsiteY33" fmla="*/ 158085 h 372864"/>
                    <a:gd name="connsiteX34" fmla="*/ 552282 w 606459"/>
                    <a:gd name="connsiteY34" fmla="*/ 155907 h 372864"/>
                    <a:gd name="connsiteX35" fmla="*/ 514764 w 606459"/>
                    <a:gd name="connsiteY35" fmla="*/ 2265 h 372864"/>
                    <a:gd name="connsiteX36" fmla="*/ 545700 w 606459"/>
                    <a:gd name="connsiteY36" fmla="*/ 4380 h 372864"/>
                    <a:gd name="connsiteX37" fmla="*/ 578432 w 606459"/>
                    <a:gd name="connsiteY37" fmla="*/ 56424 h 372864"/>
                    <a:gd name="connsiteX38" fmla="*/ 590856 w 606459"/>
                    <a:gd name="connsiteY38" fmla="*/ 130908 h 372864"/>
                    <a:gd name="connsiteX39" fmla="*/ 581060 w 606459"/>
                    <a:gd name="connsiteY39" fmla="*/ 140458 h 372864"/>
                    <a:gd name="connsiteX40" fmla="*/ 516553 w 606459"/>
                    <a:gd name="connsiteY40" fmla="*/ 138070 h 372864"/>
                    <a:gd name="connsiteX41" fmla="*/ 514641 w 606459"/>
                    <a:gd name="connsiteY41" fmla="*/ 132102 h 372864"/>
                    <a:gd name="connsiteX42" fmla="*/ 506279 w 606459"/>
                    <a:gd name="connsiteY42" fmla="*/ 126134 h 372864"/>
                    <a:gd name="connsiteX43" fmla="*/ 499590 w 606459"/>
                    <a:gd name="connsiteY43" fmla="*/ 67644 h 372864"/>
                    <a:gd name="connsiteX44" fmla="*/ 457063 w 606459"/>
                    <a:gd name="connsiteY44" fmla="*/ 78387 h 372864"/>
                    <a:gd name="connsiteX45" fmla="*/ 447267 w 606459"/>
                    <a:gd name="connsiteY45" fmla="*/ 68838 h 372864"/>
                    <a:gd name="connsiteX46" fmla="*/ 514764 w 606459"/>
                    <a:gd name="connsiteY46" fmla="*/ 2265 h 372864"/>
                    <a:gd name="connsiteX47" fmla="*/ 83803 w 606459"/>
                    <a:gd name="connsiteY47" fmla="*/ 210 h 372864"/>
                    <a:gd name="connsiteX48" fmla="*/ 132687 w 606459"/>
                    <a:gd name="connsiteY48" fmla="*/ 14441 h 372864"/>
                    <a:gd name="connsiteX49" fmla="*/ 171651 w 606459"/>
                    <a:gd name="connsiteY49" fmla="*/ 48333 h 372864"/>
                    <a:gd name="connsiteX50" fmla="*/ 158982 w 606459"/>
                    <a:gd name="connsiteY50" fmla="*/ 78167 h 372864"/>
                    <a:gd name="connsiteX51" fmla="*/ 113325 w 606459"/>
                    <a:gd name="connsiteY51" fmla="*/ 70768 h 372864"/>
                    <a:gd name="connsiteX52" fmla="*/ 98026 w 606459"/>
                    <a:gd name="connsiteY52" fmla="*/ 126618 h 372864"/>
                    <a:gd name="connsiteX53" fmla="*/ 93484 w 606459"/>
                    <a:gd name="connsiteY53" fmla="*/ 132346 h 372864"/>
                    <a:gd name="connsiteX54" fmla="*/ 93245 w 606459"/>
                    <a:gd name="connsiteY54" fmla="*/ 132585 h 372864"/>
                    <a:gd name="connsiteX55" fmla="*/ 63604 w 606459"/>
                    <a:gd name="connsiteY55" fmla="*/ 141655 h 372864"/>
                    <a:gd name="connsiteX56" fmla="*/ 22728 w 606459"/>
                    <a:gd name="connsiteY56" fmla="*/ 139268 h 372864"/>
                    <a:gd name="connsiteX57" fmla="*/ 18425 w 606459"/>
                    <a:gd name="connsiteY57" fmla="*/ 132108 h 372864"/>
                    <a:gd name="connsiteX58" fmla="*/ 24640 w 606459"/>
                    <a:gd name="connsiteY58" fmla="*/ 83418 h 372864"/>
                    <a:gd name="connsiteX59" fmla="*/ 44959 w 606459"/>
                    <a:gd name="connsiteY59" fmla="*/ 28761 h 372864"/>
                    <a:gd name="connsiteX60" fmla="*/ 83803 w 606459"/>
                    <a:gd name="connsiteY60" fmla="*/ 210 h 37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606459" h="372864">
                      <a:moveTo>
                        <a:pt x="61688" y="210121"/>
                      </a:moveTo>
                      <a:cubicBezTo>
                        <a:pt x="54278" y="213224"/>
                        <a:pt x="48064" y="217521"/>
                        <a:pt x="43522" y="223011"/>
                      </a:cubicBezTo>
                      <a:cubicBezTo>
                        <a:pt x="32766" y="284356"/>
                        <a:pt x="92283" y="328515"/>
                        <a:pt x="154907" y="322548"/>
                      </a:cubicBezTo>
                      <a:cubicBezTo>
                        <a:pt x="178809" y="320400"/>
                        <a:pt x="215141" y="318251"/>
                        <a:pt x="233306" y="300110"/>
                      </a:cubicBezTo>
                      <a:cubicBezTo>
                        <a:pt x="246931" y="286504"/>
                        <a:pt x="247409" y="267647"/>
                        <a:pt x="245257" y="249506"/>
                      </a:cubicBezTo>
                      <a:cubicBezTo>
                        <a:pt x="245018" y="248552"/>
                        <a:pt x="244062" y="241629"/>
                        <a:pt x="243345" y="234230"/>
                      </a:cubicBezTo>
                      <a:cubicBezTo>
                        <a:pt x="238565" y="228740"/>
                        <a:pt x="232589" y="223727"/>
                        <a:pt x="223984" y="219430"/>
                      </a:cubicBezTo>
                      <a:cubicBezTo>
                        <a:pt x="220399" y="217521"/>
                        <a:pt x="216814" y="215850"/>
                        <a:pt x="213228" y="214418"/>
                      </a:cubicBezTo>
                      <a:cubicBezTo>
                        <a:pt x="162795" y="217521"/>
                        <a:pt x="110210" y="219430"/>
                        <a:pt x="61688" y="210121"/>
                      </a:cubicBezTo>
                      <a:close/>
                      <a:moveTo>
                        <a:pt x="455119" y="210002"/>
                      </a:moveTo>
                      <a:cubicBezTo>
                        <a:pt x="433667" y="209286"/>
                        <a:pt x="412214" y="208928"/>
                        <a:pt x="390822" y="210121"/>
                      </a:cubicBezTo>
                      <a:cubicBezTo>
                        <a:pt x="377198" y="214656"/>
                        <a:pt x="365247" y="221817"/>
                        <a:pt x="356881" y="232320"/>
                      </a:cubicBezTo>
                      <a:cubicBezTo>
                        <a:pt x="358793" y="252609"/>
                        <a:pt x="360227" y="273137"/>
                        <a:pt x="372417" y="289130"/>
                      </a:cubicBezTo>
                      <a:cubicBezTo>
                        <a:pt x="392495" y="315626"/>
                        <a:pt x="429783" y="309897"/>
                        <a:pt x="459422" y="309658"/>
                      </a:cubicBezTo>
                      <a:cubicBezTo>
                        <a:pt x="487626" y="309419"/>
                        <a:pt x="528499" y="308942"/>
                        <a:pt x="542602" y="278627"/>
                      </a:cubicBezTo>
                      <a:cubicBezTo>
                        <a:pt x="547382" y="268363"/>
                        <a:pt x="554314" y="249745"/>
                        <a:pt x="553836" y="234468"/>
                      </a:cubicBezTo>
                      <a:cubicBezTo>
                        <a:pt x="544992" y="224204"/>
                        <a:pt x="532802" y="217043"/>
                        <a:pt x="519416" y="212031"/>
                      </a:cubicBezTo>
                      <a:cubicBezTo>
                        <a:pt x="498023" y="211792"/>
                        <a:pt x="476571" y="210718"/>
                        <a:pt x="455119" y="210002"/>
                      </a:cubicBezTo>
                      <a:close/>
                      <a:moveTo>
                        <a:pt x="552282" y="155907"/>
                      </a:moveTo>
                      <a:cubicBezTo>
                        <a:pt x="563098" y="155459"/>
                        <a:pt x="574033" y="156176"/>
                        <a:pt x="579889" y="160711"/>
                      </a:cubicBezTo>
                      <a:cubicBezTo>
                        <a:pt x="581801" y="160949"/>
                        <a:pt x="583713" y="161666"/>
                        <a:pt x="585387" y="163336"/>
                      </a:cubicBezTo>
                      <a:cubicBezTo>
                        <a:pt x="611201" y="187922"/>
                        <a:pt x="608811" y="232797"/>
                        <a:pt x="601640" y="264783"/>
                      </a:cubicBezTo>
                      <a:cubicBezTo>
                        <a:pt x="592796" y="304407"/>
                        <a:pt x="571762" y="335438"/>
                        <a:pt x="534236" y="353101"/>
                      </a:cubicBezTo>
                      <a:cubicBezTo>
                        <a:pt x="495514" y="371242"/>
                        <a:pt x="437432" y="374107"/>
                        <a:pt x="396320" y="363365"/>
                      </a:cubicBezTo>
                      <a:cubicBezTo>
                        <a:pt x="372896" y="357159"/>
                        <a:pt x="354013" y="346656"/>
                        <a:pt x="336086" y="330425"/>
                      </a:cubicBezTo>
                      <a:cubicBezTo>
                        <a:pt x="310989" y="307749"/>
                        <a:pt x="290194" y="298917"/>
                        <a:pt x="261750" y="325174"/>
                      </a:cubicBezTo>
                      <a:cubicBezTo>
                        <a:pt x="245257" y="340450"/>
                        <a:pt x="229243" y="357636"/>
                        <a:pt x="206775" y="363843"/>
                      </a:cubicBezTo>
                      <a:cubicBezTo>
                        <a:pt x="181199" y="371242"/>
                        <a:pt x="153951" y="374345"/>
                        <a:pt x="127180" y="372197"/>
                      </a:cubicBezTo>
                      <a:cubicBezTo>
                        <a:pt x="90371" y="369333"/>
                        <a:pt x="55952" y="358830"/>
                        <a:pt x="31332" y="329947"/>
                      </a:cubicBezTo>
                      <a:cubicBezTo>
                        <a:pt x="9342" y="304168"/>
                        <a:pt x="2889" y="266454"/>
                        <a:pt x="976" y="233514"/>
                      </a:cubicBezTo>
                      <a:cubicBezTo>
                        <a:pt x="20" y="217521"/>
                        <a:pt x="-3565" y="182194"/>
                        <a:pt x="13406" y="171691"/>
                      </a:cubicBezTo>
                      <a:cubicBezTo>
                        <a:pt x="14362" y="168110"/>
                        <a:pt x="17230" y="165246"/>
                        <a:pt x="22010" y="165007"/>
                      </a:cubicBezTo>
                      <a:cubicBezTo>
                        <a:pt x="136502" y="163814"/>
                        <a:pt x="251233" y="164291"/>
                        <a:pt x="365725" y="162382"/>
                      </a:cubicBezTo>
                      <a:cubicBezTo>
                        <a:pt x="419027" y="161666"/>
                        <a:pt x="472329" y="158801"/>
                        <a:pt x="525392" y="158085"/>
                      </a:cubicBezTo>
                      <a:cubicBezTo>
                        <a:pt x="530770" y="157966"/>
                        <a:pt x="541466" y="156355"/>
                        <a:pt x="552282" y="155907"/>
                      </a:cubicBezTo>
                      <a:close/>
                      <a:moveTo>
                        <a:pt x="514764" y="2265"/>
                      </a:moveTo>
                      <a:cubicBezTo>
                        <a:pt x="525870" y="173"/>
                        <a:pt x="536681" y="620"/>
                        <a:pt x="545700" y="4380"/>
                      </a:cubicBezTo>
                      <a:cubicBezTo>
                        <a:pt x="564814" y="12259"/>
                        <a:pt x="573176" y="38519"/>
                        <a:pt x="578432" y="56424"/>
                      </a:cubicBezTo>
                      <a:cubicBezTo>
                        <a:pt x="585599" y="80059"/>
                        <a:pt x="592289" y="106080"/>
                        <a:pt x="590856" y="130908"/>
                      </a:cubicBezTo>
                      <a:cubicBezTo>
                        <a:pt x="590617" y="136161"/>
                        <a:pt x="586794" y="140458"/>
                        <a:pt x="581060" y="140458"/>
                      </a:cubicBezTo>
                      <a:cubicBezTo>
                        <a:pt x="563619" y="140935"/>
                        <a:pt x="530888" y="150723"/>
                        <a:pt x="516553" y="138070"/>
                      </a:cubicBezTo>
                      <a:cubicBezTo>
                        <a:pt x="514641" y="136399"/>
                        <a:pt x="514164" y="134251"/>
                        <a:pt x="514641" y="132102"/>
                      </a:cubicBezTo>
                      <a:cubicBezTo>
                        <a:pt x="511058" y="132341"/>
                        <a:pt x="507713" y="130192"/>
                        <a:pt x="506279" y="126134"/>
                      </a:cubicBezTo>
                      <a:cubicBezTo>
                        <a:pt x="500545" y="107513"/>
                        <a:pt x="504607" y="86982"/>
                        <a:pt x="499590" y="67644"/>
                      </a:cubicBezTo>
                      <a:cubicBezTo>
                        <a:pt x="485733" y="73613"/>
                        <a:pt x="472831" y="80536"/>
                        <a:pt x="457063" y="78387"/>
                      </a:cubicBezTo>
                      <a:cubicBezTo>
                        <a:pt x="451568" y="77671"/>
                        <a:pt x="447745" y="74568"/>
                        <a:pt x="447267" y="68838"/>
                      </a:cubicBezTo>
                      <a:cubicBezTo>
                        <a:pt x="445475" y="37684"/>
                        <a:pt x="481447" y="8543"/>
                        <a:pt x="514764" y="2265"/>
                      </a:cubicBezTo>
                      <a:close/>
                      <a:moveTo>
                        <a:pt x="83803" y="210"/>
                      </a:moveTo>
                      <a:cubicBezTo>
                        <a:pt x="99162" y="-1192"/>
                        <a:pt x="116194" y="4536"/>
                        <a:pt x="132687" y="14441"/>
                      </a:cubicBezTo>
                      <a:cubicBezTo>
                        <a:pt x="146313" y="22556"/>
                        <a:pt x="165436" y="32580"/>
                        <a:pt x="171651" y="48333"/>
                      </a:cubicBezTo>
                      <a:cubicBezTo>
                        <a:pt x="175954" y="59550"/>
                        <a:pt x="172129" y="74587"/>
                        <a:pt x="158982" y="78167"/>
                      </a:cubicBezTo>
                      <a:cubicBezTo>
                        <a:pt x="144161" y="82225"/>
                        <a:pt x="121452" y="55970"/>
                        <a:pt x="113325" y="70768"/>
                      </a:cubicBezTo>
                      <a:cubicBezTo>
                        <a:pt x="103763" y="88191"/>
                        <a:pt x="103285" y="107763"/>
                        <a:pt x="98026" y="126618"/>
                      </a:cubicBezTo>
                      <a:cubicBezTo>
                        <a:pt x="97309" y="129482"/>
                        <a:pt x="95397" y="131392"/>
                        <a:pt x="93484" y="132346"/>
                      </a:cubicBezTo>
                      <a:cubicBezTo>
                        <a:pt x="93484" y="132346"/>
                        <a:pt x="93245" y="132585"/>
                        <a:pt x="93245" y="132585"/>
                      </a:cubicBezTo>
                      <a:cubicBezTo>
                        <a:pt x="88704" y="142609"/>
                        <a:pt x="72688" y="141416"/>
                        <a:pt x="63604" y="141655"/>
                      </a:cubicBezTo>
                      <a:cubicBezTo>
                        <a:pt x="50457" y="141893"/>
                        <a:pt x="35397" y="142609"/>
                        <a:pt x="22728" y="139268"/>
                      </a:cubicBezTo>
                      <a:cubicBezTo>
                        <a:pt x="19381" y="138313"/>
                        <a:pt x="17947" y="134972"/>
                        <a:pt x="18425" y="132108"/>
                      </a:cubicBezTo>
                      <a:cubicBezTo>
                        <a:pt x="11254" y="117310"/>
                        <a:pt x="19142" y="97738"/>
                        <a:pt x="24640" y="83418"/>
                      </a:cubicBezTo>
                      <a:cubicBezTo>
                        <a:pt x="31573" y="65517"/>
                        <a:pt x="35875" y="45946"/>
                        <a:pt x="44959" y="28761"/>
                      </a:cubicBezTo>
                      <a:cubicBezTo>
                        <a:pt x="54760" y="10145"/>
                        <a:pt x="68445" y="1612"/>
                        <a:pt x="83803" y="21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6F8F723A-3D8C-45E9-92B3-317D32ECA4A4}"/>
                    </a:ext>
                  </a:extLst>
                </p:cNvPr>
                <p:cNvSpPr/>
                <p:nvPr/>
              </p:nvSpPr>
              <p:spPr>
                <a:xfrm>
                  <a:off x="1905110" y="5105356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1FE35A4C-E24A-4F00-8104-BF99277377B3}"/>
                  </a:ext>
                </a:extLst>
              </p:cNvPr>
              <p:cNvGrpSpPr/>
              <p:nvPr/>
            </p:nvGrpSpPr>
            <p:grpSpPr>
              <a:xfrm>
                <a:off x="8692712" y="3048010"/>
                <a:ext cx="1512000" cy="1512000"/>
                <a:chOff x="5334020" y="4800564"/>
                <a:chExt cx="1512000" cy="1512000"/>
              </a:xfrm>
            </p:grpSpPr>
            <p:sp>
              <p:nvSpPr>
                <p:cNvPr id="15" name="clock-circular-tool-shape_45118">
                  <a:extLst>
                    <a:ext uri="{FF2B5EF4-FFF2-40B4-BE49-F238E27FC236}">
                      <a16:creationId xmlns:a16="http://schemas.microsoft.com/office/drawing/2014/main" id="{874840A1-DAFA-4BD8-A592-1C27685359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56634" y="5023779"/>
                  <a:ext cx="1066772" cy="1065570"/>
                </a:xfrm>
                <a:custGeom>
                  <a:avLst/>
                  <a:gdLst>
                    <a:gd name="T0" fmla="*/ 287 w 427"/>
                    <a:gd name="T1" fmla="*/ 220 h 427"/>
                    <a:gd name="T2" fmla="*/ 267 w 427"/>
                    <a:gd name="T3" fmla="*/ 240 h 427"/>
                    <a:gd name="T4" fmla="*/ 214 w 427"/>
                    <a:gd name="T5" fmla="*/ 240 h 427"/>
                    <a:gd name="T6" fmla="*/ 194 w 427"/>
                    <a:gd name="T7" fmla="*/ 220 h 427"/>
                    <a:gd name="T8" fmla="*/ 194 w 427"/>
                    <a:gd name="T9" fmla="*/ 130 h 427"/>
                    <a:gd name="T10" fmla="*/ 214 w 427"/>
                    <a:gd name="T11" fmla="*/ 110 h 427"/>
                    <a:gd name="T12" fmla="*/ 234 w 427"/>
                    <a:gd name="T13" fmla="*/ 130 h 427"/>
                    <a:gd name="T14" fmla="*/ 234 w 427"/>
                    <a:gd name="T15" fmla="*/ 200 h 427"/>
                    <a:gd name="T16" fmla="*/ 267 w 427"/>
                    <a:gd name="T17" fmla="*/ 200 h 427"/>
                    <a:gd name="T18" fmla="*/ 287 w 427"/>
                    <a:gd name="T19" fmla="*/ 220 h 427"/>
                    <a:gd name="T20" fmla="*/ 427 w 427"/>
                    <a:gd name="T21" fmla="*/ 213 h 427"/>
                    <a:gd name="T22" fmla="*/ 213 w 427"/>
                    <a:gd name="T23" fmla="*/ 427 h 427"/>
                    <a:gd name="T24" fmla="*/ 0 w 427"/>
                    <a:gd name="T25" fmla="*/ 213 h 427"/>
                    <a:gd name="T26" fmla="*/ 213 w 427"/>
                    <a:gd name="T27" fmla="*/ 0 h 427"/>
                    <a:gd name="T28" fmla="*/ 427 w 427"/>
                    <a:gd name="T29" fmla="*/ 213 h 427"/>
                    <a:gd name="T30" fmla="*/ 385 w 427"/>
                    <a:gd name="T31" fmla="*/ 234 h 427"/>
                    <a:gd name="T32" fmla="*/ 352 w 427"/>
                    <a:gd name="T33" fmla="*/ 234 h 427"/>
                    <a:gd name="T34" fmla="*/ 332 w 427"/>
                    <a:gd name="T35" fmla="*/ 214 h 427"/>
                    <a:gd name="T36" fmla="*/ 352 w 427"/>
                    <a:gd name="T37" fmla="*/ 194 h 427"/>
                    <a:gd name="T38" fmla="*/ 386 w 427"/>
                    <a:gd name="T39" fmla="*/ 194 h 427"/>
                    <a:gd name="T40" fmla="*/ 233 w 427"/>
                    <a:gd name="T41" fmla="*/ 41 h 427"/>
                    <a:gd name="T42" fmla="*/ 233 w 427"/>
                    <a:gd name="T43" fmla="*/ 76 h 427"/>
                    <a:gd name="T44" fmla="*/ 213 w 427"/>
                    <a:gd name="T45" fmla="*/ 96 h 427"/>
                    <a:gd name="T46" fmla="*/ 193 w 427"/>
                    <a:gd name="T47" fmla="*/ 76 h 427"/>
                    <a:gd name="T48" fmla="*/ 193 w 427"/>
                    <a:gd name="T49" fmla="*/ 41 h 427"/>
                    <a:gd name="T50" fmla="*/ 41 w 427"/>
                    <a:gd name="T51" fmla="*/ 194 h 427"/>
                    <a:gd name="T52" fmla="*/ 74 w 427"/>
                    <a:gd name="T53" fmla="*/ 194 h 427"/>
                    <a:gd name="T54" fmla="*/ 94 w 427"/>
                    <a:gd name="T55" fmla="*/ 214 h 427"/>
                    <a:gd name="T56" fmla="*/ 74 w 427"/>
                    <a:gd name="T57" fmla="*/ 234 h 427"/>
                    <a:gd name="T58" fmla="*/ 41 w 427"/>
                    <a:gd name="T59" fmla="*/ 234 h 427"/>
                    <a:gd name="T60" fmla="*/ 193 w 427"/>
                    <a:gd name="T61" fmla="*/ 385 h 427"/>
                    <a:gd name="T62" fmla="*/ 193 w 427"/>
                    <a:gd name="T63" fmla="*/ 353 h 427"/>
                    <a:gd name="T64" fmla="*/ 213 w 427"/>
                    <a:gd name="T65" fmla="*/ 333 h 427"/>
                    <a:gd name="T66" fmla="*/ 233 w 427"/>
                    <a:gd name="T67" fmla="*/ 353 h 427"/>
                    <a:gd name="T68" fmla="*/ 233 w 427"/>
                    <a:gd name="T69" fmla="*/ 385 h 427"/>
                    <a:gd name="T70" fmla="*/ 385 w 427"/>
                    <a:gd name="T71" fmla="*/ 234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7" h="427">
                      <a:moveTo>
                        <a:pt x="287" y="220"/>
                      </a:moveTo>
                      <a:cubicBezTo>
                        <a:pt x="287" y="232"/>
                        <a:pt x="278" y="240"/>
                        <a:pt x="267" y="240"/>
                      </a:cubicBezTo>
                      <a:lnTo>
                        <a:pt x="214" y="240"/>
                      </a:lnTo>
                      <a:cubicBezTo>
                        <a:pt x="203" y="240"/>
                        <a:pt x="194" y="232"/>
                        <a:pt x="194" y="220"/>
                      </a:cubicBezTo>
                      <a:lnTo>
                        <a:pt x="194" y="130"/>
                      </a:lnTo>
                      <a:cubicBezTo>
                        <a:pt x="194" y="119"/>
                        <a:pt x="203" y="110"/>
                        <a:pt x="214" y="110"/>
                      </a:cubicBezTo>
                      <a:cubicBezTo>
                        <a:pt x="225" y="110"/>
                        <a:pt x="234" y="119"/>
                        <a:pt x="234" y="130"/>
                      </a:cubicBezTo>
                      <a:lnTo>
                        <a:pt x="234" y="200"/>
                      </a:lnTo>
                      <a:lnTo>
                        <a:pt x="267" y="200"/>
                      </a:lnTo>
                      <a:cubicBezTo>
                        <a:pt x="278" y="200"/>
                        <a:pt x="287" y="209"/>
                        <a:pt x="287" y="220"/>
                      </a:cubicBezTo>
                      <a:close/>
                      <a:moveTo>
                        <a:pt x="427" y="213"/>
                      </a:moveTo>
                      <a:cubicBezTo>
                        <a:pt x="427" y="331"/>
                        <a:pt x="331" y="427"/>
                        <a:pt x="213" y="427"/>
                      </a:cubicBezTo>
                      <a:cubicBezTo>
                        <a:pt x="96" y="427"/>
                        <a:pt x="0" y="331"/>
                        <a:pt x="0" y="213"/>
                      </a:cubicBezTo>
                      <a:cubicBezTo>
                        <a:pt x="0" y="96"/>
                        <a:pt x="96" y="0"/>
                        <a:pt x="213" y="0"/>
                      </a:cubicBezTo>
                      <a:cubicBezTo>
                        <a:pt x="331" y="0"/>
                        <a:pt x="427" y="96"/>
                        <a:pt x="427" y="213"/>
                      </a:cubicBezTo>
                      <a:close/>
                      <a:moveTo>
                        <a:pt x="385" y="234"/>
                      </a:moveTo>
                      <a:lnTo>
                        <a:pt x="352" y="234"/>
                      </a:lnTo>
                      <a:cubicBezTo>
                        <a:pt x="341" y="234"/>
                        <a:pt x="332" y="225"/>
                        <a:pt x="332" y="214"/>
                      </a:cubicBezTo>
                      <a:cubicBezTo>
                        <a:pt x="332" y="203"/>
                        <a:pt x="341" y="194"/>
                        <a:pt x="352" y="194"/>
                      </a:cubicBezTo>
                      <a:lnTo>
                        <a:pt x="386" y="194"/>
                      </a:lnTo>
                      <a:cubicBezTo>
                        <a:pt x="377" y="114"/>
                        <a:pt x="313" y="50"/>
                        <a:pt x="233" y="41"/>
                      </a:cubicBezTo>
                      <a:lnTo>
                        <a:pt x="233" y="76"/>
                      </a:lnTo>
                      <a:cubicBezTo>
                        <a:pt x="233" y="87"/>
                        <a:pt x="224" y="96"/>
                        <a:pt x="213" y="96"/>
                      </a:cubicBezTo>
                      <a:cubicBezTo>
                        <a:pt x="202" y="96"/>
                        <a:pt x="193" y="87"/>
                        <a:pt x="193" y="76"/>
                      </a:cubicBezTo>
                      <a:lnTo>
                        <a:pt x="193" y="41"/>
                      </a:lnTo>
                      <a:cubicBezTo>
                        <a:pt x="113" y="50"/>
                        <a:pt x="50" y="114"/>
                        <a:pt x="41" y="194"/>
                      </a:cubicBezTo>
                      <a:lnTo>
                        <a:pt x="74" y="194"/>
                      </a:lnTo>
                      <a:cubicBezTo>
                        <a:pt x="85" y="194"/>
                        <a:pt x="94" y="203"/>
                        <a:pt x="94" y="214"/>
                      </a:cubicBezTo>
                      <a:cubicBezTo>
                        <a:pt x="94" y="225"/>
                        <a:pt x="85" y="234"/>
                        <a:pt x="74" y="234"/>
                      </a:cubicBezTo>
                      <a:lnTo>
                        <a:pt x="41" y="234"/>
                      </a:lnTo>
                      <a:cubicBezTo>
                        <a:pt x="51" y="314"/>
                        <a:pt x="114" y="376"/>
                        <a:pt x="193" y="385"/>
                      </a:cubicBezTo>
                      <a:lnTo>
                        <a:pt x="193" y="353"/>
                      </a:lnTo>
                      <a:cubicBezTo>
                        <a:pt x="193" y="342"/>
                        <a:pt x="202" y="333"/>
                        <a:pt x="213" y="333"/>
                      </a:cubicBezTo>
                      <a:cubicBezTo>
                        <a:pt x="224" y="333"/>
                        <a:pt x="233" y="342"/>
                        <a:pt x="233" y="353"/>
                      </a:cubicBezTo>
                      <a:lnTo>
                        <a:pt x="233" y="385"/>
                      </a:lnTo>
                      <a:cubicBezTo>
                        <a:pt x="313" y="376"/>
                        <a:pt x="376" y="314"/>
                        <a:pt x="385" y="23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5756E02-EB6B-47D0-A223-330E4705AA4D}"/>
                    </a:ext>
                  </a:extLst>
                </p:cNvPr>
                <p:cNvSpPr/>
                <p:nvPr/>
              </p:nvSpPr>
              <p:spPr>
                <a:xfrm>
                  <a:off x="5334020" y="4800564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</p:grp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6793EB07-F408-46D0-89CA-13D2732A1806}"/>
                </a:ext>
              </a:extLst>
            </p:cNvPr>
            <p:cNvSpPr/>
            <p:nvPr/>
          </p:nvSpPr>
          <p:spPr>
            <a:xfrm>
              <a:off x="2091090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预防发生</a:t>
              </a: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7E5389E6-EA77-4194-98CF-6289EAE072E5}"/>
                </a:ext>
              </a:extLst>
            </p:cNvPr>
            <p:cNvSpPr/>
            <p:nvPr/>
          </p:nvSpPr>
          <p:spPr>
            <a:xfrm>
              <a:off x="8796514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延缓进展</a:t>
              </a: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D795883E-804E-4041-A796-380CD8F608C1}"/>
                </a:ext>
              </a:extLst>
            </p:cNvPr>
            <p:cNvSpPr/>
            <p:nvPr/>
          </p:nvSpPr>
          <p:spPr>
            <a:xfrm>
              <a:off x="6561372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合理矫正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35214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989C79FA-2AF3-4AE1-893A-3E5EDDACE4B7}"/>
              </a:ext>
            </a:extLst>
          </p:cNvPr>
          <p:cNvSpPr/>
          <p:nvPr/>
        </p:nvSpPr>
        <p:spPr>
          <a:xfrm>
            <a:off x="1524120" y="4571970"/>
            <a:ext cx="959146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000" indent="-28800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结构完整和功能健全的视觉健康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是世界卫生组织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(WHO)10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项健康标准之一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心血管疾病、肿瘤、</a:t>
            </a: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视觉障碍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并称全球三大严重影响人的生存质量的疾患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C0D9D5E9-9F5F-4A5B-883D-82E4D7071485}"/>
              </a:ext>
            </a:extLst>
          </p:cNvPr>
          <p:cNvGrpSpPr/>
          <p:nvPr/>
        </p:nvGrpSpPr>
        <p:grpSpPr>
          <a:xfrm>
            <a:off x="246053" y="304882"/>
            <a:ext cx="11717193" cy="3816586"/>
            <a:chOff x="246053" y="304882"/>
            <a:chExt cx="11717193" cy="3816586"/>
          </a:xfrm>
        </p:grpSpPr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E1AAB486-92C1-4210-B64A-9F46C47A6669}"/>
                </a:ext>
              </a:extLst>
            </p:cNvPr>
            <p:cNvPicPr>
              <a:picLocks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rcRect l="32407" t="20396" r="1252" b="28662"/>
            <a:stretch/>
          </p:blipFill>
          <p:spPr>
            <a:xfrm>
              <a:off x="246053" y="311568"/>
              <a:ext cx="11707782" cy="3809900"/>
            </a:xfrm>
            <a:prstGeom prst="rect">
              <a:avLst/>
            </a:prstGeom>
          </p:spPr>
        </p:pic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86B24FD6-2E2A-4E00-A650-A57027D60B9A}"/>
                </a:ext>
              </a:extLst>
            </p:cNvPr>
            <p:cNvSpPr>
              <a:spLocks/>
            </p:cNvSpPr>
            <p:nvPr/>
          </p:nvSpPr>
          <p:spPr>
            <a:xfrm rot="10800000">
              <a:off x="255464" y="304882"/>
              <a:ext cx="11707782" cy="3809900"/>
            </a:xfrm>
            <a:prstGeom prst="rect">
              <a:avLst/>
            </a:prstGeom>
            <a:gradFill flip="none" rotWithShape="1">
              <a:gsLst>
                <a:gs pos="41000">
                  <a:schemeClr val="bg1">
                    <a:alpha val="0"/>
                  </a:schemeClr>
                </a:gs>
                <a:gs pos="94000">
                  <a:srgbClr val="3F68C0"/>
                </a:gs>
              </a:gsLst>
              <a:path path="circle">
                <a:fillToRect l="100000" t="100000"/>
              </a:path>
              <a:tileRect r="-100000" b="-100000"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067A1D9E-A868-4D1F-A0C3-1225D82A6A47}"/>
              </a:ext>
            </a:extLst>
          </p:cNvPr>
          <p:cNvGrpSpPr/>
          <p:nvPr/>
        </p:nvGrpSpPr>
        <p:grpSpPr>
          <a:xfrm>
            <a:off x="5184577" y="522781"/>
            <a:ext cx="6614457" cy="1159562"/>
            <a:chOff x="4320480" y="435650"/>
            <a:chExt cx="5512048" cy="966302"/>
          </a:xfrm>
        </p:grpSpPr>
        <p:sp>
          <p:nvSpPr>
            <p:cNvPr id="5" name="标题 1">
              <a:extLst>
                <a:ext uri="{FF2B5EF4-FFF2-40B4-BE49-F238E27FC236}">
                  <a16:creationId xmlns:a16="http://schemas.microsoft.com/office/drawing/2014/main" id="{AB05456D-B1A9-4476-A2B0-EF8006835BE8}"/>
                </a:ext>
              </a:extLst>
            </p:cNvPr>
            <p:cNvSpPr txBox="1">
              <a:spLocks/>
            </p:cNvSpPr>
            <p:nvPr/>
          </p:nvSpPr>
          <p:spPr>
            <a:xfrm>
              <a:off x="4320480" y="435650"/>
              <a:ext cx="5512048" cy="864096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最重要的感知器官</a:t>
              </a: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6BCC93C1-6EE6-48E0-8AE0-6F292D1A1B21}"/>
                </a:ext>
              </a:extLst>
            </p:cNvPr>
            <p:cNvSpPr/>
            <p:nvPr/>
          </p:nvSpPr>
          <p:spPr>
            <a:xfrm>
              <a:off x="4412208" y="1155730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sensory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  <p:sp>
        <p:nvSpPr>
          <p:cNvPr id="12" name="灯片编号占位符 1">
            <a:extLst>
              <a:ext uri="{FF2B5EF4-FFF2-40B4-BE49-F238E27FC236}">
                <a16:creationId xmlns:a16="http://schemas.microsoft.com/office/drawing/2014/main" id="{41BC33A7-4DB6-41A2-88F7-181A091D830A}"/>
              </a:ext>
            </a:extLst>
          </p:cNvPr>
          <p:cNvSpPr txBox="1">
            <a:spLocks/>
          </p:cNvSpPr>
          <p:nvPr/>
        </p:nvSpPr>
        <p:spPr>
          <a:xfrm>
            <a:off x="990734" y="3962386"/>
            <a:ext cx="2160240" cy="504056"/>
          </a:xfrm>
          <a:prstGeom prst="rect">
            <a:avLst/>
          </a:prstGeom>
          <a:solidFill>
            <a:srgbClr val="23449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r>
              <a:rPr lang="zh-CN" altLang="en-US" sz="2000" b="1" u="sng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世界卫生组织</a:t>
            </a:r>
          </a:p>
        </p:txBody>
      </p:sp>
    </p:spTree>
    <p:extLst>
      <p:ext uri="{BB962C8B-B14F-4D97-AF65-F5344CB8AC3E}">
        <p14:creationId xmlns:p14="http://schemas.microsoft.com/office/powerpoint/2010/main" val="378081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BFA719D7-8C4E-4B27-A309-4B62FC1B4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如何预防近视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</a:p>
        </p:txBody>
      </p: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2D90F1CB-4B03-4D7C-BFE3-CE6CE240F938}"/>
              </a:ext>
            </a:extLst>
          </p:cNvPr>
          <p:cNvGrpSpPr/>
          <p:nvPr/>
        </p:nvGrpSpPr>
        <p:grpSpPr>
          <a:xfrm>
            <a:off x="914536" y="1828842"/>
            <a:ext cx="10110664" cy="4114692"/>
            <a:chOff x="914536" y="1828842"/>
            <a:chExt cx="10110664" cy="4114692"/>
          </a:xfrm>
        </p:grpSpPr>
        <p:grpSp>
          <p:nvGrpSpPr>
            <p:cNvPr id="742" name="组合 741">
              <a:extLst>
                <a:ext uri="{FF2B5EF4-FFF2-40B4-BE49-F238E27FC236}">
                  <a16:creationId xmlns:a16="http://schemas.microsoft.com/office/drawing/2014/main" id="{1F7F3D58-70AC-4A83-A2E3-716E1F4387D2}"/>
                </a:ext>
              </a:extLst>
            </p:cNvPr>
            <p:cNvGrpSpPr/>
            <p:nvPr/>
          </p:nvGrpSpPr>
          <p:grpSpPr>
            <a:xfrm>
              <a:off x="914536" y="1905039"/>
              <a:ext cx="3352712" cy="4038495"/>
              <a:chOff x="914536" y="1905039"/>
              <a:chExt cx="3352712" cy="4038495"/>
            </a:xfrm>
          </p:grpSpPr>
          <p:grpSp>
            <p:nvGrpSpPr>
              <p:cNvPr id="7" name="99254595-a50f-42c0-9957-ef108e928d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0CF6EF13-E7E8-401E-8AD7-3FE12DBE0D4C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3"/>
                </p:custDataLst>
              </p:nvPr>
            </p:nvGrpSpPr>
            <p:grpSpPr>
              <a:xfrm>
                <a:off x="1557874" y="1905039"/>
                <a:ext cx="2066037" cy="1892667"/>
                <a:chOff x="3782865" y="1309969"/>
                <a:chExt cx="4626271" cy="4238062"/>
              </a:xfrm>
            </p:grpSpPr>
            <p:sp>
              <p:nvSpPr>
                <p:cNvPr id="8" name="îśļiďè">
                  <a:extLst>
                    <a:ext uri="{FF2B5EF4-FFF2-40B4-BE49-F238E27FC236}">
                      <a16:creationId xmlns:a16="http://schemas.microsoft.com/office/drawing/2014/main" id="{A7D4EE46-F20A-4C4C-9515-AFD970C45F90}"/>
                    </a:ext>
                  </a:extLst>
                </p:cNvPr>
                <p:cNvSpPr/>
                <p:nvPr/>
              </p:nvSpPr>
              <p:spPr bwMode="auto">
                <a:xfrm>
                  <a:off x="5444619" y="2499512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9" name="i$ļïde">
                  <a:extLst>
                    <a:ext uri="{FF2B5EF4-FFF2-40B4-BE49-F238E27FC236}">
                      <a16:creationId xmlns:a16="http://schemas.microsoft.com/office/drawing/2014/main" id="{163D9990-1D5E-4524-8E3B-4BC504CC158F}"/>
                    </a:ext>
                  </a:extLst>
                </p:cNvPr>
                <p:cNvSpPr/>
                <p:nvPr/>
              </p:nvSpPr>
              <p:spPr bwMode="auto">
                <a:xfrm>
                  <a:off x="3887579" y="1309969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" name="i$ļiḍê">
                  <a:extLst>
                    <a:ext uri="{FF2B5EF4-FFF2-40B4-BE49-F238E27FC236}">
                      <a16:creationId xmlns:a16="http://schemas.microsoft.com/office/drawing/2014/main" id="{5AEA7C21-B264-4BCE-97FA-7EC38251876B}"/>
                    </a:ext>
                  </a:extLst>
                </p:cNvPr>
                <p:cNvSpPr/>
                <p:nvPr/>
              </p:nvSpPr>
              <p:spPr bwMode="auto">
                <a:xfrm>
                  <a:off x="4186006" y="4291473"/>
                  <a:ext cx="453454" cy="278629"/>
                </a:xfrm>
                <a:custGeom>
                  <a:avLst/>
                  <a:gdLst>
                    <a:gd name="T0" fmla="*/ 152 w 155"/>
                    <a:gd name="T1" fmla="*/ 0 h 96"/>
                    <a:gd name="T2" fmla="*/ 48 w 155"/>
                    <a:gd name="T3" fmla="*/ 0 h 96"/>
                    <a:gd name="T4" fmla="*/ 0 w 155"/>
                    <a:gd name="T5" fmla="*/ 48 h 96"/>
                    <a:gd name="T6" fmla="*/ 0 w 155"/>
                    <a:gd name="T7" fmla="*/ 48 h 96"/>
                    <a:gd name="T8" fmla="*/ 48 w 155"/>
                    <a:gd name="T9" fmla="*/ 96 h 96"/>
                    <a:gd name="T10" fmla="*/ 152 w 155"/>
                    <a:gd name="T11" fmla="*/ 96 h 96"/>
                    <a:gd name="T12" fmla="*/ 155 w 155"/>
                    <a:gd name="T13" fmla="*/ 96 h 96"/>
                    <a:gd name="T14" fmla="*/ 155 w 155"/>
                    <a:gd name="T15" fmla="*/ 0 h 96"/>
                    <a:gd name="T16" fmla="*/ 152 w 155"/>
                    <a:gd name="T1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5" h="96">
                      <a:moveTo>
                        <a:pt x="152" y="0"/>
                      </a:move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21" y="0"/>
                        <a:pt x="0" y="21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75"/>
                        <a:pt x="21" y="96"/>
                        <a:pt x="48" y="96"/>
                      </a:cubicBezTo>
                      <a:cubicBezTo>
                        <a:pt x="152" y="96"/>
                        <a:pt x="152" y="96"/>
                        <a:pt x="152" y="96"/>
                      </a:cubicBezTo>
                      <a:cubicBezTo>
                        <a:pt x="153" y="96"/>
                        <a:pt x="154" y="96"/>
                        <a:pt x="155" y="96"/>
                      </a:cubicBezTo>
                      <a:cubicBezTo>
                        <a:pt x="155" y="0"/>
                        <a:pt x="155" y="0"/>
                        <a:pt x="155" y="0"/>
                      </a:cubicBezTo>
                      <a:cubicBezTo>
                        <a:pt x="154" y="0"/>
                        <a:pt x="153" y="0"/>
                        <a:pt x="152" y="0"/>
                      </a:cubicBezTo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" name="í$lïḓé">
                  <a:extLst>
                    <a:ext uri="{FF2B5EF4-FFF2-40B4-BE49-F238E27FC236}">
                      <a16:creationId xmlns:a16="http://schemas.microsoft.com/office/drawing/2014/main" id="{974BB699-1CEE-472B-96C6-D24DB4BB0CA1}"/>
                    </a:ext>
                  </a:extLst>
                </p:cNvPr>
                <p:cNvSpPr/>
                <p:nvPr/>
              </p:nvSpPr>
              <p:spPr bwMode="auto">
                <a:xfrm>
                  <a:off x="5784932" y="1321259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2" name="î$ļíḋè">
                  <a:extLst>
                    <a:ext uri="{FF2B5EF4-FFF2-40B4-BE49-F238E27FC236}">
                      <a16:creationId xmlns:a16="http://schemas.microsoft.com/office/drawing/2014/main" id="{9A8C6C60-1751-41C3-BCDE-1E87E62682C4}"/>
                    </a:ext>
                  </a:extLst>
                </p:cNvPr>
                <p:cNvSpPr/>
                <p:nvPr/>
              </p:nvSpPr>
              <p:spPr bwMode="auto">
                <a:xfrm>
                  <a:off x="8165109" y="3255267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3" name="ïṧḻïḑé">
                  <a:extLst>
                    <a:ext uri="{FF2B5EF4-FFF2-40B4-BE49-F238E27FC236}">
                      <a16:creationId xmlns:a16="http://schemas.microsoft.com/office/drawing/2014/main" id="{504C201A-C2EA-4A62-897B-26470D34960E}"/>
                    </a:ext>
                  </a:extLst>
                </p:cNvPr>
                <p:cNvSpPr/>
                <p:nvPr/>
              </p:nvSpPr>
              <p:spPr bwMode="auto">
                <a:xfrm>
                  <a:off x="7826384" y="4908825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4" name="ïṧlîdê">
                  <a:extLst>
                    <a:ext uri="{FF2B5EF4-FFF2-40B4-BE49-F238E27FC236}">
                      <a16:creationId xmlns:a16="http://schemas.microsoft.com/office/drawing/2014/main" id="{B7CA8562-9906-43F2-947F-3662213B72E3}"/>
                    </a:ext>
                  </a:extLst>
                </p:cNvPr>
                <p:cNvSpPr/>
                <p:nvPr/>
              </p:nvSpPr>
              <p:spPr bwMode="auto">
                <a:xfrm>
                  <a:off x="4639461" y="1683659"/>
                  <a:ext cx="2902832" cy="3756928"/>
                </a:xfrm>
                <a:custGeom>
                  <a:avLst/>
                  <a:gdLst>
                    <a:gd name="T0" fmla="*/ 996 w 996"/>
                    <a:gd name="T1" fmla="*/ 1291 h 1291"/>
                    <a:gd name="T2" fmla="*/ 996 w 996"/>
                    <a:gd name="T3" fmla="*/ 75 h 1291"/>
                    <a:gd name="T4" fmla="*/ 921 w 996"/>
                    <a:gd name="T5" fmla="*/ 0 h 1291"/>
                    <a:gd name="T6" fmla="*/ 74 w 996"/>
                    <a:gd name="T7" fmla="*/ 0 h 1291"/>
                    <a:gd name="T8" fmla="*/ 0 w 996"/>
                    <a:gd name="T9" fmla="*/ 75 h 1291"/>
                    <a:gd name="T10" fmla="*/ 0 w 996"/>
                    <a:gd name="T11" fmla="*/ 1291 h 1291"/>
                    <a:gd name="T12" fmla="*/ 996 w 996"/>
                    <a:gd name="T13" fmla="*/ 1291 h 1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6" h="1291">
                      <a:moveTo>
                        <a:pt x="996" y="1291"/>
                      </a:moveTo>
                      <a:cubicBezTo>
                        <a:pt x="996" y="75"/>
                        <a:pt x="996" y="75"/>
                        <a:pt x="996" y="75"/>
                      </a:cubicBezTo>
                      <a:cubicBezTo>
                        <a:pt x="996" y="34"/>
                        <a:pt x="962" y="0"/>
                        <a:pt x="921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3" y="0"/>
                        <a:pt x="0" y="34"/>
                        <a:pt x="0" y="75"/>
                      </a:cubicBezTo>
                      <a:cubicBezTo>
                        <a:pt x="0" y="1291"/>
                        <a:pt x="0" y="1291"/>
                        <a:pt x="0" y="1291"/>
                      </a:cubicBezTo>
                      <a:cubicBezTo>
                        <a:pt x="996" y="1291"/>
                        <a:pt x="996" y="1291"/>
                        <a:pt x="996" y="1291"/>
                      </a:cubicBez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5" name="iś1ïḑe">
                  <a:extLst>
                    <a:ext uri="{FF2B5EF4-FFF2-40B4-BE49-F238E27FC236}">
                      <a16:creationId xmlns:a16="http://schemas.microsoft.com/office/drawing/2014/main" id="{A1AA5DFF-CA8E-4209-A113-91CA4A6740E2}"/>
                    </a:ext>
                  </a:extLst>
                </p:cNvPr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6" name="îśḷîḍé">
                  <a:extLst>
                    <a:ext uri="{FF2B5EF4-FFF2-40B4-BE49-F238E27FC236}">
                      <a16:creationId xmlns:a16="http://schemas.microsoft.com/office/drawing/2014/main" id="{D20703C1-37C0-49BA-95AE-A9A675E4FE08}"/>
                    </a:ext>
                  </a:extLst>
                </p:cNvPr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7" name="ïṣļiḑé">
                  <a:extLst>
                    <a:ext uri="{FF2B5EF4-FFF2-40B4-BE49-F238E27FC236}">
                      <a16:creationId xmlns:a16="http://schemas.microsoft.com/office/drawing/2014/main" id="{CE544166-EAB9-4C0A-B374-3C914F493C4C}"/>
                    </a:ext>
                  </a:extLst>
                </p:cNvPr>
                <p:cNvSpPr/>
                <p:nvPr/>
              </p:nvSpPr>
              <p:spPr bwMode="auto">
                <a:xfrm>
                  <a:off x="5702983" y="2089763"/>
                  <a:ext cx="746651" cy="58275"/>
                </a:xfrm>
                <a:custGeom>
                  <a:avLst/>
                  <a:gdLst>
                    <a:gd name="T0" fmla="*/ 256 w 256"/>
                    <a:gd name="T1" fmla="*/ 10 h 20"/>
                    <a:gd name="T2" fmla="*/ 246 w 256"/>
                    <a:gd name="T3" fmla="*/ 20 h 20"/>
                    <a:gd name="T4" fmla="*/ 10 w 256"/>
                    <a:gd name="T5" fmla="*/ 20 h 20"/>
                    <a:gd name="T6" fmla="*/ 0 w 256"/>
                    <a:gd name="T7" fmla="*/ 10 h 20"/>
                    <a:gd name="T8" fmla="*/ 10 w 256"/>
                    <a:gd name="T9" fmla="*/ 0 h 20"/>
                    <a:gd name="T10" fmla="*/ 246 w 256"/>
                    <a:gd name="T11" fmla="*/ 0 h 20"/>
                    <a:gd name="T12" fmla="*/ 256 w 256"/>
                    <a:gd name="T13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6" h="20">
                      <a:moveTo>
                        <a:pt x="256" y="10"/>
                      </a:moveTo>
                      <a:cubicBezTo>
                        <a:pt x="256" y="16"/>
                        <a:pt x="252" y="20"/>
                        <a:pt x="246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4" y="20"/>
                        <a:pt x="0" y="16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52" y="0"/>
                        <a:pt x="256" y="4"/>
                        <a:pt x="256" y="10"/>
                      </a:cubicBezTo>
                      <a:close/>
                    </a:path>
                  </a:pathLst>
                </a:cu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8" name="îŝḻiďè">
                  <a:extLst>
                    <a:ext uri="{FF2B5EF4-FFF2-40B4-BE49-F238E27FC236}">
                      <a16:creationId xmlns:a16="http://schemas.microsoft.com/office/drawing/2014/main" id="{72341592-5E3E-434E-8D15-540A7B84F70C}"/>
                    </a:ext>
                  </a:extLst>
                </p:cNvPr>
                <p:cNvSpPr/>
                <p:nvPr/>
              </p:nvSpPr>
              <p:spPr bwMode="auto">
                <a:xfrm>
                  <a:off x="6043528" y="1924044"/>
                  <a:ext cx="94697" cy="96519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9" name="ísḷïḋé">
                  <a:extLst>
                    <a:ext uri="{FF2B5EF4-FFF2-40B4-BE49-F238E27FC236}">
                      <a16:creationId xmlns:a16="http://schemas.microsoft.com/office/drawing/2014/main" id="{EF2C871A-8F4B-4672-A36C-6CAA0416218D}"/>
                    </a:ext>
                  </a:extLst>
                </p:cNvPr>
                <p:cNvSpPr/>
                <p:nvPr/>
              </p:nvSpPr>
              <p:spPr bwMode="auto">
                <a:xfrm>
                  <a:off x="6997784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0" name="îṧ1îḓè">
                  <a:extLst>
                    <a:ext uri="{FF2B5EF4-FFF2-40B4-BE49-F238E27FC236}">
                      <a16:creationId xmlns:a16="http://schemas.microsoft.com/office/drawing/2014/main" id="{74BA1AB8-2DCB-4CE1-B841-3BF358D29AA1}"/>
                    </a:ext>
                  </a:extLst>
                </p:cNvPr>
                <p:cNvSpPr/>
                <p:nvPr/>
              </p:nvSpPr>
              <p:spPr bwMode="auto">
                <a:xfrm>
                  <a:off x="7066985" y="2393887"/>
                  <a:ext cx="47349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1" name="îšļîḓe">
                  <a:extLst>
                    <a:ext uri="{FF2B5EF4-FFF2-40B4-BE49-F238E27FC236}">
                      <a16:creationId xmlns:a16="http://schemas.microsoft.com/office/drawing/2014/main" id="{8AB7B96E-E9D4-41B7-A584-94A6F47CB9BD}"/>
                    </a:ext>
                  </a:extLst>
                </p:cNvPr>
                <p:cNvSpPr/>
                <p:nvPr/>
              </p:nvSpPr>
              <p:spPr bwMode="auto">
                <a:xfrm>
                  <a:off x="7125261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" name="î$ľídê">
                  <a:extLst>
                    <a:ext uri="{FF2B5EF4-FFF2-40B4-BE49-F238E27FC236}">
                      <a16:creationId xmlns:a16="http://schemas.microsoft.com/office/drawing/2014/main" id="{662C08B5-A650-4333-AEA7-8F8FA64B7239}"/>
                    </a:ext>
                  </a:extLst>
                </p:cNvPr>
                <p:cNvSpPr/>
                <p:nvPr/>
              </p:nvSpPr>
              <p:spPr bwMode="auto">
                <a:xfrm>
                  <a:off x="7196284" y="2393887"/>
                  <a:ext cx="45528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" name="iṧlîḓè">
                  <a:extLst>
                    <a:ext uri="{FF2B5EF4-FFF2-40B4-BE49-F238E27FC236}">
                      <a16:creationId xmlns:a16="http://schemas.microsoft.com/office/drawing/2014/main" id="{5040BA30-1371-4887-8BF4-98F711533122}"/>
                    </a:ext>
                  </a:extLst>
                </p:cNvPr>
                <p:cNvSpPr/>
                <p:nvPr/>
              </p:nvSpPr>
              <p:spPr bwMode="auto">
                <a:xfrm>
                  <a:off x="7230884" y="2428488"/>
                  <a:ext cx="23675" cy="34601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" name="ïşľîḍè">
                  <a:extLst>
                    <a:ext uri="{FF2B5EF4-FFF2-40B4-BE49-F238E27FC236}">
                      <a16:creationId xmlns:a16="http://schemas.microsoft.com/office/drawing/2014/main" id="{17039D09-DAA1-4420-8C0D-7357F4591429}"/>
                    </a:ext>
                  </a:extLst>
                </p:cNvPr>
                <p:cNvSpPr/>
                <p:nvPr/>
              </p:nvSpPr>
              <p:spPr bwMode="auto">
                <a:xfrm>
                  <a:off x="4936299" y="2419383"/>
                  <a:ext cx="54633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" name="íŝ1idé">
                  <a:extLst>
                    <a:ext uri="{FF2B5EF4-FFF2-40B4-BE49-F238E27FC236}">
                      <a16:creationId xmlns:a16="http://schemas.microsoft.com/office/drawing/2014/main" id="{5D7A7928-5068-4EAF-85E4-6B348D76494F}"/>
                    </a:ext>
                  </a:extLst>
                </p:cNvPr>
                <p:cNvSpPr/>
                <p:nvPr/>
              </p:nvSpPr>
              <p:spPr bwMode="auto">
                <a:xfrm>
                  <a:off x="5052850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" name="íṡḻiḑé">
                  <a:extLst>
                    <a:ext uri="{FF2B5EF4-FFF2-40B4-BE49-F238E27FC236}">
                      <a16:creationId xmlns:a16="http://schemas.microsoft.com/office/drawing/2014/main" id="{153178B6-162D-4EC8-AC58-615269F8CC72}"/>
                    </a:ext>
                  </a:extLst>
                </p:cNvPr>
                <p:cNvSpPr/>
                <p:nvPr/>
              </p:nvSpPr>
              <p:spPr bwMode="auto">
                <a:xfrm>
                  <a:off x="5173042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" name="isḻïḑé">
                  <a:extLst>
                    <a:ext uri="{FF2B5EF4-FFF2-40B4-BE49-F238E27FC236}">
                      <a16:creationId xmlns:a16="http://schemas.microsoft.com/office/drawing/2014/main" id="{47B22F05-3B32-4B70-BE79-56273B307D65}"/>
                    </a:ext>
                  </a:extLst>
                </p:cNvPr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solidFill>
                  <a:srgbClr val="D5D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" name="ïS1ïďè">
                  <a:extLst>
                    <a:ext uri="{FF2B5EF4-FFF2-40B4-BE49-F238E27FC236}">
                      <a16:creationId xmlns:a16="http://schemas.microsoft.com/office/drawing/2014/main" id="{99BF1D21-3DBA-4B2B-AE5A-75ABFEBC2BDC}"/>
                    </a:ext>
                  </a:extLst>
                </p:cNvPr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9" name="íşḻïḑé">
                  <a:extLst>
                    <a:ext uri="{FF2B5EF4-FFF2-40B4-BE49-F238E27FC236}">
                      <a16:creationId xmlns:a16="http://schemas.microsoft.com/office/drawing/2014/main" id="{1288FE82-D585-40AE-8FF7-B6F75C0D6C92}"/>
                    </a:ext>
                  </a:extLst>
                </p:cNvPr>
                <p:cNvSpPr/>
                <p:nvPr/>
              </p:nvSpPr>
              <p:spPr bwMode="auto">
                <a:xfrm>
                  <a:off x="4215144" y="4429876"/>
                  <a:ext cx="1125439" cy="420674"/>
                </a:xfrm>
                <a:custGeom>
                  <a:avLst/>
                  <a:gdLst>
                    <a:gd name="T0" fmla="*/ 366 w 386"/>
                    <a:gd name="T1" fmla="*/ 0 h 144"/>
                    <a:gd name="T2" fmla="*/ 56 w 386"/>
                    <a:gd name="T3" fmla="*/ 0 h 144"/>
                    <a:gd name="T4" fmla="*/ 50 w 386"/>
                    <a:gd name="T5" fmla="*/ 0 h 144"/>
                    <a:gd name="T6" fmla="*/ 0 w 386"/>
                    <a:gd name="T7" fmla="*/ 0 h 144"/>
                    <a:gd name="T8" fmla="*/ 26 w 386"/>
                    <a:gd name="T9" fmla="*/ 23 h 144"/>
                    <a:gd name="T10" fmla="*/ 26 w 386"/>
                    <a:gd name="T11" fmla="*/ 120 h 144"/>
                    <a:gd name="T12" fmla="*/ 50 w 386"/>
                    <a:gd name="T13" fmla="*/ 144 h 144"/>
                    <a:gd name="T14" fmla="*/ 366 w 386"/>
                    <a:gd name="T15" fmla="*/ 144 h 144"/>
                    <a:gd name="T16" fmla="*/ 386 w 386"/>
                    <a:gd name="T17" fmla="*/ 120 h 144"/>
                    <a:gd name="T18" fmla="*/ 386 w 386"/>
                    <a:gd name="T19" fmla="*/ 21 h 144"/>
                    <a:gd name="T20" fmla="*/ 366 w 386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6" h="144">
                      <a:moveTo>
                        <a:pt x="366" y="0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120"/>
                        <a:pt x="26" y="120"/>
                        <a:pt x="26" y="120"/>
                      </a:cubicBezTo>
                      <a:cubicBezTo>
                        <a:pt x="26" y="133"/>
                        <a:pt x="38" y="144"/>
                        <a:pt x="50" y="144"/>
                      </a:cubicBezTo>
                      <a:cubicBezTo>
                        <a:pt x="366" y="144"/>
                        <a:pt x="366" y="144"/>
                        <a:pt x="366" y="144"/>
                      </a:cubicBezTo>
                      <a:cubicBezTo>
                        <a:pt x="378" y="144"/>
                        <a:pt x="386" y="133"/>
                        <a:pt x="386" y="120"/>
                      </a:cubicBezTo>
                      <a:cubicBezTo>
                        <a:pt x="386" y="21"/>
                        <a:pt x="386" y="21"/>
                        <a:pt x="386" y="21"/>
                      </a:cubicBezTo>
                      <a:cubicBezTo>
                        <a:pt x="386" y="8"/>
                        <a:pt x="378" y="0"/>
                        <a:pt x="366" y="0"/>
                      </a:cubicBezTo>
                      <a:close/>
                    </a:path>
                  </a:pathLst>
                </a:custGeom>
                <a:solidFill>
                  <a:srgbClr val="FC9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0" name="išľiḋê">
                  <a:extLst>
                    <a:ext uri="{FF2B5EF4-FFF2-40B4-BE49-F238E27FC236}">
                      <a16:creationId xmlns:a16="http://schemas.microsoft.com/office/drawing/2014/main" id="{B1D31C25-EEF0-473F-AC24-E3CD68B827FE}"/>
                    </a:ext>
                  </a:extLst>
                </p:cNvPr>
                <p:cNvSpPr/>
                <p:nvPr/>
              </p:nvSpPr>
              <p:spPr bwMode="auto">
                <a:xfrm>
                  <a:off x="6799284" y="4103899"/>
                  <a:ext cx="1138188" cy="420674"/>
                </a:xfrm>
                <a:custGeom>
                  <a:avLst/>
                  <a:gdLst>
                    <a:gd name="T0" fmla="*/ 24 w 390"/>
                    <a:gd name="T1" fmla="*/ 0 h 144"/>
                    <a:gd name="T2" fmla="*/ 334 w 390"/>
                    <a:gd name="T3" fmla="*/ 0 h 144"/>
                    <a:gd name="T4" fmla="*/ 340 w 390"/>
                    <a:gd name="T5" fmla="*/ 0 h 144"/>
                    <a:gd name="T6" fmla="*/ 390 w 390"/>
                    <a:gd name="T7" fmla="*/ 0 h 144"/>
                    <a:gd name="T8" fmla="*/ 360 w 390"/>
                    <a:gd name="T9" fmla="*/ 26 h 144"/>
                    <a:gd name="T10" fmla="*/ 360 w 390"/>
                    <a:gd name="T11" fmla="*/ 123 h 144"/>
                    <a:gd name="T12" fmla="*/ 340 w 390"/>
                    <a:gd name="T13" fmla="*/ 144 h 144"/>
                    <a:gd name="T14" fmla="*/ 24 w 390"/>
                    <a:gd name="T15" fmla="*/ 144 h 144"/>
                    <a:gd name="T16" fmla="*/ 0 w 390"/>
                    <a:gd name="T17" fmla="*/ 123 h 144"/>
                    <a:gd name="T18" fmla="*/ 0 w 390"/>
                    <a:gd name="T19" fmla="*/ 24 h 144"/>
                    <a:gd name="T20" fmla="*/ 24 w 390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144">
                      <a:moveTo>
                        <a:pt x="24" y="0"/>
                      </a:moveTo>
                      <a:cubicBezTo>
                        <a:pt x="334" y="0"/>
                        <a:pt x="334" y="0"/>
                        <a:pt x="334" y="0"/>
                      </a:cubicBezTo>
                      <a:cubicBezTo>
                        <a:pt x="340" y="0"/>
                        <a:pt x="340" y="0"/>
                        <a:pt x="340" y="0"/>
                      </a:cubicBezTo>
                      <a:cubicBezTo>
                        <a:pt x="390" y="0"/>
                        <a:pt x="390" y="0"/>
                        <a:pt x="390" y="0"/>
                      </a:cubicBezTo>
                      <a:cubicBezTo>
                        <a:pt x="360" y="26"/>
                        <a:pt x="360" y="26"/>
                        <a:pt x="360" y="26"/>
                      </a:cubicBezTo>
                      <a:cubicBezTo>
                        <a:pt x="360" y="123"/>
                        <a:pt x="360" y="123"/>
                        <a:pt x="360" y="123"/>
                      </a:cubicBezTo>
                      <a:cubicBezTo>
                        <a:pt x="360" y="136"/>
                        <a:pt x="352" y="144"/>
                        <a:pt x="340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12" y="144"/>
                        <a:pt x="0" y="136"/>
                        <a:pt x="0" y="1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1"/>
                        <a:pt x="12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1" name="iṩ1ïďé">
                  <a:extLst>
                    <a:ext uri="{FF2B5EF4-FFF2-40B4-BE49-F238E27FC236}">
                      <a16:creationId xmlns:a16="http://schemas.microsoft.com/office/drawing/2014/main" id="{0ED352AB-5AAF-4B81-A4B2-0704F4914B23}"/>
                    </a:ext>
                  </a:extLst>
                </p:cNvPr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2" name="ïşlîḑé">
                  <a:extLst>
                    <a:ext uri="{FF2B5EF4-FFF2-40B4-BE49-F238E27FC236}">
                      <a16:creationId xmlns:a16="http://schemas.microsoft.com/office/drawing/2014/main" id="{843D7688-F584-4692-9ACF-81DC68B3C550}"/>
                    </a:ext>
                  </a:extLst>
                </p:cNvPr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3" name="ísľîḓè">
                  <a:extLst>
                    <a:ext uri="{FF2B5EF4-FFF2-40B4-BE49-F238E27FC236}">
                      <a16:creationId xmlns:a16="http://schemas.microsoft.com/office/drawing/2014/main" id="{79D62F6B-8E6B-4DB4-A79E-E966D2D6BA98}"/>
                    </a:ext>
                  </a:extLst>
                </p:cNvPr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4" name="íṥḻîḓe">
                  <a:extLst>
                    <a:ext uri="{FF2B5EF4-FFF2-40B4-BE49-F238E27FC236}">
                      <a16:creationId xmlns:a16="http://schemas.microsoft.com/office/drawing/2014/main" id="{13B1EFE6-9D3D-4018-A270-3D5FBE43F7C7}"/>
                    </a:ext>
                  </a:extLst>
                </p:cNvPr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custGeom>
                  <a:avLst/>
                  <a:gdLst>
                    <a:gd name="T0" fmla="*/ 0 w 116"/>
                    <a:gd name="T1" fmla="*/ 13 h 13"/>
                    <a:gd name="T2" fmla="*/ 116 w 116"/>
                    <a:gd name="T3" fmla="*/ 13 h 13"/>
                    <a:gd name="T4" fmla="*/ 116 w 116"/>
                    <a:gd name="T5" fmla="*/ 0 h 13"/>
                    <a:gd name="T6" fmla="*/ 0 w 11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3">
                      <a:moveTo>
                        <a:pt x="0" y="13"/>
                      </a:moveTo>
                      <a:lnTo>
                        <a:pt x="116" y="13"/>
                      </a:lnTo>
                      <a:lnTo>
                        <a:pt x="116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5" name="îṣḷidé">
                  <a:extLst>
                    <a:ext uri="{FF2B5EF4-FFF2-40B4-BE49-F238E27FC236}">
                      <a16:creationId xmlns:a16="http://schemas.microsoft.com/office/drawing/2014/main" id="{535254AA-5D06-474E-B21B-E60EC64904D3}"/>
                    </a:ext>
                  </a:extLst>
                </p:cNvPr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6" name="iSḷïḓe">
                  <a:extLst>
                    <a:ext uri="{FF2B5EF4-FFF2-40B4-BE49-F238E27FC236}">
                      <a16:creationId xmlns:a16="http://schemas.microsoft.com/office/drawing/2014/main" id="{A2EA74E4-40E7-4B34-9F98-580B77E7F727}"/>
                    </a:ext>
                  </a:extLst>
                </p:cNvPr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7" name="î$1íḓê">
                  <a:extLst>
                    <a:ext uri="{FF2B5EF4-FFF2-40B4-BE49-F238E27FC236}">
                      <a16:creationId xmlns:a16="http://schemas.microsoft.com/office/drawing/2014/main" id="{DF2F0F0D-A352-48D7-AA2E-D30755ED72C8}"/>
                    </a:ext>
                  </a:extLst>
                </p:cNvPr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8" name="iṧľíḍè">
                  <a:extLst>
                    <a:ext uri="{FF2B5EF4-FFF2-40B4-BE49-F238E27FC236}">
                      <a16:creationId xmlns:a16="http://schemas.microsoft.com/office/drawing/2014/main" id="{5095637C-4E4F-4CFB-A3F6-BFE16A2E3576}"/>
                    </a:ext>
                  </a:extLst>
                </p:cNvPr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39" name="íṡliḓé">
                  <a:extLst>
                    <a:ext uri="{FF2B5EF4-FFF2-40B4-BE49-F238E27FC236}">
                      <a16:creationId xmlns:a16="http://schemas.microsoft.com/office/drawing/2014/main" id="{3D277D80-6957-447A-8D5F-26075C5BF332}"/>
                    </a:ext>
                  </a:extLst>
                </p:cNvPr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0" name="iṡļïde">
                  <a:extLst>
                    <a:ext uri="{FF2B5EF4-FFF2-40B4-BE49-F238E27FC236}">
                      <a16:creationId xmlns:a16="http://schemas.microsoft.com/office/drawing/2014/main" id="{F8B32D7F-4E44-4B12-9CC1-7ECB401E754D}"/>
                    </a:ext>
                  </a:extLst>
                </p:cNvPr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1" name="ïṧḻîḍé">
                  <a:extLst>
                    <a:ext uri="{FF2B5EF4-FFF2-40B4-BE49-F238E27FC236}">
                      <a16:creationId xmlns:a16="http://schemas.microsoft.com/office/drawing/2014/main" id="{6B65881D-EE96-42BD-BBDC-3A2F4EEC9EB9}"/>
                    </a:ext>
                  </a:extLst>
                </p:cNvPr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2" name="ïṩľídè">
                  <a:extLst>
                    <a:ext uri="{FF2B5EF4-FFF2-40B4-BE49-F238E27FC236}">
                      <a16:creationId xmlns:a16="http://schemas.microsoft.com/office/drawing/2014/main" id="{0CEB84F0-7981-4A63-B1C2-5F08D7402351}"/>
                    </a:ext>
                  </a:extLst>
                </p:cNvPr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3" name="íSḷïḍe">
                  <a:extLst>
                    <a:ext uri="{FF2B5EF4-FFF2-40B4-BE49-F238E27FC236}">
                      <a16:creationId xmlns:a16="http://schemas.microsoft.com/office/drawing/2014/main" id="{37D2FD6E-F0A0-4562-8EDF-35382AD7EE24}"/>
                    </a:ext>
                  </a:extLst>
                </p:cNvPr>
                <p:cNvSpPr/>
                <p:nvPr/>
              </p:nvSpPr>
              <p:spPr bwMode="auto">
                <a:xfrm>
                  <a:off x="5819533" y="4617449"/>
                  <a:ext cx="500803" cy="826779"/>
                </a:xfrm>
                <a:prstGeom prst="rect">
                  <a:avLst/>
                </a:prstGeom>
                <a:solidFill>
                  <a:srgbClr val="E6B1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4" name="îṡlíďé">
                  <a:extLst>
                    <a:ext uri="{FF2B5EF4-FFF2-40B4-BE49-F238E27FC236}">
                      <a16:creationId xmlns:a16="http://schemas.microsoft.com/office/drawing/2014/main" id="{6723C0FA-2AE2-40D9-89C1-F034941BC5D8}"/>
                    </a:ext>
                  </a:extLst>
                </p:cNvPr>
                <p:cNvSpPr/>
                <p:nvPr/>
              </p:nvSpPr>
              <p:spPr bwMode="auto">
                <a:xfrm>
                  <a:off x="6212890" y="4524573"/>
                  <a:ext cx="480770" cy="895981"/>
                </a:xfrm>
                <a:custGeom>
                  <a:avLst/>
                  <a:gdLst>
                    <a:gd name="T0" fmla="*/ 1 w 165"/>
                    <a:gd name="T1" fmla="*/ 0 h 308"/>
                    <a:gd name="T2" fmla="*/ 111 w 165"/>
                    <a:gd name="T3" fmla="*/ 59 h 308"/>
                    <a:gd name="T4" fmla="*/ 147 w 165"/>
                    <a:gd name="T5" fmla="*/ 110 h 308"/>
                    <a:gd name="T6" fmla="*/ 165 w 165"/>
                    <a:gd name="T7" fmla="*/ 308 h 308"/>
                    <a:gd name="T8" fmla="*/ 0 w 165"/>
                    <a:gd name="T9" fmla="*/ 308 h 308"/>
                    <a:gd name="T10" fmla="*/ 1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" y="0"/>
                      </a:move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42" y="73"/>
                        <a:pt x="147" y="110"/>
                      </a:cubicBezTo>
                      <a:cubicBezTo>
                        <a:pt x="155" y="165"/>
                        <a:pt x="165" y="308"/>
                        <a:pt x="165" y="308"/>
                      </a:cubicBezTo>
                      <a:cubicBezTo>
                        <a:pt x="0" y="308"/>
                        <a:pt x="0" y="308"/>
                        <a:pt x="0" y="308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5" name="îSľiḓè">
                  <a:extLst>
                    <a:ext uri="{FF2B5EF4-FFF2-40B4-BE49-F238E27FC236}">
                      <a16:creationId xmlns:a16="http://schemas.microsoft.com/office/drawing/2014/main" id="{542F1B74-FCB7-4726-8865-8636C61FB877}"/>
                    </a:ext>
                  </a:extLst>
                </p:cNvPr>
                <p:cNvSpPr/>
                <p:nvPr/>
              </p:nvSpPr>
              <p:spPr bwMode="auto">
                <a:xfrm>
                  <a:off x="5411607" y="4524573"/>
                  <a:ext cx="480770" cy="895981"/>
                </a:xfrm>
                <a:custGeom>
                  <a:avLst/>
                  <a:gdLst>
                    <a:gd name="T0" fmla="*/ 164 w 165"/>
                    <a:gd name="T1" fmla="*/ 0 h 308"/>
                    <a:gd name="T2" fmla="*/ 54 w 165"/>
                    <a:gd name="T3" fmla="*/ 59 h 308"/>
                    <a:gd name="T4" fmla="*/ 18 w 165"/>
                    <a:gd name="T5" fmla="*/ 110 h 308"/>
                    <a:gd name="T6" fmla="*/ 0 w 165"/>
                    <a:gd name="T7" fmla="*/ 308 h 308"/>
                    <a:gd name="T8" fmla="*/ 165 w 165"/>
                    <a:gd name="T9" fmla="*/ 308 h 308"/>
                    <a:gd name="T10" fmla="*/ 164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64" y="0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23" y="73"/>
                        <a:pt x="18" y="110"/>
                      </a:cubicBezTo>
                      <a:cubicBezTo>
                        <a:pt x="10" y="165"/>
                        <a:pt x="0" y="308"/>
                        <a:pt x="0" y="308"/>
                      </a:cubicBezTo>
                      <a:cubicBezTo>
                        <a:pt x="165" y="308"/>
                        <a:pt x="165" y="308"/>
                        <a:pt x="165" y="308"/>
                      </a:cubicBezTo>
                      <a:cubicBezTo>
                        <a:pt x="164" y="0"/>
                        <a:pt x="164" y="0"/>
                        <a:pt x="164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6" name="íṥ1ïḍe">
                  <a:extLst>
                    <a:ext uri="{FF2B5EF4-FFF2-40B4-BE49-F238E27FC236}">
                      <a16:creationId xmlns:a16="http://schemas.microsoft.com/office/drawing/2014/main" id="{ACD89051-B4D9-4241-B510-FE0B4F2BB117}"/>
                    </a:ext>
                  </a:extLst>
                </p:cNvPr>
                <p:cNvSpPr/>
                <p:nvPr/>
              </p:nvSpPr>
              <p:spPr bwMode="auto">
                <a:xfrm>
                  <a:off x="5391574" y="3227951"/>
                  <a:ext cx="174826" cy="504445"/>
                </a:xfrm>
                <a:custGeom>
                  <a:avLst/>
                  <a:gdLst>
                    <a:gd name="T0" fmla="*/ 0 w 60"/>
                    <a:gd name="T1" fmla="*/ 20 h 173"/>
                    <a:gd name="T2" fmla="*/ 1 w 60"/>
                    <a:gd name="T3" fmla="*/ 149 h 173"/>
                    <a:gd name="T4" fmla="*/ 60 w 60"/>
                    <a:gd name="T5" fmla="*/ 173 h 173"/>
                    <a:gd name="T6" fmla="*/ 56 w 60"/>
                    <a:gd name="T7" fmla="*/ 0 h 173"/>
                    <a:gd name="T8" fmla="*/ 0 w 60"/>
                    <a:gd name="T9" fmla="*/ 2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73">
                      <a:moveTo>
                        <a:pt x="0" y="20"/>
                      </a:moveTo>
                      <a:cubicBezTo>
                        <a:pt x="1" y="23"/>
                        <a:pt x="1" y="149"/>
                        <a:pt x="1" y="149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7" name="iŝľïḍê">
                  <a:extLst>
                    <a:ext uri="{FF2B5EF4-FFF2-40B4-BE49-F238E27FC236}">
                      <a16:creationId xmlns:a16="http://schemas.microsoft.com/office/drawing/2014/main" id="{909A4CEB-17CF-4FD4-AD43-04236EFF707F}"/>
                    </a:ext>
                  </a:extLst>
                </p:cNvPr>
                <p:cNvSpPr/>
                <p:nvPr/>
              </p:nvSpPr>
              <p:spPr bwMode="auto">
                <a:xfrm>
                  <a:off x="6533404" y="3144180"/>
                  <a:ext cx="174826" cy="579110"/>
                </a:xfrm>
                <a:custGeom>
                  <a:avLst/>
                  <a:gdLst>
                    <a:gd name="T0" fmla="*/ 60 w 60"/>
                    <a:gd name="T1" fmla="*/ 23 h 199"/>
                    <a:gd name="T2" fmla="*/ 59 w 60"/>
                    <a:gd name="T3" fmla="*/ 172 h 199"/>
                    <a:gd name="T4" fmla="*/ 0 w 60"/>
                    <a:gd name="T5" fmla="*/ 199 h 199"/>
                    <a:gd name="T6" fmla="*/ 4 w 60"/>
                    <a:gd name="T7" fmla="*/ 0 h 199"/>
                    <a:gd name="T8" fmla="*/ 60 w 60"/>
                    <a:gd name="T9" fmla="*/ 23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99">
                      <a:moveTo>
                        <a:pt x="60" y="23"/>
                      </a:moveTo>
                      <a:cubicBezTo>
                        <a:pt x="59" y="26"/>
                        <a:pt x="59" y="172"/>
                        <a:pt x="59" y="17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4" y="0"/>
                        <a:pt x="4" y="0"/>
                        <a:pt x="4" y="0"/>
                      </a:cubicBez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" name="iSlîďé">
                  <a:extLst>
                    <a:ext uri="{FF2B5EF4-FFF2-40B4-BE49-F238E27FC236}">
                      <a16:creationId xmlns:a16="http://schemas.microsoft.com/office/drawing/2014/main" id="{D26D047E-D0B1-464B-AA09-FC894657F9B7}"/>
                    </a:ext>
                  </a:extLst>
                </p:cNvPr>
                <p:cNvSpPr/>
                <p:nvPr/>
              </p:nvSpPr>
              <p:spPr bwMode="auto">
                <a:xfrm>
                  <a:off x="5435280" y="2847340"/>
                  <a:ext cx="1223779" cy="1489659"/>
                </a:xfrm>
                <a:custGeom>
                  <a:avLst/>
                  <a:gdLst>
                    <a:gd name="T0" fmla="*/ 420 w 420"/>
                    <a:gd name="T1" fmla="*/ 350 h 512"/>
                    <a:gd name="T2" fmla="*/ 258 w 420"/>
                    <a:gd name="T3" fmla="*/ 512 h 512"/>
                    <a:gd name="T4" fmla="*/ 162 w 420"/>
                    <a:gd name="T5" fmla="*/ 512 h 512"/>
                    <a:gd name="T6" fmla="*/ 0 w 420"/>
                    <a:gd name="T7" fmla="*/ 350 h 512"/>
                    <a:gd name="T8" fmla="*/ 0 w 420"/>
                    <a:gd name="T9" fmla="*/ 162 h 512"/>
                    <a:gd name="T10" fmla="*/ 162 w 420"/>
                    <a:gd name="T11" fmla="*/ 0 h 512"/>
                    <a:gd name="T12" fmla="*/ 258 w 420"/>
                    <a:gd name="T13" fmla="*/ 0 h 512"/>
                    <a:gd name="T14" fmla="*/ 420 w 420"/>
                    <a:gd name="T15" fmla="*/ 162 h 512"/>
                    <a:gd name="T16" fmla="*/ 420 w 420"/>
                    <a:gd name="T17" fmla="*/ 350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0" h="512">
                      <a:moveTo>
                        <a:pt x="420" y="350"/>
                      </a:moveTo>
                      <a:cubicBezTo>
                        <a:pt x="420" y="440"/>
                        <a:pt x="348" y="512"/>
                        <a:pt x="258" y="512"/>
                      </a:cubicBezTo>
                      <a:cubicBezTo>
                        <a:pt x="162" y="512"/>
                        <a:pt x="162" y="512"/>
                        <a:pt x="162" y="512"/>
                      </a:cubicBezTo>
                      <a:cubicBezTo>
                        <a:pt x="72" y="512"/>
                        <a:pt x="0" y="440"/>
                        <a:pt x="0" y="350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72"/>
                        <a:pt x="72" y="0"/>
                        <a:pt x="162" y="0"/>
                      </a:cubicBezTo>
                      <a:cubicBezTo>
                        <a:pt x="258" y="0"/>
                        <a:pt x="258" y="0"/>
                        <a:pt x="258" y="0"/>
                      </a:cubicBezTo>
                      <a:cubicBezTo>
                        <a:pt x="348" y="0"/>
                        <a:pt x="420" y="72"/>
                        <a:pt x="420" y="162"/>
                      </a:cubicBezTo>
                      <a:lnTo>
                        <a:pt x="420" y="350"/>
                      </a:lnTo>
                      <a:close/>
                    </a:path>
                  </a:pathLst>
                </a:cu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" name="ïśḻîḋê">
                  <a:extLst>
                    <a:ext uri="{FF2B5EF4-FFF2-40B4-BE49-F238E27FC236}">
                      <a16:creationId xmlns:a16="http://schemas.microsoft.com/office/drawing/2014/main" id="{07AD32B4-9A82-4A5B-944F-8653F85A18D6}"/>
                    </a:ext>
                  </a:extLst>
                </p:cNvPr>
                <p:cNvSpPr/>
                <p:nvPr/>
              </p:nvSpPr>
              <p:spPr bwMode="auto">
                <a:xfrm>
                  <a:off x="5877808" y="4162174"/>
                  <a:ext cx="338724" cy="513550"/>
                </a:xfrm>
                <a:prstGeom prst="rect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" name="ïŝḻiďè">
                  <a:extLst>
                    <a:ext uri="{FF2B5EF4-FFF2-40B4-BE49-F238E27FC236}">
                      <a16:creationId xmlns:a16="http://schemas.microsoft.com/office/drawing/2014/main" id="{15BA8259-1FCC-4B41-88FF-12CDC8CFB0A1}"/>
                    </a:ext>
                  </a:extLst>
                </p:cNvPr>
                <p:cNvSpPr/>
                <p:nvPr/>
              </p:nvSpPr>
              <p:spPr bwMode="auto">
                <a:xfrm>
                  <a:off x="5883271" y="4510004"/>
                  <a:ext cx="338724" cy="333262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1" name="iṧļiďé">
                  <a:extLst>
                    <a:ext uri="{FF2B5EF4-FFF2-40B4-BE49-F238E27FC236}">
                      <a16:creationId xmlns:a16="http://schemas.microsoft.com/office/drawing/2014/main" id="{FC1F9060-280A-4BD9-B4B0-B3DF00F4CC4C}"/>
                    </a:ext>
                  </a:extLst>
                </p:cNvPr>
                <p:cNvSpPr/>
                <p:nvPr/>
              </p:nvSpPr>
              <p:spPr bwMode="auto">
                <a:xfrm>
                  <a:off x="53442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2" name="íṡļïḓé">
                  <a:extLst>
                    <a:ext uri="{FF2B5EF4-FFF2-40B4-BE49-F238E27FC236}">
                      <a16:creationId xmlns:a16="http://schemas.microsoft.com/office/drawing/2014/main" id="{9FDD9939-ACCA-4E2D-A452-EEA1A0CF8113}"/>
                    </a:ext>
                  </a:extLst>
                </p:cNvPr>
                <p:cNvSpPr/>
                <p:nvPr/>
              </p:nvSpPr>
              <p:spPr bwMode="auto">
                <a:xfrm>
                  <a:off x="65698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3" name="îšḻíḋê">
                  <a:extLst>
                    <a:ext uri="{FF2B5EF4-FFF2-40B4-BE49-F238E27FC236}">
                      <a16:creationId xmlns:a16="http://schemas.microsoft.com/office/drawing/2014/main" id="{4F8511FE-ED4D-43FE-A5EB-1977144F2DCF}"/>
                    </a:ext>
                  </a:extLst>
                </p:cNvPr>
                <p:cNvSpPr/>
                <p:nvPr/>
              </p:nvSpPr>
              <p:spPr bwMode="auto">
                <a:xfrm>
                  <a:off x="5804964" y="4040161"/>
                  <a:ext cx="513550" cy="223996"/>
                </a:xfrm>
                <a:custGeom>
                  <a:avLst/>
                  <a:gdLst>
                    <a:gd name="T0" fmla="*/ 0 w 176"/>
                    <a:gd name="T1" fmla="*/ 0 h 77"/>
                    <a:gd name="T2" fmla="*/ 88 w 176"/>
                    <a:gd name="T3" fmla="*/ 77 h 77"/>
                    <a:gd name="T4" fmla="*/ 176 w 176"/>
                    <a:gd name="T5" fmla="*/ 0 h 77"/>
                    <a:gd name="T6" fmla="*/ 0 w 176"/>
                    <a:gd name="T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77">
                      <a:moveTo>
                        <a:pt x="0" y="0"/>
                      </a:moveTo>
                      <a:cubicBezTo>
                        <a:pt x="6" y="44"/>
                        <a:pt x="43" y="77"/>
                        <a:pt x="88" y="77"/>
                      </a:cubicBezTo>
                      <a:cubicBezTo>
                        <a:pt x="133" y="77"/>
                        <a:pt x="170" y="44"/>
                        <a:pt x="17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4" name="íṧlîdé">
                  <a:extLst>
                    <a:ext uri="{FF2B5EF4-FFF2-40B4-BE49-F238E27FC236}">
                      <a16:creationId xmlns:a16="http://schemas.microsoft.com/office/drawing/2014/main" id="{9FF2311B-A4B3-4588-ABBC-E813FEE6D7F9}"/>
                    </a:ext>
                  </a:extLst>
                </p:cNvPr>
                <p:cNvSpPr/>
                <p:nvPr/>
              </p:nvSpPr>
              <p:spPr bwMode="auto">
                <a:xfrm>
                  <a:off x="5925157" y="3683225"/>
                  <a:ext cx="256776" cy="118372"/>
                </a:xfrm>
                <a:custGeom>
                  <a:avLst/>
                  <a:gdLst>
                    <a:gd name="T0" fmla="*/ 88 w 88"/>
                    <a:gd name="T1" fmla="*/ 41 h 41"/>
                    <a:gd name="T2" fmla="*/ 44 w 88"/>
                    <a:gd name="T3" fmla="*/ 0 h 41"/>
                    <a:gd name="T4" fmla="*/ 0 w 88"/>
                    <a:gd name="T5" fmla="*/ 41 h 41"/>
                    <a:gd name="T6" fmla="*/ 88 w 88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" h="41">
                      <a:moveTo>
                        <a:pt x="88" y="41"/>
                      </a:moveTo>
                      <a:cubicBezTo>
                        <a:pt x="86" y="18"/>
                        <a:pt x="67" y="0"/>
                        <a:pt x="44" y="0"/>
                      </a:cubicBezTo>
                      <a:cubicBezTo>
                        <a:pt x="21" y="0"/>
                        <a:pt x="2" y="18"/>
                        <a:pt x="0" y="41"/>
                      </a:cubicBezTo>
                      <a:lnTo>
                        <a:pt x="88" y="41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5" name="íṧlíďé">
                  <a:extLst>
                    <a:ext uri="{FF2B5EF4-FFF2-40B4-BE49-F238E27FC236}">
                      <a16:creationId xmlns:a16="http://schemas.microsoft.com/office/drawing/2014/main" id="{23E2A95B-D6A1-4505-9FE9-085B45E2BA4B}"/>
                    </a:ext>
                  </a:extLst>
                </p:cNvPr>
                <p:cNvSpPr/>
                <p:nvPr/>
              </p:nvSpPr>
              <p:spPr bwMode="auto">
                <a:xfrm>
                  <a:off x="5318730" y="2448520"/>
                  <a:ext cx="1427742" cy="1061701"/>
                </a:xfrm>
                <a:custGeom>
                  <a:avLst/>
                  <a:gdLst>
                    <a:gd name="T0" fmla="*/ 55 w 490"/>
                    <a:gd name="T1" fmla="*/ 314 h 365"/>
                    <a:gd name="T2" fmla="*/ 136 w 490"/>
                    <a:gd name="T3" fmla="*/ 236 h 365"/>
                    <a:gd name="T4" fmla="*/ 490 w 490"/>
                    <a:gd name="T5" fmla="*/ 261 h 365"/>
                    <a:gd name="T6" fmla="*/ 208 w 490"/>
                    <a:gd name="T7" fmla="*/ 77 h 365"/>
                    <a:gd name="T8" fmla="*/ 102 w 490"/>
                    <a:gd name="T9" fmla="*/ 162 h 365"/>
                    <a:gd name="T10" fmla="*/ 15 w 490"/>
                    <a:gd name="T11" fmla="*/ 212 h 365"/>
                    <a:gd name="T12" fmla="*/ 55 w 490"/>
                    <a:gd name="T13" fmla="*/ 31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0" h="365">
                      <a:moveTo>
                        <a:pt x="55" y="314"/>
                      </a:moveTo>
                      <a:cubicBezTo>
                        <a:pt x="55" y="314"/>
                        <a:pt x="138" y="299"/>
                        <a:pt x="136" y="236"/>
                      </a:cubicBezTo>
                      <a:cubicBezTo>
                        <a:pt x="136" y="236"/>
                        <a:pt x="361" y="365"/>
                        <a:pt x="490" y="261"/>
                      </a:cubicBezTo>
                      <a:cubicBezTo>
                        <a:pt x="490" y="261"/>
                        <a:pt x="488" y="0"/>
                        <a:pt x="208" y="77"/>
                      </a:cubicBezTo>
                      <a:cubicBezTo>
                        <a:pt x="208" y="77"/>
                        <a:pt x="110" y="117"/>
                        <a:pt x="102" y="162"/>
                      </a:cubicBezTo>
                      <a:cubicBezTo>
                        <a:pt x="102" y="162"/>
                        <a:pt x="17" y="140"/>
                        <a:pt x="15" y="212"/>
                      </a:cubicBezTo>
                      <a:cubicBezTo>
                        <a:pt x="13" y="284"/>
                        <a:pt x="0" y="333"/>
                        <a:pt x="55" y="314"/>
                      </a:cubicBez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6" name="işḷiḓé">
                  <a:extLst>
                    <a:ext uri="{FF2B5EF4-FFF2-40B4-BE49-F238E27FC236}">
                      <a16:creationId xmlns:a16="http://schemas.microsoft.com/office/drawing/2014/main" id="{CCBBD93F-FB31-41C3-A33C-BB9E12966B78}"/>
                    </a:ext>
                  </a:extLst>
                </p:cNvPr>
                <p:cNvSpPr/>
                <p:nvPr/>
              </p:nvSpPr>
              <p:spPr bwMode="auto">
                <a:xfrm>
                  <a:off x="6334903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1E61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7" name="íSlîḍé">
                  <a:extLst>
                    <a:ext uri="{FF2B5EF4-FFF2-40B4-BE49-F238E27FC236}">
                      <a16:creationId xmlns:a16="http://schemas.microsoft.com/office/drawing/2014/main" id="{AC19C696-E284-4159-B6DC-CF64886E9E3A}"/>
                    </a:ext>
                  </a:extLst>
                </p:cNvPr>
                <p:cNvSpPr/>
                <p:nvPr/>
              </p:nvSpPr>
              <p:spPr bwMode="auto">
                <a:xfrm>
                  <a:off x="6402285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FC6A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8" name="i$ļídè">
                  <a:extLst>
                    <a:ext uri="{FF2B5EF4-FFF2-40B4-BE49-F238E27FC236}">
                      <a16:creationId xmlns:a16="http://schemas.microsoft.com/office/drawing/2014/main" id="{B0C81E01-1E78-41D4-821C-BF527211E1F5}"/>
                    </a:ext>
                  </a:extLst>
                </p:cNvPr>
                <p:cNvSpPr/>
                <p:nvPr/>
              </p:nvSpPr>
              <p:spPr bwMode="auto">
                <a:xfrm>
                  <a:off x="6309408" y="4967100"/>
                  <a:ext cx="151152" cy="34601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9" name="ïṥļïḓe">
                  <a:extLst>
                    <a:ext uri="{FF2B5EF4-FFF2-40B4-BE49-F238E27FC236}">
                      <a16:creationId xmlns:a16="http://schemas.microsoft.com/office/drawing/2014/main" id="{09B4A27D-BCFD-41C2-89DA-494640A6919C}"/>
                    </a:ext>
                  </a:extLst>
                </p:cNvPr>
                <p:cNvSpPr/>
                <p:nvPr/>
              </p:nvSpPr>
              <p:spPr bwMode="auto">
                <a:xfrm>
                  <a:off x="5621033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0" name="iṥļiḓe">
                  <a:extLst>
                    <a:ext uri="{FF2B5EF4-FFF2-40B4-BE49-F238E27FC236}">
                      <a16:creationId xmlns:a16="http://schemas.microsoft.com/office/drawing/2014/main" id="{200E1D70-C83B-447D-8397-502AC8D04F66}"/>
                    </a:ext>
                  </a:extLst>
                </p:cNvPr>
                <p:cNvSpPr/>
                <p:nvPr/>
              </p:nvSpPr>
              <p:spPr bwMode="auto">
                <a:xfrm>
                  <a:off x="5621033" y="5025375"/>
                  <a:ext cx="34601" cy="395179"/>
                </a:xfrm>
                <a:custGeom>
                  <a:avLst/>
                  <a:gdLst>
                    <a:gd name="T0" fmla="*/ 2 w 12"/>
                    <a:gd name="T1" fmla="*/ 0 h 136"/>
                    <a:gd name="T2" fmla="*/ 0 w 12"/>
                    <a:gd name="T3" fmla="*/ 136 h 136"/>
                    <a:gd name="T4" fmla="*/ 11 w 12"/>
                    <a:gd name="T5" fmla="*/ 136 h 136"/>
                    <a:gd name="T6" fmla="*/ 2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2" y="0"/>
                      </a:move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11" y="136"/>
                        <a:pt x="11" y="136"/>
                        <a:pt x="11" y="136"/>
                      </a:cubicBezTo>
                      <a:cubicBezTo>
                        <a:pt x="12" y="132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1" name="ísľïḑê">
                  <a:extLst>
                    <a:ext uri="{FF2B5EF4-FFF2-40B4-BE49-F238E27FC236}">
                      <a16:creationId xmlns:a16="http://schemas.microsoft.com/office/drawing/2014/main" id="{514FD7C8-D3F2-4BCA-B33A-06EED282316B}"/>
                    </a:ext>
                  </a:extLst>
                </p:cNvPr>
                <p:cNvSpPr/>
                <p:nvPr/>
              </p:nvSpPr>
              <p:spPr bwMode="auto">
                <a:xfrm>
                  <a:off x="6460560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2" name="iṡ1íde">
                  <a:extLst>
                    <a:ext uri="{FF2B5EF4-FFF2-40B4-BE49-F238E27FC236}">
                      <a16:creationId xmlns:a16="http://schemas.microsoft.com/office/drawing/2014/main" id="{AD5A0FE2-552A-4A7B-9B40-7BA199E3BE9D}"/>
                    </a:ext>
                  </a:extLst>
                </p:cNvPr>
                <p:cNvSpPr/>
                <p:nvPr/>
              </p:nvSpPr>
              <p:spPr bwMode="auto">
                <a:xfrm>
                  <a:off x="6458738" y="5025375"/>
                  <a:ext cx="34601" cy="395179"/>
                </a:xfrm>
                <a:custGeom>
                  <a:avLst/>
                  <a:gdLst>
                    <a:gd name="T0" fmla="*/ 10 w 12"/>
                    <a:gd name="T1" fmla="*/ 0 h 136"/>
                    <a:gd name="T2" fmla="*/ 1 w 12"/>
                    <a:gd name="T3" fmla="*/ 136 h 136"/>
                    <a:gd name="T4" fmla="*/ 12 w 12"/>
                    <a:gd name="T5" fmla="*/ 136 h 136"/>
                    <a:gd name="T6" fmla="*/ 10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10" y="0"/>
                      </a:moveTo>
                      <a:cubicBezTo>
                        <a:pt x="10" y="0"/>
                        <a:pt x="0" y="132"/>
                        <a:pt x="1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3" name="îŝľîḑê">
                  <a:extLst>
                    <a:ext uri="{FF2B5EF4-FFF2-40B4-BE49-F238E27FC236}">
                      <a16:creationId xmlns:a16="http://schemas.microsoft.com/office/drawing/2014/main" id="{D7FF6F1A-CB47-43FD-8072-DA05E9AF29A2}"/>
                    </a:ext>
                  </a:extLst>
                </p:cNvPr>
                <p:cNvSpPr/>
                <p:nvPr/>
              </p:nvSpPr>
              <p:spPr bwMode="auto">
                <a:xfrm>
                  <a:off x="5708445" y="4524573"/>
                  <a:ext cx="216711" cy="852274"/>
                </a:xfrm>
                <a:custGeom>
                  <a:avLst/>
                  <a:gdLst>
                    <a:gd name="T0" fmla="*/ 61 w 74"/>
                    <a:gd name="T1" fmla="*/ 0 h 293"/>
                    <a:gd name="T2" fmla="*/ 1 w 74"/>
                    <a:gd name="T3" fmla="*/ 34 h 293"/>
                    <a:gd name="T4" fmla="*/ 18 w 74"/>
                    <a:gd name="T5" fmla="*/ 110 h 293"/>
                    <a:gd name="T6" fmla="*/ 49 w 74"/>
                    <a:gd name="T7" fmla="*/ 107 h 293"/>
                    <a:gd name="T8" fmla="*/ 29 w 74"/>
                    <a:gd name="T9" fmla="*/ 128 h 293"/>
                    <a:gd name="T10" fmla="*/ 65 w 74"/>
                    <a:gd name="T11" fmla="*/ 293 h 293"/>
                    <a:gd name="T12" fmla="*/ 61 w 74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93">
                      <a:moveTo>
                        <a:pt x="61" y="0"/>
                      </a:moveTo>
                      <a:cubicBezTo>
                        <a:pt x="61" y="0"/>
                        <a:pt x="2" y="20"/>
                        <a:pt x="1" y="34"/>
                      </a:cubicBezTo>
                      <a:cubicBezTo>
                        <a:pt x="0" y="54"/>
                        <a:pt x="18" y="110"/>
                        <a:pt x="18" y="110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28" y="127"/>
                        <a:pt x="29" y="128"/>
                      </a:cubicBezTo>
                      <a:cubicBezTo>
                        <a:pt x="30" y="134"/>
                        <a:pt x="32" y="171"/>
                        <a:pt x="65" y="293"/>
                      </a:cubicBezTo>
                      <a:cubicBezTo>
                        <a:pt x="65" y="293"/>
                        <a:pt x="74" y="18"/>
                        <a:pt x="61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4" name="ïSḷïḍè">
                  <a:extLst>
                    <a:ext uri="{FF2B5EF4-FFF2-40B4-BE49-F238E27FC236}">
                      <a16:creationId xmlns:a16="http://schemas.microsoft.com/office/drawing/2014/main" id="{1F45CBC0-B0A2-4EAF-9422-45118CA1673C}"/>
                    </a:ext>
                  </a:extLst>
                </p:cNvPr>
                <p:cNvSpPr/>
                <p:nvPr/>
              </p:nvSpPr>
              <p:spPr bwMode="auto">
                <a:xfrm>
                  <a:off x="6181931" y="4524573"/>
                  <a:ext cx="203963" cy="852274"/>
                </a:xfrm>
                <a:custGeom>
                  <a:avLst/>
                  <a:gdLst>
                    <a:gd name="T0" fmla="*/ 14 w 70"/>
                    <a:gd name="T1" fmla="*/ 0 h 293"/>
                    <a:gd name="T2" fmla="*/ 69 w 70"/>
                    <a:gd name="T3" fmla="*/ 34 h 293"/>
                    <a:gd name="T4" fmla="*/ 52 w 70"/>
                    <a:gd name="T5" fmla="*/ 110 h 293"/>
                    <a:gd name="T6" fmla="*/ 21 w 70"/>
                    <a:gd name="T7" fmla="*/ 107 h 293"/>
                    <a:gd name="T8" fmla="*/ 41 w 70"/>
                    <a:gd name="T9" fmla="*/ 128 h 293"/>
                    <a:gd name="T10" fmla="*/ 5 w 70"/>
                    <a:gd name="T11" fmla="*/ 293 h 293"/>
                    <a:gd name="T12" fmla="*/ 14 w 70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93">
                      <a:moveTo>
                        <a:pt x="14" y="0"/>
                      </a:moveTo>
                      <a:cubicBezTo>
                        <a:pt x="14" y="0"/>
                        <a:pt x="68" y="20"/>
                        <a:pt x="69" y="34"/>
                      </a:cubicBezTo>
                      <a:cubicBezTo>
                        <a:pt x="70" y="54"/>
                        <a:pt x="52" y="110"/>
                        <a:pt x="52" y="110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42" y="127"/>
                        <a:pt x="41" y="128"/>
                      </a:cubicBezTo>
                      <a:cubicBezTo>
                        <a:pt x="40" y="134"/>
                        <a:pt x="38" y="171"/>
                        <a:pt x="5" y="293"/>
                      </a:cubicBezTo>
                      <a:cubicBezTo>
                        <a:pt x="5" y="293"/>
                        <a:pt x="0" y="18"/>
                        <a:pt x="14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5" name="i$1îde">
                  <a:extLst>
                    <a:ext uri="{FF2B5EF4-FFF2-40B4-BE49-F238E27FC236}">
                      <a16:creationId xmlns:a16="http://schemas.microsoft.com/office/drawing/2014/main" id="{67371D8E-2677-4DA8-8207-F70892B1E07B}"/>
                    </a:ext>
                  </a:extLst>
                </p:cNvPr>
                <p:cNvSpPr/>
                <p:nvPr/>
              </p:nvSpPr>
              <p:spPr bwMode="auto">
                <a:xfrm>
                  <a:off x="6415032" y="2596029"/>
                  <a:ext cx="447990" cy="451633"/>
                </a:xfrm>
                <a:prstGeom prst="ellipse">
                  <a:avLst/>
                </a:pr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6" name="iśliḍe">
                  <a:extLst>
                    <a:ext uri="{FF2B5EF4-FFF2-40B4-BE49-F238E27FC236}">
                      <a16:creationId xmlns:a16="http://schemas.microsoft.com/office/drawing/2014/main" id="{F2787938-FDD4-46CF-9B3C-8F9283259391}"/>
                    </a:ext>
                  </a:extLst>
                </p:cNvPr>
                <p:cNvSpPr/>
                <p:nvPr/>
              </p:nvSpPr>
              <p:spPr bwMode="auto">
                <a:xfrm>
                  <a:off x="6502445" y="2712579"/>
                  <a:ext cx="249491" cy="198500"/>
                </a:xfrm>
                <a:custGeom>
                  <a:avLst/>
                  <a:gdLst>
                    <a:gd name="T0" fmla="*/ 2 w 86"/>
                    <a:gd name="T1" fmla="*/ 37 h 68"/>
                    <a:gd name="T2" fmla="*/ 33 w 86"/>
                    <a:gd name="T3" fmla="*/ 66 h 68"/>
                    <a:gd name="T4" fmla="*/ 37 w 86"/>
                    <a:gd name="T5" fmla="*/ 68 h 68"/>
                    <a:gd name="T6" fmla="*/ 41 w 86"/>
                    <a:gd name="T7" fmla="*/ 65 h 68"/>
                    <a:gd name="T8" fmla="*/ 84 w 86"/>
                    <a:gd name="T9" fmla="*/ 11 h 68"/>
                    <a:gd name="T10" fmla="*/ 83 w 86"/>
                    <a:gd name="T11" fmla="*/ 2 h 68"/>
                    <a:gd name="T12" fmla="*/ 74 w 86"/>
                    <a:gd name="T13" fmla="*/ 3 h 68"/>
                    <a:gd name="T14" fmla="*/ 36 w 86"/>
                    <a:gd name="T15" fmla="*/ 53 h 68"/>
                    <a:gd name="T16" fmla="*/ 11 w 86"/>
                    <a:gd name="T17" fmla="*/ 28 h 68"/>
                    <a:gd name="T18" fmla="*/ 2 w 86"/>
                    <a:gd name="T19" fmla="*/ 28 h 68"/>
                    <a:gd name="T20" fmla="*/ 2 w 86"/>
                    <a:gd name="T21" fmla="*/ 3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68">
                      <a:moveTo>
                        <a:pt x="2" y="37"/>
                      </a:move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7"/>
                        <a:pt x="35" y="68"/>
                        <a:pt x="37" y="68"/>
                      </a:cubicBezTo>
                      <a:cubicBezTo>
                        <a:pt x="39" y="67"/>
                        <a:pt x="40" y="67"/>
                        <a:pt x="41" y="65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6" y="8"/>
                        <a:pt x="85" y="4"/>
                        <a:pt x="83" y="2"/>
                      </a:cubicBezTo>
                      <a:cubicBezTo>
                        <a:pt x="80" y="0"/>
                        <a:pt x="76" y="1"/>
                        <a:pt x="74" y="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8" y="26"/>
                        <a:pt x="5" y="26"/>
                        <a:pt x="2" y="28"/>
                      </a:cubicBezTo>
                      <a:cubicBezTo>
                        <a:pt x="0" y="31"/>
                        <a:pt x="0" y="34"/>
                        <a:pt x="2" y="37"/>
                      </a:cubicBezTo>
                      <a:close/>
                    </a:path>
                  </a:pathLst>
                </a:cu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7" name="i$ļîḋé">
                  <a:extLst>
                    <a:ext uri="{FF2B5EF4-FFF2-40B4-BE49-F238E27FC236}">
                      <a16:creationId xmlns:a16="http://schemas.microsoft.com/office/drawing/2014/main" id="{62A6212D-2969-48C4-A7FD-DBC938BF2E96}"/>
                    </a:ext>
                  </a:extLst>
                </p:cNvPr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8" name="íṣļíḋe">
                  <a:extLst>
                    <a:ext uri="{FF2B5EF4-FFF2-40B4-BE49-F238E27FC236}">
                      <a16:creationId xmlns:a16="http://schemas.microsoft.com/office/drawing/2014/main" id="{CD4EDEE3-2BD2-47C7-920A-2214A62206E4}"/>
                    </a:ext>
                  </a:extLst>
                </p:cNvPr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69" name="îṡḻîdé">
                  <a:extLst>
                    <a:ext uri="{FF2B5EF4-FFF2-40B4-BE49-F238E27FC236}">
                      <a16:creationId xmlns:a16="http://schemas.microsoft.com/office/drawing/2014/main" id="{5ED3C2CF-9B9F-429B-AB48-F461365C3605}"/>
                    </a:ext>
                  </a:extLst>
                </p:cNvPr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0" name="íṡḷïḓè">
                  <a:extLst>
                    <a:ext uri="{FF2B5EF4-FFF2-40B4-BE49-F238E27FC236}">
                      <a16:creationId xmlns:a16="http://schemas.microsoft.com/office/drawing/2014/main" id="{79A13C02-1F3A-42AD-963B-31EF9BE907EA}"/>
                    </a:ext>
                  </a:extLst>
                </p:cNvPr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1" name="îṥlïḋé">
                  <a:extLst>
                    <a:ext uri="{FF2B5EF4-FFF2-40B4-BE49-F238E27FC236}">
                      <a16:creationId xmlns:a16="http://schemas.microsoft.com/office/drawing/2014/main" id="{E5CE2A90-F074-4B1E-B46D-76C3D0EA91E4}"/>
                    </a:ext>
                  </a:extLst>
                </p:cNvPr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2" name="ïṥliḑè">
                  <a:extLst>
                    <a:ext uri="{FF2B5EF4-FFF2-40B4-BE49-F238E27FC236}">
                      <a16:creationId xmlns:a16="http://schemas.microsoft.com/office/drawing/2014/main" id="{F95B7272-4C5C-4F49-BC17-FD07337563B3}"/>
                    </a:ext>
                  </a:extLst>
                </p:cNvPr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3" name="íśḷiḑê">
                  <a:extLst>
                    <a:ext uri="{FF2B5EF4-FFF2-40B4-BE49-F238E27FC236}">
                      <a16:creationId xmlns:a16="http://schemas.microsoft.com/office/drawing/2014/main" id="{409B4B6F-D013-4CC0-8338-2D3447BF26E8}"/>
                    </a:ext>
                  </a:extLst>
                </p:cNvPr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4" name="ïŝḻïḓé">
                  <a:extLst>
                    <a:ext uri="{FF2B5EF4-FFF2-40B4-BE49-F238E27FC236}">
                      <a16:creationId xmlns:a16="http://schemas.microsoft.com/office/drawing/2014/main" id="{62FA344C-1CBB-4A5D-AA68-0021388455F7}"/>
                    </a:ext>
                  </a:extLst>
                </p:cNvPr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5" name="iṡlîďe">
                  <a:extLst>
                    <a:ext uri="{FF2B5EF4-FFF2-40B4-BE49-F238E27FC236}">
                      <a16:creationId xmlns:a16="http://schemas.microsoft.com/office/drawing/2014/main" id="{5DA1DC96-B916-4510-BCBA-05CFA1A11F3E}"/>
                    </a:ext>
                  </a:extLst>
                </p:cNvPr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6" name="îsľidé">
                  <a:extLst>
                    <a:ext uri="{FF2B5EF4-FFF2-40B4-BE49-F238E27FC236}">
                      <a16:creationId xmlns:a16="http://schemas.microsoft.com/office/drawing/2014/main" id="{9D3129AC-CC5A-45CE-BF6D-155A5F279795}"/>
                    </a:ext>
                  </a:extLst>
                </p:cNvPr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7" name="íślïḑé">
                  <a:extLst>
                    <a:ext uri="{FF2B5EF4-FFF2-40B4-BE49-F238E27FC236}">
                      <a16:creationId xmlns:a16="http://schemas.microsoft.com/office/drawing/2014/main" id="{533E344D-8B09-4DF7-858C-21031091ED7D}"/>
                    </a:ext>
                  </a:extLst>
                </p:cNvPr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8" name="ïṩḷîḋê">
                  <a:extLst>
                    <a:ext uri="{FF2B5EF4-FFF2-40B4-BE49-F238E27FC236}">
                      <a16:creationId xmlns:a16="http://schemas.microsoft.com/office/drawing/2014/main" id="{43A7321B-AF75-4B28-9B9A-1F63975BFEDD}"/>
                    </a:ext>
                  </a:extLst>
                </p:cNvPr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79" name="ï$ḷïdê">
                  <a:extLst>
                    <a:ext uri="{FF2B5EF4-FFF2-40B4-BE49-F238E27FC236}">
                      <a16:creationId xmlns:a16="http://schemas.microsoft.com/office/drawing/2014/main" id="{5CC9343A-FE88-4616-BAC4-F9955E2A8727}"/>
                    </a:ext>
                  </a:extLst>
                </p:cNvPr>
                <p:cNvSpPr/>
                <p:nvPr/>
              </p:nvSpPr>
              <p:spPr bwMode="auto">
                <a:xfrm>
                  <a:off x="5417069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0" name="îŝḷîḓê">
                  <a:extLst>
                    <a:ext uri="{FF2B5EF4-FFF2-40B4-BE49-F238E27FC236}">
                      <a16:creationId xmlns:a16="http://schemas.microsoft.com/office/drawing/2014/main" id="{E95B2151-3373-4639-A450-47905463096E}"/>
                    </a:ext>
                  </a:extLst>
                </p:cNvPr>
                <p:cNvSpPr/>
                <p:nvPr/>
              </p:nvSpPr>
              <p:spPr bwMode="auto">
                <a:xfrm>
                  <a:off x="6094518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1" name="îsļiḓè">
                  <a:extLst>
                    <a:ext uri="{FF2B5EF4-FFF2-40B4-BE49-F238E27FC236}">
                      <a16:creationId xmlns:a16="http://schemas.microsoft.com/office/drawing/2014/main" id="{0919264E-FDC2-4E6E-A490-D9E37A0960AC}"/>
                    </a:ext>
                  </a:extLst>
                </p:cNvPr>
                <p:cNvSpPr/>
                <p:nvPr/>
              </p:nvSpPr>
              <p:spPr bwMode="auto">
                <a:xfrm>
                  <a:off x="5985252" y="3650446"/>
                  <a:ext cx="134761" cy="49170"/>
                </a:xfrm>
                <a:custGeom>
                  <a:avLst/>
                  <a:gdLst>
                    <a:gd name="T0" fmla="*/ 16 w 46"/>
                    <a:gd name="T1" fmla="*/ 9 h 17"/>
                    <a:gd name="T2" fmla="*/ 8 w 46"/>
                    <a:gd name="T3" fmla="*/ 9 h 17"/>
                    <a:gd name="T4" fmla="*/ 15 w 46"/>
                    <a:gd name="T5" fmla="*/ 14 h 17"/>
                    <a:gd name="T6" fmla="*/ 16 w 46"/>
                    <a:gd name="T7" fmla="*/ 9 h 17"/>
                    <a:gd name="T8" fmla="*/ 8 w 46"/>
                    <a:gd name="T9" fmla="*/ 9 h 17"/>
                    <a:gd name="T10" fmla="*/ 15 w 46"/>
                    <a:gd name="T11" fmla="*/ 14 h 17"/>
                    <a:gd name="T12" fmla="*/ 8 w 46"/>
                    <a:gd name="T13" fmla="*/ 9 h 17"/>
                    <a:gd name="T14" fmla="*/ 13 w 46"/>
                    <a:gd name="T15" fmla="*/ 16 h 17"/>
                    <a:gd name="T16" fmla="*/ 15 w 46"/>
                    <a:gd name="T17" fmla="*/ 14 h 17"/>
                    <a:gd name="T18" fmla="*/ 8 w 46"/>
                    <a:gd name="T19" fmla="*/ 9 h 17"/>
                    <a:gd name="T20" fmla="*/ 13 w 46"/>
                    <a:gd name="T21" fmla="*/ 16 h 17"/>
                    <a:gd name="T22" fmla="*/ 8 w 46"/>
                    <a:gd name="T23" fmla="*/ 10 h 17"/>
                    <a:gd name="T24" fmla="*/ 11 w 46"/>
                    <a:gd name="T25" fmla="*/ 17 h 17"/>
                    <a:gd name="T26" fmla="*/ 13 w 46"/>
                    <a:gd name="T27" fmla="*/ 16 h 17"/>
                    <a:gd name="T28" fmla="*/ 8 w 46"/>
                    <a:gd name="T29" fmla="*/ 10 h 17"/>
                    <a:gd name="T30" fmla="*/ 11 w 46"/>
                    <a:gd name="T31" fmla="*/ 17 h 17"/>
                    <a:gd name="T32" fmla="*/ 9 w 46"/>
                    <a:gd name="T33" fmla="*/ 12 h 17"/>
                    <a:gd name="T34" fmla="*/ 10 w 46"/>
                    <a:gd name="T35" fmla="*/ 17 h 17"/>
                    <a:gd name="T36" fmla="*/ 11 w 46"/>
                    <a:gd name="T37" fmla="*/ 17 h 17"/>
                    <a:gd name="T38" fmla="*/ 9 w 46"/>
                    <a:gd name="T39" fmla="*/ 12 h 17"/>
                    <a:gd name="T40" fmla="*/ 10 w 46"/>
                    <a:gd name="T41" fmla="*/ 17 h 17"/>
                    <a:gd name="T42" fmla="*/ 11 w 46"/>
                    <a:gd name="T43" fmla="*/ 17 h 17"/>
                    <a:gd name="T44" fmla="*/ 24 w 46"/>
                    <a:gd name="T45" fmla="*/ 16 h 17"/>
                    <a:gd name="T46" fmla="*/ 46 w 46"/>
                    <a:gd name="T47" fmla="*/ 16 h 17"/>
                    <a:gd name="T48" fmla="*/ 46 w 46"/>
                    <a:gd name="T49" fmla="*/ 0 h 17"/>
                    <a:gd name="T50" fmla="*/ 19 w 46"/>
                    <a:gd name="T51" fmla="*/ 0 h 17"/>
                    <a:gd name="T52" fmla="*/ 10 w 46"/>
                    <a:gd name="T53" fmla="*/ 1 h 17"/>
                    <a:gd name="T54" fmla="*/ 7 w 46"/>
                    <a:gd name="T55" fmla="*/ 1 h 17"/>
                    <a:gd name="T56" fmla="*/ 5 w 46"/>
                    <a:gd name="T57" fmla="*/ 2 h 17"/>
                    <a:gd name="T58" fmla="*/ 3 w 46"/>
                    <a:gd name="T59" fmla="*/ 3 h 17"/>
                    <a:gd name="T60" fmla="*/ 1 w 46"/>
                    <a:gd name="T61" fmla="*/ 5 h 17"/>
                    <a:gd name="T62" fmla="*/ 0 w 46"/>
                    <a:gd name="T63" fmla="*/ 9 h 17"/>
                    <a:gd name="T64" fmla="*/ 16 w 46"/>
                    <a:gd name="T6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17">
                      <a:moveTo>
                        <a:pt x="16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4" y="15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1" y="17"/>
                        <a:pt x="11" y="17"/>
                      </a:cubicBezTo>
                      <a:cubicBezTo>
                        <a:pt x="14" y="17"/>
                        <a:pt x="18" y="16"/>
                        <a:pt x="24" y="16"/>
                      </a:cubicBezTo>
                      <a:cubicBezTo>
                        <a:pt x="30" y="16"/>
                        <a:pt x="38" y="16"/>
                        <a:pt x="46" y="16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35" y="0"/>
                        <a:pt x="26" y="0"/>
                        <a:pt x="19" y="0"/>
                      </a:cubicBezTo>
                      <a:cubicBezTo>
                        <a:pt x="15" y="1"/>
                        <a:pt x="12" y="1"/>
                        <a:pt x="10" y="1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2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4"/>
                        <a:pt x="1" y="5"/>
                      </a:cubicBezTo>
                      <a:cubicBezTo>
                        <a:pt x="1" y="6"/>
                        <a:pt x="0" y="8"/>
                        <a:pt x="0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2" name="ïśliḑè">
                  <a:extLst>
                    <a:ext uri="{FF2B5EF4-FFF2-40B4-BE49-F238E27FC236}">
                      <a16:creationId xmlns:a16="http://schemas.microsoft.com/office/drawing/2014/main" id="{1E6DF9DF-E8A4-449E-A74E-1028FA1B50CD}"/>
                    </a:ext>
                  </a:extLst>
                </p:cNvPr>
                <p:cNvSpPr/>
                <p:nvPr/>
              </p:nvSpPr>
              <p:spPr bwMode="auto">
                <a:xfrm>
                  <a:off x="5679308" y="3604918"/>
                  <a:ext cx="122014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3" name="ís1idè">
                  <a:extLst>
                    <a:ext uri="{FF2B5EF4-FFF2-40B4-BE49-F238E27FC236}">
                      <a16:creationId xmlns:a16="http://schemas.microsoft.com/office/drawing/2014/main" id="{AAE34E6A-4CBC-4B8C-9D98-07F77C23C1CD}"/>
                    </a:ext>
                  </a:extLst>
                </p:cNvPr>
                <p:cNvSpPr/>
                <p:nvPr/>
              </p:nvSpPr>
              <p:spPr bwMode="auto">
                <a:xfrm>
                  <a:off x="6320335" y="3604918"/>
                  <a:ext cx="123835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4" name="ïŝ1íďé">
                  <a:extLst>
                    <a:ext uri="{FF2B5EF4-FFF2-40B4-BE49-F238E27FC236}">
                      <a16:creationId xmlns:a16="http://schemas.microsoft.com/office/drawing/2014/main" id="{250C1C5A-4C87-43DC-93CA-B4EB20C996C9}"/>
                    </a:ext>
                  </a:extLst>
                </p:cNvPr>
                <p:cNvSpPr/>
                <p:nvPr/>
              </p:nvSpPr>
              <p:spPr bwMode="auto">
                <a:xfrm>
                  <a:off x="3825429" y="5420554"/>
                  <a:ext cx="4583707" cy="127477"/>
                </a:xfrm>
                <a:prstGeom prst="rect">
                  <a:avLst/>
                </a:pr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85" name="íṥ1íḑè">
                  <a:extLst>
                    <a:ext uri="{FF2B5EF4-FFF2-40B4-BE49-F238E27FC236}">
                      <a16:creationId xmlns:a16="http://schemas.microsoft.com/office/drawing/2014/main" id="{5F5635B7-E477-4442-9681-B013CCBBBF7A}"/>
                    </a:ext>
                  </a:extLst>
                </p:cNvPr>
                <p:cNvSpPr/>
                <p:nvPr/>
              </p:nvSpPr>
              <p:spPr bwMode="auto">
                <a:xfrm>
                  <a:off x="3782865" y="2831862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727" name="矩形 726">
                <a:extLst>
                  <a:ext uri="{FF2B5EF4-FFF2-40B4-BE49-F238E27FC236}">
                    <a16:creationId xmlns:a16="http://schemas.microsoft.com/office/drawing/2014/main" id="{F4B1876C-C820-4FB6-8CE5-6476C3F94EF8}"/>
                  </a:ext>
                </a:extLst>
              </p:cNvPr>
              <p:cNvSpPr/>
              <p:nvPr/>
            </p:nvSpPr>
            <p:spPr>
              <a:xfrm>
                <a:off x="1390884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早发现 早诊断 早治疗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0" name="矩形 729">
                <a:extLst>
                  <a:ext uri="{FF2B5EF4-FFF2-40B4-BE49-F238E27FC236}">
                    <a16:creationId xmlns:a16="http://schemas.microsoft.com/office/drawing/2014/main" id="{AD0A0059-8D8A-4566-9187-D82D00012998}"/>
                  </a:ext>
                </a:extLst>
              </p:cNvPr>
              <p:cNvSpPr/>
              <p:nvPr/>
            </p:nvSpPr>
            <p:spPr>
              <a:xfrm>
                <a:off x="914536" y="4417347"/>
                <a:ext cx="3352712" cy="1526187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出生眼病筛查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岁开始做第一次眼科检查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儿童青少年时期定期检查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近视发生越早</a:t>
                </a:r>
                <a:r>
                  <a:rPr lang="en-US" altLang="zh-CN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近视控制效果越差！越容易发生高度近视！</a:t>
                </a:r>
                <a:endParaRPr lang="en-US" altLang="zh-CN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43" name="组合 742">
              <a:extLst>
                <a:ext uri="{FF2B5EF4-FFF2-40B4-BE49-F238E27FC236}">
                  <a16:creationId xmlns:a16="http://schemas.microsoft.com/office/drawing/2014/main" id="{8AEB6113-ED16-4BBA-A490-A02C3BE8C268}"/>
                </a:ext>
              </a:extLst>
            </p:cNvPr>
            <p:cNvGrpSpPr/>
            <p:nvPr/>
          </p:nvGrpSpPr>
          <p:grpSpPr>
            <a:xfrm>
              <a:off x="8381940" y="2209832"/>
              <a:ext cx="2643260" cy="3649367"/>
              <a:chOff x="8381940" y="2209832"/>
              <a:chExt cx="2643260" cy="3649367"/>
            </a:xfrm>
          </p:grpSpPr>
          <p:grpSp>
            <p:nvGrpSpPr>
              <p:cNvPr id="287" name="组合 286">
                <a:extLst>
                  <a:ext uri="{FF2B5EF4-FFF2-40B4-BE49-F238E27FC236}">
                    <a16:creationId xmlns:a16="http://schemas.microsoft.com/office/drawing/2014/main" id="{D064A22F-0904-4A0D-A658-000DF8F9CF0F}"/>
                  </a:ext>
                </a:extLst>
              </p:cNvPr>
              <p:cNvGrpSpPr/>
              <p:nvPr/>
            </p:nvGrpSpPr>
            <p:grpSpPr>
              <a:xfrm>
                <a:off x="8381940" y="2209832"/>
                <a:ext cx="2643260" cy="1600158"/>
                <a:chOff x="4724436" y="2209833"/>
                <a:chExt cx="2285940" cy="1383846"/>
              </a:xfrm>
            </p:grpSpPr>
            <p:sp>
              <p:nvSpPr>
                <p:cNvPr id="208" name="íşḷïḓè">
                  <a:extLst>
                    <a:ext uri="{FF2B5EF4-FFF2-40B4-BE49-F238E27FC236}">
                      <a16:creationId xmlns:a16="http://schemas.microsoft.com/office/drawing/2014/main" id="{A6EA52C2-2BA2-42F6-9C93-B2DF3E7DA545}"/>
                    </a:ext>
                  </a:extLst>
                </p:cNvPr>
                <p:cNvSpPr/>
                <p:nvPr/>
              </p:nvSpPr>
              <p:spPr bwMode="auto">
                <a:xfrm>
                  <a:off x="5371545" y="2790707"/>
                  <a:ext cx="966195" cy="790689"/>
                </a:xfrm>
                <a:custGeom>
                  <a:avLst/>
                  <a:gdLst>
                    <a:gd name="T0" fmla="*/ 2384 w 2384"/>
                    <a:gd name="T1" fmla="*/ 2669 h 2912"/>
                    <a:gd name="T2" fmla="*/ 2212 w 2384"/>
                    <a:gd name="T3" fmla="*/ 2912 h 2912"/>
                    <a:gd name="T4" fmla="*/ 172 w 2384"/>
                    <a:gd name="T5" fmla="*/ 2912 h 2912"/>
                    <a:gd name="T6" fmla="*/ 0 w 2384"/>
                    <a:gd name="T7" fmla="*/ 2669 h 2912"/>
                    <a:gd name="T8" fmla="*/ 131 w 2384"/>
                    <a:gd name="T9" fmla="*/ 242 h 2912"/>
                    <a:gd name="T10" fmla="*/ 302 w 2384"/>
                    <a:gd name="T11" fmla="*/ 0 h 2912"/>
                    <a:gd name="T12" fmla="*/ 2094 w 2384"/>
                    <a:gd name="T13" fmla="*/ 17 h 2912"/>
                    <a:gd name="T14" fmla="*/ 2265 w 2384"/>
                    <a:gd name="T15" fmla="*/ 260 h 2912"/>
                    <a:gd name="T16" fmla="*/ 2384 w 2384"/>
                    <a:gd name="T17" fmla="*/ 2669 h 2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84" h="2912">
                      <a:moveTo>
                        <a:pt x="2384" y="2669"/>
                      </a:moveTo>
                      <a:cubicBezTo>
                        <a:pt x="2384" y="2803"/>
                        <a:pt x="2307" y="2912"/>
                        <a:pt x="2212" y="2912"/>
                      </a:cubicBezTo>
                      <a:cubicBezTo>
                        <a:pt x="172" y="2912"/>
                        <a:pt x="172" y="2912"/>
                        <a:pt x="172" y="2912"/>
                      </a:cubicBezTo>
                      <a:cubicBezTo>
                        <a:pt x="77" y="2912"/>
                        <a:pt x="0" y="2803"/>
                        <a:pt x="0" y="2669"/>
                      </a:cubicBezTo>
                      <a:cubicBezTo>
                        <a:pt x="131" y="242"/>
                        <a:pt x="131" y="242"/>
                        <a:pt x="131" y="242"/>
                      </a:cubicBezTo>
                      <a:cubicBezTo>
                        <a:pt x="131" y="108"/>
                        <a:pt x="208" y="0"/>
                        <a:pt x="302" y="0"/>
                      </a:cubicBezTo>
                      <a:cubicBezTo>
                        <a:pt x="2094" y="17"/>
                        <a:pt x="2094" y="17"/>
                        <a:pt x="2094" y="17"/>
                      </a:cubicBezTo>
                      <a:cubicBezTo>
                        <a:pt x="2188" y="17"/>
                        <a:pt x="2265" y="126"/>
                        <a:pt x="2265" y="260"/>
                      </a:cubicBezTo>
                      <a:cubicBezTo>
                        <a:pt x="2384" y="2669"/>
                        <a:pt x="2384" y="2669"/>
                        <a:pt x="2384" y="2669"/>
                      </a:cubicBezTo>
                    </a:path>
                  </a:pathLst>
                </a:custGeom>
                <a:solidFill>
                  <a:srgbClr val="4750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17" name="išḷïďê">
                  <a:extLst>
                    <a:ext uri="{FF2B5EF4-FFF2-40B4-BE49-F238E27FC236}">
                      <a16:creationId xmlns:a16="http://schemas.microsoft.com/office/drawing/2014/main" id="{E7938C4F-589A-49DF-BE77-F0FBA8373BD9}"/>
                    </a:ext>
                  </a:extLst>
                </p:cNvPr>
                <p:cNvSpPr/>
                <p:nvPr/>
              </p:nvSpPr>
              <p:spPr bwMode="auto">
                <a:xfrm>
                  <a:off x="4753793" y="2367918"/>
                  <a:ext cx="1948984" cy="1057581"/>
                </a:xfrm>
                <a:custGeom>
                  <a:avLst/>
                  <a:gdLst>
                    <a:gd name="T0" fmla="*/ 4314 w 4803"/>
                    <a:gd name="T1" fmla="*/ 2723 h 2723"/>
                    <a:gd name="T2" fmla="*/ 4055 w 4803"/>
                    <a:gd name="T3" fmla="*/ 2723 h 2723"/>
                    <a:gd name="T4" fmla="*/ 4060 w 4803"/>
                    <a:gd name="T5" fmla="*/ 2520 h 2723"/>
                    <a:gd name="T6" fmla="*/ 4047 w 4803"/>
                    <a:gd name="T7" fmla="*/ 2503 h 2723"/>
                    <a:gd name="T8" fmla="*/ 4025 w 4803"/>
                    <a:gd name="T9" fmla="*/ 2480 h 2723"/>
                    <a:gd name="T10" fmla="*/ 3831 w 4803"/>
                    <a:gd name="T11" fmla="*/ 2260 h 2723"/>
                    <a:gd name="T12" fmla="*/ 3786 w 4803"/>
                    <a:gd name="T13" fmla="*/ 1348 h 2723"/>
                    <a:gd name="T14" fmla="*/ 3615 w 4803"/>
                    <a:gd name="T15" fmla="*/ 1105 h 2723"/>
                    <a:gd name="T16" fmla="*/ 2485 w 4803"/>
                    <a:gd name="T17" fmla="*/ 1094 h 2723"/>
                    <a:gd name="T18" fmla="*/ 4154 w 4803"/>
                    <a:gd name="T19" fmla="*/ 0 h 2723"/>
                    <a:gd name="T20" fmla="*/ 4178 w 4803"/>
                    <a:gd name="T21" fmla="*/ 40 h 2723"/>
                    <a:gd name="T22" fmla="*/ 4755 w 4803"/>
                    <a:gd name="T23" fmla="*/ 432 h 2723"/>
                    <a:gd name="T24" fmla="*/ 4789 w 4803"/>
                    <a:gd name="T25" fmla="*/ 444 h 2723"/>
                    <a:gd name="T26" fmla="*/ 4803 w 4803"/>
                    <a:gd name="T27" fmla="*/ 440 h 2723"/>
                    <a:gd name="T28" fmla="*/ 4314 w 4803"/>
                    <a:gd name="T29" fmla="*/ 2723 h 2723"/>
                    <a:gd name="T30" fmla="*/ 1391 w 4803"/>
                    <a:gd name="T31" fmla="*/ 2723 h 2723"/>
                    <a:gd name="T32" fmla="*/ 0 w 4803"/>
                    <a:gd name="T33" fmla="*/ 2723 h 2723"/>
                    <a:gd name="T34" fmla="*/ 1634 w 4803"/>
                    <a:gd name="T35" fmla="*/ 1652 h 2723"/>
                    <a:gd name="T36" fmla="*/ 1601 w 4803"/>
                    <a:gd name="T37" fmla="*/ 2276 h 2723"/>
                    <a:gd name="T38" fmla="*/ 1421 w 4803"/>
                    <a:gd name="T39" fmla="*/ 2480 h 2723"/>
                    <a:gd name="T40" fmla="*/ 1399 w 4803"/>
                    <a:gd name="T41" fmla="*/ 2503 h 2723"/>
                    <a:gd name="T42" fmla="*/ 1386 w 4803"/>
                    <a:gd name="T43" fmla="*/ 2520 h 2723"/>
                    <a:gd name="T44" fmla="*/ 1391 w 4803"/>
                    <a:gd name="T45" fmla="*/ 2723 h 2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03" h="2723">
                      <a:moveTo>
                        <a:pt x="4314" y="2723"/>
                      </a:moveTo>
                      <a:cubicBezTo>
                        <a:pt x="4055" y="2723"/>
                        <a:pt x="4055" y="2723"/>
                        <a:pt x="4055" y="2723"/>
                      </a:cubicBezTo>
                      <a:cubicBezTo>
                        <a:pt x="4084" y="2659"/>
                        <a:pt x="4098" y="2589"/>
                        <a:pt x="4060" y="2520"/>
                      </a:cubicBezTo>
                      <a:cubicBezTo>
                        <a:pt x="4056" y="2513"/>
                        <a:pt x="4052" y="2508"/>
                        <a:pt x="4047" y="2503"/>
                      </a:cubicBezTo>
                      <a:cubicBezTo>
                        <a:pt x="4025" y="2480"/>
                        <a:pt x="4025" y="2480"/>
                        <a:pt x="4025" y="2480"/>
                      </a:cubicBezTo>
                      <a:cubicBezTo>
                        <a:pt x="3831" y="2260"/>
                        <a:pt x="3831" y="2260"/>
                        <a:pt x="3831" y="2260"/>
                      </a:cubicBezTo>
                      <a:cubicBezTo>
                        <a:pt x="3786" y="1348"/>
                        <a:pt x="3786" y="1348"/>
                        <a:pt x="3786" y="1348"/>
                      </a:cubicBezTo>
                      <a:cubicBezTo>
                        <a:pt x="3786" y="1214"/>
                        <a:pt x="3709" y="1105"/>
                        <a:pt x="3615" y="1105"/>
                      </a:cubicBezTo>
                      <a:cubicBezTo>
                        <a:pt x="2485" y="1094"/>
                        <a:pt x="2485" y="1094"/>
                        <a:pt x="2485" y="1094"/>
                      </a:cubicBezTo>
                      <a:cubicBezTo>
                        <a:pt x="4154" y="0"/>
                        <a:pt x="4154" y="0"/>
                        <a:pt x="4154" y="0"/>
                      </a:cubicBezTo>
                      <a:cubicBezTo>
                        <a:pt x="4151" y="12"/>
                        <a:pt x="4156" y="24"/>
                        <a:pt x="4178" y="40"/>
                      </a:cubicBezTo>
                      <a:cubicBezTo>
                        <a:pt x="4755" y="432"/>
                        <a:pt x="4755" y="432"/>
                        <a:pt x="4755" y="432"/>
                      </a:cubicBezTo>
                      <a:cubicBezTo>
                        <a:pt x="4769" y="440"/>
                        <a:pt x="4780" y="444"/>
                        <a:pt x="4789" y="444"/>
                      </a:cubicBezTo>
                      <a:cubicBezTo>
                        <a:pt x="4795" y="444"/>
                        <a:pt x="4799" y="443"/>
                        <a:pt x="4803" y="440"/>
                      </a:cubicBezTo>
                      <a:cubicBezTo>
                        <a:pt x="4314" y="2723"/>
                        <a:pt x="4314" y="2723"/>
                        <a:pt x="4314" y="2723"/>
                      </a:cubicBezTo>
                      <a:moveTo>
                        <a:pt x="1391" y="2723"/>
                      </a:moveTo>
                      <a:cubicBezTo>
                        <a:pt x="0" y="2723"/>
                        <a:pt x="0" y="2723"/>
                        <a:pt x="0" y="2723"/>
                      </a:cubicBezTo>
                      <a:cubicBezTo>
                        <a:pt x="1634" y="1652"/>
                        <a:pt x="1634" y="1652"/>
                        <a:pt x="1634" y="1652"/>
                      </a:cubicBezTo>
                      <a:cubicBezTo>
                        <a:pt x="1601" y="2276"/>
                        <a:pt x="1601" y="2276"/>
                        <a:pt x="1601" y="2276"/>
                      </a:cubicBezTo>
                      <a:cubicBezTo>
                        <a:pt x="1421" y="2480"/>
                        <a:pt x="1421" y="2480"/>
                        <a:pt x="1421" y="2480"/>
                      </a:cubicBezTo>
                      <a:cubicBezTo>
                        <a:pt x="1399" y="2503"/>
                        <a:pt x="1399" y="2503"/>
                        <a:pt x="1399" y="2503"/>
                      </a:cubicBezTo>
                      <a:cubicBezTo>
                        <a:pt x="1394" y="2508"/>
                        <a:pt x="1390" y="2513"/>
                        <a:pt x="1386" y="2520"/>
                      </a:cubicBezTo>
                      <a:cubicBezTo>
                        <a:pt x="1347" y="2589"/>
                        <a:pt x="1361" y="2659"/>
                        <a:pt x="1391" y="2723"/>
                      </a:cubicBez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18" name="iṡļîḑe">
                  <a:extLst>
                    <a:ext uri="{FF2B5EF4-FFF2-40B4-BE49-F238E27FC236}">
                      <a16:creationId xmlns:a16="http://schemas.microsoft.com/office/drawing/2014/main" id="{670FE334-5A35-4020-9FF0-5F9AF0CEAD93}"/>
                    </a:ext>
                  </a:extLst>
                </p:cNvPr>
                <p:cNvSpPr/>
                <p:nvPr/>
              </p:nvSpPr>
              <p:spPr bwMode="auto">
                <a:xfrm>
                  <a:off x="5403453" y="2793157"/>
                  <a:ext cx="904931" cy="632343"/>
                </a:xfrm>
                <a:custGeom>
                  <a:avLst/>
                  <a:gdLst>
                    <a:gd name="T0" fmla="*/ 1664 w 2230"/>
                    <a:gd name="T1" fmla="*/ 1629 h 1629"/>
                    <a:gd name="T2" fmla="*/ 1658 w 2230"/>
                    <a:gd name="T3" fmla="*/ 1629 h 1629"/>
                    <a:gd name="T4" fmla="*/ 1682 w 2230"/>
                    <a:gd name="T5" fmla="*/ 1176 h 1629"/>
                    <a:gd name="T6" fmla="*/ 1983 w 2230"/>
                    <a:gd name="T7" fmla="*/ 1404 h 1629"/>
                    <a:gd name="T8" fmla="*/ 1704 w 2230"/>
                    <a:gd name="T9" fmla="*/ 1416 h 1629"/>
                    <a:gd name="T10" fmla="*/ 1664 w 2230"/>
                    <a:gd name="T11" fmla="*/ 1629 h 1629"/>
                    <a:gd name="T12" fmla="*/ 586 w 2230"/>
                    <a:gd name="T13" fmla="*/ 1629 h 1629"/>
                    <a:gd name="T14" fmla="*/ 580 w 2230"/>
                    <a:gd name="T15" fmla="*/ 1629 h 1629"/>
                    <a:gd name="T16" fmla="*/ 540 w 2230"/>
                    <a:gd name="T17" fmla="*/ 1416 h 1629"/>
                    <a:gd name="T18" fmla="*/ 261 w 2230"/>
                    <a:gd name="T19" fmla="*/ 1404 h 1629"/>
                    <a:gd name="T20" fmla="*/ 562 w 2230"/>
                    <a:gd name="T21" fmla="*/ 1176 h 1629"/>
                    <a:gd name="T22" fmla="*/ 586 w 2230"/>
                    <a:gd name="T23" fmla="*/ 1629 h 1629"/>
                    <a:gd name="T24" fmla="*/ 0 w 2230"/>
                    <a:gd name="T25" fmla="*/ 1182 h 1629"/>
                    <a:gd name="T26" fmla="*/ 33 w 2230"/>
                    <a:gd name="T27" fmla="*/ 558 h 1629"/>
                    <a:gd name="T28" fmla="*/ 884 w 2230"/>
                    <a:gd name="T29" fmla="*/ 0 h 1629"/>
                    <a:gd name="T30" fmla="*/ 2014 w 2230"/>
                    <a:gd name="T31" fmla="*/ 11 h 1629"/>
                    <a:gd name="T32" fmla="*/ 2185 w 2230"/>
                    <a:gd name="T33" fmla="*/ 254 h 1629"/>
                    <a:gd name="T34" fmla="*/ 2230 w 2230"/>
                    <a:gd name="T35" fmla="*/ 1166 h 1629"/>
                    <a:gd name="T36" fmla="*/ 2016 w 2230"/>
                    <a:gd name="T37" fmla="*/ 924 h 1629"/>
                    <a:gd name="T38" fmla="*/ 1583 w 2230"/>
                    <a:gd name="T39" fmla="*/ 569 h 1629"/>
                    <a:gd name="T40" fmla="*/ 1334 w 2230"/>
                    <a:gd name="T41" fmla="*/ 618 h 1629"/>
                    <a:gd name="T42" fmla="*/ 1148 w 2230"/>
                    <a:gd name="T43" fmla="*/ 637 h 1629"/>
                    <a:gd name="T44" fmla="*/ 1123 w 2230"/>
                    <a:gd name="T45" fmla="*/ 636 h 1629"/>
                    <a:gd name="T46" fmla="*/ 1123 w 2230"/>
                    <a:gd name="T47" fmla="*/ 636 h 1629"/>
                    <a:gd name="T48" fmla="*/ 1122 w 2230"/>
                    <a:gd name="T49" fmla="*/ 636 h 1629"/>
                    <a:gd name="T50" fmla="*/ 1121 w 2230"/>
                    <a:gd name="T51" fmla="*/ 636 h 1629"/>
                    <a:gd name="T52" fmla="*/ 1121 w 2230"/>
                    <a:gd name="T53" fmla="*/ 636 h 1629"/>
                    <a:gd name="T54" fmla="*/ 1095 w 2230"/>
                    <a:gd name="T55" fmla="*/ 637 h 1629"/>
                    <a:gd name="T56" fmla="*/ 910 w 2230"/>
                    <a:gd name="T57" fmla="*/ 618 h 1629"/>
                    <a:gd name="T58" fmla="*/ 661 w 2230"/>
                    <a:gd name="T59" fmla="*/ 569 h 1629"/>
                    <a:gd name="T60" fmla="*/ 227 w 2230"/>
                    <a:gd name="T61" fmla="*/ 924 h 1629"/>
                    <a:gd name="T62" fmla="*/ 0 w 2230"/>
                    <a:gd name="T63" fmla="*/ 1182 h 1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30" h="1629">
                      <a:moveTo>
                        <a:pt x="1664" y="1629"/>
                      </a:moveTo>
                      <a:cubicBezTo>
                        <a:pt x="1658" y="1629"/>
                        <a:pt x="1658" y="1629"/>
                        <a:pt x="1658" y="1629"/>
                      </a:cubicBezTo>
                      <a:cubicBezTo>
                        <a:pt x="1682" y="1176"/>
                        <a:pt x="1682" y="1176"/>
                        <a:pt x="1682" y="1176"/>
                      </a:cubicBezTo>
                      <a:cubicBezTo>
                        <a:pt x="1983" y="1404"/>
                        <a:pt x="1983" y="1404"/>
                        <a:pt x="1983" y="1404"/>
                      </a:cubicBezTo>
                      <a:cubicBezTo>
                        <a:pt x="1704" y="1416"/>
                        <a:pt x="1704" y="1416"/>
                        <a:pt x="1704" y="1416"/>
                      </a:cubicBezTo>
                      <a:cubicBezTo>
                        <a:pt x="1664" y="1629"/>
                        <a:pt x="1664" y="1629"/>
                        <a:pt x="1664" y="1629"/>
                      </a:cubicBezTo>
                      <a:moveTo>
                        <a:pt x="586" y="1629"/>
                      </a:moveTo>
                      <a:cubicBezTo>
                        <a:pt x="580" y="1629"/>
                        <a:pt x="580" y="1629"/>
                        <a:pt x="580" y="1629"/>
                      </a:cubicBezTo>
                      <a:cubicBezTo>
                        <a:pt x="540" y="1416"/>
                        <a:pt x="540" y="1416"/>
                        <a:pt x="540" y="1416"/>
                      </a:cubicBezTo>
                      <a:cubicBezTo>
                        <a:pt x="261" y="1404"/>
                        <a:pt x="261" y="1404"/>
                        <a:pt x="261" y="1404"/>
                      </a:cubicBezTo>
                      <a:cubicBezTo>
                        <a:pt x="562" y="1176"/>
                        <a:pt x="562" y="1176"/>
                        <a:pt x="562" y="1176"/>
                      </a:cubicBezTo>
                      <a:cubicBezTo>
                        <a:pt x="586" y="1629"/>
                        <a:pt x="586" y="1629"/>
                        <a:pt x="586" y="1629"/>
                      </a:cubicBezTo>
                      <a:moveTo>
                        <a:pt x="0" y="1182"/>
                      </a:moveTo>
                      <a:cubicBezTo>
                        <a:pt x="33" y="558"/>
                        <a:pt x="33" y="558"/>
                        <a:pt x="33" y="558"/>
                      </a:cubicBezTo>
                      <a:cubicBezTo>
                        <a:pt x="884" y="0"/>
                        <a:pt x="884" y="0"/>
                        <a:pt x="884" y="0"/>
                      </a:cubicBezTo>
                      <a:cubicBezTo>
                        <a:pt x="2014" y="11"/>
                        <a:pt x="2014" y="11"/>
                        <a:pt x="2014" y="11"/>
                      </a:cubicBezTo>
                      <a:cubicBezTo>
                        <a:pt x="2108" y="11"/>
                        <a:pt x="2185" y="120"/>
                        <a:pt x="2185" y="254"/>
                      </a:cubicBezTo>
                      <a:cubicBezTo>
                        <a:pt x="2230" y="1166"/>
                        <a:pt x="2230" y="1166"/>
                        <a:pt x="2230" y="1166"/>
                      </a:cubicBezTo>
                      <a:cubicBezTo>
                        <a:pt x="2016" y="924"/>
                        <a:pt x="2016" y="924"/>
                        <a:pt x="2016" y="924"/>
                      </a:cubicBezTo>
                      <a:cubicBezTo>
                        <a:pt x="2015" y="919"/>
                        <a:pt x="1730" y="569"/>
                        <a:pt x="1583" y="569"/>
                      </a:cubicBezTo>
                      <a:cubicBezTo>
                        <a:pt x="1334" y="618"/>
                        <a:pt x="1334" y="618"/>
                        <a:pt x="1334" y="618"/>
                      </a:cubicBezTo>
                      <a:cubicBezTo>
                        <a:pt x="1272" y="631"/>
                        <a:pt x="1210" y="637"/>
                        <a:pt x="1148" y="637"/>
                      </a:cubicBezTo>
                      <a:cubicBezTo>
                        <a:pt x="1140" y="637"/>
                        <a:pt x="1131" y="637"/>
                        <a:pt x="1123" y="636"/>
                      </a:cubicBezTo>
                      <a:cubicBezTo>
                        <a:pt x="1123" y="636"/>
                        <a:pt x="1123" y="636"/>
                        <a:pt x="1123" y="636"/>
                      </a:cubicBezTo>
                      <a:cubicBezTo>
                        <a:pt x="1122" y="636"/>
                        <a:pt x="1122" y="636"/>
                        <a:pt x="1122" y="636"/>
                      </a:cubicBezTo>
                      <a:cubicBezTo>
                        <a:pt x="1122" y="636"/>
                        <a:pt x="1121" y="636"/>
                        <a:pt x="1121" y="636"/>
                      </a:cubicBezTo>
                      <a:cubicBezTo>
                        <a:pt x="1121" y="636"/>
                        <a:pt x="1121" y="636"/>
                        <a:pt x="1121" y="636"/>
                      </a:cubicBezTo>
                      <a:cubicBezTo>
                        <a:pt x="1113" y="637"/>
                        <a:pt x="1104" y="637"/>
                        <a:pt x="1095" y="637"/>
                      </a:cubicBezTo>
                      <a:cubicBezTo>
                        <a:pt x="1033" y="637"/>
                        <a:pt x="971" y="631"/>
                        <a:pt x="910" y="618"/>
                      </a:cubicBezTo>
                      <a:cubicBezTo>
                        <a:pt x="661" y="569"/>
                        <a:pt x="661" y="569"/>
                        <a:pt x="661" y="569"/>
                      </a:cubicBezTo>
                      <a:cubicBezTo>
                        <a:pt x="514" y="569"/>
                        <a:pt x="229" y="919"/>
                        <a:pt x="227" y="924"/>
                      </a:cubicBezTo>
                      <a:cubicBezTo>
                        <a:pt x="0" y="1182"/>
                        <a:pt x="0" y="1182"/>
                        <a:pt x="0" y="1182"/>
                      </a:cubicBezTo>
                    </a:path>
                  </a:pathLst>
                </a:custGeom>
                <a:solidFill>
                  <a:srgbClr val="D1A1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19" name="iṧľîďê">
                  <a:extLst>
                    <a:ext uri="{FF2B5EF4-FFF2-40B4-BE49-F238E27FC236}">
                      <a16:creationId xmlns:a16="http://schemas.microsoft.com/office/drawing/2014/main" id="{01B73140-51A7-4BE5-A011-A268A5C6785B}"/>
                    </a:ext>
                  </a:extLst>
                </p:cNvPr>
                <p:cNvSpPr/>
                <p:nvPr/>
              </p:nvSpPr>
              <p:spPr bwMode="auto">
                <a:xfrm>
                  <a:off x="5699566" y="3011290"/>
                  <a:ext cx="308877" cy="164212"/>
                </a:xfrm>
                <a:custGeom>
                  <a:avLst/>
                  <a:gdLst>
                    <a:gd name="T0" fmla="*/ 84 w 242"/>
                    <a:gd name="T1" fmla="*/ 0 h 134"/>
                    <a:gd name="T2" fmla="*/ 0 w 242"/>
                    <a:gd name="T3" fmla="*/ 0 h 134"/>
                    <a:gd name="T4" fmla="*/ 22 w 242"/>
                    <a:gd name="T5" fmla="*/ 37 h 134"/>
                    <a:gd name="T6" fmla="*/ 120 w 242"/>
                    <a:gd name="T7" fmla="*/ 134 h 134"/>
                    <a:gd name="T8" fmla="*/ 242 w 242"/>
                    <a:gd name="T9" fmla="*/ 6 h 134"/>
                    <a:gd name="T10" fmla="*/ 84 w 242"/>
                    <a:gd name="T11" fmla="*/ 0 h 134"/>
                    <a:gd name="T12" fmla="*/ 84 w 242"/>
                    <a:gd name="T1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2" h="134">
                      <a:moveTo>
                        <a:pt x="84" y="0"/>
                      </a:moveTo>
                      <a:lnTo>
                        <a:pt x="0" y="0"/>
                      </a:lnTo>
                      <a:lnTo>
                        <a:pt x="22" y="37"/>
                      </a:lnTo>
                      <a:lnTo>
                        <a:pt x="120" y="134"/>
                      </a:lnTo>
                      <a:lnTo>
                        <a:pt x="242" y="6"/>
                      </a:lnTo>
                      <a:lnTo>
                        <a:pt x="84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0" name="ïṥľiďe">
                  <a:extLst>
                    <a:ext uri="{FF2B5EF4-FFF2-40B4-BE49-F238E27FC236}">
                      <a16:creationId xmlns:a16="http://schemas.microsoft.com/office/drawing/2014/main" id="{9E3511E1-D217-4070-9388-7FD05E2B8B03}"/>
                    </a:ext>
                  </a:extLst>
                </p:cNvPr>
                <p:cNvSpPr/>
                <p:nvPr/>
              </p:nvSpPr>
              <p:spPr bwMode="auto">
                <a:xfrm>
                  <a:off x="5667658" y="2863008"/>
                  <a:ext cx="393115" cy="187497"/>
                </a:xfrm>
                <a:custGeom>
                  <a:avLst/>
                  <a:gdLst>
                    <a:gd name="T0" fmla="*/ 649 w 971"/>
                    <a:gd name="T1" fmla="*/ 0 h 481"/>
                    <a:gd name="T2" fmla="*/ 304 w 971"/>
                    <a:gd name="T3" fmla="*/ 0 h 481"/>
                    <a:gd name="T4" fmla="*/ 0 w 971"/>
                    <a:gd name="T5" fmla="*/ 399 h 481"/>
                    <a:gd name="T6" fmla="*/ 490 w 971"/>
                    <a:gd name="T7" fmla="*/ 481 h 481"/>
                    <a:gd name="T8" fmla="*/ 971 w 971"/>
                    <a:gd name="T9" fmla="*/ 399 h 481"/>
                    <a:gd name="T10" fmla="*/ 649 w 971"/>
                    <a:gd name="T11" fmla="*/ 0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71" h="481">
                      <a:moveTo>
                        <a:pt x="649" y="0"/>
                      </a:moveTo>
                      <a:cubicBezTo>
                        <a:pt x="304" y="0"/>
                        <a:pt x="304" y="0"/>
                        <a:pt x="304" y="0"/>
                      </a:cubicBezTo>
                      <a:cubicBezTo>
                        <a:pt x="304" y="0"/>
                        <a:pt x="417" y="334"/>
                        <a:pt x="0" y="399"/>
                      </a:cubicBezTo>
                      <a:cubicBezTo>
                        <a:pt x="490" y="481"/>
                        <a:pt x="490" y="481"/>
                        <a:pt x="490" y="481"/>
                      </a:cubicBezTo>
                      <a:cubicBezTo>
                        <a:pt x="971" y="399"/>
                        <a:pt x="971" y="399"/>
                        <a:pt x="971" y="399"/>
                      </a:cubicBezTo>
                      <a:cubicBezTo>
                        <a:pt x="607" y="376"/>
                        <a:pt x="649" y="0"/>
                        <a:pt x="64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1" name="ï$ḻîdé">
                  <a:extLst>
                    <a:ext uri="{FF2B5EF4-FFF2-40B4-BE49-F238E27FC236}">
                      <a16:creationId xmlns:a16="http://schemas.microsoft.com/office/drawing/2014/main" id="{663BDF60-3117-4FF6-A5D0-BBA91DA2621E}"/>
                    </a:ext>
                  </a:extLst>
                </p:cNvPr>
                <p:cNvSpPr/>
                <p:nvPr/>
              </p:nvSpPr>
              <p:spPr bwMode="auto">
                <a:xfrm>
                  <a:off x="5661276" y="2391203"/>
                  <a:ext cx="395668" cy="491414"/>
                </a:xfrm>
                <a:prstGeom prst="ellipse">
                  <a:avLst/>
                </a:prstGeom>
                <a:solidFill>
                  <a:srgbClr val="F3D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2" name="iṥ1îďè">
                  <a:extLst>
                    <a:ext uri="{FF2B5EF4-FFF2-40B4-BE49-F238E27FC236}">
                      <a16:creationId xmlns:a16="http://schemas.microsoft.com/office/drawing/2014/main" id="{844A8D08-D008-4051-B46A-98DA226F760F}"/>
                    </a:ext>
                  </a:extLst>
                </p:cNvPr>
                <p:cNvSpPr/>
                <p:nvPr/>
              </p:nvSpPr>
              <p:spPr bwMode="auto">
                <a:xfrm>
                  <a:off x="5658723" y="2392428"/>
                  <a:ext cx="199110" cy="490189"/>
                </a:xfrm>
                <a:custGeom>
                  <a:avLst/>
                  <a:gdLst>
                    <a:gd name="T0" fmla="*/ 489 w 491"/>
                    <a:gd name="T1" fmla="*/ 0 h 1261"/>
                    <a:gd name="T2" fmla="*/ 491 w 491"/>
                    <a:gd name="T3" fmla="*/ 1261 h 1261"/>
                    <a:gd name="T4" fmla="*/ 0 w 491"/>
                    <a:gd name="T5" fmla="*/ 633 h 1261"/>
                    <a:gd name="T6" fmla="*/ 489 w 491"/>
                    <a:gd name="T7" fmla="*/ 0 h 1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1" h="1261">
                      <a:moveTo>
                        <a:pt x="489" y="0"/>
                      </a:moveTo>
                      <a:cubicBezTo>
                        <a:pt x="491" y="1261"/>
                        <a:pt x="491" y="1261"/>
                        <a:pt x="491" y="1261"/>
                      </a:cubicBezTo>
                      <a:cubicBezTo>
                        <a:pt x="221" y="1261"/>
                        <a:pt x="0" y="983"/>
                        <a:pt x="0" y="633"/>
                      </a:cubicBezTo>
                      <a:cubicBezTo>
                        <a:pt x="0" y="284"/>
                        <a:pt x="219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3" name="í$ḻïḑe">
                  <a:extLst>
                    <a:ext uri="{FF2B5EF4-FFF2-40B4-BE49-F238E27FC236}">
                      <a16:creationId xmlns:a16="http://schemas.microsoft.com/office/drawing/2014/main" id="{E1E1C2EF-214C-4D92-B1FA-C3EE839A1C26}"/>
                    </a:ext>
                  </a:extLst>
                </p:cNvPr>
                <p:cNvSpPr/>
                <p:nvPr/>
              </p:nvSpPr>
              <p:spPr bwMode="auto">
                <a:xfrm>
                  <a:off x="5722541" y="2619140"/>
                  <a:ext cx="91897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4" name="išļiḑe">
                  <a:extLst>
                    <a:ext uri="{FF2B5EF4-FFF2-40B4-BE49-F238E27FC236}">
                      <a16:creationId xmlns:a16="http://schemas.microsoft.com/office/drawing/2014/main" id="{409527B0-7E51-4C21-87B4-7DCA45D38EA8}"/>
                    </a:ext>
                  </a:extLst>
                </p:cNvPr>
                <p:cNvSpPr/>
                <p:nvPr/>
              </p:nvSpPr>
              <p:spPr bwMode="auto">
                <a:xfrm>
                  <a:off x="5750619" y="2627719"/>
                  <a:ext cx="35738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5" name="iŝļîḍé">
                  <a:extLst>
                    <a:ext uri="{FF2B5EF4-FFF2-40B4-BE49-F238E27FC236}">
                      <a16:creationId xmlns:a16="http://schemas.microsoft.com/office/drawing/2014/main" id="{3065CDCE-913A-4297-B96B-6BEC280A3B1B}"/>
                    </a:ext>
                  </a:extLst>
                </p:cNvPr>
                <p:cNvSpPr/>
                <p:nvPr/>
              </p:nvSpPr>
              <p:spPr bwMode="auto">
                <a:xfrm>
                  <a:off x="5728922" y="2651002"/>
                  <a:ext cx="81687" cy="22059"/>
                </a:xfrm>
                <a:custGeom>
                  <a:avLst/>
                  <a:gdLst>
                    <a:gd name="T0" fmla="*/ 108 w 200"/>
                    <a:gd name="T1" fmla="*/ 49 h 57"/>
                    <a:gd name="T2" fmla="*/ 200 w 200"/>
                    <a:gd name="T3" fmla="*/ 0 h 57"/>
                    <a:gd name="T4" fmla="*/ 110 w 200"/>
                    <a:gd name="T5" fmla="*/ 52 h 57"/>
                    <a:gd name="T6" fmla="*/ 0 w 200"/>
                    <a:gd name="T7" fmla="*/ 27 h 57"/>
                    <a:gd name="T8" fmla="*/ 108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108" y="49"/>
                      </a:moveTo>
                      <a:cubicBezTo>
                        <a:pt x="150" y="44"/>
                        <a:pt x="178" y="16"/>
                        <a:pt x="200" y="0"/>
                      </a:cubicBezTo>
                      <a:cubicBezTo>
                        <a:pt x="179" y="18"/>
                        <a:pt x="151" y="47"/>
                        <a:pt x="110" y="52"/>
                      </a:cubicBezTo>
                      <a:cubicBezTo>
                        <a:pt x="70" y="57"/>
                        <a:pt x="34" y="38"/>
                        <a:pt x="0" y="27"/>
                      </a:cubicBezTo>
                      <a:cubicBezTo>
                        <a:pt x="33" y="36"/>
                        <a:pt x="68" y="54"/>
                        <a:pt x="108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6" name="í$ḻîďé">
                  <a:extLst>
                    <a:ext uri="{FF2B5EF4-FFF2-40B4-BE49-F238E27FC236}">
                      <a16:creationId xmlns:a16="http://schemas.microsoft.com/office/drawing/2014/main" id="{4B578D61-C6B0-4821-B79A-2D3B7FAD9EE9}"/>
                    </a:ext>
                  </a:extLst>
                </p:cNvPr>
                <p:cNvSpPr/>
                <p:nvPr/>
              </p:nvSpPr>
              <p:spPr bwMode="auto">
                <a:xfrm>
                  <a:off x="5698290" y="2605660"/>
                  <a:ext cx="114872" cy="41666"/>
                </a:xfrm>
                <a:custGeom>
                  <a:avLst/>
                  <a:gdLst>
                    <a:gd name="T0" fmla="*/ 21 w 282"/>
                    <a:gd name="T1" fmla="*/ 34 h 106"/>
                    <a:gd name="T2" fmla="*/ 71 w 282"/>
                    <a:gd name="T3" fmla="*/ 35 h 106"/>
                    <a:gd name="T4" fmla="*/ 104 w 282"/>
                    <a:gd name="T5" fmla="*/ 24 h 106"/>
                    <a:gd name="T6" fmla="*/ 104 w 282"/>
                    <a:gd name="T7" fmla="*/ 24 h 106"/>
                    <a:gd name="T8" fmla="*/ 149 w 282"/>
                    <a:gd name="T9" fmla="*/ 9 h 106"/>
                    <a:gd name="T10" fmla="*/ 282 w 282"/>
                    <a:gd name="T11" fmla="*/ 90 h 106"/>
                    <a:gd name="T12" fmla="*/ 237 w 282"/>
                    <a:gd name="T13" fmla="*/ 47 h 106"/>
                    <a:gd name="T14" fmla="*/ 156 w 282"/>
                    <a:gd name="T15" fmla="*/ 30 h 106"/>
                    <a:gd name="T16" fmla="*/ 44 w 282"/>
                    <a:gd name="T17" fmla="*/ 106 h 106"/>
                    <a:gd name="T18" fmla="*/ 72 w 282"/>
                    <a:gd name="T19" fmla="*/ 55 h 106"/>
                    <a:gd name="T20" fmla="*/ 33 w 282"/>
                    <a:gd name="T21" fmla="*/ 54 h 106"/>
                    <a:gd name="T22" fmla="*/ 0 w 282"/>
                    <a:gd name="T23" fmla="*/ 31 h 106"/>
                    <a:gd name="T24" fmla="*/ 21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1" y="34"/>
                      </a:moveTo>
                      <a:cubicBezTo>
                        <a:pt x="36" y="36"/>
                        <a:pt x="53" y="38"/>
                        <a:pt x="71" y="35"/>
                      </a:cubicBezTo>
                      <a:cubicBezTo>
                        <a:pt x="90" y="31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17" y="17"/>
                        <a:pt x="132" y="12"/>
                        <a:pt x="149" y="9"/>
                      </a:cubicBezTo>
                      <a:cubicBezTo>
                        <a:pt x="209" y="0"/>
                        <a:pt x="270" y="67"/>
                        <a:pt x="282" y="90"/>
                      </a:cubicBezTo>
                      <a:cubicBezTo>
                        <a:pt x="282" y="90"/>
                        <a:pt x="262" y="60"/>
                        <a:pt x="237" y="47"/>
                      </a:cubicBezTo>
                      <a:cubicBezTo>
                        <a:pt x="212" y="33"/>
                        <a:pt x="187" y="25"/>
                        <a:pt x="156" y="30"/>
                      </a:cubicBezTo>
                      <a:cubicBezTo>
                        <a:pt x="97" y="39"/>
                        <a:pt x="57" y="84"/>
                        <a:pt x="44" y="106"/>
                      </a:cubicBezTo>
                      <a:cubicBezTo>
                        <a:pt x="46" y="99"/>
                        <a:pt x="64" y="69"/>
                        <a:pt x="72" y="55"/>
                      </a:cubicBezTo>
                      <a:cubicBezTo>
                        <a:pt x="69" y="56"/>
                        <a:pt x="51" y="61"/>
                        <a:pt x="33" y="54"/>
                      </a:cubicBezTo>
                      <a:cubicBezTo>
                        <a:pt x="12" y="45"/>
                        <a:pt x="0" y="31"/>
                        <a:pt x="0" y="31"/>
                      </a:cubicBezTo>
                      <a:cubicBezTo>
                        <a:pt x="0" y="31"/>
                        <a:pt x="6" y="33"/>
                        <a:pt x="21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7" name="iṡľïḍe">
                  <a:extLst>
                    <a:ext uri="{FF2B5EF4-FFF2-40B4-BE49-F238E27FC236}">
                      <a16:creationId xmlns:a16="http://schemas.microsoft.com/office/drawing/2014/main" id="{11C82444-3EE3-4E8A-9A1C-F794D9C75EEA}"/>
                    </a:ext>
                  </a:extLst>
                </p:cNvPr>
                <p:cNvSpPr/>
                <p:nvPr/>
              </p:nvSpPr>
              <p:spPr bwMode="auto">
                <a:xfrm>
                  <a:off x="5910164" y="2619140"/>
                  <a:ext cx="93173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8" name="iṥḻiḍé">
                  <a:extLst>
                    <a:ext uri="{FF2B5EF4-FFF2-40B4-BE49-F238E27FC236}">
                      <a16:creationId xmlns:a16="http://schemas.microsoft.com/office/drawing/2014/main" id="{F5C03B0C-0071-44DA-BE70-606A711DB7E1}"/>
                    </a:ext>
                  </a:extLst>
                </p:cNvPr>
                <p:cNvSpPr/>
                <p:nvPr/>
              </p:nvSpPr>
              <p:spPr bwMode="auto">
                <a:xfrm>
                  <a:off x="5939519" y="2627719"/>
                  <a:ext cx="34462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9" name="ï$1iďe">
                  <a:extLst>
                    <a:ext uri="{FF2B5EF4-FFF2-40B4-BE49-F238E27FC236}">
                      <a16:creationId xmlns:a16="http://schemas.microsoft.com/office/drawing/2014/main" id="{C226EA71-0501-4D97-8EEF-B094FCC714B8}"/>
                    </a:ext>
                  </a:extLst>
                </p:cNvPr>
                <p:cNvSpPr/>
                <p:nvPr/>
              </p:nvSpPr>
              <p:spPr bwMode="auto">
                <a:xfrm>
                  <a:off x="5915269" y="2651002"/>
                  <a:ext cx="80410" cy="22059"/>
                </a:xfrm>
                <a:custGeom>
                  <a:avLst/>
                  <a:gdLst>
                    <a:gd name="T0" fmla="*/ 92 w 200"/>
                    <a:gd name="T1" fmla="*/ 49 h 57"/>
                    <a:gd name="T2" fmla="*/ 0 w 200"/>
                    <a:gd name="T3" fmla="*/ 0 h 57"/>
                    <a:gd name="T4" fmla="*/ 90 w 200"/>
                    <a:gd name="T5" fmla="*/ 52 h 57"/>
                    <a:gd name="T6" fmla="*/ 200 w 200"/>
                    <a:gd name="T7" fmla="*/ 27 h 57"/>
                    <a:gd name="T8" fmla="*/ 92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92" y="49"/>
                      </a:moveTo>
                      <a:cubicBezTo>
                        <a:pt x="50" y="44"/>
                        <a:pt x="21" y="16"/>
                        <a:pt x="0" y="0"/>
                      </a:cubicBezTo>
                      <a:cubicBezTo>
                        <a:pt x="20" y="18"/>
                        <a:pt x="48" y="47"/>
                        <a:pt x="90" y="52"/>
                      </a:cubicBezTo>
                      <a:cubicBezTo>
                        <a:pt x="130" y="57"/>
                        <a:pt x="166" y="38"/>
                        <a:pt x="200" y="27"/>
                      </a:cubicBezTo>
                      <a:cubicBezTo>
                        <a:pt x="167" y="36"/>
                        <a:pt x="132" y="54"/>
                        <a:pt x="92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0" name="íŝḷïḑè">
                  <a:extLst>
                    <a:ext uri="{FF2B5EF4-FFF2-40B4-BE49-F238E27FC236}">
                      <a16:creationId xmlns:a16="http://schemas.microsoft.com/office/drawing/2014/main" id="{858CF558-D9DB-43BC-9971-CE150D975E8E}"/>
                    </a:ext>
                  </a:extLst>
                </p:cNvPr>
                <p:cNvSpPr/>
                <p:nvPr/>
              </p:nvSpPr>
              <p:spPr bwMode="auto">
                <a:xfrm>
                  <a:off x="5912716" y="2605660"/>
                  <a:ext cx="113595" cy="41666"/>
                </a:xfrm>
                <a:custGeom>
                  <a:avLst/>
                  <a:gdLst>
                    <a:gd name="T0" fmla="*/ 260 w 282"/>
                    <a:gd name="T1" fmla="*/ 34 h 106"/>
                    <a:gd name="T2" fmla="*/ 210 w 282"/>
                    <a:gd name="T3" fmla="*/ 35 h 106"/>
                    <a:gd name="T4" fmla="*/ 178 w 282"/>
                    <a:gd name="T5" fmla="*/ 24 h 106"/>
                    <a:gd name="T6" fmla="*/ 178 w 282"/>
                    <a:gd name="T7" fmla="*/ 24 h 106"/>
                    <a:gd name="T8" fmla="*/ 133 w 282"/>
                    <a:gd name="T9" fmla="*/ 9 h 106"/>
                    <a:gd name="T10" fmla="*/ 0 w 282"/>
                    <a:gd name="T11" fmla="*/ 90 h 106"/>
                    <a:gd name="T12" fmla="*/ 45 w 282"/>
                    <a:gd name="T13" fmla="*/ 47 h 106"/>
                    <a:gd name="T14" fmla="*/ 125 w 282"/>
                    <a:gd name="T15" fmla="*/ 30 h 106"/>
                    <a:gd name="T16" fmla="*/ 237 w 282"/>
                    <a:gd name="T17" fmla="*/ 106 h 106"/>
                    <a:gd name="T18" fmla="*/ 210 w 282"/>
                    <a:gd name="T19" fmla="*/ 55 h 106"/>
                    <a:gd name="T20" fmla="*/ 249 w 282"/>
                    <a:gd name="T21" fmla="*/ 54 h 106"/>
                    <a:gd name="T22" fmla="*/ 282 w 282"/>
                    <a:gd name="T23" fmla="*/ 31 h 106"/>
                    <a:gd name="T24" fmla="*/ 260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60" y="34"/>
                      </a:moveTo>
                      <a:cubicBezTo>
                        <a:pt x="246" y="36"/>
                        <a:pt x="229" y="38"/>
                        <a:pt x="210" y="35"/>
                      </a:cubicBezTo>
                      <a:cubicBezTo>
                        <a:pt x="192" y="31"/>
                        <a:pt x="178" y="24"/>
                        <a:pt x="178" y="24"/>
                      </a:cubicBezTo>
                      <a:cubicBezTo>
                        <a:pt x="178" y="24"/>
                        <a:pt x="178" y="24"/>
                        <a:pt x="178" y="24"/>
                      </a:cubicBezTo>
                      <a:cubicBezTo>
                        <a:pt x="165" y="17"/>
                        <a:pt x="150" y="12"/>
                        <a:pt x="133" y="9"/>
                      </a:cubicBezTo>
                      <a:cubicBezTo>
                        <a:pt x="73" y="0"/>
                        <a:pt x="11" y="67"/>
                        <a:pt x="0" y="90"/>
                      </a:cubicBezTo>
                      <a:cubicBezTo>
                        <a:pt x="0" y="90"/>
                        <a:pt x="20" y="60"/>
                        <a:pt x="45" y="47"/>
                      </a:cubicBezTo>
                      <a:cubicBezTo>
                        <a:pt x="70" y="33"/>
                        <a:pt x="95" y="25"/>
                        <a:pt x="125" y="30"/>
                      </a:cubicBezTo>
                      <a:cubicBezTo>
                        <a:pt x="185" y="39"/>
                        <a:pt x="224" y="84"/>
                        <a:pt x="237" y="106"/>
                      </a:cubicBezTo>
                      <a:cubicBezTo>
                        <a:pt x="235" y="99"/>
                        <a:pt x="218" y="69"/>
                        <a:pt x="210" y="55"/>
                      </a:cubicBezTo>
                      <a:cubicBezTo>
                        <a:pt x="213" y="56"/>
                        <a:pt x="230" y="61"/>
                        <a:pt x="249" y="54"/>
                      </a:cubicBezTo>
                      <a:cubicBezTo>
                        <a:pt x="270" y="45"/>
                        <a:pt x="282" y="31"/>
                        <a:pt x="282" y="31"/>
                      </a:cubicBezTo>
                      <a:cubicBezTo>
                        <a:pt x="282" y="31"/>
                        <a:pt x="275" y="33"/>
                        <a:pt x="260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1" name="iṥlíḋé">
                  <a:extLst>
                    <a:ext uri="{FF2B5EF4-FFF2-40B4-BE49-F238E27FC236}">
                      <a16:creationId xmlns:a16="http://schemas.microsoft.com/office/drawing/2014/main" id="{CE955986-E723-4780-A63A-E95C796A86F2}"/>
                    </a:ext>
                  </a:extLst>
                </p:cNvPr>
                <p:cNvSpPr/>
                <p:nvPr/>
              </p:nvSpPr>
              <p:spPr bwMode="auto">
                <a:xfrm>
                  <a:off x="5799121" y="2791931"/>
                  <a:ext cx="116148" cy="49018"/>
                </a:xfrm>
                <a:custGeom>
                  <a:avLst/>
                  <a:gdLst>
                    <a:gd name="T0" fmla="*/ 143 w 287"/>
                    <a:gd name="T1" fmla="*/ 129 h 129"/>
                    <a:gd name="T2" fmla="*/ 287 w 287"/>
                    <a:gd name="T3" fmla="*/ 0 h 129"/>
                    <a:gd name="T4" fmla="*/ 0 w 287"/>
                    <a:gd name="T5" fmla="*/ 0 h 129"/>
                    <a:gd name="T6" fmla="*/ 143 w 287"/>
                    <a:gd name="T7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7" h="129">
                      <a:moveTo>
                        <a:pt x="143" y="129"/>
                      </a:moveTo>
                      <a:cubicBezTo>
                        <a:pt x="197" y="128"/>
                        <a:pt x="263" y="83"/>
                        <a:pt x="28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5" y="81"/>
                        <a:pt x="91" y="128"/>
                        <a:pt x="143" y="1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2" name="íŝlíḓe">
                  <a:extLst>
                    <a:ext uri="{FF2B5EF4-FFF2-40B4-BE49-F238E27FC236}">
                      <a16:creationId xmlns:a16="http://schemas.microsoft.com/office/drawing/2014/main" id="{911CA125-D1E5-4ECB-A9DA-48AD9A5AD572}"/>
                    </a:ext>
                  </a:extLst>
                </p:cNvPr>
                <p:cNvSpPr/>
                <p:nvPr/>
              </p:nvSpPr>
              <p:spPr bwMode="auto">
                <a:xfrm>
                  <a:off x="5794016" y="2787029"/>
                  <a:ext cx="126359" cy="57597"/>
                </a:xfrm>
                <a:custGeom>
                  <a:avLst/>
                  <a:gdLst>
                    <a:gd name="T0" fmla="*/ 156 w 313"/>
                    <a:gd name="T1" fmla="*/ 140 h 150"/>
                    <a:gd name="T2" fmla="*/ 13 w 313"/>
                    <a:gd name="T3" fmla="*/ 11 h 150"/>
                    <a:gd name="T4" fmla="*/ 300 w 313"/>
                    <a:gd name="T5" fmla="*/ 11 h 150"/>
                    <a:gd name="T6" fmla="*/ 156 w 313"/>
                    <a:gd name="T7" fmla="*/ 140 h 150"/>
                    <a:gd name="T8" fmla="*/ 312 w 313"/>
                    <a:gd name="T9" fmla="*/ 2 h 150"/>
                    <a:gd name="T10" fmla="*/ 307 w 313"/>
                    <a:gd name="T11" fmla="*/ 0 h 150"/>
                    <a:gd name="T12" fmla="*/ 6 w 313"/>
                    <a:gd name="T13" fmla="*/ 0 h 150"/>
                    <a:gd name="T14" fmla="*/ 1 w 313"/>
                    <a:gd name="T15" fmla="*/ 2 h 150"/>
                    <a:gd name="T16" fmla="*/ 0 w 313"/>
                    <a:gd name="T17" fmla="*/ 7 h 150"/>
                    <a:gd name="T18" fmla="*/ 156 w 313"/>
                    <a:gd name="T19" fmla="*/ 150 h 150"/>
                    <a:gd name="T20" fmla="*/ 312 w 313"/>
                    <a:gd name="T21" fmla="*/ 7 h 150"/>
                    <a:gd name="T22" fmla="*/ 312 w 313"/>
                    <a:gd name="T23" fmla="*/ 2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3" h="150">
                      <a:moveTo>
                        <a:pt x="156" y="140"/>
                      </a:moveTo>
                      <a:cubicBezTo>
                        <a:pt x="104" y="139"/>
                        <a:pt x="38" y="94"/>
                        <a:pt x="13" y="11"/>
                      </a:cubicBezTo>
                      <a:cubicBezTo>
                        <a:pt x="300" y="11"/>
                        <a:pt x="300" y="11"/>
                        <a:pt x="300" y="11"/>
                      </a:cubicBezTo>
                      <a:cubicBezTo>
                        <a:pt x="276" y="95"/>
                        <a:pt x="210" y="139"/>
                        <a:pt x="156" y="140"/>
                      </a:cubicBezTo>
                      <a:close/>
                      <a:moveTo>
                        <a:pt x="312" y="2"/>
                      </a:moveTo>
                      <a:cubicBezTo>
                        <a:pt x="311" y="1"/>
                        <a:pt x="309" y="0"/>
                        <a:pt x="30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1"/>
                        <a:pt x="1" y="2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25" y="99"/>
                        <a:pt x="99" y="150"/>
                        <a:pt x="156" y="150"/>
                      </a:cubicBezTo>
                      <a:cubicBezTo>
                        <a:pt x="215" y="149"/>
                        <a:pt x="288" y="100"/>
                        <a:pt x="312" y="7"/>
                      </a:cubicBezTo>
                      <a:cubicBezTo>
                        <a:pt x="313" y="5"/>
                        <a:pt x="313" y="3"/>
                        <a:pt x="312" y="2"/>
                      </a:cubicBezTo>
                      <a:close/>
                    </a:path>
                  </a:pathLst>
                </a:custGeom>
                <a:solidFill>
                  <a:srgbClr val="E038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3" name="ïsľîdê">
                  <a:extLst>
                    <a:ext uri="{FF2B5EF4-FFF2-40B4-BE49-F238E27FC236}">
                      <a16:creationId xmlns:a16="http://schemas.microsoft.com/office/drawing/2014/main" id="{35CAEE71-995F-4BB6-BF42-F4132F7CDBC7}"/>
                    </a:ext>
                  </a:extLst>
                </p:cNvPr>
                <p:cNvSpPr/>
                <p:nvPr/>
              </p:nvSpPr>
              <p:spPr bwMode="auto">
                <a:xfrm>
                  <a:off x="5802951" y="2801735"/>
                  <a:ext cx="108490" cy="29411"/>
                </a:xfrm>
                <a:custGeom>
                  <a:avLst/>
                  <a:gdLst>
                    <a:gd name="T0" fmla="*/ 267 w 267"/>
                    <a:gd name="T1" fmla="*/ 0 h 74"/>
                    <a:gd name="T2" fmla="*/ 0 w 267"/>
                    <a:gd name="T3" fmla="*/ 0 h 74"/>
                    <a:gd name="T4" fmla="*/ 60 w 267"/>
                    <a:gd name="T5" fmla="*/ 74 h 74"/>
                    <a:gd name="T6" fmla="*/ 207 w 267"/>
                    <a:gd name="T7" fmla="*/ 74 h 74"/>
                    <a:gd name="T8" fmla="*/ 267 w 267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7" h="74">
                      <a:moveTo>
                        <a:pt x="26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32"/>
                        <a:pt x="40" y="58"/>
                        <a:pt x="60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31" y="58"/>
                        <a:pt x="254" y="32"/>
                        <a:pt x="267" y="0"/>
                      </a:cubicBezTo>
                      <a:close/>
                    </a:path>
                  </a:pathLst>
                </a:custGeom>
                <a:solidFill>
                  <a:srgbClr val="F199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4" name="iSlïḓe">
                  <a:extLst>
                    <a:ext uri="{FF2B5EF4-FFF2-40B4-BE49-F238E27FC236}">
                      <a16:creationId xmlns:a16="http://schemas.microsoft.com/office/drawing/2014/main" id="{CAFCD96D-8CFC-4275-ACC9-F0838092D588}"/>
                    </a:ext>
                  </a:extLst>
                </p:cNvPr>
                <p:cNvSpPr/>
                <p:nvPr/>
              </p:nvSpPr>
              <p:spPr bwMode="auto">
                <a:xfrm>
                  <a:off x="5585971" y="2209833"/>
                  <a:ext cx="583292" cy="763468"/>
                </a:xfrm>
                <a:custGeom>
                  <a:avLst/>
                  <a:gdLst>
                    <a:gd name="T0" fmla="*/ 886 w 1435"/>
                    <a:gd name="T1" fmla="*/ 648 h 1966"/>
                    <a:gd name="T2" fmla="*/ 321 w 1435"/>
                    <a:gd name="T3" fmla="*/ 843 h 1966"/>
                    <a:gd name="T4" fmla="*/ 187 w 1435"/>
                    <a:gd name="T5" fmla="*/ 1035 h 1966"/>
                    <a:gd name="T6" fmla="*/ 255 w 1435"/>
                    <a:gd name="T7" fmla="*/ 1438 h 1966"/>
                    <a:gd name="T8" fmla="*/ 237 w 1435"/>
                    <a:gd name="T9" fmla="*/ 1942 h 1966"/>
                    <a:gd name="T10" fmla="*/ 183 w 1435"/>
                    <a:gd name="T11" fmla="*/ 1529 h 1966"/>
                    <a:gd name="T12" fmla="*/ 0 w 1435"/>
                    <a:gd name="T13" fmla="*/ 983 h 1966"/>
                    <a:gd name="T14" fmla="*/ 258 w 1435"/>
                    <a:gd name="T15" fmla="*/ 290 h 1966"/>
                    <a:gd name="T16" fmla="*/ 1029 w 1435"/>
                    <a:gd name="T17" fmla="*/ 237 h 1966"/>
                    <a:gd name="T18" fmla="*/ 1365 w 1435"/>
                    <a:gd name="T19" fmla="*/ 682 h 1966"/>
                    <a:gd name="T20" fmla="*/ 1277 w 1435"/>
                    <a:gd name="T21" fmla="*/ 1180 h 1966"/>
                    <a:gd name="T22" fmla="*/ 1118 w 1435"/>
                    <a:gd name="T23" fmla="*/ 1623 h 1966"/>
                    <a:gd name="T24" fmla="*/ 1208 w 1435"/>
                    <a:gd name="T25" fmla="*/ 1966 h 1966"/>
                    <a:gd name="T26" fmla="*/ 1043 w 1435"/>
                    <a:gd name="T27" fmla="*/ 1511 h 1966"/>
                    <a:gd name="T28" fmla="*/ 1162 w 1435"/>
                    <a:gd name="T29" fmla="*/ 1084 h 1966"/>
                    <a:gd name="T30" fmla="*/ 886 w 1435"/>
                    <a:gd name="T31" fmla="*/ 648 h 1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35" h="1966">
                      <a:moveTo>
                        <a:pt x="886" y="648"/>
                      </a:moveTo>
                      <a:cubicBezTo>
                        <a:pt x="886" y="648"/>
                        <a:pt x="523" y="823"/>
                        <a:pt x="321" y="843"/>
                      </a:cubicBezTo>
                      <a:cubicBezTo>
                        <a:pt x="321" y="843"/>
                        <a:pt x="175" y="866"/>
                        <a:pt x="187" y="1035"/>
                      </a:cubicBezTo>
                      <a:cubicBezTo>
                        <a:pt x="200" y="1204"/>
                        <a:pt x="245" y="1411"/>
                        <a:pt x="255" y="1438"/>
                      </a:cubicBezTo>
                      <a:cubicBezTo>
                        <a:pt x="271" y="1481"/>
                        <a:pt x="335" y="1826"/>
                        <a:pt x="237" y="1942"/>
                      </a:cubicBezTo>
                      <a:cubicBezTo>
                        <a:pt x="237" y="1942"/>
                        <a:pt x="284" y="1623"/>
                        <a:pt x="183" y="1529"/>
                      </a:cubicBezTo>
                      <a:cubicBezTo>
                        <a:pt x="183" y="1529"/>
                        <a:pt x="17" y="1268"/>
                        <a:pt x="0" y="983"/>
                      </a:cubicBezTo>
                      <a:cubicBezTo>
                        <a:pt x="0" y="983"/>
                        <a:pt x="1" y="506"/>
                        <a:pt x="258" y="290"/>
                      </a:cubicBezTo>
                      <a:cubicBezTo>
                        <a:pt x="258" y="290"/>
                        <a:pt x="579" y="0"/>
                        <a:pt x="1029" y="237"/>
                      </a:cubicBezTo>
                      <a:cubicBezTo>
                        <a:pt x="1029" y="237"/>
                        <a:pt x="1263" y="328"/>
                        <a:pt x="1365" y="682"/>
                      </a:cubicBezTo>
                      <a:cubicBezTo>
                        <a:pt x="1365" y="682"/>
                        <a:pt x="1435" y="829"/>
                        <a:pt x="1277" y="1180"/>
                      </a:cubicBezTo>
                      <a:cubicBezTo>
                        <a:pt x="1120" y="1531"/>
                        <a:pt x="1132" y="1562"/>
                        <a:pt x="1118" y="1623"/>
                      </a:cubicBezTo>
                      <a:cubicBezTo>
                        <a:pt x="1118" y="1623"/>
                        <a:pt x="1091" y="1837"/>
                        <a:pt x="1208" y="1966"/>
                      </a:cubicBezTo>
                      <a:cubicBezTo>
                        <a:pt x="1208" y="1966"/>
                        <a:pt x="934" y="1683"/>
                        <a:pt x="1043" y="1511"/>
                      </a:cubicBezTo>
                      <a:cubicBezTo>
                        <a:pt x="1152" y="1339"/>
                        <a:pt x="1167" y="1123"/>
                        <a:pt x="1162" y="1084"/>
                      </a:cubicBezTo>
                      <a:cubicBezTo>
                        <a:pt x="1162" y="1084"/>
                        <a:pt x="1133" y="686"/>
                        <a:pt x="886" y="648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5" name="îslïdè">
                  <a:extLst>
                    <a:ext uri="{FF2B5EF4-FFF2-40B4-BE49-F238E27FC236}">
                      <a16:creationId xmlns:a16="http://schemas.microsoft.com/office/drawing/2014/main" id="{E8986267-7D29-4EED-991D-F54B44A8E05B}"/>
                    </a:ext>
                  </a:extLst>
                </p:cNvPr>
                <p:cNvSpPr/>
                <p:nvPr/>
              </p:nvSpPr>
              <p:spPr bwMode="auto">
                <a:xfrm>
                  <a:off x="5644683" y="2570121"/>
                  <a:ext cx="428853" cy="140929"/>
                </a:xfrm>
                <a:custGeom>
                  <a:avLst/>
                  <a:gdLst>
                    <a:gd name="T0" fmla="*/ 246 w 1058"/>
                    <a:gd name="T1" fmla="*/ 22 h 362"/>
                    <a:gd name="T2" fmla="*/ 146 w 1058"/>
                    <a:gd name="T3" fmla="*/ 36 h 362"/>
                    <a:gd name="T4" fmla="*/ 76 w 1058"/>
                    <a:gd name="T5" fmla="*/ 116 h 362"/>
                    <a:gd name="T6" fmla="*/ 96 w 1058"/>
                    <a:gd name="T7" fmla="*/ 249 h 362"/>
                    <a:gd name="T8" fmla="*/ 172 w 1058"/>
                    <a:gd name="T9" fmla="*/ 320 h 362"/>
                    <a:gd name="T10" fmla="*/ 250 w 1058"/>
                    <a:gd name="T11" fmla="*/ 337 h 362"/>
                    <a:gd name="T12" fmla="*/ 347 w 1058"/>
                    <a:gd name="T13" fmla="*/ 316 h 362"/>
                    <a:gd name="T14" fmla="*/ 446 w 1058"/>
                    <a:gd name="T15" fmla="*/ 168 h 362"/>
                    <a:gd name="T16" fmla="*/ 449 w 1058"/>
                    <a:gd name="T17" fmla="*/ 113 h 362"/>
                    <a:gd name="T18" fmla="*/ 386 w 1058"/>
                    <a:gd name="T19" fmla="*/ 45 h 362"/>
                    <a:gd name="T20" fmla="*/ 246 w 1058"/>
                    <a:gd name="T21" fmla="*/ 22 h 362"/>
                    <a:gd name="T22" fmla="*/ 981 w 1058"/>
                    <a:gd name="T23" fmla="*/ 95 h 362"/>
                    <a:gd name="T24" fmla="*/ 915 w 1058"/>
                    <a:gd name="T25" fmla="*/ 31 h 362"/>
                    <a:gd name="T26" fmla="*/ 725 w 1058"/>
                    <a:gd name="T27" fmla="*/ 30 h 362"/>
                    <a:gd name="T28" fmla="*/ 646 w 1058"/>
                    <a:gd name="T29" fmla="*/ 52 h 362"/>
                    <a:gd name="T30" fmla="*/ 599 w 1058"/>
                    <a:gd name="T31" fmla="*/ 123 h 362"/>
                    <a:gd name="T32" fmla="*/ 629 w 1058"/>
                    <a:gd name="T33" fmla="*/ 232 h 362"/>
                    <a:gd name="T34" fmla="*/ 735 w 1058"/>
                    <a:gd name="T35" fmla="*/ 322 h 362"/>
                    <a:gd name="T36" fmla="*/ 866 w 1058"/>
                    <a:gd name="T37" fmla="*/ 327 h 362"/>
                    <a:gd name="T38" fmla="*/ 976 w 1058"/>
                    <a:gd name="T39" fmla="*/ 225 h 362"/>
                    <a:gd name="T40" fmla="*/ 987 w 1058"/>
                    <a:gd name="T41" fmla="*/ 132 h 362"/>
                    <a:gd name="T42" fmla="*/ 983 w 1058"/>
                    <a:gd name="T43" fmla="*/ 102 h 362"/>
                    <a:gd name="T44" fmla="*/ 981 w 1058"/>
                    <a:gd name="T45" fmla="*/ 95 h 362"/>
                    <a:gd name="T46" fmla="*/ 1057 w 1058"/>
                    <a:gd name="T47" fmla="*/ 23 h 362"/>
                    <a:gd name="T48" fmla="*/ 1057 w 1058"/>
                    <a:gd name="T49" fmla="*/ 58 h 362"/>
                    <a:gd name="T50" fmla="*/ 1038 w 1058"/>
                    <a:gd name="T51" fmla="*/ 97 h 362"/>
                    <a:gd name="T52" fmla="*/ 1027 w 1058"/>
                    <a:gd name="T53" fmla="*/ 115 h 362"/>
                    <a:gd name="T54" fmla="*/ 998 w 1058"/>
                    <a:gd name="T55" fmla="*/ 235 h 362"/>
                    <a:gd name="T56" fmla="*/ 990 w 1058"/>
                    <a:gd name="T57" fmla="*/ 262 h 362"/>
                    <a:gd name="T58" fmla="*/ 914 w 1058"/>
                    <a:gd name="T59" fmla="*/ 338 h 362"/>
                    <a:gd name="T60" fmla="*/ 778 w 1058"/>
                    <a:gd name="T61" fmla="*/ 354 h 362"/>
                    <a:gd name="T62" fmla="*/ 611 w 1058"/>
                    <a:gd name="T63" fmla="*/ 249 h 362"/>
                    <a:gd name="T64" fmla="*/ 569 w 1058"/>
                    <a:gd name="T65" fmla="*/ 156 h 362"/>
                    <a:gd name="T66" fmla="*/ 518 w 1058"/>
                    <a:gd name="T67" fmla="*/ 122 h 362"/>
                    <a:gd name="T68" fmla="*/ 484 w 1058"/>
                    <a:gd name="T69" fmla="*/ 148 h 362"/>
                    <a:gd name="T70" fmla="*/ 439 w 1058"/>
                    <a:gd name="T71" fmla="*/ 256 h 362"/>
                    <a:gd name="T72" fmla="*/ 308 w 1058"/>
                    <a:gd name="T73" fmla="*/ 351 h 362"/>
                    <a:gd name="T74" fmla="*/ 179 w 1058"/>
                    <a:gd name="T75" fmla="*/ 351 h 362"/>
                    <a:gd name="T76" fmla="*/ 71 w 1058"/>
                    <a:gd name="T77" fmla="*/ 258 h 362"/>
                    <a:gd name="T78" fmla="*/ 38 w 1058"/>
                    <a:gd name="T79" fmla="*/ 139 h 362"/>
                    <a:gd name="T80" fmla="*/ 13 w 1058"/>
                    <a:gd name="T81" fmla="*/ 100 h 362"/>
                    <a:gd name="T82" fmla="*/ 4 w 1058"/>
                    <a:gd name="T83" fmla="*/ 83 h 362"/>
                    <a:gd name="T84" fmla="*/ 1 w 1058"/>
                    <a:gd name="T85" fmla="*/ 42 h 362"/>
                    <a:gd name="T86" fmla="*/ 12 w 1058"/>
                    <a:gd name="T87" fmla="*/ 29 h 362"/>
                    <a:gd name="T88" fmla="*/ 207 w 1058"/>
                    <a:gd name="T89" fmla="*/ 5 h 362"/>
                    <a:gd name="T90" fmla="*/ 413 w 1058"/>
                    <a:gd name="T91" fmla="*/ 25 h 362"/>
                    <a:gd name="T92" fmla="*/ 499 w 1058"/>
                    <a:gd name="T93" fmla="*/ 43 h 362"/>
                    <a:gd name="T94" fmla="*/ 622 w 1058"/>
                    <a:gd name="T95" fmla="*/ 28 h 362"/>
                    <a:gd name="T96" fmla="*/ 812 w 1058"/>
                    <a:gd name="T97" fmla="*/ 0 h 362"/>
                    <a:gd name="T98" fmla="*/ 972 w 1058"/>
                    <a:gd name="T99" fmla="*/ 8 h 362"/>
                    <a:gd name="T100" fmla="*/ 1034 w 1058"/>
                    <a:gd name="T101" fmla="*/ 16 h 362"/>
                    <a:gd name="T102" fmla="*/ 1057 w 1058"/>
                    <a:gd name="T103" fmla="*/ 23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58" h="362">
                      <a:moveTo>
                        <a:pt x="246" y="22"/>
                      </a:moveTo>
                      <a:cubicBezTo>
                        <a:pt x="213" y="26"/>
                        <a:pt x="178" y="28"/>
                        <a:pt x="146" y="36"/>
                      </a:cubicBezTo>
                      <a:cubicBezTo>
                        <a:pt x="102" y="48"/>
                        <a:pt x="80" y="74"/>
                        <a:pt x="76" y="116"/>
                      </a:cubicBezTo>
                      <a:cubicBezTo>
                        <a:pt x="72" y="162"/>
                        <a:pt x="80" y="206"/>
                        <a:pt x="96" y="249"/>
                      </a:cubicBezTo>
                      <a:cubicBezTo>
                        <a:pt x="109" y="285"/>
                        <a:pt x="135" y="310"/>
                        <a:pt x="172" y="320"/>
                      </a:cubicBezTo>
                      <a:cubicBezTo>
                        <a:pt x="198" y="328"/>
                        <a:pt x="224" y="335"/>
                        <a:pt x="250" y="337"/>
                      </a:cubicBezTo>
                      <a:cubicBezTo>
                        <a:pt x="284" y="340"/>
                        <a:pt x="318" y="334"/>
                        <a:pt x="347" y="316"/>
                      </a:cubicBezTo>
                      <a:cubicBezTo>
                        <a:pt x="403" y="282"/>
                        <a:pt x="435" y="232"/>
                        <a:pt x="446" y="168"/>
                      </a:cubicBezTo>
                      <a:cubicBezTo>
                        <a:pt x="449" y="150"/>
                        <a:pt x="452" y="131"/>
                        <a:pt x="449" y="113"/>
                      </a:cubicBezTo>
                      <a:cubicBezTo>
                        <a:pt x="444" y="77"/>
                        <a:pt x="419" y="56"/>
                        <a:pt x="386" y="45"/>
                      </a:cubicBezTo>
                      <a:cubicBezTo>
                        <a:pt x="340" y="30"/>
                        <a:pt x="294" y="25"/>
                        <a:pt x="246" y="22"/>
                      </a:cubicBezTo>
                      <a:close/>
                      <a:moveTo>
                        <a:pt x="981" y="95"/>
                      </a:moveTo>
                      <a:cubicBezTo>
                        <a:pt x="981" y="95"/>
                        <a:pt x="950" y="39"/>
                        <a:pt x="915" y="31"/>
                      </a:cubicBezTo>
                      <a:cubicBezTo>
                        <a:pt x="851" y="17"/>
                        <a:pt x="788" y="19"/>
                        <a:pt x="725" y="30"/>
                      </a:cubicBezTo>
                      <a:cubicBezTo>
                        <a:pt x="698" y="35"/>
                        <a:pt x="671" y="42"/>
                        <a:pt x="646" y="52"/>
                      </a:cubicBezTo>
                      <a:cubicBezTo>
                        <a:pt x="613" y="65"/>
                        <a:pt x="598" y="92"/>
                        <a:pt x="599" y="123"/>
                      </a:cubicBezTo>
                      <a:cubicBezTo>
                        <a:pt x="600" y="162"/>
                        <a:pt x="610" y="199"/>
                        <a:pt x="629" y="232"/>
                      </a:cubicBezTo>
                      <a:cubicBezTo>
                        <a:pt x="654" y="273"/>
                        <a:pt x="681" y="312"/>
                        <a:pt x="735" y="322"/>
                      </a:cubicBezTo>
                      <a:cubicBezTo>
                        <a:pt x="779" y="330"/>
                        <a:pt x="822" y="335"/>
                        <a:pt x="866" y="327"/>
                      </a:cubicBezTo>
                      <a:cubicBezTo>
                        <a:pt x="925" y="317"/>
                        <a:pt x="964" y="284"/>
                        <a:pt x="976" y="225"/>
                      </a:cubicBezTo>
                      <a:cubicBezTo>
                        <a:pt x="982" y="195"/>
                        <a:pt x="984" y="163"/>
                        <a:pt x="987" y="132"/>
                      </a:cubicBezTo>
                      <a:cubicBezTo>
                        <a:pt x="988" y="124"/>
                        <a:pt x="983" y="102"/>
                        <a:pt x="983" y="102"/>
                      </a:cubicBezTo>
                      <a:cubicBezTo>
                        <a:pt x="981" y="95"/>
                        <a:pt x="981" y="95"/>
                        <a:pt x="981" y="95"/>
                      </a:cubicBezTo>
                      <a:close/>
                      <a:moveTo>
                        <a:pt x="1057" y="23"/>
                      </a:moveTo>
                      <a:cubicBezTo>
                        <a:pt x="1057" y="35"/>
                        <a:pt x="1057" y="47"/>
                        <a:pt x="1057" y="58"/>
                      </a:cubicBezTo>
                      <a:cubicBezTo>
                        <a:pt x="1058" y="75"/>
                        <a:pt x="1057" y="89"/>
                        <a:pt x="1038" y="97"/>
                      </a:cubicBezTo>
                      <a:cubicBezTo>
                        <a:pt x="1033" y="99"/>
                        <a:pt x="1028" y="108"/>
                        <a:pt x="1027" y="115"/>
                      </a:cubicBezTo>
                      <a:cubicBezTo>
                        <a:pt x="1017" y="155"/>
                        <a:pt x="1008" y="195"/>
                        <a:pt x="998" y="235"/>
                      </a:cubicBezTo>
                      <a:cubicBezTo>
                        <a:pt x="996" y="244"/>
                        <a:pt x="992" y="253"/>
                        <a:pt x="990" y="262"/>
                      </a:cubicBezTo>
                      <a:cubicBezTo>
                        <a:pt x="980" y="302"/>
                        <a:pt x="952" y="324"/>
                        <a:pt x="914" y="338"/>
                      </a:cubicBezTo>
                      <a:cubicBezTo>
                        <a:pt x="869" y="355"/>
                        <a:pt x="823" y="359"/>
                        <a:pt x="778" y="354"/>
                      </a:cubicBezTo>
                      <a:cubicBezTo>
                        <a:pt x="707" y="345"/>
                        <a:pt x="647" y="313"/>
                        <a:pt x="611" y="249"/>
                      </a:cubicBezTo>
                      <a:cubicBezTo>
                        <a:pt x="594" y="219"/>
                        <a:pt x="581" y="188"/>
                        <a:pt x="569" y="156"/>
                      </a:cubicBezTo>
                      <a:cubicBezTo>
                        <a:pt x="560" y="131"/>
                        <a:pt x="544" y="119"/>
                        <a:pt x="518" y="122"/>
                      </a:cubicBezTo>
                      <a:cubicBezTo>
                        <a:pt x="498" y="124"/>
                        <a:pt x="491" y="129"/>
                        <a:pt x="484" y="148"/>
                      </a:cubicBezTo>
                      <a:cubicBezTo>
                        <a:pt x="471" y="185"/>
                        <a:pt x="460" y="223"/>
                        <a:pt x="439" y="256"/>
                      </a:cubicBezTo>
                      <a:cubicBezTo>
                        <a:pt x="408" y="306"/>
                        <a:pt x="365" y="336"/>
                        <a:pt x="308" y="351"/>
                      </a:cubicBezTo>
                      <a:cubicBezTo>
                        <a:pt x="264" y="362"/>
                        <a:pt x="220" y="360"/>
                        <a:pt x="179" y="351"/>
                      </a:cubicBezTo>
                      <a:cubicBezTo>
                        <a:pt x="130" y="339"/>
                        <a:pt x="85" y="315"/>
                        <a:pt x="71" y="258"/>
                      </a:cubicBezTo>
                      <a:cubicBezTo>
                        <a:pt x="61" y="218"/>
                        <a:pt x="49" y="179"/>
                        <a:pt x="38" y="139"/>
                      </a:cubicBezTo>
                      <a:cubicBezTo>
                        <a:pt x="33" y="123"/>
                        <a:pt x="28" y="109"/>
                        <a:pt x="13" y="100"/>
                      </a:cubicBezTo>
                      <a:cubicBezTo>
                        <a:pt x="8" y="97"/>
                        <a:pt x="5" y="89"/>
                        <a:pt x="4" y="83"/>
                      </a:cubicBezTo>
                      <a:cubicBezTo>
                        <a:pt x="2" y="69"/>
                        <a:pt x="2" y="56"/>
                        <a:pt x="1" y="42"/>
                      </a:cubicBezTo>
                      <a:cubicBezTo>
                        <a:pt x="0" y="34"/>
                        <a:pt x="4" y="30"/>
                        <a:pt x="12" y="29"/>
                      </a:cubicBezTo>
                      <a:cubicBezTo>
                        <a:pt x="77" y="21"/>
                        <a:pt x="142" y="10"/>
                        <a:pt x="207" y="5"/>
                      </a:cubicBezTo>
                      <a:cubicBezTo>
                        <a:pt x="277" y="0"/>
                        <a:pt x="345" y="12"/>
                        <a:pt x="413" y="25"/>
                      </a:cubicBezTo>
                      <a:cubicBezTo>
                        <a:pt x="442" y="30"/>
                        <a:pt x="470" y="38"/>
                        <a:pt x="499" y="43"/>
                      </a:cubicBezTo>
                      <a:cubicBezTo>
                        <a:pt x="541" y="49"/>
                        <a:pt x="581" y="37"/>
                        <a:pt x="622" y="28"/>
                      </a:cubicBezTo>
                      <a:cubicBezTo>
                        <a:pt x="685" y="14"/>
                        <a:pt x="748" y="0"/>
                        <a:pt x="812" y="0"/>
                      </a:cubicBezTo>
                      <a:cubicBezTo>
                        <a:pt x="865" y="0"/>
                        <a:pt x="919" y="5"/>
                        <a:pt x="972" y="8"/>
                      </a:cubicBezTo>
                      <a:cubicBezTo>
                        <a:pt x="993" y="10"/>
                        <a:pt x="1014" y="13"/>
                        <a:pt x="1034" y="16"/>
                      </a:cubicBezTo>
                      <a:cubicBezTo>
                        <a:pt x="1042" y="17"/>
                        <a:pt x="1049" y="21"/>
                        <a:pt x="1057" y="23"/>
                      </a:cubicBezTo>
                      <a:close/>
                    </a:path>
                  </a:pathLst>
                </a:custGeom>
                <a:solidFill>
                  <a:srgbClr val="2827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6" name="ï$ḷiḓê">
                  <a:extLst>
                    <a:ext uri="{FF2B5EF4-FFF2-40B4-BE49-F238E27FC236}">
                      <a16:creationId xmlns:a16="http://schemas.microsoft.com/office/drawing/2014/main" id="{8A71D844-5541-4CA9-823D-D8E653C0114C}"/>
                    </a:ext>
                  </a:extLst>
                </p:cNvPr>
                <p:cNvSpPr/>
                <p:nvPr/>
              </p:nvSpPr>
              <p:spPr bwMode="auto">
                <a:xfrm>
                  <a:off x="5640854" y="2327479"/>
                  <a:ext cx="454380" cy="209555"/>
                </a:xfrm>
                <a:custGeom>
                  <a:avLst/>
                  <a:gdLst>
                    <a:gd name="T0" fmla="*/ 596 w 1119"/>
                    <a:gd name="T1" fmla="*/ 1 h 540"/>
                    <a:gd name="T2" fmla="*/ 568 w 1119"/>
                    <a:gd name="T3" fmla="*/ 1 h 540"/>
                    <a:gd name="T4" fmla="*/ 568 w 1119"/>
                    <a:gd name="T5" fmla="*/ 1 h 540"/>
                    <a:gd name="T6" fmla="*/ 567 w 1119"/>
                    <a:gd name="T7" fmla="*/ 1 h 540"/>
                    <a:gd name="T8" fmla="*/ 567 w 1119"/>
                    <a:gd name="T9" fmla="*/ 1 h 540"/>
                    <a:gd name="T10" fmla="*/ 567 w 1119"/>
                    <a:gd name="T11" fmla="*/ 1 h 540"/>
                    <a:gd name="T12" fmla="*/ 538 w 1119"/>
                    <a:gd name="T13" fmla="*/ 1 h 540"/>
                    <a:gd name="T14" fmla="*/ 0 w 1119"/>
                    <a:gd name="T15" fmla="*/ 540 h 540"/>
                    <a:gd name="T16" fmla="*/ 33 w 1119"/>
                    <a:gd name="T17" fmla="*/ 540 h 540"/>
                    <a:gd name="T18" fmla="*/ 422 w 1119"/>
                    <a:gd name="T19" fmla="*/ 118 h 540"/>
                    <a:gd name="T20" fmla="*/ 566 w 1119"/>
                    <a:gd name="T21" fmla="*/ 106 h 540"/>
                    <a:gd name="T22" fmla="*/ 712 w 1119"/>
                    <a:gd name="T23" fmla="*/ 123 h 540"/>
                    <a:gd name="T24" fmla="*/ 1084 w 1119"/>
                    <a:gd name="T25" fmla="*/ 540 h 540"/>
                    <a:gd name="T26" fmla="*/ 1119 w 1119"/>
                    <a:gd name="T27" fmla="*/ 540 h 540"/>
                    <a:gd name="T28" fmla="*/ 596 w 1119"/>
                    <a:gd name="T29" fmla="*/ 1 h 5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9" h="540">
                      <a:moveTo>
                        <a:pt x="596" y="1"/>
                      </a:moveTo>
                      <a:cubicBezTo>
                        <a:pt x="587" y="1"/>
                        <a:pt x="578" y="1"/>
                        <a:pt x="568" y="1"/>
                      </a:cubicBezTo>
                      <a:cubicBezTo>
                        <a:pt x="568" y="1"/>
                        <a:pt x="568" y="1"/>
                        <a:pt x="568" y="1"/>
                      </a:cubicBezTo>
                      <a:cubicBezTo>
                        <a:pt x="568" y="1"/>
                        <a:pt x="568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57" y="1"/>
                        <a:pt x="548" y="1"/>
                        <a:pt x="538" y="1"/>
                      </a:cubicBezTo>
                      <a:cubicBezTo>
                        <a:pt x="461" y="0"/>
                        <a:pt x="93" y="29"/>
                        <a:pt x="0" y="540"/>
                      </a:cubicBezTo>
                      <a:cubicBezTo>
                        <a:pt x="33" y="540"/>
                        <a:pt x="33" y="540"/>
                        <a:pt x="33" y="540"/>
                      </a:cubicBezTo>
                      <a:cubicBezTo>
                        <a:pt x="33" y="540"/>
                        <a:pt x="99" y="204"/>
                        <a:pt x="422" y="118"/>
                      </a:cubicBezTo>
                      <a:cubicBezTo>
                        <a:pt x="448" y="111"/>
                        <a:pt x="549" y="105"/>
                        <a:pt x="566" y="106"/>
                      </a:cubicBezTo>
                      <a:cubicBezTo>
                        <a:pt x="633" y="109"/>
                        <a:pt x="667" y="106"/>
                        <a:pt x="712" y="123"/>
                      </a:cubicBezTo>
                      <a:cubicBezTo>
                        <a:pt x="1027" y="237"/>
                        <a:pt x="1084" y="540"/>
                        <a:pt x="1084" y="540"/>
                      </a:cubicBezTo>
                      <a:cubicBezTo>
                        <a:pt x="1119" y="540"/>
                        <a:pt x="1119" y="540"/>
                        <a:pt x="1119" y="540"/>
                      </a:cubicBezTo>
                      <a:cubicBezTo>
                        <a:pt x="983" y="21"/>
                        <a:pt x="674" y="0"/>
                        <a:pt x="596" y="1"/>
                      </a:cubicBezTo>
                      <a:close/>
                    </a:path>
                  </a:pathLst>
                </a:custGeom>
                <a:solidFill>
                  <a:srgbClr val="C7D3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7" name="ïṥľiḑé">
                  <a:extLst>
                    <a:ext uri="{FF2B5EF4-FFF2-40B4-BE49-F238E27FC236}">
                      <a16:creationId xmlns:a16="http://schemas.microsoft.com/office/drawing/2014/main" id="{C9EBE5B1-3DDE-47A2-919A-5DD17AD0BF06}"/>
                    </a:ext>
                  </a:extLst>
                </p:cNvPr>
                <p:cNvSpPr/>
                <p:nvPr/>
              </p:nvSpPr>
              <p:spPr bwMode="auto">
                <a:xfrm>
                  <a:off x="5792739" y="2865460"/>
                  <a:ext cx="172307" cy="112743"/>
                </a:xfrm>
                <a:custGeom>
                  <a:avLst/>
                  <a:gdLst>
                    <a:gd name="T0" fmla="*/ 8 w 427"/>
                    <a:gd name="T1" fmla="*/ 58 h 290"/>
                    <a:gd name="T2" fmla="*/ 427 w 427"/>
                    <a:gd name="T3" fmla="*/ 290 h 290"/>
                    <a:gd name="T4" fmla="*/ 341 w 427"/>
                    <a:gd name="T5" fmla="*/ 0 h 290"/>
                    <a:gd name="T6" fmla="*/ 0 w 427"/>
                    <a:gd name="T7" fmla="*/ 8 h 290"/>
                    <a:gd name="T8" fmla="*/ 8 w 427"/>
                    <a:gd name="T9" fmla="*/ 58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7" h="290">
                      <a:moveTo>
                        <a:pt x="8" y="58"/>
                      </a:moveTo>
                      <a:cubicBezTo>
                        <a:pt x="427" y="290"/>
                        <a:pt x="427" y="290"/>
                        <a:pt x="427" y="290"/>
                      </a:cubicBezTo>
                      <a:cubicBezTo>
                        <a:pt x="427" y="290"/>
                        <a:pt x="328" y="195"/>
                        <a:pt x="341" y="0"/>
                      </a:cubicBezTo>
                      <a:cubicBezTo>
                        <a:pt x="341" y="0"/>
                        <a:pt x="174" y="91"/>
                        <a:pt x="0" y="8"/>
                      </a:cubicBezTo>
                      <a:cubicBezTo>
                        <a:pt x="0" y="8"/>
                        <a:pt x="7" y="37"/>
                        <a:pt x="8" y="58"/>
                      </a:cubicBezTo>
                      <a:close/>
                    </a:path>
                  </a:pathLst>
                </a:custGeom>
                <a:solidFill>
                  <a:srgbClr val="D8B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8" name="íṥľïḍê">
                  <a:extLst>
                    <a:ext uri="{FF2B5EF4-FFF2-40B4-BE49-F238E27FC236}">
                      <a16:creationId xmlns:a16="http://schemas.microsoft.com/office/drawing/2014/main" id="{291DEB16-585E-42C5-867F-141216498FE9}"/>
                    </a:ext>
                  </a:extLst>
                </p:cNvPr>
                <p:cNvSpPr/>
                <p:nvPr/>
              </p:nvSpPr>
              <p:spPr bwMode="auto">
                <a:xfrm>
                  <a:off x="5298793" y="3014967"/>
                  <a:ext cx="1119358" cy="566429"/>
                </a:xfrm>
                <a:custGeom>
                  <a:avLst/>
                  <a:gdLst>
                    <a:gd name="T0" fmla="*/ 1961 w 2758"/>
                    <a:gd name="T1" fmla="*/ 847 h 1889"/>
                    <a:gd name="T2" fmla="*/ 1913 w 2758"/>
                    <a:gd name="T3" fmla="*/ 1101 h 1889"/>
                    <a:gd name="T4" fmla="*/ 1939 w 2758"/>
                    <a:gd name="T5" fmla="*/ 607 h 1889"/>
                    <a:gd name="T6" fmla="*/ 2240 w 2758"/>
                    <a:gd name="T7" fmla="*/ 835 h 1889"/>
                    <a:gd name="T8" fmla="*/ 1961 w 2758"/>
                    <a:gd name="T9" fmla="*/ 847 h 1889"/>
                    <a:gd name="T10" fmla="*/ 797 w 2758"/>
                    <a:gd name="T11" fmla="*/ 847 h 1889"/>
                    <a:gd name="T12" fmla="*/ 518 w 2758"/>
                    <a:gd name="T13" fmla="*/ 835 h 1889"/>
                    <a:gd name="T14" fmla="*/ 819 w 2758"/>
                    <a:gd name="T15" fmla="*/ 607 h 1889"/>
                    <a:gd name="T16" fmla="*/ 845 w 2758"/>
                    <a:gd name="T17" fmla="*/ 1101 h 1889"/>
                    <a:gd name="T18" fmla="*/ 797 w 2758"/>
                    <a:gd name="T19" fmla="*/ 847 h 1889"/>
                    <a:gd name="T20" fmla="*/ 2716 w 2758"/>
                    <a:gd name="T21" fmla="*/ 857 h 1889"/>
                    <a:gd name="T22" fmla="*/ 2703 w 2758"/>
                    <a:gd name="T23" fmla="*/ 840 h 1889"/>
                    <a:gd name="T24" fmla="*/ 2681 w 2758"/>
                    <a:gd name="T25" fmla="*/ 817 h 1889"/>
                    <a:gd name="T26" fmla="*/ 2273 w 2758"/>
                    <a:gd name="T27" fmla="*/ 355 h 1889"/>
                    <a:gd name="T28" fmla="*/ 1840 w 2758"/>
                    <a:gd name="T29" fmla="*/ 0 h 1889"/>
                    <a:gd name="T30" fmla="*/ 1591 w 2758"/>
                    <a:gd name="T31" fmla="*/ 49 h 1889"/>
                    <a:gd name="T32" fmla="*/ 1380 w 2758"/>
                    <a:gd name="T33" fmla="*/ 67 h 1889"/>
                    <a:gd name="T34" fmla="*/ 1380 w 2758"/>
                    <a:gd name="T35" fmla="*/ 67 h 1889"/>
                    <a:gd name="T36" fmla="*/ 1379 w 2758"/>
                    <a:gd name="T37" fmla="*/ 67 h 1889"/>
                    <a:gd name="T38" fmla="*/ 1378 w 2758"/>
                    <a:gd name="T39" fmla="*/ 67 h 1889"/>
                    <a:gd name="T40" fmla="*/ 1378 w 2758"/>
                    <a:gd name="T41" fmla="*/ 67 h 1889"/>
                    <a:gd name="T42" fmla="*/ 1167 w 2758"/>
                    <a:gd name="T43" fmla="*/ 49 h 1889"/>
                    <a:gd name="T44" fmla="*/ 918 w 2758"/>
                    <a:gd name="T45" fmla="*/ 0 h 1889"/>
                    <a:gd name="T46" fmla="*/ 484 w 2758"/>
                    <a:gd name="T47" fmla="*/ 355 h 1889"/>
                    <a:gd name="T48" fmla="*/ 77 w 2758"/>
                    <a:gd name="T49" fmla="*/ 817 h 1889"/>
                    <a:gd name="T50" fmla="*/ 55 w 2758"/>
                    <a:gd name="T51" fmla="*/ 840 h 1889"/>
                    <a:gd name="T52" fmla="*/ 42 w 2758"/>
                    <a:gd name="T53" fmla="*/ 857 h 1889"/>
                    <a:gd name="T54" fmla="*/ 55 w 2758"/>
                    <a:gd name="T55" fmla="*/ 1077 h 1889"/>
                    <a:gd name="T56" fmla="*/ 56 w 2758"/>
                    <a:gd name="T57" fmla="*/ 1079 h 1889"/>
                    <a:gd name="T58" fmla="*/ 195 w 2758"/>
                    <a:gd name="T59" fmla="*/ 1192 h 1889"/>
                    <a:gd name="T60" fmla="*/ 293 w 2758"/>
                    <a:gd name="T61" fmla="*/ 1201 h 1889"/>
                    <a:gd name="T62" fmla="*/ 846 w 2758"/>
                    <a:gd name="T63" fmla="*/ 1108 h 1889"/>
                    <a:gd name="T64" fmla="*/ 859 w 2758"/>
                    <a:gd name="T65" fmla="*/ 1362 h 1889"/>
                    <a:gd name="T66" fmla="*/ 842 w 2758"/>
                    <a:gd name="T67" fmla="*/ 1451 h 1889"/>
                    <a:gd name="T68" fmla="*/ 815 w 2758"/>
                    <a:gd name="T69" fmla="*/ 1575 h 1889"/>
                    <a:gd name="T70" fmla="*/ 807 w 2758"/>
                    <a:gd name="T71" fmla="*/ 1616 h 1889"/>
                    <a:gd name="T72" fmla="*/ 791 w 2758"/>
                    <a:gd name="T73" fmla="*/ 1686 h 1889"/>
                    <a:gd name="T74" fmla="*/ 763 w 2758"/>
                    <a:gd name="T75" fmla="*/ 1810 h 1889"/>
                    <a:gd name="T76" fmla="*/ 761 w 2758"/>
                    <a:gd name="T77" fmla="*/ 1817 h 1889"/>
                    <a:gd name="T78" fmla="*/ 744 w 2758"/>
                    <a:gd name="T79" fmla="*/ 1889 h 1889"/>
                    <a:gd name="T80" fmla="*/ 1378 w 2758"/>
                    <a:gd name="T81" fmla="*/ 1889 h 1889"/>
                    <a:gd name="T82" fmla="*/ 1380 w 2758"/>
                    <a:gd name="T83" fmla="*/ 1889 h 1889"/>
                    <a:gd name="T84" fmla="*/ 2013 w 2758"/>
                    <a:gd name="T85" fmla="*/ 1889 h 1889"/>
                    <a:gd name="T86" fmla="*/ 1997 w 2758"/>
                    <a:gd name="T87" fmla="*/ 1817 h 1889"/>
                    <a:gd name="T88" fmla="*/ 1995 w 2758"/>
                    <a:gd name="T89" fmla="*/ 1810 h 1889"/>
                    <a:gd name="T90" fmla="*/ 1967 w 2758"/>
                    <a:gd name="T91" fmla="*/ 1686 h 1889"/>
                    <a:gd name="T92" fmla="*/ 1951 w 2758"/>
                    <a:gd name="T93" fmla="*/ 1616 h 1889"/>
                    <a:gd name="T94" fmla="*/ 1942 w 2758"/>
                    <a:gd name="T95" fmla="*/ 1575 h 1889"/>
                    <a:gd name="T96" fmla="*/ 1916 w 2758"/>
                    <a:gd name="T97" fmla="*/ 1451 h 1889"/>
                    <a:gd name="T98" fmla="*/ 1899 w 2758"/>
                    <a:gd name="T99" fmla="*/ 1362 h 1889"/>
                    <a:gd name="T100" fmla="*/ 1912 w 2758"/>
                    <a:gd name="T101" fmla="*/ 1108 h 1889"/>
                    <a:gd name="T102" fmla="*/ 2465 w 2758"/>
                    <a:gd name="T103" fmla="*/ 1201 h 1889"/>
                    <a:gd name="T104" fmla="*/ 2562 w 2758"/>
                    <a:gd name="T105" fmla="*/ 1192 h 1889"/>
                    <a:gd name="T106" fmla="*/ 2702 w 2758"/>
                    <a:gd name="T107" fmla="*/ 1079 h 1889"/>
                    <a:gd name="T108" fmla="*/ 2703 w 2758"/>
                    <a:gd name="T109" fmla="*/ 1077 h 1889"/>
                    <a:gd name="T110" fmla="*/ 2716 w 2758"/>
                    <a:gd name="T111" fmla="*/ 857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758" h="1889">
                      <a:moveTo>
                        <a:pt x="1961" y="847"/>
                      </a:moveTo>
                      <a:cubicBezTo>
                        <a:pt x="1913" y="1101"/>
                        <a:pt x="1913" y="1101"/>
                        <a:pt x="1913" y="1101"/>
                      </a:cubicBezTo>
                      <a:cubicBezTo>
                        <a:pt x="1939" y="607"/>
                        <a:pt x="1939" y="607"/>
                        <a:pt x="1939" y="607"/>
                      </a:cubicBezTo>
                      <a:cubicBezTo>
                        <a:pt x="2240" y="835"/>
                        <a:pt x="2240" y="835"/>
                        <a:pt x="2240" y="835"/>
                      </a:cubicBezTo>
                      <a:cubicBezTo>
                        <a:pt x="1961" y="847"/>
                        <a:pt x="1961" y="847"/>
                        <a:pt x="1961" y="847"/>
                      </a:cubicBezTo>
                      <a:moveTo>
                        <a:pt x="797" y="847"/>
                      </a:moveTo>
                      <a:cubicBezTo>
                        <a:pt x="518" y="835"/>
                        <a:pt x="518" y="835"/>
                        <a:pt x="518" y="835"/>
                      </a:cubicBezTo>
                      <a:cubicBezTo>
                        <a:pt x="819" y="607"/>
                        <a:pt x="819" y="607"/>
                        <a:pt x="819" y="607"/>
                      </a:cubicBezTo>
                      <a:cubicBezTo>
                        <a:pt x="845" y="1101"/>
                        <a:pt x="845" y="1101"/>
                        <a:pt x="845" y="1101"/>
                      </a:cubicBezTo>
                      <a:cubicBezTo>
                        <a:pt x="797" y="847"/>
                        <a:pt x="797" y="847"/>
                        <a:pt x="797" y="847"/>
                      </a:cubicBezTo>
                      <a:moveTo>
                        <a:pt x="2716" y="857"/>
                      </a:moveTo>
                      <a:cubicBezTo>
                        <a:pt x="2712" y="850"/>
                        <a:pt x="2708" y="845"/>
                        <a:pt x="2703" y="840"/>
                      </a:cubicBezTo>
                      <a:cubicBezTo>
                        <a:pt x="2681" y="817"/>
                        <a:pt x="2681" y="817"/>
                        <a:pt x="2681" y="817"/>
                      </a:cubicBezTo>
                      <a:cubicBezTo>
                        <a:pt x="2273" y="355"/>
                        <a:pt x="2273" y="355"/>
                        <a:pt x="2273" y="355"/>
                      </a:cubicBezTo>
                      <a:cubicBezTo>
                        <a:pt x="2272" y="350"/>
                        <a:pt x="1987" y="0"/>
                        <a:pt x="1840" y="0"/>
                      </a:cubicBezTo>
                      <a:cubicBezTo>
                        <a:pt x="1591" y="49"/>
                        <a:pt x="1591" y="49"/>
                        <a:pt x="1591" y="49"/>
                      </a:cubicBezTo>
                      <a:cubicBezTo>
                        <a:pt x="1521" y="63"/>
                        <a:pt x="1450" y="69"/>
                        <a:pt x="1380" y="67"/>
                      </a:cubicBezTo>
                      <a:cubicBezTo>
                        <a:pt x="1380" y="67"/>
                        <a:pt x="1380" y="67"/>
                        <a:pt x="1380" y="67"/>
                      </a:cubicBezTo>
                      <a:cubicBezTo>
                        <a:pt x="1379" y="67"/>
                        <a:pt x="1379" y="67"/>
                        <a:pt x="1379" y="67"/>
                      </a:cubicBezTo>
                      <a:cubicBezTo>
                        <a:pt x="1379" y="67"/>
                        <a:pt x="1378" y="67"/>
                        <a:pt x="1378" y="67"/>
                      </a:cubicBezTo>
                      <a:cubicBezTo>
                        <a:pt x="1378" y="67"/>
                        <a:pt x="1378" y="67"/>
                        <a:pt x="1378" y="67"/>
                      </a:cubicBezTo>
                      <a:cubicBezTo>
                        <a:pt x="1308" y="69"/>
                        <a:pt x="1237" y="63"/>
                        <a:pt x="1167" y="49"/>
                      </a:cubicBezTo>
                      <a:cubicBezTo>
                        <a:pt x="918" y="0"/>
                        <a:pt x="918" y="0"/>
                        <a:pt x="918" y="0"/>
                      </a:cubicBezTo>
                      <a:cubicBezTo>
                        <a:pt x="771" y="0"/>
                        <a:pt x="486" y="350"/>
                        <a:pt x="484" y="355"/>
                      </a:cubicBezTo>
                      <a:cubicBezTo>
                        <a:pt x="77" y="817"/>
                        <a:pt x="77" y="817"/>
                        <a:pt x="77" y="817"/>
                      </a:cubicBezTo>
                      <a:cubicBezTo>
                        <a:pt x="55" y="840"/>
                        <a:pt x="55" y="840"/>
                        <a:pt x="55" y="840"/>
                      </a:cubicBezTo>
                      <a:cubicBezTo>
                        <a:pt x="50" y="845"/>
                        <a:pt x="46" y="850"/>
                        <a:pt x="42" y="857"/>
                      </a:cubicBezTo>
                      <a:cubicBezTo>
                        <a:pt x="0" y="932"/>
                        <a:pt x="20" y="1009"/>
                        <a:pt x="55" y="1077"/>
                      </a:cubicBezTo>
                      <a:cubicBezTo>
                        <a:pt x="56" y="1079"/>
                        <a:pt x="56" y="1079"/>
                        <a:pt x="56" y="1079"/>
                      </a:cubicBezTo>
                      <a:cubicBezTo>
                        <a:pt x="91" y="1132"/>
                        <a:pt x="139" y="1173"/>
                        <a:pt x="195" y="1192"/>
                      </a:cubicBezTo>
                      <a:cubicBezTo>
                        <a:pt x="228" y="1204"/>
                        <a:pt x="258" y="1207"/>
                        <a:pt x="293" y="1201"/>
                      </a:cubicBezTo>
                      <a:cubicBezTo>
                        <a:pt x="846" y="1108"/>
                        <a:pt x="846" y="1108"/>
                        <a:pt x="846" y="1108"/>
                      </a:cubicBezTo>
                      <a:cubicBezTo>
                        <a:pt x="859" y="1362"/>
                        <a:pt x="859" y="1362"/>
                        <a:pt x="859" y="1362"/>
                      </a:cubicBezTo>
                      <a:cubicBezTo>
                        <a:pt x="854" y="1390"/>
                        <a:pt x="848" y="1420"/>
                        <a:pt x="842" y="1451"/>
                      </a:cubicBezTo>
                      <a:cubicBezTo>
                        <a:pt x="834" y="1491"/>
                        <a:pt x="825" y="1534"/>
                        <a:pt x="815" y="1575"/>
                      </a:cubicBezTo>
                      <a:cubicBezTo>
                        <a:pt x="813" y="1589"/>
                        <a:pt x="810" y="1603"/>
                        <a:pt x="807" y="1616"/>
                      </a:cubicBezTo>
                      <a:cubicBezTo>
                        <a:pt x="801" y="1640"/>
                        <a:pt x="796" y="1663"/>
                        <a:pt x="791" y="1686"/>
                      </a:cubicBezTo>
                      <a:cubicBezTo>
                        <a:pt x="781" y="1733"/>
                        <a:pt x="771" y="1776"/>
                        <a:pt x="763" y="1810"/>
                      </a:cubicBezTo>
                      <a:cubicBezTo>
                        <a:pt x="762" y="1813"/>
                        <a:pt x="762" y="1815"/>
                        <a:pt x="761" y="1817"/>
                      </a:cubicBezTo>
                      <a:cubicBezTo>
                        <a:pt x="751" y="1861"/>
                        <a:pt x="744" y="1889"/>
                        <a:pt x="744" y="1889"/>
                      </a:cubicBezTo>
                      <a:cubicBezTo>
                        <a:pt x="1378" y="1889"/>
                        <a:pt x="1378" y="1889"/>
                        <a:pt x="1378" y="1889"/>
                      </a:cubicBezTo>
                      <a:cubicBezTo>
                        <a:pt x="1380" y="1889"/>
                        <a:pt x="1380" y="1889"/>
                        <a:pt x="1380" y="1889"/>
                      </a:cubicBezTo>
                      <a:cubicBezTo>
                        <a:pt x="2013" y="1889"/>
                        <a:pt x="2013" y="1889"/>
                        <a:pt x="2013" y="1889"/>
                      </a:cubicBezTo>
                      <a:cubicBezTo>
                        <a:pt x="2013" y="1889"/>
                        <a:pt x="2007" y="1861"/>
                        <a:pt x="1997" y="1817"/>
                      </a:cubicBezTo>
                      <a:cubicBezTo>
                        <a:pt x="1996" y="1815"/>
                        <a:pt x="1995" y="1813"/>
                        <a:pt x="1995" y="1810"/>
                      </a:cubicBezTo>
                      <a:cubicBezTo>
                        <a:pt x="1987" y="1776"/>
                        <a:pt x="1977" y="1733"/>
                        <a:pt x="1967" y="1686"/>
                      </a:cubicBezTo>
                      <a:cubicBezTo>
                        <a:pt x="1962" y="1663"/>
                        <a:pt x="1957" y="1640"/>
                        <a:pt x="1951" y="1616"/>
                      </a:cubicBezTo>
                      <a:cubicBezTo>
                        <a:pt x="1948" y="1603"/>
                        <a:pt x="1945" y="1589"/>
                        <a:pt x="1942" y="1575"/>
                      </a:cubicBezTo>
                      <a:cubicBezTo>
                        <a:pt x="1933" y="1534"/>
                        <a:pt x="1924" y="1491"/>
                        <a:pt x="1916" y="1451"/>
                      </a:cubicBezTo>
                      <a:cubicBezTo>
                        <a:pt x="1910" y="1420"/>
                        <a:pt x="1904" y="1390"/>
                        <a:pt x="1899" y="1362"/>
                      </a:cubicBezTo>
                      <a:cubicBezTo>
                        <a:pt x="1912" y="1108"/>
                        <a:pt x="1912" y="1108"/>
                        <a:pt x="1912" y="1108"/>
                      </a:cubicBezTo>
                      <a:cubicBezTo>
                        <a:pt x="2465" y="1201"/>
                        <a:pt x="2465" y="1201"/>
                        <a:pt x="2465" y="1201"/>
                      </a:cubicBezTo>
                      <a:cubicBezTo>
                        <a:pt x="2500" y="1207"/>
                        <a:pt x="2530" y="1204"/>
                        <a:pt x="2562" y="1192"/>
                      </a:cubicBezTo>
                      <a:cubicBezTo>
                        <a:pt x="2619" y="1173"/>
                        <a:pt x="2667" y="1132"/>
                        <a:pt x="2702" y="1079"/>
                      </a:cubicBezTo>
                      <a:cubicBezTo>
                        <a:pt x="2703" y="1077"/>
                        <a:pt x="2703" y="1077"/>
                        <a:pt x="2703" y="1077"/>
                      </a:cubicBezTo>
                      <a:cubicBezTo>
                        <a:pt x="2738" y="1009"/>
                        <a:pt x="2758" y="932"/>
                        <a:pt x="2716" y="857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9" name="îšļîḓé">
                  <a:extLst>
                    <a:ext uri="{FF2B5EF4-FFF2-40B4-BE49-F238E27FC236}">
                      <a16:creationId xmlns:a16="http://schemas.microsoft.com/office/drawing/2014/main" id="{56F2714F-F2FB-45D6-AF83-0DEAE8878F24}"/>
                    </a:ext>
                  </a:extLst>
                </p:cNvPr>
                <p:cNvSpPr/>
                <p:nvPr/>
              </p:nvSpPr>
              <p:spPr bwMode="auto">
                <a:xfrm>
                  <a:off x="4987364" y="345736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0" name="ïśḷiḓe">
                  <a:extLst>
                    <a:ext uri="{FF2B5EF4-FFF2-40B4-BE49-F238E27FC236}">
                      <a16:creationId xmlns:a16="http://schemas.microsoft.com/office/drawing/2014/main" id="{6570C3D6-203B-4DA3-860D-8C4D46128608}"/>
                    </a:ext>
                  </a:extLst>
                </p:cNvPr>
                <p:cNvSpPr/>
                <p:nvPr/>
              </p:nvSpPr>
              <p:spPr bwMode="auto">
                <a:xfrm>
                  <a:off x="4850795" y="3251483"/>
                  <a:ext cx="251440" cy="162988"/>
                </a:xfrm>
                <a:custGeom>
                  <a:avLst/>
                  <a:gdLst>
                    <a:gd name="T0" fmla="*/ 598 w 620"/>
                    <a:gd name="T1" fmla="*/ 0 h 420"/>
                    <a:gd name="T2" fmla="*/ 310 w 620"/>
                    <a:gd name="T3" fmla="*/ 0 h 420"/>
                    <a:gd name="T4" fmla="*/ 22 w 620"/>
                    <a:gd name="T5" fmla="*/ 0 h 420"/>
                    <a:gd name="T6" fmla="*/ 0 w 620"/>
                    <a:gd name="T7" fmla="*/ 111 h 420"/>
                    <a:gd name="T8" fmla="*/ 310 w 620"/>
                    <a:gd name="T9" fmla="*/ 420 h 420"/>
                    <a:gd name="T10" fmla="*/ 620 w 620"/>
                    <a:gd name="T11" fmla="*/ 111 h 420"/>
                    <a:gd name="T12" fmla="*/ 598 w 620"/>
                    <a:gd name="T13" fmla="*/ 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0" h="420">
                      <a:moveTo>
                        <a:pt x="598" y="0"/>
                      </a:moveTo>
                      <a:cubicBezTo>
                        <a:pt x="310" y="0"/>
                        <a:pt x="310" y="0"/>
                        <a:pt x="310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8" y="35"/>
                        <a:pt x="0" y="72"/>
                        <a:pt x="0" y="111"/>
                      </a:cubicBezTo>
                      <a:cubicBezTo>
                        <a:pt x="0" y="278"/>
                        <a:pt x="137" y="414"/>
                        <a:pt x="310" y="420"/>
                      </a:cubicBezTo>
                      <a:cubicBezTo>
                        <a:pt x="482" y="414"/>
                        <a:pt x="620" y="278"/>
                        <a:pt x="620" y="111"/>
                      </a:cubicBezTo>
                      <a:cubicBezTo>
                        <a:pt x="620" y="72"/>
                        <a:pt x="612" y="35"/>
                        <a:pt x="5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1" name="íṥļïḍé">
                  <a:extLst>
                    <a:ext uri="{FF2B5EF4-FFF2-40B4-BE49-F238E27FC236}">
                      <a16:creationId xmlns:a16="http://schemas.microsoft.com/office/drawing/2014/main" id="{554399DB-540F-4BD1-9336-4419074A6BDE}"/>
                    </a:ext>
                  </a:extLst>
                </p:cNvPr>
                <p:cNvSpPr/>
                <p:nvPr/>
              </p:nvSpPr>
              <p:spPr bwMode="auto">
                <a:xfrm>
                  <a:off x="5057563" y="3266189"/>
                  <a:ext cx="80410" cy="71077"/>
                </a:xfrm>
                <a:custGeom>
                  <a:avLst/>
                  <a:gdLst>
                    <a:gd name="T0" fmla="*/ 98 w 196"/>
                    <a:gd name="T1" fmla="*/ 157 h 185"/>
                    <a:gd name="T2" fmla="*/ 29 w 196"/>
                    <a:gd name="T3" fmla="*/ 92 h 185"/>
                    <a:gd name="T4" fmla="*/ 98 w 196"/>
                    <a:gd name="T5" fmla="*/ 28 h 185"/>
                    <a:gd name="T6" fmla="*/ 166 w 196"/>
                    <a:gd name="T7" fmla="*/ 92 h 185"/>
                    <a:gd name="T8" fmla="*/ 98 w 196"/>
                    <a:gd name="T9" fmla="*/ 157 h 185"/>
                    <a:gd name="T10" fmla="*/ 98 w 196"/>
                    <a:gd name="T11" fmla="*/ 0 h 185"/>
                    <a:gd name="T12" fmla="*/ 0 w 196"/>
                    <a:gd name="T13" fmla="*/ 92 h 185"/>
                    <a:gd name="T14" fmla="*/ 98 w 196"/>
                    <a:gd name="T15" fmla="*/ 185 h 185"/>
                    <a:gd name="T16" fmla="*/ 196 w 196"/>
                    <a:gd name="T17" fmla="*/ 92 h 185"/>
                    <a:gd name="T18" fmla="*/ 98 w 196"/>
                    <a:gd name="T1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6" h="185">
                      <a:moveTo>
                        <a:pt x="98" y="157"/>
                      </a:moveTo>
                      <a:cubicBezTo>
                        <a:pt x="60" y="157"/>
                        <a:pt x="29" y="128"/>
                        <a:pt x="29" y="92"/>
                      </a:cubicBezTo>
                      <a:cubicBezTo>
                        <a:pt x="29" y="57"/>
                        <a:pt x="60" y="28"/>
                        <a:pt x="98" y="28"/>
                      </a:cubicBezTo>
                      <a:cubicBezTo>
                        <a:pt x="136" y="28"/>
                        <a:pt x="166" y="57"/>
                        <a:pt x="166" y="92"/>
                      </a:cubicBezTo>
                      <a:cubicBezTo>
                        <a:pt x="166" y="128"/>
                        <a:pt x="136" y="157"/>
                        <a:pt x="98" y="157"/>
                      </a:cubicBezTo>
                      <a:close/>
                      <a:moveTo>
                        <a:pt x="98" y="0"/>
                      </a:moveTo>
                      <a:cubicBezTo>
                        <a:pt x="44" y="0"/>
                        <a:pt x="0" y="41"/>
                        <a:pt x="0" y="92"/>
                      </a:cubicBezTo>
                      <a:cubicBezTo>
                        <a:pt x="0" y="143"/>
                        <a:pt x="44" y="185"/>
                        <a:pt x="98" y="185"/>
                      </a:cubicBezTo>
                      <a:cubicBezTo>
                        <a:pt x="152" y="185"/>
                        <a:pt x="196" y="143"/>
                        <a:pt x="196" y="92"/>
                      </a:cubicBezTo>
                      <a:cubicBezTo>
                        <a:pt x="196" y="41"/>
                        <a:pt x="152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2" name="íŝlíḓé">
                  <a:extLst>
                    <a:ext uri="{FF2B5EF4-FFF2-40B4-BE49-F238E27FC236}">
                      <a16:creationId xmlns:a16="http://schemas.microsoft.com/office/drawing/2014/main" id="{B3159A96-44DC-460C-8EC3-31BDA4968D5B}"/>
                    </a:ext>
                  </a:extLst>
                </p:cNvPr>
                <p:cNvSpPr/>
                <p:nvPr/>
              </p:nvSpPr>
              <p:spPr bwMode="auto">
                <a:xfrm>
                  <a:off x="4855899" y="3400991"/>
                  <a:ext cx="246335" cy="24509"/>
                </a:xfrm>
                <a:custGeom>
                  <a:avLst/>
                  <a:gdLst>
                    <a:gd name="T0" fmla="*/ 591 w 609"/>
                    <a:gd name="T1" fmla="*/ 1 h 65"/>
                    <a:gd name="T2" fmla="*/ 388 w 609"/>
                    <a:gd name="T3" fmla="*/ 13 h 65"/>
                    <a:gd name="T4" fmla="*/ 305 w 609"/>
                    <a:gd name="T5" fmla="*/ 13 h 65"/>
                    <a:gd name="T6" fmla="*/ 221 w 609"/>
                    <a:gd name="T7" fmla="*/ 13 h 65"/>
                    <a:gd name="T8" fmla="*/ 18 w 609"/>
                    <a:gd name="T9" fmla="*/ 1 h 65"/>
                    <a:gd name="T10" fmla="*/ 1 w 609"/>
                    <a:gd name="T11" fmla="*/ 24 h 65"/>
                    <a:gd name="T12" fmla="*/ 18 w 609"/>
                    <a:gd name="T13" fmla="*/ 65 h 65"/>
                    <a:gd name="T14" fmla="*/ 305 w 609"/>
                    <a:gd name="T15" fmla="*/ 65 h 65"/>
                    <a:gd name="T16" fmla="*/ 591 w 609"/>
                    <a:gd name="T17" fmla="*/ 65 h 65"/>
                    <a:gd name="T18" fmla="*/ 608 w 609"/>
                    <a:gd name="T19" fmla="*/ 24 h 65"/>
                    <a:gd name="T20" fmla="*/ 591 w 609"/>
                    <a:gd name="T21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9" h="65">
                      <a:moveTo>
                        <a:pt x="591" y="1"/>
                      </a:moveTo>
                      <a:cubicBezTo>
                        <a:pt x="388" y="13"/>
                        <a:pt x="388" y="13"/>
                        <a:pt x="388" y="13"/>
                      </a:cubicBezTo>
                      <a:cubicBezTo>
                        <a:pt x="305" y="13"/>
                        <a:pt x="305" y="13"/>
                        <a:pt x="305" y="13"/>
                      </a:cubicBezTo>
                      <a:cubicBezTo>
                        <a:pt x="221" y="13"/>
                        <a:pt x="221" y="13"/>
                        <a:pt x="221" y="13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0" y="0"/>
                        <a:pt x="1" y="24"/>
                      </a:cubicBezTo>
                      <a:cubicBezTo>
                        <a:pt x="2" y="40"/>
                        <a:pt x="18" y="65"/>
                        <a:pt x="18" y="65"/>
                      </a:cubicBezTo>
                      <a:cubicBezTo>
                        <a:pt x="305" y="65"/>
                        <a:pt x="305" y="65"/>
                        <a:pt x="305" y="65"/>
                      </a:cubicBezTo>
                      <a:cubicBezTo>
                        <a:pt x="591" y="65"/>
                        <a:pt x="591" y="65"/>
                        <a:pt x="591" y="65"/>
                      </a:cubicBezTo>
                      <a:cubicBezTo>
                        <a:pt x="591" y="65"/>
                        <a:pt x="607" y="40"/>
                        <a:pt x="608" y="24"/>
                      </a:cubicBezTo>
                      <a:cubicBezTo>
                        <a:pt x="609" y="0"/>
                        <a:pt x="591" y="1"/>
                        <a:pt x="591" y="1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3" name="îşľîḍe">
                  <a:extLst>
                    <a:ext uri="{FF2B5EF4-FFF2-40B4-BE49-F238E27FC236}">
                      <a16:creationId xmlns:a16="http://schemas.microsoft.com/office/drawing/2014/main" id="{5602B977-D8F3-4396-B592-E7158D39016A}"/>
                    </a:ext>
                  </a:extLst>
                </p:cNvPr>
                <p:cNvSpPr/>
                <p:nvPr/>
              </p:nvSpPr>
              <p:spPr bwMode="auto">
                <a:xfrm>
                  <a:off x="6723198" y="2302969"/>
                  <a:ext cx="227190" cy="485286"/>
                </a:xfrm>
                <a:custGeom>
                  <a:avLst/>
                  <a:gdLst>
                    <a:gd name="T0" fmla="*/ 59 w 560"/>
                    <a:gd name="T1" fmla="*/ 40 h 1252"/>
                    <a:gd name="T2" fmla="*/ 43 w 560"/>
                    <a:gd name="T3" fmla="*/ 39 h 1252"/>
                    <a:gd name="T4" fmla="*/ 35 w 560"/>
                    <a:gd name="T5" fmla="*/ 60 h 1252"/>
                    <a:gd name="T6" fmla="*/ 498 w 560"/>
                    <a:gd name="T7" fmla="*/ 1208 h 1252"/>
                    <a:gd name="T8" fmla="*/ 517 w 560"/>
                    <a:gd name="T9" fmla="*/ 1214 h 1252"/>
                    <a:gd name="T10" fmla="*/ 525 w 560"/>
                    <a:gd name="T11" fmla="*/ 1192 h 1252"/>
                    <a:gd name="T12" fmla="*/ 62 w 560"/>
                    <a:gd name="T13" fmla="*/ 44 h 1252"/>
                    <a:gd name="T14" fmla="*/ 59 w 560"/>
                    <a:gd name="T15" fmla="*/ 40 h 1252"/>
                    <a:gd name="T16" fmla="*/ 483 w 560"/>
                    <a:gd name="T17" fmla="*/ 1239 h 1252"/>
                    <a:gd name="T18" fmla="*/ 472 w 560"/>
                    <a:gd name="T19" fmla="*/ 1223 h 1252"/>
                    <a:gd name="T20" fmla="*/ 9 w 560"/>
                    <a:gd name="T21" fmla="*/ 75 h 1252"/>
                    <a:gd name="T22" fmla="*/ 31 w 560"/>
                    <a:gd name="T23" fmla="*/ 9 h 1252"/>
                    <a:gd name="T24" fmla="*/ 77 w 560"/>
                    <a:gd name="T25" fmla="*/ 14 h 1252"/>
                    <a:gd name="T26" fmla="*/ 88 w 560"/>
                    <a:gd name="T27" fmla="*/ 29 h 1252"/>
                    <a:gd name="T28" fmla="*/ 551 w 560"/>
                    <a:gd name="T29" fmla="*/ 1177 h 1252"/>
                    <a:gd name="T30" fmla="*/ 529 w 560"/>
                    <a:gd name="T31" fmla="*/ 1243 h 1252"/>
                    <a:gd name="T32" fmla="*/ 483 w 560"/>
                    <a:gd name="T33" fmla="*/ 1239 h 1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0" h="1252">
                      <a:moveTo>
                        <a:pt x="59" y="40"/>
                      </a:moveTo>
                      <a:cubicBezTo>
                        <a:pt x="54" y="36"/>
                        <a:pt x="48" y="35"/>
                        <a:pt x="43" y="39"/>
                      </a:cubicBezTo>
                      <a:cubicBezTo>
                        <a:pt x="36" y="43"/>
                        <a:pt x="32" y="52"/>
                        <a:pt x="35" y="60"/>
                      </a:cubicBezTo>
                      <a:cubicBezTo>
                        <a:pt x="498" y="1208"/>
                        <a:pt x="498" y="1208"/>
                        <a:pt x="498" y="1208"/>
                      </a:cubicBezTo>
                      <a:cubicBezTo>
                        <a:pt x="501" y="1215"/>
                        <a:pt x="510" y="1218"/>
                        <a:pt x="517" y="1214"/>
                      </a:cubicBezTo>
                      <a:cubicBezTo>
                        <a:pt x="524" y="1209"/>
                        <a:pt x="528" y="1200"/>
                        <a:pt x="525" y="1192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1" y="43"/>
                        <a:pt x="60" y="41"/>
                        <a:pt x="59" y="40"/>
                      </a:cubicBezTo>
                      <a:close/>
                      <a:moveTo>
                        <a:pt x="483" y="1239"/>
                      </a:moveTo>
                      <a:cubicBezTo>
                        <a:pt x="478" y="1234"/>
                        <a:pt x="475" y="1229"/>
                        <a:pt x="472" y="1223"/>
                      </a:cubicBezTo>
                      <a:cubicBezTo>
                        <a:pt x="9" y="75"/>
                        <a:pt x="9" y="75"/>
                        <a:pt x="9" y="75"/>
                      </a:cubicBezTo>
                      <a:cubicBezTo>
                        <a:pt x="0" y="51"/>
                        <a:pt x="9" y="22"/>
                        <a:pt x="31" y="9"/>
                      </a:cubicBezTo>
                      <a:cubicBezTo>
                        <a:pt x="47" y="0"/>
                        <a:pt x="65" y="2"/>
                        <a:pt x="77" y="14"/>
                      </a:cubicBezTo>
                      <a:cubicBezTo>
                        <a:pt x="82" y="18"/>
                        <a:pt x="85" y="23"/>
                        <a:pt x="88" y="29"/>
                      </a:cubicBezTo>
                      <a:cubicBezTo>
                        <a:pt x="551" y="1177"/>
                        <a:pt x="551" y="1177"/>
                        <a:pt x="551" y="1177"/>
                      </a:cubicBezTo>
                      <a:cubicBezTo>
                        <a:pt x="560" y="1201"/>
                        <a:pt x="551" y="1230"/>
                        <a:pt x="529" y="1243"/>
                      </a:cubicBezTo>
                      <a:cubicBezTo>
                        <a:pt x="513" y="1252"/>
                        <a:pt x="495" y="1250"/>
                        <a:pt x="483" y="1239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4" name="ïšḷíde">
                  <a:extLst>
                    <a:ext uri="{FF2B5EF4-FFF2-40B4-BE49-F238E27FC236}">
                      <a16:creationId xmlns:a16="http://schemas.microsoft.com/office/drawing/2014/main" id="{806B340E-921D-497F-878D-7E339903C44C}"/>
                    </a:ext>
                  </a:extLst>
                </p:cNvPr>
                <p:cNvSpPr/>
                <p:nvPr/>
              </p:nvSpPr>
              <p:spPr bwMode="auto">
                <a:xfrm>
                  <a:off x="6771699" y="2771099"/>
                  <a:ext cx="176137" cy="497542"/>
                </a:xfrm>
                <a:custGeom>
                  <a:avLst/>
                  <a:gdLst>
                    <a:gd name="T0" fmla="*/ 378 w 433"/>
                    <a:gd name="T1" fmla="*/ 35 h 1279"/>
                    <a:gd name="T2" fmla="*/ 370 w 433"/>
                    <a:gd name="T3" fmla="*/ 43 h 1279"/>
                    <a:gd name="T4" fmla="*/ 31 w 433"/>
                    <a:gd name="T5" fmla="*/ 1223 h 1279"/>
                    <a:gd name="T6" fmla="*/ 33 w 433"/>
                    <a:gd name="T7" fmla="*/ 1234 h 1279"/>
                    <a:gd name="T8" fmla="*/ 41 w 433"/>
                    <a:gd name="T9" fmla="*/ 1243 h 1279"/>
                    <a:gd name="T10" fmla="*/ 59 w 433"/>
                    <a:gd name="T11" fmla="*/ 1236 h 1279"/>
                    <a:gd name="T12" fmla="*/ 398 w 433"/>
                    <a:gd name="T13" fmla="*/ 56 h 1279"/>
                    <a:gd name="T14" fmla="*/ 388 w 433"/>
                    <a:gd name="T15" fmla="*/ 36 h 1279"/>
                    <a:gd name="T16" fmla="*/ 378 w 433"/>
                    <a:gd name="T17" fmla="*/ 35 h 1279"/>
                    <a:gd name="T18" fmla="*/ 62 w 433"/>
                    <a:gd name="T19" fmla="*/ 1276 h 1279"/>
                    <a:gd name="T20" fmla="*/ 33 w 433"/>
                    <a:gd name="T21" fmla="*/ 1274 h 1279"/>
                    <a:gd name="T22" fmla="*/ 7 w 433"/>
                    <a:gd name="T23" fmla="*/ 1247 h 1279"/>
                    <a:gd name="T24" fmla="*/ 4 w 433"/>
                    <a:gd name="T25" fmla="*/ 1210 h 1279"/>
                    <a:gd name="T26" fmla="*/ 343 w 433"/>
                    <a:gd name="T27" fmla="*/ 31 h 1279"/>
                    <a:gd name="T28" fmla="*/ 368 w 433"/>
                    <a:gd name="T29" fmla="*/ 3 h 1279"/>
                    <a:gd name="T30" fmla="*/ 397 w 433"/>
                    <a:gd name="T31" fmla="*/ 6 h 1279"/>
                    <a:gd name="T32" fmla="*/ 426 w 433"/>
                    <a:gd name="T33" fmla="*/ 69 h 1279"/>
                    <a:gd name="T34" fmla="*/ 87 w 433"/>
                    <a:gd name="T35" fmla="*/ 1249 h 1279"/>
                    <a:gd name="T36" fmla="*/ 62 w 433"/>
                    <a:gd name="T37" fmla="*/ 1276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3" h="1279">
                      <a:moveTo>
                        <a:pt x="378" y="35"/>
                      </a:moveTo>
                      <a:cubicBezTo>
                        <a:pt x="374" y="36"/>
                        <a:pt x="371" y="39"/>
                        <a:pt x="370" y="43"/>
                      </a:cubicBezTo>
                      <a:cubicBezTo>
                        <a:pt x="31" y="1223"/>
                        <a:pt x="31" y="1223"/>
                        <a:pt x="31" y="1223"/>
                      </a:cubicBezTo>
                      <a:cubicBezTo>
                        <a:pt x="30" y="1227"/>
                        <a:pt x="31" y="1231"/>
                        <a:pt x="33" y="1234"/>
                      </a:cubicBezTo>
                      <a:cubicBezTo>
                        <a:pt x="34" y="1238"/>
                        <a:pt x="38" y="1241"/>
                        <a:pt x="41" y="1243"/>
                      </a:cubicBezTo>
                      <a:cubicBezTo>
                        <a:pt x="49" y="1247"/>
                        <a:pt x="57" y="1243"/>
                        <a:pt x="59" y="1236"/>
                      </a:cubicBezTo>
                      <a:cubicBezTo>
                        <a:pt x="398" y="56"/>
                        <a:pt x="398" y="56"/>
                        <a:pt x="398" y="56"/>
                      </a:cubicBezTo>
                      <a:cubicBezTo>
                        <a:pt x="400" y="49"/>
                        <a:pt x="396" y="40"/>
                        <a:pt x="388" y="36"/>
                      </a:cubicBezTo>
                      <a:cubicBezTo>
                        <a:pt x="385" y="34"/>
                        <a:pt x="381" y="34"/>
                        <a:pt x="378" y="35"/>
                      </a:cubicBezTo>
                      <a:close/>
                      <a:moveTo>
                        <a:pt x="62" y="1276"/>
                      </a:moveTo>
                      <a:cubicBezTo>
                        <a:pt x="53" y="1279"/>
                        <a:pt x="42" y="1278"/>
                        <a:pt x="33" y="1274"/>
                      </a:cubicBezTo>
                      <a:cubicBezTo>
                        <a:pt x="22" y="1269"/>
                        <a:pt x="13" y="1259"/>
                        <a:pt x="7" y="1247"/>
                      </a:cubicBezTo>
                      <a:cubicBezTo>
                        <a:pt x="1" y="1235"/>
                        <a:pt x="0" y="1222"/>
                        <a:pt x="4" y="1210"/>
                      </a:cubicBezTo>
                      <a:cubicBezTo>
                        <a:pt x="343" y="31"/>
                        <a:pt x="343" y="31"/>
                        <a:pt x="343" y="31"/>
                      </a:cubicBezTo>
                      <a:cubicBezTo>
                        <a:pt x="346" y="17"/>
                        <a:pt x="356" y="7"/>
                        <a:pt x="368" y="3"/>
                      </a:cubicBezTo>
                      <a:cubicBezTo>
                        <a:pt x="377" y="0"/>
                        <a:pt x="387" y="1"/>
                        <a:pt x="397" y="6"/>
                      </a:cubicBezTo>
                      <a:cubicBezTo>
                        <a:pt x="420" y="16"/>
                        <a:pt x="433" y="45"/>
                        <a:pt x="426" y="69"/>
                      </a:cubicBezTo>
                      <a:cubicBezTo>
                        <a:pt x="87" y="1249"/>
                        <a:pt x="87" y="1249"/>
                        <a:pt x="87" y="1249"/>
                      </a:cubicBezTo>
                      <a:cubicBezTo>
                        <a:pt x="83" y="1262"/>
                        <a:pt x="74" y="1272"/>
                        <a:pt x="62" y="127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5" name="îśľidé">
                  <a:extLst>
                    <a:ext uri="{FF2B5EF4-FFF2-40B4-BE49-F238E27FC236}">
                      <a16:creationId xmlns:a16="http://schemas.microsoft.com/office/drawing/2014/main" id="{27891C36-7686-4548-A012-6D3735F00E9D}"/>
                    </a:ext>
                  </a:extLst>
                </p:cNvPr>
                <p:cNvSpPr/>
                <p:nvPr/>
              </p:nvSpPr>
              <p:spPr bwMode="auto">
                <a:xfrm>
                  <a:off x="6900610" y="2758844"/>
                  <a:ext cx="54883" cy="5147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6" name="iṧḻíḓe">
                  <a:extLst>
                    <a:ext uri="{FF2B5EF4-FFF2-40B4-BE49-F238E27FC236}">
                      <a16:creationId xmlns:a16="http://schemas.microsoft.com/office/drawing/2014/main" id="{CAB9754A-319C-4CC5-B93F-52095F615347}"/>
                    </a:ext>
                  </a:extLst>
                </p:cNvPr>
                <p:cNvSpPr/>
                <p:nvPr/>
              </p:nvSpPr>
              <p:spPr bwMode="auto">
                <a:xfrm>
                  <a:off x="6729579" y="3250257"/>
                  <a:ext cx="111042" cy="69852"/>
                </a:xfrm>
                <a:custGeom>
                  <a:avLst/>
                  <a:gdLst>
                    <a:gd name="T0" fmla="*/ 274 w 274"/>
                    <a:gd name="T1" fmla="*/ 181 h 181"/>
                    <a:gd name="T2" fmla="*/ 274 w 274"/>
                    <a:gd name="T3" fmla="*/ 127 h 181"/>
                    <a:gd name="T4" fmla="*/ 147 w 274"/>
                    <a:gd name="T5" fmla="*/ 0 h 181"/>
                    <a:gd name="T6" fmla="*/ 127 w 274"/>
                    <a:gd name="T7" fmla="*/ 0 h 181"/>
                    <a:gd name="T8" fmla="*/ 0 w 274"/>
                    <a:gd name="T9" fmla="*/ 127 h 181"/>
                    <a:gd name="T10" fmla="*/ 0 w 274"/>
                    <a:gd name="T11" fmla="*/ 181 h 181"/>
                    <a:gd name="T12" fmla="*/ 274 w 274"/>
                    <a:gd name="T13" fmla="*/ 18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4" h="181">
                      <a:moveTo>
                        <a:pt x="274" y="181"/>
                      </a:moveTo>
                      <a:cubicBezTo>
                        <a:pt x="274" y="127"/>
                        <a:pt x="274" y="127"/>
                        <a:pt x="274" y="127"/>
                      </a:cubicBezTo>
                      <a:cubicBezTo>
                        <a:pt x="274" y="57"/>
                        <a:pt x="217" y="0"/>
                        <a:pt x="147" y="0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57" y="0"/>
                        <a:pt x="0" y="57"/>
                        <a:pt x="0" y="127"/>
                      </a:cubicBez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274" y="181"/>
                        <a:pt x="274" y="181"/>
                        <a:pt x="274" y="181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7" name="iṩ1ïḍê">
                  <a:extLst>
                    <a:ext uri="{FF2B5EF4-FFF2-40B4-BE49-F238E27FC236}">
                      <a16:creationId xmlns:a16="http://schemas.microsoft.com/office/drawing/2014/main" id="{14413FA2-82FB-4530-A348-49B37C9CF833}"/>
                    </a:ext>
                  </a:extLst>
                </p:cNvPr>
                <p:cNvSpPr/>
                <p:nvPr/>
              </p:nvSpPr>
              <p:spPr bwMode="auto">
                <a:xfrm>
                  <a:off x="6636406" y="3301727"/>
                  <a:ext cx="302495" cy="55146"/>
                </a:xfrm>
                <a:custGeom>
                  <a:avLst/>
                  <a:gdLst>
                    <a:gd name="T0" fmla="*/ 748 w 748"/>
                    <a:gd name="T1" fmla="*/ 144 h 144"/>
                    <a:gd name="T2" fmla="*/ 374 w 748"/>
                    <a:gd name="T3" fmla="*/ 0 h 144"/>
                    <a:gd name="T4" fmla="*/ 0 w 748"/>
                    <a:gd name="T5" fmla="*/ 144 h 144"/>
                    <a:gd name="T6" fmla="*/ 748 w 748"/>
                    <a:gd name="T7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8" h="144">
                      <a:moveTo>
                        <a:pt x="748" y="144"/>
                      </a:moveTo>
                      <a:cubicBezTo>
                        <a:pt x="705" y="61"/>
                        <a:pt x="554" y="0"/>
                        <a:pt x="374" y="0"/>
                      </a:cubicBezTo>
                      <a:cubicBezTo>
                        <a:pt x="194" y="0"/>
                        <a:pt x="43" y="61"/>
                        <a:pt x="0" y="144"/>
                      </a:cubicBezTo>
                      <a:cubicBezTo>
                        <a:pt x="748" y="144"/>
                        <a:pt x="748" y="144"/>
                        <a:pt x="748" y="144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8" name="î$1idê">
                  <a:extLst>
                    <a:ext uri="{FF2B5EF4-FFF2-40B4-BE49-F238E27FC236}">
                      <a16:creationId xmlns:a16="http://schemas.microsoft.com/office/drawing/2014/main" id="{E0AE3A86-CBDB-4545-B2AE-1854D0E0C93B}"/>
                    </a:ext>
                  </a:extLst>
                </p:cNvPr>
                <p:cNvSpPr/>
                <p:nvPr/>
              </p:nvSpPr>
              <p:spPr bwMode="auto">
                <a:xfrm>
                  <a:off x="6590457" y="3338491"/>
                  <a:ext cx="33185" cy="39215"/>
                </a:xfrm>
                <a:custGeom>
                  <a:avLst/>
                  <a:gdLst>
                    <a:gd name="T0" fmla="*/ 83 w 83"/>
                    <a:gd name="T1" fmla="*/ 73 h 98"/>
                    <a:gd name="T2" fmla="*/ 57 w 83"/>
                    <a:gd name="T3" fmla="*/ 98 h 98"/>
                    <a:gd name="T4" fmla="*/ 25 w 83"/>
                    <a:gd name="T5" fmla="*/ 98 h 98"/>
                    <a:gd name="T6" fmla="*/ 0 w 83"/>
                    <a:gd name="T7" fmla="*/ 73 h 98"/>
                    <a:gd name="T8" fmla="*/ 0 w 83"/>
                    <a:gd name="T9" fmla="*/ 26 h 98"/>
                    <a:gd name="T10" fmla="*/ 25 w 83"/>
                    <a:gd name="T11" fmla="*/ 0 h 98"/>
                    <a:gd name="T12" fmla="*/ 57 w 83"/>
                    <a:gd name="T13" fmla="*/ 0 h 98"/>
                    <a:gd name="T14" fmla="*/ 83 w 83"/>
                    <a:gd name="T15" fmla="*/ 26 h 98"/>
                    <a:gd name="T16" fmla="*/ 83 w 83"/>
                    <a:gd name="T17" fmla="*/ 7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83" y="73"/>
                      </a:moveTo>
                      <a:cubicBezTo>
                        <a:pt x="83" y="87"/>
                        <a:pt x="71" y="98"/>
                        <a:pt x="57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11" y="98"/>
                        <a:pt x="0" y="87"/>
                        <a:pt x="0" y="7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12"/>
                        <a:pt x="11" y="0"/>
                        <a:pt x="25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71" y="0"/>
                        <a:pt x="83" y="12"/>
                        <a:pt x="83" y="26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49" name="iṡḻîḋê">
                  <a:extLst>
                    <a:ext uri="{FF2B5EF4-FFF2-40B4-BE49-F238E27FC236}">
                      <a16:creationId xmlns:a16="http://schemas.microsoft.com/office/drawing/2014/main" id="{241E863C-44B2-48D1-94EF-BD457EC976E2}"/>
                    </a:ext>
                  </a:extLst>
                </p:cNvPr>
                <p:cNvSpPr/>
                <p:nvPr/>
              </p:nvSpPr>
              <p:spPr bwMode="auto">
                <a:xfrm>
                  <a:off x="6547061" y="3354423"/>
                  <a:ext cx="463315" cy="72303"/>
                </a:xfrm>
                <a:custGeom>
                  <a:avLst/>
                  <a:gdLst>
                    <a:gd name="T0" fmla="*/ 1141 w 1141"/>
                    <a:gd name="T1" fmla="*/ 93 h 187"/>
                    <a:gd name="T2" fmla="*/ 1048 w 1141"/>
                    <a:gd name="T3" fmla="*/ 187 h 187"/>
                    <a:gd name="T4" fmla="*/ 93 w 1141"/>
                    <a:gd name="T5" fmla="*/ 187 h 187"/>
                    <a:gd name="T6" fmla="*/ 0 w 1141"/>
                    <a:gd name="T7" fmla="*/ 93 h 187"/>
                    <a:gd name="T8" fmla="*/ 93 w 1141"/>
                    <a:gd name="T9" fmla="*/ 0 h 187"/>
                    <a:gd name="T10" fmla="*/ 1048 w 1141"/>
                    <a:gd name="T11" fmla="*/ 0 h 187"/>
                    <a:gd name="T12" fmla="*/ 1141 w 1141"/>
                    <a:gd name="T13" fmla="*/ 93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1" h="187">
                      <a:moveTo>
                        <a:pt x="1141" y="93"/>
                      </a:moveTo>
                      <a:cubicBezTo>
                        <a:pt x="1141" y="145"/>
                        <a:pt x="1100" y="187"/>
                        <a:pt x="1048" y="187"/>
                      </a:cubicBezTo>
                      <a:cubicBezTo>
                        <a:pt x="93" y="187"/>
                        <a:pt x="93" y="187"/>
                        <a:pt x="93" y="187"/>
                      </a:cubicBezTo>
                      <a:cubicBezTo>
                        <a:pt x="42" y="187"/>
                        <a:pt x="0" y="145"/>
                        <a:pt x="0" y="93"/>
                      </a:cubicBezTo>
                      <a:cubicBezTo>
                        <a:pt x="0" y="41"/>
                        <a:pt x="42" y="0"/>
                        <a:pt x="93" y="0"/>
                      </a:cubicBezTo>
                      <a:cubicBezTo>
                        <a:pt x="1048" y="0"/>
                        <a:pt x="1048" y="0"/>
                        <a:pt x="1048" y="0"/>
                      </a:cubicBezTo>
                      <a:cubicBezTo>
                        <a:pt x="1100" y="0"/>
                        <a:pt x="1141" y="41"/>
                        <a:pt x="1141" y="93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0" name="íşľíḋe">
                  <a:extLst>
                    <a:ext uri="{FF2B5EF4-FFF2-40B4-BE49-F238E27FC236}">
                      <a16:creationId xmlns:a16="http://schemas.microsoft.com/office/drawing/2014/main" id="{45B31645-87FF-4C88-92F9-94E47B8F93F6}"/>
                    </a:ext>
                  </a:extLst>
                </p:cNvPr>
                <p:cNvSpPr/>
                <p:nvPr/>
              </p:nvSpPr>
              <p:spPr bwMode="auto">
                <a:xfrm>
                  <a:off x="6715539" y="2285812"/>
                  <a:ext cx="61265" cy="58823"/>
                </a:xfrm>
                <a:custGeom>
                  <a:avLst/>
                  <a:gdLst>
                    <a:gd name="T0" fmla="*/ 129 w 150"/>
                    <a:gd name="T1" fmla="*/ 115 h 151"/>
                    <a:gd name="T2" fmla="*/ 36 w 150"/>
                    <a:gd name="T3" fmla="*/ 129 h 151"/>
                    <a:gd name="T4" fmla="*/ 21 w 150"/>
                    <a:gd name="T5" fmla="*/ 36 h 151"/>
                    <a:gd name="T6" fmla="*/ 114 w 150"/>
                    <a:gd name="T7" fmla="*/ 22 h 151"/>
                    <a:gd name="T8" fmla="*/ 129 w 150"/>
                    <a:gd name="T9" fmla="*/ 115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" h="151">
                      <a:moveTo>
                        <a:pt x="129" y="115"/>
                      </a:moveTo>
                      <a:cubicBezTo>
                        <a:pt x="107" y="144"/>
                        <a:pt x="65" y="151"/>
                        <a:pt x="36" y="129"/>
                      </a:cubicBezTo>
                      <a:cubicBezTo>
                        <a:pt x="6" y="108"/>
                        <a:pt x="0" y="66"/>
                        <a:pt x="21" y="36"/>
                      </a:cubicBezTo>
                      <a:cubicBezTo>
                        <a:pt x="43" y="7"/>
                        <a:pt x="85" y="0"/>
                        <a:pt x="114" y="22"/>
                      </a:cubicBezTo>
                      <a:cubicBezTo>
                        <a:pt x="144" y="44"/>
                        <a:pt x="150" y="85"/>
                        <a:pt x="129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1" name="isļïḍê">
                  <a:extLst>
                    <a:ext uri="{FF2B5EF4-FFF2-40B4-BE49-F238E27FC236}">
                      <a16:creationId xmlns:a16="http://schemas.microsoft.com/office/drawing/2014/main" id="{D805F01F-C66A-4488-81A7-314E2CFFE707}"/>
                    </a:ext>
                  </a:extLst>
                </p:cNvPr>
                <p:cNvSpPr/>
                <p:nvPr/>
              </p:nvSpPr>
              <p:spPr bwMode="auto">
                <a:xfrm>
                  <a:off x="6610879" y="2226989"/>
                  <a:ext cx="137845" cy="134802"/>
                </a:xfrm>
                <a:custGeom>
                  <a:avLst/>
                  <a:gdLst>
                    <a:gd name="T0" fmla="*/ 236 w 338"/>
                    <a:gd name="T1" fmla="*/ 346 h 346"/>
                    <a:gd name="T2" fmla="*/ 280 w 338"/>
                    <a:gd name="T3" fmla="*/ 281 h 346"/>
                    <a:gd name="T4" fmla="*/ 276 w 338"/>
                    <a:gd name="T5" fmla="*/ 53 h 346"/>
                    <a:gd name="T6" fmla="*/ 258 w 338"/>
                    <a:gd name="T7" fmla="*/ 41 h 346"/>
                    <a:gd name="T8" fmla="*/ 45 w 338"/>
                    <a:gd name="T9" fmla="*/ 121 h 346"/>
                    <a:gd name="T10" fmla="*/ 0 w 338"/>
                    <a:gd name="T11" fmla="*/ 187 h 346"/>
                    <a:gd name="T12" fmla="*/ 236 w 338"/>
                    <a:gd name="T13" fmla="*/ 346 h 3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8" h="346">
                      <a:moveTo>
                        <a:pt x="236" y="346"/>
                      </a:moveTo>
                      <a:cubicBezTo>
                        <a:pt x="280" y="281"/>
                        <a:pt x="280" y="281"/>
                        <a:pt x="280" y="281"/>
                      </a:cubicBezTo>
                      <a:cubicBezTo>
                        <a:pt x="338" y="196"/>
                        <a:pt x="336" y="93"/>
                        <a:pt x="276" y="53"/>
                      </a:cubicBezTo>
                      <a:cubicBezTo>
                        <a:pt x="258" y="41"/>
                        <a:pt x="258" y="41"/>
                        <a:pt x="258" y="41"/>
                      </a:cubicBezTo>
                      <a:cubicBezTo>
                        <a:pt x="198" y="0"/>
                        <a:pt x="102" y="36"/>
                        <a:pt x="45" y="121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236" y="346"/>
                        <a:pt x="236" y="346"/>
                        <a:pt x="236" y="34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2" name="î$1íḑê">
                  <a:extLst>
                    <a:ext uri="{FF2B5EF4-FFF2-40B4-BE49-F238E27FC236}">
                      <a16:creationId xmlns:a16="http://schemas.microsoft.com/office/drawing/2014/main" id="{19BF1197-0597-4D6C-86C9-36F5477AD4BC}"/>
                    </a:ext>
                  </a:extLst>
                </p:cNvPr>
                <p:cNvSpPr/>
                <p:nvPr/>
              </p:nvSpPr>
              <p:spPr bwMode="auto">
                <a:xfrm>
                  <a:off x="6443677" y="2258851"/>
                  <a:ext cx="315258" cy="276957"/>
                </a:xfrm>
                <a:custGeom>
                  <a:avLst/>
                  <a:gdLst>
                    <a:gd name="T0" fmla="*/ 639 w 776"/>
                    <a:gd name="T1" fmla="*/ 711 h 711"/>
                    <a:gd name="T2" fmla="*/ 592 w 776"/>
                    <a:gd name="T3" fmla="*/ 143 h 711"/>
                    <a:gd name="T4" fmla="*/ 545 w 776"/>
                    <a:gd name="T5" fmla="*/ 111 h 711"/>
                    <a:gd name="T6" fmla="*/ 0 w 776"/>
                    <a:gd name="T7" fmla="*/ 278 h 711"/>
                    <a:gd name="T8" fmla="*/ 639 w 776"/>
                    <a:gd name="T9" fmla="*/ 71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6" h="711">
                      <a:moveTo>
                        <a:pt x="639" y="711"/>
                      </a:moveTo>
                      <a:cubicBezTo>
                        <a:pt x="776" y="508"/>
                        <a:pt x="755" y="254"/>
                        <a:pt x="592" y="143"/>
                      </a:cubicBezTo>
                      <a:cubicBezTo>
                        <a:pt x="545" y="111"/>
                        <a:pt x="545" y="111"/>
                        <a:pt x="545" y="111"/>
                      </a:cubicBezTo>
                      <a:cubicBezTo>
                        <a:pt x="382" y="0"/>
                        <a:pt x="138" y="75"/>
                        <a:pt x="0" y="278"/>
                      </a:cubicBezTo>
                      <a:cubicBezTo>
                        <a:pt x="639" y="711"/>
                        <a:pt x="639" y="711"/>
                        <a:pt x="639" y="711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3" name="išľïďê">
                  <a:extLst>
                    <a:ext uri="{FF2B5EF4-FFF2-40B4-BE49-F238E27FC236}">
                      <a16:creationId xmlns:a16="http://schemas.microsoft.com/office/drawing/2014/main" id="{01B526B0-3C44-4C0D-A9F5-2B3CD7E34802}"/>
                    </a:ext>
                  </a:extLst>
                </p:cNvPr>
                <p:cNvSpPr/>
                <p:nvPr/>
              </p:nvSpPr>
              <p:spPr bwMode="auto">
                <a:xfrm>
                  <a:off x="6439848" y="2360566"/>
                  <a:ext cx="268033" cy="178918"/>
                </a:xfrm>
                <a:custGeom>
                  <a:avLst/>
                  <a:gdLst>
                    <a:gd name="T0" fmla="*/ 649 w 661"/>
                    <a:gd name="T1" fmla="*/ 459 h 459"/>
                    <a:gd name="T2" fmla="*/ 652 w 661"/>
                    <a:gd name="T3" fmla="*/ 445 h 459"/>
                    <a:gd name="T4" fmla="*/ 659 w 661"/>
                    <a:gd name="T5" fmla="*/ 434 h 459"/>
                    <a:gd name="T6" fmla="*/ 656 w 661"/>
                    <a:gd name="T7" fmla="*/ 453 h 459"/>
                    <a:gd name="T8" fmla="*/ 649 w 661"/>
                    <a:gd name="T9" fmla="*/ 459 h 459"/>
                    <a:gd name="T10" fmla="*/ 0 w 661"/>
                    <a:gd name="T11" fmla="*/ 19 h 459"/>
                    <a:gd name="T12" fmla="*/ 4 w 661"/>
                    <a:gd name="T13" fmla="*/ 12 h 459"/>
                    <a:gd name="T14" fmla="*/ 22 w 661"/>
                    <a:gd name="T15" fmla="*/ 0 h 459"/>
                    <a:gd name="T16" fmla="*/ 15 w 661"/>
                    <a:gd name="T17" fmla="*/ 9 h 459"/>
                    <a:gd name="T18" fmla="*/ 0 w 661"/>
                    <a:gd name="T19" fmla="*/ 1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1" h="459">
                      <a:moveTo>
                        <a:pt x="649" y="459"/>
                      </a:moveTo>
                      <a:cubicBezTo>
                        <a:pt x="652" y="445"/>
                        <a:pt x="652" y="445"/>
                        <a:pt x="652" y="445"/>
                      </a:cubicBezTo>
                      <a:cubicBezTo>
                        <a:pt x="655" y="441"/>
                        <a:pt x="657" y="438"/>
                        <a:pt x="659" y="434"/>
                      </a:cubicBezTo>
                      <a:cubicBezTo>
                        <a:pt x="661" y="441"/>
                        <a:pt x="660" y="447"/>
                        <a:pt x="656" y="453"/>
                      </a:cubicBezTo>
                      <a:cubicBezTo>
                        <a:pt x="654" y="455"/>
                        <a:pt x="652" y="457"/>
                        <a:pt x="649" y="459"/>
                      </a:cubicBezTo>
                      <a:moveTo>
                        <a:pt x="0" y="19"/>
                      </a:moveTo>
                      <a:cubicBezTo>
                        <a:pt x="1" y="17"/>
                        <a:pt x="2" y="14"/>
                        <a:pt x="4" y="12"/>
                      </a:cubicBezTo>
                      <a:cubicBezTo>
                        <a:pt x="8" y="6"/>
                        <a:pt x="14" y="1"/>
                        <a:pt x="22" y="0"/>
                      </a:cubicBezTo>
                      <a:cubicBezTo>
                        <a:pt x="20" y="3"/>
                        <a:pt x="18" y="6"/>
                        <a:pt x="15" y="9"/>
                      </a:cubicBezTo>
                      <a:cubicBezTo>
                        <a:pt x="0" y="19"/>
                        <a:pt x="0" y="19"/>
                        <a:pt x="0" y="19"/>
                      </a:cubicBezTo>
                    </a:path>
                  </a:pathLst>
                </a:custGeom>
                <a:solidFill>
                  <a:srgbClr val="D7B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4" name="iṥlîdé">
                  <a:extLst>
                    <a:ext uri="{FF2B5EF4-FFF2-40B4-BE49-F238E27FC236}">
                      <a16:creationId xmlns:a16="http://schemas.microsoft.com/office/drawing/2014/main" id="{3B48F600-FE29-4173-A95F-1A0F08BC78CF}"/>
                    </a:ext>
                  </a:extLst>
                </p:cNvPr>
                <p:cNvSpPr/>
                <p:nvPr/>
              </p:nvSpPr>
              <p:spPr bwMode="auto">
                <a:xfrm>
                  <a:off x="6438573" y="2364242"/>
                  <a:ext cx="265480" cy="176468"/>
                </a:xfrm>
                <a:custGeom>
                  <a:avLst/>
                  <a:gdLst>
                    <a:gd name="T0" fmla="*/ 638 w 655"/>
                    <a:gd name="T1" fmla="*/ 454 h 454"/>
                    <a:gd name="T2" fmla="*/ 604 w 655"/>
                    <a:gd name="T3" fmla="*/ 442 h 454"/>
                    <a:gd name="T4" fmla="*/ 27 w 655"/>
                    <a:gd name="T5" fmla="*/ 50 h 454"/>
                    <a:gd name="T6" fmla="*/ 3 w 655"/>
                    <a:gd name="T7" fmla="*/ 10 h 454"/>
                    <a:gd name="T8" fmla="*/ 18 w 655"/>
                    <a:gd name="T9" fmla="*/ 0 h 454"/>
                    <a:gd name="T10" fmla="*/ 14 w 655"/>
                    <a:gd name="T11" fmla="*/ 7 h 454"/>
                    <a:gd name="T12" fmla="*/ 653 w 655"/>
                    <a:gd name="T13" fmla="*/ 440 h 454"/>
                    <a:gd name="T14" fmla="*/ 655 w 655"/>
                    <a:gd name="T15" fmla="*/ 436 h 454"/>
                    <a:gd name="T16" fmla="*/ 652 w 655"/>
                    <a:gd name="T17" fmla="*/ 450 h 454"/>
                    <a:gd name="T18" fmla="*/ 638 w 655"/>
                    <a:gd name="T1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5" h="454">
                      <a:moveTo>
                        <a:pt x="638" y="454"/>
                      </a:moveTo>
                      <a:cubicBezTo>
                        <a:pt x="629" y="454"/>
                        <a:pt x="618" y="450"/>
                        <a:pt x="604" y="442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5" y="34"/>
                        <a:pt x="0" y="22"/>
                        <a:pt x="3" y="1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2"/>
                        <a:pt x="16" y="5"/>
                        <a:pt x="14" y="7"/>
                      </a:cubicBezTo>
                      <a:cubicBezTo>
                        <a:pt x="653" y="440"/>
                        <a:pt x="653" y="440"/>
                        <a:pt x="653" y="440"/>
                      </a:cubicBezTo>
                      <a:cubicBezTo>
                        <a:pt x="654" y="438"/>
                        <a:pt x="654" y="437"/>
                        <a:pt x="655" y="436"/>
                      </a:cubicBezTo>
                      <a:cubicBezTo>
                        <a:pt x="652" y="450"/>
                        <a:pt x="652" y="450"/>
                        <a:pt x="652" y="450"/>
                      </a:cubicBezTo>
                      <a:cubicBezTo>
                        <a:pt x="648" y="453"/>
                        <a:pt x="644" y="454"/>
                        <a:pt x="638" y="454"/>
                      </a:cubicBezTo>
                    </a:path>
                  </a:pathLst>
                </a:custGeom>
                <a:solidFill>
                  <a:srgbClr val="F4D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5" name="îṥļïdê">
                  <a:extLst>
                    <a:ext uri="{FF2B5EF4-FFF2-40B4-BE49-F238E27FC236}">
                      <a16:creationId xmlns:a16="http://schemas.microsoft.com/office/drawing/2014/main" id="{62B7021C-3EBC-418A-899A-227664D38EE8}"/>
                    </a:ext>
                  </a:extLst>
                </p:cNvPr>
                <p:cNvSpPr/>
                <p:nvPr/>
              </p:nvSpPr>
              <p:spPr bwMode="auto">
                <a:xfrm>
                  <a:off x="6443677" y="2360566"/>
                  <a:ext cx="262928" cy="175242"/>
                </a:xfrm>
                <a:custGeom>
                  <a:avLst/>
                  <a:gdLst>
                    <a:gd name="T0" fmla="*/ 639 w 648"/>
                    <a:gd name="T1" fmla="*/ 449 h 449"/>
                    <a:gd name="T2" fmla="*/ 0 w 648"/>
                    <a:gd name="T3" fmla="*/ 16 h 449"/>
                    <a:gd name="T4" fmla="*/ 4 w 648"/>
                    <a:gd name="T5" fmla="*/ 9 h 449"/>
                    <a:gd name="T6" fmla="*/ 11 w 648"/>
                    <a:gd name="T7" fmla="*/ 0 h 449"/>
                    <a:gd name="T8" fmla="*/ 15 w 648"/>
                    <a:gd name="T9" fmla="*/ 0 h 449"/>
                    <a:gd name="T10" fmla="*/ 46 w 648"/>
                    <a:gd name="T11" fmla="*/ 12 h 449"/>
                    <a:gd name="T12" fmla="*/ 622 w 648"/>
                    <a:gd name="T13" fmla="*/ 403 h 449"/>
                    <a:gd name="T14" fmla="*/ 648 w 648"/>
                    <a:gd name="T15" fmla="*/ 434 h 449"/>
                    <a:gd name="T16" fmla="*/ 641 w 648"/>
                    <a:gd name="T17" fmla="*/ 445 h 449"/>
                    <a:gd name="T18" fmla="*/ 639 w 648"/>
                    <a:gd name="T1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8" h="449">
                      <a:moveTo>
                        <a:pt x="639" y="449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4"/>
                        <a:pt x="3" y="11"/>
                        <a:pt x="4" y="9"/>
                      </a:cubicBezTo>
                      <a:cubicBezTo>
                        <a:pt x="7" y="6"/>
                        <a:pt x="9" y="3"/>
                        <a:pt x="11" y="0"/>
                      </a:cubicBezTo>
                      <a:cubicBezTo>
                        <a:pt x="12" y="0"/>
                        <a:pt x="14" y="0"/>
                        <a:pt x="15" y="0"/>
                      </a:cubicBezTo>
                      <a:cubicBezTo>
                        <a:pt x="24" y="0"/>
                        <a:pt x="34" y="3"/>
                        <a:pt x="46" y="12"/>
                      </a:cubicBezTo>
                      <a:cubicBezTo>
                        <a:pt x="622" y="403"/>
                        <a:pt x="622" y="403"/>
                        <a:pt x="622" y="403"/>
                      </a:cubicBezTo>
                      <a:cubicBezTo>
                        <a:pt x="638" y="413"/>
                        <a:pt x="646" y="424"/>
                        <a:pt x="648" y="434"/>
                      </a:cubicBezTo>
                      <a:cubicBezTo>
                        <a:pt x="646" y="438"/>
                        <a:pt x="644" y="441"/>
                        <a:pt x="641" y="445"/>
                      </a:cubicBezTo>
                      <a:cubicBezTo>
                        <a:pt x="640" y="446"/>
                        <a:pt x="640" y="447"/>
                        <a:pt x="639" y="449"/>
                      </a:cubicBezTo>
                    </a:path>
                  </a:pathLst>
                </a:custGeom>
                <a:solidFill>
                  <a:srgbClr val="E1C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6" name="îṣlïḓe">
                  <a:extLst>
                    <a:ext uri="{FF2B5EF4-FFF2-40B4-BE49-F238E27FC236}">
                      <a16:creationId xmlns:a16="http://schemas.microsoft.com/office/drawing/2014/main" id="{8AA2817C-088B-4A46-9F1E-0FB6E67D3DF6}"/>
                    </a:ext>
                  </a:extLst>
                </p:cNvPr>
                <p:cNvSpPr/>
                <p:nvPr/>
              </p:nvSpPr>
              <p:spPr bwMode="auto">
                <a:xfrm>
                  <a:off x="6441124" y="2351988"/>
                  <a:ext cx="273139" cy="185046"/>
                </a:xfrm>
                <a:custGeom>
                  <a:avLst/>
                  <a:gdLst>
                    <a:gd name="T0" fmla="*/ 641 w 672"/>
                    <a:gd name="T1" fmla="*/ 412 h 477"/>
                    <a:gd name="T2" fmla="*/ 664 w 672"/>
                    <a:gd name="T3" fmla="*/ 462 h 477"/>
                    <a:gd name="T4" fmla="*/ 609 w 672"/>
                    <a:gd name="T5" fmla="*/ 460 h 477"/>
                    <a:gd name="T6" fmla="*/ 29 w 672"/>
                    <a:gd name="T7" fmla="*/ 66 h 477"/>
                    <a:gd name="T8" fmla="*/ 9 w 672"/>
                    <a:gd name="T9" fmla="*/ 19 h 477"/>
                    <a:gd name="T10" fmla="*/ 61 w 672"/>
                    <a:gd name="T11" fmla="*/ 19 h 477"/>
                    <a:gd name="T12" fmla="*/ 641 w 672"/>
                    <a:gd name="T13" fmla="*/ 412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2" h="477">
                      <a:moveTo>
                        <a:pt x="641" y="412"/>
                      </a:moveTo>
                      <a:cubicBezTo>
                        <a:pt x="668" y="430"/>
                        <a:pt x="672" y="449"/>
                        <a:pt x="664" y="462"/>
                      </a:cubicBezTo>
                      <a:cubicBezTo>
                        <a:pt x="655" y="475"/>
                        <a:pt x="636" y="477"/>
                        <a:pt x="609" y="460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" y="47"/>
                        <a:pt x="0" y="32"/>
                        <a:pt x="9" y="19"/>
                      </a:cubicBezTo>
                      <a:cubicBezTo>
                        <a:pt x="18" y="6"/>
                        <a:pt x="35" y="0"/>
                        <a:pt x="61" y="19"/>
                      </a:cubicBezTo>
                      <a:cubicBezTo>
                        <a:pt x="641" y="412"/>
                        <a:pt x="641" y="412"/>
                        <a:pt x="641" y="412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8" name="îṧḻïḍè">
                  <a:extLst>
                    <a:ext uri="{FF2B5EF4-FFF2-40B4-BE49-F238E27FC236}">
                      <a16:creationId xmlns:a16="http://schemas.microsoft.com/office/drawing/2014/main" id="{9914A3B8-DDFC-4A08-91EB-667623A0BBA4}"/>
                    </a:ext>
                  </a:extLst>
                </p:cNvPr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solidFill>
                  <a:srgbClr val="824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9" name="íṩ1íḋé">
                  <a:extLst>
                    <a:ext uri="{FF2B5EF4-FFF2-40B4-BE49-F238E27FC236}">
                      <a16:creationId xmlns:a16="http://schemas.microsoft.com/office/drawing/2014/main" id="{619AD686-8175-4EED-B908-A721EF372127}"/>
                    </a:ext>
                  </a:extLst>
                </p:cNvPr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0" name="ïṡ1ïḋê">
                  <a:extLst>
                    <a:ext uri="{FF2B5EF4-FFF2-40B4-BE49-F238E27FC236}">
                      <a16:creationId xmlns:a16="http://schemas.microsoft.com/office/drawing/2014/main" id="{C0A43F35-DF90-47CF-8C7B-F2EA507CF4B0}"/>
                    </a:ext>
                  </a:extLst>
                </p:cNvPr>
                <p:cNvSpPr/>
                <p:nvPr/>
              </p:nvSpPr>
              <p:spPr bwMode="auto">
                <a:xfrm>
                  <a:off x="5051181" y="3512508"/>
                  <a:ext cx="1656700" cy="62499"/>
                </a:xfrm>
                <a:custGeom>
                  <a:avLst/>
                  <a:gdLst>
                    <a:gd name="T0" fmla="*/ 0 w 4086"/>
                    <a:gd name="T1" fmla="*/ 161 h 161"/>
                    <a:gd name="T2" fmla="*/ 0 w 4086"/>
                    <a:gd name="T3" fmla="*/ 161 h 161"/>
                    <a:gd name="T4" fmla="*/ 0 w 4086"/>
                    <a:gd name="T5" fmla="*/ 0 h 161"/>
                    <a:gd name="T6" fmla="*/ 244 w 4086"/>
                    <a:gd name="T7" fmla="*/ 0 h 161"/>
                    <a:gd name="T8" fmla="*/ 214 w 4086"/>
                    <a:gd name="T9" fmla="*/ 99 h 161"/>
                    <a:gd name="T10" fmla="*/ 214 w 4086"/>
                    <a:gd name="T11" fmla="*/ 109 h 161"/>
                    <a:gd name="T12" fmla="*/ 0 w 4086"/>
                    <a:gd name="T13" fmla="*/ 109 h 161"/>
                    <a:gd name="T14" fmla="*/ 0 w 4086"/>
                    <a:gd name="T15" fmla="*/ 161 h 161"/>
                    <a:gd name="T16" fmla="*/ 4086 w 4086"/>
                    <a:gd name="T17" fmla="*/ 109 h 161"/>
                    <a:gd name="T18" fmla="*/ 3740 w 4086"/>
                    <a:gd name="T19" fmla="*/ 109 h 161"/>
                    <a:gd name="T20" fmla="*/ 3740 w 4086"/>
                    <a:gd name="T21" fmla="*/ 99 h 161"/>
                    <a:gd name="T22" fmla="*/ 3710 w 4086"/>
                    <a:gd name="T23" fmla="*/ 0 h 161"/>
                    <a:gd name="T24" fmla="*/ 4086 w 4086"/>
                    <a:gd name="T25" fmla="*/ 0 h 161"/>
                    <a:gd name="T26" fmla="*/ 4086 w 4086"/>
                    <a:gd name="T27" fmla="*/ 10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86" h="161">
                      <a:moveTo>
                        <a:pt x="0" y="161"/>
                      </a:moveTo>
                      <a:cubicBezTo>
                        <a:pt x="0" y="161"/>
                        <a:pt x="0" y="161"/>
                        <a:pt x="0" y="16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4" y="0"/>
                        <a:pt x="244" y="0"/>
                        <a:pt x="244" y="0"/>
                      </a:cubicBezTo>
                      <a:cubicBezTo>
                        <a:pt x="226" y="25"/>
                        <a:pt x="214" y="60"/>
                        <a:pt x="214" y="99"/>
                      </a:cubicBezTo>
                      <a:cubicBezTo>
                        <a:pt x="214" y="102"/>
                        <a:pt x="214" y="105"/>
                        <a:pt x="214" y="109"/>
                      </a:cubicBez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61"/>
                        <a:pt x="0" y="161"/>
                        <a:pt x="0" y="161"/>
                      </a:cubicBezTo>
                      <a:moveTo>
                        <a:pt x="4086" y="109"/>
                      </a:moveTo>
                      <a:cubicBezTo>
                        <a:pt x="3740" y="109"/>
                        <a:pt x="3740" y="109"/>
                        <a:pt x="3740" y="109"/>
                      </a:cubicBezTo>
                      <a:cubicBezTo>
                        <a:pt x="3740" y="105"/>
                        <a:pt x="3740" y="102"/>
                        <a:pt x="3740" y="99"/>
                      </a:cubicBezTo>
                      <a:cubicBezTo>
                        <a:pt x="3740" y="60"/>
                        <a:pt x="3728" y="25"/>
                        <a:pt x="3710" y="0"/>
                      </a:cubicBezTo>
                      <a:cubicBezTo>
                        <a:pt x="4086" y="0"/>
                        <a:pt x="4086" y="0"/>
                        <a:pt x="4086" y="0"/>
                      </a:cubicBezTo>
                      <a:cubicBezTo>
                        <a:pt x="4086" y="109"/>
                        <a:pt x="4086" y="109"/>
                        <a:pt x="4086" y="109"/>
                      </a:cubicBezTo>
                    </a:path>
                  </a:pathLst>
                </a:custGeom>
                <a:solidFill>
                  <a:srgbClr val="5635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1" name="íŝlíḑê">
                  <a:extLst>
                    <a:ext uri="{FF2B5EF4-FFF2-40B4-BE49-F238E27FC236}">
                      <a16:creationId xmlns:a16="http://schemas.microsoft.com/office/drawing/2014/main" id="{E6C13E8E-E670-41BD-B5DA-7BAEFB90C4B4}"/>
                    </a:ext>
                  </a:extLst>
                </p:cNvPr>
                <p:cNvSpPr/>
                <p:nvPr/>
              </p:nvSpPr>
              <p:spPr bwMode="auto">
                <a:xfrm>
                  <a:off x="5425151" y="3512508"/>
                  <a:ext cx="855153" cy="41666"/>
                </a:xfrm>
                <a:custGeom>
                  <a:avLst/>
                  <a:gdLst>
                    <a:gd name="T0" fmla="*/ 2076 w 2106"/>
                    <a:gd name="T1" fmla="*/ 109 h 109"/>
                    <a:gd name="T2" fmla="*/ 1593 w 2106"/>
                    <a:gd name="T3" fmla="*/ 109 h 109"/>
                    <a:gd name="T4" fmla="*/ 1588 w 2106"/>
                    <a:gd name="T5" fmla="*/ 81 h 109"/>
                    <a:gd name="T6" fmla="*/ 1592 w 2106"/>
                    <a:gd name="T7" fmla="*/ 0 h 109"/>
                    <a:gd name="T8" fmla="*/ 2106 w 2106"/>
                    <a:gd name="T9" fmla="*/ 0 h 109"/>
                    <a:gd name="T10" fmla="*/ 2076 w 2106"/>
                    <a:gd name="T11" fmla="*/ 99 h 109"/>
                    <a:gd name="T12" fmla="*/ 2076 w 2106"/>
                    <a:gd name="T13" fmla="*/ 109 h 109"/>
                    <a:gd name="T14" fmla="*/ 543 w 2106"/>
                    <a:gd name="T15" fmla="*/ 109 h 109"/>
                    <a:gd name="T16" fmla="*/ 30 w 2106"/>
                    <a:gd name="T17" fmla="*/ 109 h 109"/>
                    <a:gd name="T18" fmla="*/ 30 w 2106"/>
                    <a:gd name="T19" fmla="*/ 99 h 109"/>
                    <a:gd name="T20" fmla="*/ 0 w 2106"/>
                    <a:gd name="T21" fmla="*/ 0 h 109"/>
                    <a:gd name="T22" fmla="*/ 544 w 2106"/>
                    <a:gd name="T23" fmla="*/ 0 h 109"/>
                    <a:gd name="T24" fmla="*/ 548 w 2106"/>
                    <a:gd name="T25" fmla="*/ 81 h 109"/>
                    <a:gd name="T26" fmla="*/ 543 w 2106"/>
                    <a:gd name="T2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6" h="109">
                      <a:moveTo>
                        <a:pt x="2076" y="109"/>
                      </a:moveTo>
                      <a:cubicBezTo>
                        <a:pt x="1593" y="109"/>
                        <a:pt x="1593" y="109"/>
                        <a:pt x="1593" y="109"/>
                      </a:cubicBezTo>
                      <a:cubicBezTo>
                        <a:pt x="1591" y="99"/>
                        <a:pt x="1590" y="90"/>
                        <a:pt x="1588" y="81"/>
                      </a:cubicBezTo>
                      <a:cubicBezTo>
                        <a:pt x="1592" y="0"/>
                        <a:pt x="1592" y="0"/>
                        <a:pt x="1592" y="0"/>
                      </a:cubicBezTo>
                      <a:cubicBezTo>
                        <a:pt x="2106" y="0"/>
                        <a:pt x="2106" y="0"/>
                        <a:pt x="2106" y="0"/>
                      </a:cubicBezTo>
                      <a:cubicBezTo>
                        <a:pt x="2088" y="25"/>
                        <a:pt x="2076" y="60"/>
                        <a:pt x="2076" y="99"/>
                      </a:cubicBezTo>
                      <a:cubicBezTo>
                        <a:pt x="2076" y="102"/>
                        <a:pt x="2076" y="105"/>
                        <a:pt x="2076" y="109"/>
                      </a:cubicBezTo>
                      <a:moveTo>
                        <a:pt x="543" y="109"/>
                      </a:moveTo>
                      <a:cubicBezTo>
                        <a:pt x="30" y="109"/>
                        <a:pt x="30" y="109"/>
                        <a:pt x="30" y="109"/>
                      </a:cubicBezTo>
                      <a:cubicBezTo>
                        <a:pt x="30" y="105"/>
                        <a:pt x="30" y="102"/>
                        <a:pt x="30" y="99"/>
                      </a:cubicBezTo>
                      <a:cubicBezTo>
                        <a:pt x="30" y="60"/>
                        <a:pt x="18" y="25"/>
                        <a:pt x="0" y="0"/>
                      </a:cubicBezTo>
                      <a:cubicBezTo>
                        <a:pt x="544" y="0"/>
                        <a:pt x="544" y="0"/>
                        <a:pt x="544" y="0"/>
                      </a:cubicBezTo>
                      <a:cubicBezTo>
                        <a:pt x="548" y="81"/>
                        <a:pt x="548" y="81"/>
                        <a:pt x="548" y="81"/>
                      </a:cubicBezTo>
                      <a:cubicBezTo>
                        <a:pt x="546" y="90"/>
                        <a:pt x="545" y="99"/>
                        <a:pt x="543" y="109"/>
                      </a:cubicBezTo>
                    </a:path>
                  </a:pathLst>
                </a:custGeom>
                <a:solidFill>
                  <a:srgbClr val="6240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2" name="îs1iḓe">
                  <a:extLst>
                    <a:ext uri="{FF2B5EF4-FFF2-40B4-BE49-F238E27FC236}">
                      <a16:creationId xmlns:a16="http://schemas.microsoft.com/office/drawing/2014/main" id="{7B9959AC-3AC1-4F49-8076-4509A8DE2F50}"/>
                    </a:ext>
                  </a:extLst>
                </p:cNvPr>
                <p:cNvSpPr/>
                <p:nvPr/>
              </p:nvSpPr>
              <p:spPr bwMode="auto">
                <a:xfrm>
                  <a:off x="5137973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3" name="iS1ídè">
                  <a:extLst>
                    <a:ext uri="{FF2B5EF4-FFF2-40B4-BE49-F238E27FC236}">
                      <a16:creationId xmlns:a16="http://schemas.microsoft.com/office/drawing/2014/main" id="{3087B955-A7E0-4FBE-BA0C-8A5E48C48AA5}"/>
                    </a:ext>
                  </a:extLst>
                </p:cNvPr>
                <p:cNvSpPr/>
                <p:nvPr/>
              </p:nvSpPr>
              <p:spPr bwMode="auto">
                <a:xfrm>
                  <a:off x="6267541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4" name="ïṣ1iḑé">
                  <a:extLst>
                    <a:ext uri="{FF2B5EF4-FFF2-40B4-BE49-F238E27FC236}">
                      <a16:creationId xmlns:a16="http://schemas.microsoft.com/office/drawing/2014/main" id="{BD9F0666-4FD3-40F9-9809-F65A27DA53FF}"/>
                    </a:ext>
                  </a:extLst>
                </p:cNvPr>
                <p:cNvSpPr/>
                <p:nvPr/>
              </p:nvSpPr>
              <p:spPr bwMode="auto">
                <a:xfrm>
                  <a:off x="5645959" y="3512508"/>
                  <a:ext cx="426300" cy="41666"/>
                </a:xfrm>
                <a:custGeom>
                  <a:avLst/>
                  <a:gdLst>
                    <a:gd name="T0" fmla="*/ 1050 w 1050"/>
                    <a:gd name="T1" fmla="*/ 109 h 109"/>
                    <a:gd name="T2" fmla="*/ 0 w 1050"/>
                    <a:gd name="T3" fmla="*/ 109 h 109"/>
                    <a:gd name="T4" fmla="*/ 5 w 1050"/>
                    <a:gd name="T5" fmla="*/ 81 h 109"/>
                    <a:gd name="T6" fmla="*/ 1 w 1050"/>
                    <a:gd name="T7" fmla="*/ 0 h 109"/>
                    <a:gd name="T8" fmla="*/ 1049 w 1050"/>
                    <a:gd name="T9" fmla="*/ 0 h 109"/>
                    <a:gd name="T10" fmla="*/ 1045 w 1050"/>
                    <a:gd name="T11" fmla="*/ 81 h 109"/>
                    <a:gd name="T12" fmla="*/ 1050 w 105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50" h="109">
                      <a:moveTo>
                        <a:pt x="105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2" y="99"/>
                        <a:pt x="3" y="90"/>
                        <a:pt x="5" y="8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049" y="0"/>
                        <a:pt x="1049" y="0"/>
                        <a:pt x="1049" y="0"/>
                      </a:cubicBezTo>
                      <a:cubicBezTo>
                        <a:pt x="1045" y="81"/>
                        <a:pt x="1045" y="81"/>
                        <a:pt x="1045" y="81"/>
                      </a:cubicBezTo>
                      <a:cubicBezTo>
                        <a:pt x="1047" y="90"/>
                        <a:pt x="1048" y="99"/>
                        <a:pt x="1050" y="109"/>
                      </a:cubicBezTo>
                    </a:path>
                  </a:pathLst>
                </a:custGeom>
                <a:solidFill>
                  <a:srgbClr val="684B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7" name="îṡ1ïḋè">
                  <a:extLst>
                    <a:ext uri="{FF2B5EF4-FFF2-40B4-BE49-F238E27FC236}">
                      <a16:creationId xmlns:a16="http://schemas.microsoft.com/office/drawing/2014/main" id="{24DD30E5-1A2B-4BD3-97D7-937CD12470AB}"/>
                    </a:ext>
                  </a:extLst>
                </p:cNvPr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  <a:close/>
                    </a:path>
                  </a:pathLst>
                </a:custGeom>
                <a:solidFill>
                  <a:srgbClr val="733B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8" name="isļïḍè">
                  <a:extLst>
                    <a:ext uri="{FF2B5EF4-FFF2-40B4-BE49-F238E27FC236}">
                      <a16:creationId xmlns:a16="http://schemas.microsoft.com/office/drawing/2014/main" id="{973B08AA-8E34-4615-9BA2-7E63FC97E6B4}"/>
                    </a:ext>
                  </a:extLst>
                </p:cNvPr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69" name="îṣľîdé">
                  <a:extLst>
                    <a:ext uri="{FF2B5EF4-FFF2-40B4-BE49-F238E27FC236}">
                      <a16:creationId xmlns:a16="http://schemas.microsoft.com/office/drawing/2014/main" id="{574A4B68-306F-4360-AE6F-0D8D6FEDB607}"/>
                    </a:ext>
                  </a:extLst>
                </p:cNvPr>
                <p:cNvSpPr/>
                <p:nvPr/>
              </p:nvSpPr>
              <p:spPr bwMode="auto">
                <a:xfrm>
                  <a:off x="4724436" y="3462519"/>
                  <a:ext cx="2262965" cy="131160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rgbClr val="B67A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70" name="ï$1îḍè">
                  <a:extLst>
                    <a:ext uri="{FF2B5EF4-FFF2-40B4-BE49-F238E27FC236}">
                      <a16:creationId xmlns:a16="http://schemas.microsoft.com/office/drawing/2014/main" id="{A1BDF144-0ED4-465C-B6C1-DFC58A6189D8}"/>
                    </a:ext>
                  </a:extLst>
                </p:cNvPr>
                <p:cNvSpPr/>
                <p:nvPr/>
              </p:nvSpPr>
              <p:spPr bwMode="auto">
                <a:xfrm>
                  <a:off x="4959284" y="2287038"/>
                  <a:ext cx="398220" cy="381122"/>
                </a:xfrm>
                <a:prstGeom prst="ellipse">
                  <a:avLst/>
                </a:prstGeom>
                <a:solidFill>
                  <a:srgbClr val="A3A1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1" name="îs1îdé">
                  <a:extLst>
                    <a:ext uri="{FF2B5EF4-FFF2-40B4-BE49-F238E27FC236}">
                      <a16:creationId xmlns:a16="http://schemas.microsoft.com/office/drawing/2014/main" id="{23E21107-8D1F-4995-BEF3-A031B54CBEF9}"/>
                    </a:ext>
                  </a:extLst>
                </p:cNvPr>
                <p:cNvSpPr/>
                <p:nvPr/>
              </p:nvSpPr>
              <p:spPr bwMode="auto">
                <a:xfrm>
                  <a:off x="4949073" y="2280910"/>
                  <a:ext cx="398220" cy="381122"/>
                </a:xfrm>
                <a:prstGeom prst="ellipse">
                  <a:avLst/>
                </a:prstGeom>
                <a:solidFill>
                  <a:srgbClr val="EEEE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2" name="îsľíḑé">
                  <a:extLst>
                    <a:ext uri="{FF2B5EF4-FFF2-40B4-BE49-F238E27FC236}">
                      <a16:creationId xmlns:a16="http://schemas.microsoft.com/office/drawing/2014/main" id="{B9026628-4BDE-4CD7-BD5D-5160ED87BD36}"/>
                    </a:ext>
                  </a:extLst>
                </p:cNvPr>
                <p:cNvSpPr/>
                <p:nvPr/>
              </p:nvSpPr>
              <p:spPr bwMode="auto">
                <a:xfrm>
                  <a:off x="5144355" y="2474535"/>
                  <a:ext cx="63817" cy="96812"/>
                </a:xfrm>
                <a:custGeom>
                  <a:avLst/>
                  <a:gdLst>
                    <a:gd name="T0" fmla="*/ 50 w 50"/>
                    <a:gd name="T1" fmla="*/ 75 h 79"/>
                    <a:gd name="T2" fmla="*/ 44 w 50"/>
                    <a:gd name="T3" fmla="*/ 79 h 79"/>
                    <a:gd name="T4" fmla="*/ 0 w 50"/>
                    <a:gd name="T5" fmla="*/ 3 h 79"/>
                    <a:gd name="T6" fmla="*/ 6 w 50"/>
                    <a:gd name="T7" fmla="*/ 0 h 79"/>
                    <a:gd name="T8" fmla="*/ 50 w 50"/>
                    <a:gd name="T9" fmla="*/ 75 h 79"/>
                    <a:gd name="T10" fmla="*/ 50 w 50"/>
                    <a:gd name="T11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79">
                      <a:moveTo>
                        <a:pt x="50" y="75"/>
                      </a:moveTo>
                      <a:lnTo>
                        <a:pt x="44" y="79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50" y="75"/>
                      </a:lnTo>
                      <a:lnTo>
                        <a:pt x="50" y="75"/>
                      </a:ln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3" name="íşľîdè">
                  <a:extLst>
                    <a:ext uri="{FF2B5EF4-FFF2-40B4-BE49-F238E27FC236}">
                      <a16:creationId xmlns:a16="http://schemas.microsoft.com/office/drawing/2014/main" id="{C50A1625-BF42-4CF6-9DB9-9C35575A20DE}"/>
                    </a:ext>
                  </a:extLst>
                </p:cNvPr>
                <p:cNvSpPr/>
                <p:nvPr/>
              </p:nvSpPr>
              <p:spPr bwMode="auto">
                <a:xfrm>
                  <a:off x="5063945" y="2389977"/>
                  <a:ext cx="89345" cy="90685"/>
                </a:xfrm>
                <a:custGeom>
                  <a:avLst/>
                  <a:gdLst>
                    <a:gd name="T0" fmla="*/ 213 w 220"/>
                    <a:gd name="T1" fmla="*/ 189 h 233"/>
                    <a:gd name="T2" fmla="*/ 213 w 220"/>
                    <a:gd name="T3" fmla="*/ 189 h 233"/>
                    <a:gd name="T4" fmla="*/ 213 w 220"/>
                    <a:gd name="T5" fmla="*/ 189 h 233"/>
                    <a:gd name="T6" fmla="*/ 213 w 220"/>
                    <a:gd name="T7" fmla="*/ 189 h 233"/>
                    <a:gd name="T8" fmla="*/ 45 w 220"/>
                    <a:gd name="T9" fmla="*/ 10 h 233"/>
                    <a:gd name="T10" fmla="*/ 26 w 220"/>
                    <a:gd name="T11" fmla="*/ 0 h 233"/>
                    <a:gd name="T12" fmla="*/ 0 w 220"/>
                    <a:gd name="T13" fmla="*/ 27 h 233"/>
                    <a:gd name="T14" fmla="*/ 8 w 220"/>
                    <a:gd name="T15" fmla="*/ 46 h 233"/>
                    <a:gd name="T16" fmla="*/ 176 w 220"/>
                    <a:gd name="T17" fmla="*/ 225 h 233"/>
                    <a:gd name="T18" fmla="*/ 178 w 220"/>
                    <a:gd name="T19" fmla="*/ 226 h 233"/>
                    <a:gd name="T20" fmla="*/ 195 w 220"/>
                    <a:gd name="T21" fmla="*/ 233 h 233"/>
                    <a:gd name="T22" fmla="*/ 220 w 220"/>
                    <a:gd name="T23" fmla="*/ 207 h 233"/>
                    <a:gd name="T24" fmla="*/ 213 w 220"/>
                    <a:gd name="T25" fmla="*/ 18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0" h="233">
                      <a:moveTo>
                        <a:pt x="213" y="189"/>
                      </a:move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1" y="4"/>
                        <a:pt x="34" y="0"/>
                        <a:pt x="26" y="0"/>
                      </a:cubicBezTo>
                      <a:cubicBezTo>
                        <a:pt x="12" y="0"/>
                        <a:pt x="0" y="12"/>
                        <a:pt x="0" y="27"/>
                      </a:cubicBezTo>
                      <a:cubicBezTo>
                        <a:pt x="0" y="34"/>
                        <a:pt x="3" y="41"/>
                        <a:pt x="8" y="46"/>
                      </a:cubicBezTo>
                      <a:cubicBezTo>
                        <a:pt x="176" y="225"/>
                        <a:pt x="176" y="225"/>
                        <a:pt x="176" y="225"/>
                      </a:cubicBezTo>
                      <a:cubicBezTo>
                        <a:pt x="177" y="226"/>
                        <a:pt x="177" y="226"/>
                        <a:pt x="178" y="226"/>
                      </a:cubicBezTo>
                      <a:cubicBezTo>
                        <a:pt x="182" y="231"/>
                        <a:pt x="188" y="233"/>
                        <a:pt x="195" y="233"/>
                      </a:cubicBezTo>
                      <a:cubicBezTo>
                        <a:pt x="209" y="233"/>
                        <a:pt x="220" y="222"/>
                        <a:pt x="220" y="207"/>
                      </a:cubicBezTo>
                      <a:cubicBezTo>
                        <a:pt x="220" y="200"/>
                        <a:pt x="217" y="194"/>
                        <a:pt x="213" y="189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4" name="ïSḻidè">
                  <a:extLst>
                    <a:ext uri="{FF2B5EF4-FFF2-40B4-BE49-F238E27FC236}">
                      <a16:creationId xmlns:a16="http://schemas.microsoft.com/office/drawing/2014/main" id="{21BC6434-A8EE-4539-9781-1176A85EED99}"/>
                    </a:ext>
                  </a:extLst>
                </p:cNvPr>
                <p:cNvSpPr/>
                <p:nvPr/>
              </p:nvSpPr>
              <p:spPr bwMode="auto">
                <a:xfrm>
                  <a:off x="5143078" y="2386301"/>
                  <a:ext cx="15317" cy="88233"/>
                </a:xfrm>
                <a:custGeom>
                  <a:avLst/>
                  <a:gdLst>
                    <a:gd name="T0" fmla="*/ 0 w 39"/>
                    <a:gd name="T1" fmla="*/ 21 h 229"/>
                    <a:gd name="T2" fmla="*/ 0 w 39"/>
                    <a:gd name="T3" fmla="*/ 21 h 229"/>
                    <a:gd name="T4" fmla="*/ 0 w 39"/>
                    <a:gd name="T5" fmla="*/ 21 h 229"/>
                    <a:gd name="T6" fmla="*/ 0 w 39"/>
                    <a:gd name="T7" fmla="*/ 21 h 229"/>
                    <a:gd name="T8" fmla="*/ 0 w 39"/>
                    <a:gd name="T9" fmla="*/ 206 h 229"/>
                    <a:gd name="T10" fmla="*/ 6 w 39"/>
                    <a:gd name="T11" fmla="*/ 221 h 229"/>
                    <a:gd name="T12" fmla="*/ 34 w 39"/>
                    <a:gd name="T13" fmla="*/ 221 h 229"/>
                    <a:gd name="T14" fmla="*/ 39 w 39"/>
                    <a:gd name="T15" fmla="*/ 206 h 229"/>
                    <a:gd name="T16" fmla="*/ 39 w 39"/>
                    <a:gd name="T17" fmla="*/ 21 h 229"/>
                    <a:gd name="T18" fmla="*/ 39 w 39"/>
                    <a:gd name="T19" fmla="*/ 20 h 229"/>
                    <a:gd name="T20" fmla="*/ 33 w 39"/>
                    <a:gd name="T21" fmla="*/ 7 h 229"/>
                    <a:gd name="T22" fmla="*/ 6 w 39"/>
                    <a:gd name="T23" fmla="*/ 7 h 229"/>
                    <a:gd name="T24" fmla="*/ 0 w 39"/>
                    <a:gd name="T25" fmla="*/ 2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" h="229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11"/>
                        <a:pt x="2" y="217"/>
                        <a:pt x="6" y="221"/>
                      </a:cubicBezTo>
                      <a:cubicBezTo>
                        <a:pt x="14" y="229"/>
                        <a:pt x="26" y="229"/>
                        <a:pt x="34" y="221"/>
                      </a:cubicBezTo>
                      <a:cubicBezTo>
                        <a:pt x="38" y="217"/>
                        <a:pt x="39" y="211"/>
                        <a:pt x="39" y="206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0"/>
                        <a:pt x="39" y="20"/>
                      </a:cubicBezTo>
                      <a:cubicBezTo>
                        <a:pt x="39" y="15"/>
                        <a:pt x="37" y="10"/>
                        <a:pt x="33" y="7"/>
                      </a:cubicBezTo>
                      <a:cubicBezTo>
                        <a:pt x="25" y="0"/>
                        <a:pt x="13" y="0"/>
                        <a:pt x="6" y="7"/>
                      </a:cubicBezTo>
                      <a:cubicBezTo>
                        <a:pt x="2" y="11"/>
                        <a:pt x="0" y="16"/>
                        <a:pt x="0" y="21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5" name="iṣlïdè">
                  <a:extLst>
                    <a:ext uri="{FF2B5EF4-FFF2-40B4-BE49-F238E27FC236}">
                      <a16:creationId xmlns:a16="http://schemas.microsoft.com/office/drawing/2014/main" id="{37F1A3D4-5AE9-45C8-A59D-206DCAB7D9E0}"/>
                    </a:ext>
                  </a:extLst>
                </p:cNvPr>
                <p:cNvSpPr/>
                <p:nvPr/>
              </p:nvSpPr>
              <p:spPr bwMode="auto">
                <a:xfrm>
                  <a:off x="5140526" y="2463506"/>
                  <a:ext cx="22975" cy="220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6" name="îsḻïḍe">
                  <a:extLst>
                    <a:ext uri="{FF2B5EF4-FFF2-40B4-BE49-F238E27FC236}">
                      <a16:creationId xmlns:a16="http://schemas.microsoft.com/office/drawing/2014/main" id="{17EA3FC2-A1C8-4E30-94A3-5277018E0756}"/>
                    </a:ext>
                  </a:extLst>
                </p:cNvPr>
                <p:cNvSpPr/>
                <p:nvPr/>
              </p:nvSpPr>
              <p:spPr bwMode="auto">
                <a:xfrm>
                  <a:off x="5146908" y="2290713"/>
                  <a:ext cx="10210" cy="40441"/>
                </a:xfrm>
                <a:custGeom>
                  <a:avLst/>
                  <a:gdLst>
                    <a:gd name="T0" fmla="*/ 13 w 26"/>
                    <a:gd name="T1" fmla="*/ 104 h 104"/>
                    <a:gd name="T2" fmla="*/ 13 w 26"/>
                    <a:gd name="T3" fmla="*/ 104 h 104"/>
                    <a:gd name="T4" fmla="*/ 0 w 26"/>
                    <a:gd name="T5" fmla="*/ 91 h 104"/>
                    <a:gd name="T6" fmla="*/ 0 w 26"/>
                    <a:gd name="T7" fmla="*/ 14 h 104"/>
                    <a:gd name="T8" fmla="*/ 13 w 26"/>
                    <a:gd name="T9" fmla="*/ 0 h 104"/>
                    <a:gd name="T10" fmla="*/ 13 w 26"/>
                    <a:gd name="T11" fmla="*/ 0 h 104"/>
                    <a:gd name="T12" fmla="*/ 26 w 26"/>
                    <a:gd name="T13" fmla="*/ 14 h 104"/>
                    <a:gd name="T14" fmla="*/ 26 w 26"/>
                    <a:gd name="T15" fmla="*/ 91 h 104"/>
                    <a:gd name="T16" fmla="*/ 13 w 26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04">
                      <a:moveTo>
                        <a:pt x="13" y="104"/>
                      </a:move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6" y="104"/>
                        <a:pt x="0" y="98"/>
                        <a:pt x="0" y="91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0" y="0"/>
                        <a:pt x="26" y="6"/>
                        <a:pt x="26" y="14"/>
                      </a:cubicBezTo>
                      <a:cubicBezTo>
                        <a:pt x="26" y="91"/>
                        <a:pt x="26" y="91"/>
                        <a:pt x="26" y="91"/>
                      </a:cubicBezTo>
                      <a:cubicBezTo>
                        <a:pt x="26" y="98"/>
                        <a:pt x="20" y="104"/>
                        <a:pt x="13" y="10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7" name="íṥ1idè">
                  <a:extLst>
                    <a:ext uri="{FF2B5EF4-FFF2-40B4-BE49-F238E27FC236}">
                      <a16:creationId xmlns:a16="http://schemas.microsoft.com/office/drawing/2014/main" id="{40DAE5D8-8D2A-4A14-822B-29F4D2EBD3FB}"/>
                    </a:ext>
                  </a:extLst>
                </p:cNvPr>
                <p:cNvSpPr/>
                <p:nvPr/>
              </p:nvSpPr>
              <p:spPr bwMode="auto">
                <a:xfrm>
                  <a:off x="5254121" y="2343409"/>
                  <a:ext cx="33185" cy="33088"/>
                </a:xfrm>
                <a:custGeom>
                  <a:avLst/>
                  <a:gdLst>
                    <a:gd name="T0" fmla="*/ 5 w 84"/>
                    <a:gd name="T1" fmla="*/ 79 h 84"/>
                    <a:gd name="T2" fmla="*/ 5 w 84"/>
                    <a:gd name="T3" fmla="*/ 79 h 84"/>
                    <a:gd name="T4" fmla="*/ 5 w 84"/>
                    <a:gd name="T5" fmla="*/ 60 h 84"/>
                    <a:gd name="T6" fmla="*/ 60 w 84"/>
                    <a:gd name="T7" fmla="*/ 6 h 84"/>
                    <a:gd name="T8" fmla="*/ 79 w 84"/>
                    <a:gd name="T9" fmla="*/ 6 h 84"/>
                    <a:gd name="T10" fmla="*/ 79 w 84"/>
                    <a:gd name="T11" fmla="*/ 24 h 84"/>
                    <a:gd name="T12" fmla="*/ 24 w 84"/>
                    <a:gd name="T13" fmla="*/ 79 h 84"/>
                    <a:gd name="T14" fmla="*/ 5 w 84"/>
                    <a:gd name="T15" fmla="*/ 7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79"/>
                      </a:move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5" y="0"/>
                        <a:pt x="74" y="0"/>
                        <a:pt x="79" y="6"/>
                      </a:cubicBezTo>
                      <a:cubicBezTo>
                        <a:pt x="84" y="11"/>
                        <a:pt x="84" y="19"/>
                        <a:pt x="79" y="24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19" y="84"/>
                        <a:pt x="10" y="84"/>
                        <a:pt x="5" y="79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8" name="ïs1îḍe">
                  <a:extLst>
                    <a:ext uri="{FF2B5EF4-FFF2-40B4-BE49-F238E27FC236}">
                      <a16:creationId xmlns:a16="http://schemas.microsoft.com/office/drawing/2014/main" id="{A343663E-5D0D-4A56-9D91-69A4814199DF}"/>
                    </a:ext>
                  </a:extLst>
                </p:cNvPr>
                <p:cNvSpPr/>
                <p:nvPr/>
              </p:nvSpPr>
              <p:spPr bwMode="auto">
                <a:xfrm>
                  <a:off x="5296239" y="2469633"/>
                  <a:ext cx="43396" cy="9803"/>
                </a:xfrm>
                <a:custGeom>
                  <a:avLst/>
                  <a:gdLst>
                    <a:gd name="T0" fmla="*/ 0 w 104"/>
                    <a:gd name="T1" fmla="*/ 14 h 27"/>
                    <a:gd name="T2" fmla="*/ 0 w 104"/>
                    <a:gd name="T3" fmla="*/ 14 h 27"/>
                    <a:gd name="T4" fmla="*/ 13 w 104"/>
                    <a:gd name="T5" fmla="*/ 1 h 27"/>
                    <a:gd name="T6" fmla="*/ 91 w 104"/>
                    <a:gd name="T7" fmla="*/ 0 h 27"/>
                    <a:gd name="T8" fmla="*/ 104 w 104"/>
                    <a:gd name="T9" fmla="*/ 14 h 27"/>
                    <a:gd name="T10" fmla="*/ 91 w 104"/>
                    <a:gd name="T11" fmla="*/ 27 h 27"/>
                    <a:gd name="T12" fmla="*/ 13 w 104"/>
                    <a:gd name="T13" fmla="*/ 27 h 27"/>
                    <a:gd name="T14" fmla="*/ 0 w 104"/>
                    <a:gd name="T15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8" y="0"/>
                        <a:pt x="104" y="6"/>
                        <a:pt x="104" y="14"/>
                      </a:cubicBezTo>
                      <a:cubicBezTo>
                        <a:pt x="104" y="21"/>
                        <a:pt x="98" y="27"/>
                        <a:pt x="91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9" name="i$lîḑè">
                  <a:extLst>
                    <a:ext uri="{FF2B5EF4-FFF2-40B4-BE49-F238E27FC236}">
                      <a16:creationId xmlns:a16="http://schemas.microsoft.com/office/drawing/2014/main" id="{16DDCD65-417B-497D-8B46-592C5D340F54}"/>
                    </a:ext>
                  </a:extLst>
                </p:cNvPr>
                <p:cNvSpPr/>
                <p:nvPr/>
              </p:nvSpPr>
              <p:spPr bwMode="auto">
                <a:xfrm>
                  <a:off x="5251568" y="2568896"/>
                  <a:ext cx="34462" cy="33088"/>
                </a:xfrm>
                <a:custGeom>
                  <a:avLst/>
                  <a:gdLst>
                    <a:gd name="T0" fmla="*/ 5 w 84"/>
                    <a:gd name="T1" fmla="*/ 5 h 84"/>
                    <a:gd name="T2" fmla="*/ 5 w 84"/>
                    <a:gd name="T3" fmla="*/ 5 h 84"/>
                    <a:gd name="T4" fmla="*/ 24 w 84"/>
                    <a:gd name="T5" fmla="*/ 5 h 84"/>
                    <a:gd name="T6" fmla="*/ 79 w 84"/>
                    <a:gd name="T7" fmla="*/ 60 h 84"/>
                    <a:gd name="T8" fmla="*/ 79 w 84"/>
                    <a:gd name="T9" fmla="*/ 78 h 84"/>
                    <a:gd name="T10" fmla="*/ 60 w 84"/>
                    <a:gd name="T11" fmla="*/ 78 h 84"/>
                    <a:gd name="T12" fmla="*/ 5 w 84"/>
                    <a:gd name="T13" fmla="*/ 24 h 84"/>
                    <a:gd name="T14" fmla="*/ 5 w 84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0" y="0"/>
                        <a:pt x="19" y="0"/>
                        <a:pt x="24" y="5"/>
                      </a:cubicBezTo>
                      <a:cubicBezTo>
                        <a:pt x="79" y="60"/>
                        <a:pt x="79" y="60"/>
                        <a:pt x="79" y="60"/>
                      </a:cubicBezTo>
                      <a:cubicBezTo>
                        <a:pt x="84" y="65"/>
                        <a:pt x="84" y="73"/>
                        <a:pt x="79" y="78"/>
                      </a:cubicBezTo>
                      <a:cubicBezTo>
                        <a:pt x="74" y="84"/>
                        <a:pt x="65" y="84"/>
                        <a:pt x="60" y="78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0" y="19"/>
                        <a:pt x="0" y="10"/>
                        <a:pt x="5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0" name="îṥ1îḑè">
                  <a:extLst>
                    <a:ext uri="{FF2B5EF4-FFF2-40B4-BE49-F238E27FC236}">
                      <a16:creationId xmlns:a16="http://schemas.microsoft.com/office/drawing/2014/main" id="{C57B4936-4CCD-472E-90C9-F13395B5CCFB}"/>
                    </a:ext>
                  </a:extLst>
                </p:cNvPr>
                <p:cNvSpPr/>
                <p:nvPr/>
              </p:nvSpPr>
              <p:spPr bwMode="auto">
                <a:xfrm>
                  <a:off x="5146908" y="2613013"/>
                  <a:ext cx="10210" cy="40441"/>
                </a:xfrm>
                <a:custGeom>
                  <a:avLst/>
                  <a:gdLst>
                    <a:gd name="T0" fmla="*/ 14 w 27"/>
                    <a:gd name="T1" fmla="*/ 0 h 104"/>
                    <a:gd name="T2" fmla="*/ 14 w 27"/>
                    <a:gd name="T3" fmla="*/ 0 h 104"/>
                    <a:gd name="T4" fmla="*/ 27 w 27"/>
                    <a:gd name="T5" fmla="*/ 13 h 104"/>
                    <a:gd name="T6" fmla="*/ 27 w 27"/>
                    <a:gd name="T7" fmla="*/ 91 h 104"/>
                    <a:gd name="T8" fmla="*/ 14 w 27"/>
                    <a:gd name="T9" fmla="*/ 104 h 104"/>
                    <a:gd name="T10" fmla="*/ 1 w 27"/>
                    <a:gd name="T11" fmla="*/ 91 h 104"/>
                    <a:gd name="T12" fmla="*/ 0 w 27"/>
                    <a:gd name="T13" fmla="*/ 13 h 104"/>
                    <a:gd name="T14" fmla="*/ 14 w 27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0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1" y="0"/>
                        <a:pt x="27" y="6"/>
                        <a:pt x="27" y="13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8"/>
                        <a:pt x="21" y="104"/>
                        <a:pt x="14" y="104"/>
                      </a:cubicBezTo>
                      <a:cubicBezTo>
                        <a:pt x="7" y="104"/>
                        <a:pt x="1" y="98"/>
                        <a:pt x="1" y="9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1" name="íṧ1ïḓè">
                  <a:extLst>
                    <a:ext uri="{FF2B5EF4-FFF2-40B4-BE49-F238E27FC236}">
                      <a16:creationId xmlns:a16="http://schemas.microsoft.com/office/drawing/2014/main" id="{7945BF41-6985-4CAA-8974-8398A25949EA}"/>
                    </a:ext>
                  </a:extLst>
                </p:cNvPr>
                <p:cNvSpPr/>
                <p:nvPr/>
              </p:nvSpPr>
              <p:spPr bwMode="auto">
                <a:xfrm>
                  <a:off x="5016719" y="2572573"/>
                  <a:ext cx="33185" cy="33088"/>
                </a:xfrm>
                <a:custGeom>
                  <a:avLst/>
                  <a:gdLst>
                    <a:gd name="T0" fmla="*/ 78 w 83"/>
                    <a:gd name="T1" fmla="*/ 5 h 84"/>
                    <a:gd name="T2" fmla="*/ 78 w 83"/>
                    <a:gd name="T3" fmla="*/ 5 h 84"/>
                    <a:gd name="T4" fmla="*/ 78 w 83"/>
                    <a:gd name="T5" fmla="*/ 24 h 84"/>
                    <a:gd name="T6" fmla="*/ 23 w 83"/>
                    <a:gd name="T7" fmla="*/ 79 h 84"/>
                    <a:gd name="T8" fmla="*/ 5 w 83"/>
                    <a:gd name="T9" fmla="*/ 79 h 84"/>
                    <a:gd name="T10" fmla="*/ 5 w 83"/>
                    <a:gd name="T11" fmla="*/ 60 h 84"/>
                    <a:gd name="T12" fmla="*/ 59 w 83"/>
                    <a:gd name="T13" fmla="*/ 5 h 84"/>
                    <a:gd name="T14" fmla="*/ 78 w 83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84"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83" y="10"/>
                        <a:pt x="83" y="19"/>
                        <a:pt x="78" y="24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18" y="84"/>
                        <a:pt x="10" y="84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64" y="0"/>
                        <a:pt x="73" y="0"/>
                        <a:pt x="78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2" name="ïṥļíḋè">
                  <a:extLst>
                    <a:ext uri="{FF2B5EF4-FFF2-40B4-BE49-F238E27FC236}">
                      <a16:creationId xmlns:a16="http://schemas.microsoft.com/office/drawing/2014/main" id="{D8D2381D-BC03-483D-A30F-D4E3929FCA70}"/>
                    </a:ext>
                  </a:extLst>
                </p:cNvPr>
                <p:cNvSpPr/>
                <p:nvPr/>
              </p:nvSpPr>
              <p:spPr bwMode="auto">
                <a:xfrm>
                  <a:off x="4960561" y="2469633"/>
                  <a:ext cx="42120" cy="11029"/>
                </a:xfrm>
                <a:custGeom>
                  <a:avLst/>
                  <a:gdLst>
                    <a:gd name="T0" fmla="*/ 104 w 104"/>
                    <a:gd name="T1" fmla="*/ 13 h 27"/>
                    <a:gd name="T2" fmla="*/ 104 w 104"/>
                    <a:gd name="T3" fmla="*/ 13 h 27"/>
                    <a:gd name="T4" fmla="*/ 90 w 104"/>
                    <a:gd name="T5" fmla="*/ 26 h 27"/>
                    <a:gd name="T6" fmla="*/ 13 w 104"/>
                    <a:gd name="T7" fmla="*/ 27 h 27"/>
                    <a:gd name="T8" fmla="*/ 0 w 104"/>
                    <a:gd name="T9" fmla="*/ 14 h 27"/>
                    <a:gd name="T10" fmla="*/ 13 w 104"/>
                    <a:gd name="T11" fmla="*/ 0 h 27"/>
                    <a:gd name="T12" fmla="*/ 90 w 104"/>
                    <a:gd name="T13" fmla="*/ 0 h 27"/>
                    <a:gd name="T14" fmla="*/ 104 w 104"/>
                    <a:gd name="T15" fmla="*/ 1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104" y="13"/>
                      </a:moveTo>
                      <a:cubicBezTo>
                        <a:pt x="104" y="13"/>
                        <a:pt x="104" y="13"/>
                        <a:pt x="104" y="13"/>
                      </a:cubicBezTo>
                      <a:cubicBezTo>
                        <a:pt x="104" y="20"/>
                        <a:pt x="98" y="26"/>
                        <a:pt x="90" y="26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8" y="0"/>
                        <a:pt x="103" y="6"/>
                        <a:pt x="104" y="13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3" name="íš1îdê">
                  <a:extLst>
                    <a:ext uri="{FF2B5EF4-FFF2-40B4-BE49-F238E27FC236}">
                      <a16:creationId xmlns:a16="http://schemas.microsoft.com/office/drawing/2014/main" id="{EC76411D-21CC-4E06-8EA2-0C3D302D4131}"/>
                    </a:ext>
                  </a:extLst>
                </p:cNvPr>
                <p:cNvSpPr/>
                <p:nvPr/>
              </p:nvSpPr>
              <p:spPr bwMode="auto">
                <a:xfrm>
                  <a:off x="5012891" y="2343409"/>
                  <a:ext cx="34462" cy="31862"/>
                </a:xfrm>
                <a:custGeom>
                  <a:avLst/>
                  <a:gdLst>
                    <a:gd name="T0" fmla="*/ 79 w 84"/>
                    <a:gd name="T1" fmla="*/ 78 h 83"/>
                    <a:gd name="T2" fmla="*/ 79 w 84"/>
                    <a:gd name="T3" fmla="*/ 78 h 83"/>
                    <a:gd name="T4" fmla="*/ 60 w 84"/>
                    <a:gd name="T5" fmla="*/ 78 h 83"/>
                    <a:gd name="T6" fmla="*/ 5 w 84"/>
                    <a:gd name="T7" fmla="*/ 23 h 83"/>
                    <a:gd name="T8" fmla="*/ 5 w 84"/>
                    <a:gd name="T9" fmla="*/ 5 h 83"/>
                    <a:gd name="T10" fmla="*/ 24 w 84"/>
                    <a:gd name="T11" fmla="*/ 5 h 83"/>
                    <a:gd name="T12" fmla="*/ 79 w 84"/>
                    <a:gd name="T13" fmla="*/ 59 h 83"/>
                    <a:gd name="T14" fmla="*/ 79 w 84"/>
                    <a:gd name="T15" fmla="*/ 7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3">
                      <a:moveTo>
                        <a:pt x="79" y="78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74" y="83"/>
                        <a:pt x="65" y="83"/>
                        <a:pt x="60" y="7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0" y="18"/>
                        <a:pt x="0" y="10"/>
                        <a:pt x="5" y="5"/>
                      </a:cubicBezTo>
                      <a:cubicBezTo>
                        <a:pt x="10" y="0"/>
                        <a:pt x="18" y="0"/>
                        <a:pt x="24" y="5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4" y="64"/>
                        <a:pt x="84" y="73"/>
                        <a:pt x="79" y="78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4" name="íṡliďê">
                  <a:extLst>
                    <a:ext uri="{FF2B5EF4-FFF2-40B4-BE49-F238E27FC236}">
                      <a16:creationId xmlns:a16="http://schemas.microsoft.com/office/drawing/2014/main" id="{9F58884C-AEB5-4373-ABA2-798A7BF6CF7B}"/>
                    </a:ext>
                  </a:extLst>
                </p:cNvPr>
                <p:cNvSpPr/>
                <p:nvPr/>
              </p:nvSpPr>
              <p:spPr bwMode="auto">
                <a:xfrm>
                  <a:off x="5464718" y="2968399"/>
                  <a:ext cx="804100" cy="425239"/>
                </a:xfrm>
                <a:custGeom>
                  <a:avLst/>
                  <a:gdLst>
                    <a:gd name="T0" fmla="*/ 1881 w 1982"/>
                    <a:gd name="T1" fmla="*/ 0 h 1095"/>
                    <a:gd name="T2" fmla="*/ 101 w 1982"/>
                    <a:gd name="T3" fmla="*/ 0 h 1095"/>
                    <a:gd name="T4" fmla="*/ 0 w 1982"/>
                    <a:gd name="T5" fmla="*/ 101 h 1095"/>
                    <a:gd name="T6" fmla="*/ 0 w 1982"/>
                    <a:gd name="T7" fmla="*/ 994 h 1095"/>
                    <a:gd name="T8" fmla="*/ 101 w 1982"/>
                    <a:gd name="T9" fmla="*/ 1095 h 1095"/>
                    <a:gd name="T10" fmla="*/ 1881 w 1982"/>
                    <a:gd name="T11" fmla="*/ 1095 h 1095"/>
                    <a:gd name="T12" fmla="*/ 1982 w 1982"/>
                    <a:gd name="T13" fmla="*/ 994 h 1095"/>
                    <a:gd name="T14" fmla="*/ 1982 w 1982"/>
                    <a:gd name="T15" fmla="*/ 101 h 1095"/>
                    <a:gd name="T16" fmla="*/ 1881 w 1982"/>
                    <a:gd name="T17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2" h="1095">
                      <a:moveTo>
                        <a:pt x="1881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46" y="0"/>
                        <a:pt x="0" y="46"/>
                        <a:pt x="0" y="101"/>
                      </a:cubicBezTo>
                      <a:cubicBezTo>
                        <a:pt x="0" y="994"/>
                        <a:pt x="0" y="994"/>
                        <a:pt x="0" y="994"/>
                      </a:cubicBezTo>
                      <a:cubicBezTo>
                        <a:pt x="0" y="1050"/>
                        <a:pt x="46" y="1095"/>
                        <a:pt x="101" y="1095"/>
                      </a:cubicBezTo>
                      <a:cubicBezTo>
                        <a:pt x="1881" y="1095"/>
                        <a:pt x="1881" y="1095"/>
                        <a:pt x="1881" y="1095"/>
                      </a:cubicBezTo>
                      <a:cubicBezTo>
                        <a:pt x="1936" y="1095"/>
                        <a:pt x="1982" y="1050"/>
                        <a:pt x="1982" y="994"/>
                      </a:cubicBezTo>
                      <a:cubicBezTo>
                        <a:pt x="1982" y="101"/>
                        <a:pt x="1982" y="101"/>
                        <a:pt x="1982" y="101"/>
                      </a:cubicBezTo>
                      <a:cubicBezTo>
                        <a:pt x="1982" y="46"/>
                        <a:pt x="1936" y="0"/>
                        <a:pt x="1881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85" name="íşļîḋê">
                  <a:extLst>
                    <a:ext uri="{FF2B5EF4-FFF2-40B4-BE49-F238E27FC236}">
                      <a16:creationId xmlns:a16="http://schemas.microsoft.com/office/drawing/2014/main" id="{3E466CAC-779F-43D2-BE5E-BA9AE98C7C2A}"/>
                    </a:ext>
                  </a:extLst>
                </p:cNvPr>
                <p:cNvSpPr/>
                <p:nvPr/>
              </p:nvSpPr>
              <p:spPr bwMode="auto">
                <a:xfrm>
                  <a:off x="5430256" y="3389961"/>
                  <a:ext cx="879403" cy="35538"/>
                </a:xfrm>
                <a:custGeom>
                  <a:avLst/>
                  <a:gdLst>
                    <a:gd name="T0" fmla="*/ 2148 w 2168"/>
                    <a:gd name="T1" fmla="*/ 93 h 93"/>
                    <a:gd name="T2" fmla="*/ 20 w 2168"/>
                    <a:gd name="T3" fmla="*/ 93 h 93"/>
                    <a:gd name="T4" fmla="*/ 0 w 2168"/>
                    <a:gd name="T5" fmla="*/ 73 h 93"/>
                    <a:gd name="T6" fmla="*/ 0 w 2168"/>
                    <a:gd name="T7" fmla="*/ 20 h 93"/>
                    <a:gd name="T8" fmla="*/ 20 w 2168"/>
                    <a:gd name="T9" fmla="*/ 0 h 93"/>
                    <a:gd name="T10" fmla="*/ 2148 w 2168"/>
                    <a:gd name="T11" fmla="*/ 0 h 93"/>
                    <a:gd name="T12" fmla="*/ 2168 w 2168"/>
                    <a:gd name="T13" fmla="*/ 20 h 93"/>
                    <a:gd name="T14" fmla="*/ 2168 w 2168"/>
                    <a:gd name="T15" fmla="*/ 73 h 93"/>
                    <a:gd name="T16" fmla="*/ 2148 w 2168"/>
                    <a:gd name="T1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68" h="93">
                      <a:moveTo>
                        <a:pt x="2148" y="93"/>
                      </a:move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9" y="93"/>
                        <a:pt x="0" y="84"/>
                        <a:pt x="0" y="73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2148" y="0"/>
                        <a:pt x="2148" y="0"/>
                        <a:pt x="2148" y="0"/>
                      </a:cubicBezTo>
                      <a:cubicBezTo>
                        <a:pt x="2159" y="0"/>
                        <a:pt x="2168" y="9"/>
                        <a:pt x="2168" y="20"/>
                      </a:cubicBezTo>
                      <a:cubicBezTo>
                        <a:pt x="2168" y="73"/>
                        <a:pt x="2168" y="73"/>
                        <a:pt x="2168" y="73"/>
                      </a:cubicBezTo>
                      <a:cubicBezTo>
                        <a:pt x="2168" y="84"/>
                        <a:pt x="2159" y="93"/>
                        <a:pt x="2148" y="93"/>
                      </a:cubicBezTo>
                      <a:close/>
                    </a:path>
                  </a:pathLst>
                </a:cu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6" name="iṣḻïḓè">
                  <a:extLst>
                    <a:ext uri="{FF2B5EF4-FFF2-40B4-BE49-F238E27FC236}">
                      <a16:creationId xmlns:a16="http://schemas.microsoft.com/office/drawing/2014/main" id="{6E4BE8A2-081E-494F-9B9A-CBBE6FBF04A9}"/>
                    </a:ext>
                  </a:extLst>
                </p:cNvPr>
                <p:cNvSpPr/>
                <p:nvPr/>
              </p:nvSpPr>
              <p:spPr bwMode="auto">
                <a:xfrm>
                  <a:off x="5816991" y="3149769"/>
                  <a:ext cx="93173" cy="894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729" name="矩形 728">
                <a:extLst>
                  <a:ext uri="{FF2B5EF4-FFF2-40B4-BE49-F238E27FC236}">
                    <a16:creationId xmlns:a16="http://schemas.microsoft.com/office/drawing/2014/main" id="{FAE97B71-7A7C-4619-9216-22C32FD237DE}"/>
                  </a:ext>
                </a:extLst>
              </p:cNvPr>
              <p:cNvSpPr/>
              <p:nvPr/>
            </p:nvSpPr>
            <p:spPr>
              <a:xfrm>
                <a:off x="8503562" y="388446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改变用眼习惯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4" name="矩形 733">
                <a:extLst>
                  <a:ext uri="{FF2B5EF4-FFF2-40B4-BE49-F238E27FC236}">
                    <a16:creationId xmlns:a16="http://schemas.microsoft.com/office/drawing/2014/main" id="{62F501CC-1F70-4612-B6F9-DCE06644FE4A}"/>
                  </a:ext>
                </a:extLst>
              </p:cNvPr>
              <p:cNvSpPr/>
              <p:nvPr/>
            </p:nvSpPr>
            <p:spPr>
              <a:xfrm>
                <a:off x="8446303" y="4419574"/>
                <a:ext cx="2514534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控制近距离用眼时间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综合使用电子产品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保持正确姿势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用眼也要会摆</a:t>
                </a: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pose</a:t>
                </a:r>
              </a:p>
            </p:txBody>
          </p:sp>
        </p:grpSp>
        <p:grpSp>
          <p:nvGrpSpPr>
            <p:cNvPr id="739" name="组合 738">
              <a:extLst>
                <a:ext uri="{FF2B5EF4-FFF2-40B4-BE49-F238E27FC236}">
                  <a16:creationId xmlns:a16="http://schemas.microsoft.com/office/drawing/2014/main" id="{80E4041C-75D2-4258-91FA-711F16CC86E0}"/>
                </a:ext>
              </a:extLst>
            </p:cNvPr>
            <p:cNvGrpSpPr/>
            <p:nvPr/>
          </p:nvGrpSpPr>
          <p:grpSpPr>
            <a:xfrm>
              <a:off x="4731840" y="1828842"/>
              <a:ext cx="2728320" cy="4030357"/>
              <a:chOff x="4731840" y="1828842"/>
              <a:chExt cx="2728320" cy="4030357"/>
            </a:xfrm>
          </p:grpSpPr>
          <p:sp>
            <p:nvSpPr>
              <p:cNvPr id="728" name="矩形 727">
                <a:extLst>
                  <a:ext uri="{FF2B5EF4-FFF2-40B4-BE49-F238E27FC236}">
                    <a16:creationId xmlns:a16="http://schemas.microsoft.com/office/drawing/2014/main" id="{0BF78D19-D3B7-45B6-9580-E9592D8D0DCC}"/>
                  </a:ext>
                </a:extLst>
              </p:cNvPr>
              <p:cNvSpPr/>
              <p:nvPr/>
            </p:nvSpPr>
            <p:spPr>
              <a:xfrm>
                <a:off x="4895992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改善用眼环境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2" name="矩形 731">
                <a:extLst>
                  <a:ext uri="{FF2B5EF4-FFF2-40B4-BE49-F238E27FC236}">
                    <a16:creationId xmlns:a16="http://schemas.microsoft.com/office/drawing/2014/main" id="{25719228-0394-4788-9B2F-DB2A9DC3CA2A}"/>
                  </a:ext>
                </a:extLst>
              </p:cNvPr>
              <p:cNvSpPr/>
              <p:nvPr/>
            </p:nvSpPr>
            <p:spPr>
              <a:xfrm>
                <a:off x="4800634" y="4419574"/>
                <a:ext cx="2590732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提供良好的视觉环境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保证均衡营养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保障睡眠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增加户外活动和锻炼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736" name="组合 735">
                <a:extLst>
                  <a:ext uri="{FF2B5EF4-FFF2-40B4-BE49-F238E27FC236}">
                    <a16:creationId xmlns:a16="http://schemas.microsoft.com/office/drawing/2014/main" id="{2A3E77C7-B18F-41A4-BBA5-97CF4AA6DF00}"/>
                  </a:ext>
                </a:extLst>
              </p:cNvPr>
              <p:cNvGrpSpPr/>
              <p:nvPr/>
            </p:nvGrpSpPr>
            <p:grpSpPr>
              <a:xfrm>
                <a:off x="4731840" y="1828842"/>
                <a:ext cx="2728320" cy="1981147"/>
                <a:chOff x="4800634" y="1841126"/>
                <a:chExt cx="2728320" cy="1981147"/>
              </a:xfrm>
            </p:grpSpPr>
            <p:grpSp>
              <p:nvGrpSpPr>
                <p:cNvPr id="632" name="9ed1dd0e-8843-4774-8f9c-952139319c9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  <a:extLst>
                    <a:ext uri="{FF2B5EF4-FFF2-40B4-BE49-F238E27FC236}">
                      <a16:creationId xmlns:a16="http://schemas.microsoft.com/office/drawing/2014/main" id="{625DFF7D-2D5A-490E-BAF5-FE39773F0D20}"/>
                    </a:ext>
                  </a:extLst>
                </p:cNvPr>
                <p:cNvGrpSpPr>
                  <a:grpSpLocks noChangeAspect="1"/>
                </p:cNvGrpSpPr>
                <p:nvPr>
                  <p:custDataLst>
                    <p:tags r:id="rId2"/>
                  </p:custDataLst>
                </p:nvPr>
              </p:nvGrpSpPr>
              <p:grpSpPr>
                <a:xfrm>
                  <a:off x="4800634" y="1841126"/>
                  <a:ext cx="2728320" cy="1892666"/>
                  <a:chOff x="2529502" y="1189037"/>
                  <a:chExt cx="7132996" cy="4948238"/>
                </a:xfrm>
              </p:grpSpPr>
              <p:sp>
                <p:nvSpPr>
                  <p:cNvPr id="633" name="îṧļíḍè">
                    <a:extLst>
                      <a:ext uri="{FF2B5EF4-FFF2-40B4-BE49-F238E27FC236}">
                        <a16:creationId xmlns:a16="http://schemas.microsoft.com/office/drawing/2014/main" id="{7D42D536-3E2A-4934-B025-EE2D456FB53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825776" y="5442195"/>
                    <a:ext cx="1128358" cy="318451"/>
                  </a:xfrm>
                  <a:custGeom>
                    <a:avLst/>
                    <a:gdLst>
                      <a:gd name="T0" fmla="*/ 254 w 546"/>
                      <a:gd name="T1" fmla="*/ 36 h 154"/>
                      <a:gd name="T2" fmla="*/ 254 w 546"/>
                      <a:gd name="T3" fmla="*/ 36 h 154"/>
                      <a:gd name="T4" fmla="*/ 137 w 546"/>
                      <a:gd name="T5" fmla="*/ 42 h 154"/>
                      <a:gd name="T6" fmla="*/ 52 w 546"/>
                      <a:gd name="T7" fmla="*/ 57 h 154"/>
                      <a:gd name="T8" fmla="*/ 20 w 546"/>
                      <a:gd name="T9" fmla="*/ 70 h 154"/>
                      <a:gd name="T10" fmla="*/ 16 w 546"/>
                      <a:gd name="T11" fmla="*/ 73 h 154"/>
                      <a:gd name="T12" fmla="*/ 28 w 546"/>
                      <a:gd name="T13" fmla="*/ 86 h 154"/>
                      <a:gd name="T14" fmla="*/ 28 w 546"/>
                      <a:gd name="T15" fmla="*/ 86 h 154"/>
                      <a:gd name="T16" fmla="*/ 79 w 546"/>
                      <a:gd name="T17" fmla="*/ 101 h 154"/>
                      <a:gd name="T18" fmla="*/ 253 w 546"/>
                      <a:gd name="T19" fmla="*/ 115 h 154"/>
                      <a:gd name="T20" fmla="*/ 254 w 546"/>
                      <a:gd name="T21" fmla="*/ 115 h 154"/>
                      <a:gd name="T22" fmla="*/ 370 w 546"/>
                      <a:gd name="T23" fmla="*/ 109 h 154"/>
                      <a:gd name="T24" fmla="*/ 456 w 546"/>
                      <a:gd name="T25" fmla="*/ 94 h 154"/>
                      <a:gd name="T26" fmla="*/ 487 w 546"/>
                      <a:gd name="T27" fmla="*/ 82 h 154"/>
                      <a:gd name="T28" fmla="*/ 493 w 546"/>
                      <a:gd name="T29" fmla="*/ 76 h 154"/>
                      <a:gd name="T30" fmla="*/ 493 w 546"/>
                      <a:gd name="T31" fmla="*/ 76 h 154"/>
                      <a:gd name="T32" fmla="*/ 503 w 546"/>
                      <a:gd name="T33" fmla="*/ 76 h 154"/>
                      <a:gd name="T34" fmla="*/ 513 w 546"/>
                      <a:gd name="T35" fmla="*/ 76 h 154"/>
                      <a:gd name="T36" fmla="*/ 503 w 546"/>
                      <a:gd name="T37" fmla="*/ 76 h 154"/>
                      <a:gd name="T38" fmla="*/ 493 w 546"/>
                      <a:gd name="T39" fmla="*/ 76 h 154"/>
                      <a:gd name="T40" fmla="*/ 493 w 546"/>
                      <a:gd name="T41" fmla="*/ 75 h 154"/>
                      <a:gd name="T42" fmla="*/ 491 w 546"/>
                      <a:gd name="T43" fmla="*/ 73 h 154"/>
                      <a:gd name="T44" fmla="*/ 479 w 546"/>
                      <a:gd name="T45" fmla="*/ 66 h 154"/>
                      <a:gd name="T46" fmla="*/ 428 w 546"/>
                      <a:gd name="T47" fmla="*/ 51 h 154"/>
                      <a:gd name="T48" fmla="*/ 254 w 546"/>
                      <a:gd name="T49" fmla="*/ 36 h 154"/>
                      <a:gd name="T50" fmla="*/ 249 w 546"/>
                      <a:gd name="T51" fmla="*/ 0 h 154"/>
                      <a:gd name="T52" fmla="*/ 3 w 546"/>
                      <a:gd name="T53" fmla="*/ 34 h 154"/>
                      <a:gd name="T54" fmla="*/ 0 w 546"/>
                      <a:gd name="T55" fmla="*/ 59 h 154"/>
                      <a:gd name="T56" fmla="*/ 1 w 546"/>
                      <a:gd name="T57" fmla="*/ 60 h 154"/>
                      <a:gd name="T58" fmla="*/ 2 w 546"/>
                      <a:gd name="T59" fmla="*/ 59 h 154"/>
                      <a:gd name="T60" fmla="*/ 20 w 546"/>
                      <a:gd name="T61" fmla="*/ 48 h 154"/>
                      <a:gd name="T62" fmla="*/ 75 w 546"/>
                      <a:gd name="T63" fmla="*/ 31 h 154"/>
                      <a:gd name="T64" fmla="*/ 254 w 546"/>
                      <a:gd name="T65" fmla="*/ 16 h 154"/>
                      <a:gd name="T66" fmla="*/ 372 w 546"/>
                      <a:gd name="T67" fmla="*/ 22 h 154"/>
                      <a:gd name="T68" fmla="*/ 461 w 546"/>
                      <a:gd name="T69" fmla="*/ 38 h 154"/>
                      <a:gd name="T70" fmla="*/ 498 w 546"/>
                      <a:gd name="T71" fmla="*/ 53 h 154"/>
                      <a:gd name="T72" fmla="*/ 511 w 546"/>
                      <a:gd name="T73" fmla="*/ 66 h 154"/>
                      <a:gd name="T74" fmla="*/ 513 w 546"/>
                      <a:gd name="T75" fmla="*/ 76 h 154"/>
                      <a:gd name="T76" fmla="*/ 511 w 546"/>
                      <a:gd name="T77" fmla="*/ 85 h 154"/>
                      <a:gd name="T78" fmla="*/ 505 w 546"/>
                      <a:gd name="T79" fmla="*/ 93 h 154"/>
                      <a:gd name="T80" fmla="*/ 488 w 546"/>
                      <a:gd name="T81" fmla="*/ 104 h 154"/>
                      <a:gd name="T82" fmla="*/ 432 w 546"/>
                      <a:gd name="T83" fmla="*/ 121 h 154"/>
                      <a:gd name="T84" fmla="*/ 254 w 546"/>
                      <a:gd name="T85" fmla="*/ 135 h 154"/>
                      <a:gd name="T86" fmla="*/ 135 w 546"/>
                      <a:gd name="T87" fmla="*/ 129 h 154"/>
                      <a:gd name="T88" fmla="*/ 46 w 546"/>
                      <a:gd name="T89" fmla="*/ 114 h 154"/>
                      <a:gd name="T90" fmla="*/ 40 w 546"/>
                      <a:gd name="T91" fmla="*/ 112 h 154"/>
                      <a:gd name="T92" fmla="*/ 41 w 546"/>
                      <a:gd name="T93" fmla="*/ 122 h 154"/>
                      <a:gd name="T94" fmla="*/ 40 w 546"/>
                      <a:gd name="T95" fmla="*/ 131 h 154"/>
                      <a:gd name="T96" fmla="*/ 249 w 546"/>
                      <a:gd name="T97" fmla="*/ 154 h 154"/>
                      <a:gd name="T98" fmla="*/ 546 w 546"/>
                      <a:gd name="T99" fmla="*/ 77 h 154"/>
                      <a:gd name="T100" fmla="*/ 249 w 546"/>
                      <a:gd name="T101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6" h="154">
                        <a:moveTo>
                          <a:pt x="254" y="36"/>
                        </a:moveTo>
                        <a:cubicBezTo>
                          <a:pt x="254" y="36"/>
                          <a:pt x="254" y="36"/>
                          <a:pt x="254" y="36"/>
                        </a:cubicBezTo>
                        <a:cubicBezTo>
                          <a:pt x="212" y="36"/>
                          <a:pt x="172" y="39"/>
                          <a:pt x="137" y="42"/>
                        </a:cubicBezTo>
                        <a:cubicBezTo>
                          <a:pt x="103" y="46"/>
                          <a:pt x="73" y="51"/>
                          <a:pt x="52" y="57"/>
                        </a:cubicBezTo>
                        <a:cubicBezTo>
                          <a:pt x="37" y="61"/>
                          <a:pt x="26" y="66"/>
                          <a:pt x="20" y="70"/>
                        </a:cubicBezTo>
                        <a:cubicBezTo>
                          <a:pt x="18" y="71"/>
                          <a:pt x="17" y="72"/>
                          <a:pt x="16" y="73"/>
                        </a:cubicBezTo>
                        <a:cubicBezTo>
                          <a:pt x="21" y="77"/>
                          <a:pt x="24" y="81"/>
                          <a:pt x="28" y="86"/>
                        </a:cubicBezTo>
                        <a:cubicBezTo>
                          <a:pt x="28" y="86"/>
                          <a:pt x="28" y="86"/>
                          <a:pt x="28" y="86"/>
                        </a:cubicBezTo>
                        <a:cubicBezTo>
                          <a:pt x="39" y="91"/>
                          <a:pt x="57" y="97"/>
                          <a:pt x="79" y="101"/>
                        </a:cubicBezTo>
                        <a:cubicBezTo>
                          <a:pt x="123" y="110"/>
                          <a:pt x="185" y="115"/>
                          <a:pt x="253" y="115"/>
                        </a:cubicBezTo>
                        <a:cubicBezTo>
                          <a:pt x="253" y="115"/>
                          <a:pt x="254" y="115"/>
                          <a:pt x="254" y="115"/>
                        </a:cubicBezTo>
                        <a:cubicBezTo>
                          <a:pt x="296" y="115"/>
                          <a:pt x="335" y="113"/>
                          <a:pt x="370" y="109"/>
                        </a:cubicBezTo>
                        <a:cubicBezTo>
                          <a:pt x="404" y="106"/>
                          <a:pt x="434" y="101"/>
                          <a:pt x="456" y="94"/>
                        </a:cubicBezTo>
                        <a:cubicBezTo>
                          <a:pt x="470" y="90"/>
                          <a:pt x="481" y="86"/>
                          <a:pt x="487" y="82"/>
                        </a:cubicBezTo>
                        <a:cubicBezTo>
                          <a:pt x="491" y="79"/>
                          <a:pt x="492" y="77"/>
                          <a:pt x="49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513" y="76"/>
                          <a:pt x="513" y="76"/>
                          <a:pt x="51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493" y="76"/>
                          <a:pt x="493" y="76"/>
                          <a:pt x="493" y="75"/>
                        </a:cubicBezTo>
                        <a:cubicBezTo>
                          <a:pt x="493" y="75"/>
                          <a:pt x="492" y="74"/>
                          <a:pt x="491" y="73"/>
                        </a:cubicBezTo>
                        <a:cubicBezTo>
                          <a:pt x="489" y="71"/>
                          <a:pt x="485" y="68"/>
                          <a:pt x="479" y="66"/>
                        </a:cubicBezTo>
                        <a:cubicBezTo>
                          <a:pt x="468" y="60"/>
                          <a:pt x="450" y="55"/>
                          <a:pt x="428" y="51"/>
                        </a:cubicBezTo>
                        <a:cubicBezTo>
                          <a:pt x="384" y="42"/>
                          <a:pt x="322" y="36"/>
                          <a:pt x="254" y="36"/>
                        </a:cubicBezTo>
                        <a:moveTo>
                          <a:pt x="249" y="0"/>
                        </a:moveTo>
                        <a:cubicBezTo>
                          <a:pt x="146" y="0"/>
                          <a:pt x="56" y="13"/>
                          <a:pt x="3" y="34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60"/>
                          <a:pt x="1" y="60"/>
                          <a:pt x="1" y="60"/>
                        </a:cubicBezTo>
                        <a:cubicBezTo>
                          <a:pt x="1" y="60"/>
                          <a:pt x="2" y="59"/>
                          <a:pt x="2" y="59"/>
                        </a:cubicBezTo>
                        <a:cubicBezTo>
                          <a:pt x="7" y="54"/>
                          <a:pt x="13" y="51"/>
                          <a:pt x="20" y="48"/>
                        </a:cubicBezTo>
                        <a:cubicBezTo>
                          <a:pt x="33" y="41"/>
                          <a:pt x="52" y="36"/>
                          <a:pt x="75" y="31"/>
                        </a:cubicBezTo>
                        <a:cubicBezTo>
                          <a:pt x="121" y="22"/>
                          <a:pt x="184" y="16"/>
                          <a:pt x="254" y="16"/>
                        </a:cubicBezTo>
                        <a:cubicBezTo>
                          <a:pt x="296" y="16"/>
                          <a:pt x="337" y="19"/>
                          <a:pt x="372" y="22"/>
                        </a:cubicBezTo>
                        <a:cubicBezTo>
                          <a:pt x="407" y="26"/>
                          <a:pt x="438" y="31"/>
                          <a:pt x="461" y="38"/>
                        </a:cubicBezTo>
                        <a:cubicBezTo>
                          <a:pt x="477" y="42"/>
                          <a:pt x="489" y="47"/>
                          <a:pt x="498" y="53"/>
                        </a:cubicBezTo>
                        <a:cubicBezTo>
                          <a:pt x="503" y="57"/>
                          <a:pt x="508" y="61"/>
                          <a:pt x="511" y="66"/>
                        </a:cubicBezTo>
                        <a:cubicBezTo>
                          <a:pt x="512" y="69"/>
                          <a:pt x="513" y="72"/>
                          <a:pt x="513" y="76"/>
                        </a:cubicBezTo>
                        <a:cubicBezTo>
                          <a:pt x="513" y="79"/>
                          <a:pt x="512" y="83"/>
                          <a:pt x="511" y="85"/>
                        </a:cubicBezTo>
                        <a:cubicBezTo>
                          <a:pt x="509" y="88"/>
                          <a:pt x="507" y="91"/>
                          <a:pt x="505" y="93"/>
                        </a:cubicBezTo>
                        <a:cubicBezTo>
                          <a:pt x="500" y="97"/>
                          <a:pt x="495" y="101"/>
                          <a:pt x="488" y="104"/>
                        </a:cubicBezTo>
                        <a:cubicBezTo>
                          <a:pt x="474" y="111"/>
                          <a:pt x="455" y="116"/>
                          <a:pt x="432" y="121"/>
                        </a:cubicBezTo>
                        <a:cubicBezTo>
                          <a:pt x="386" y="130"/>
                          <a:pt x="323" y="135"/>
                          <a:pt x="254" y="135"/>
                        </a:cubicBezTo>
                        <a:cubicBezTo>
                          <a:pt x="211" y="135"/>
                          <a:pt x="171" y="133"/>
                          <a:pt x="135" y="129"/>
                        </a:cubicBezTo>
                        <a:cubicBezTo>
                          <a:pt x="100" y="126"/>
                          <a:pt x="70" y="120"/>
                          <a:pt x="46" y="114"/>
                        </a:cubicBezTo>
                        <a:cubicBezTo>
                          <a:pt x="44" y="113"/>
                          <a:pt x="42" y="112"/>
                          <a:pt x="40" y="112"/>
                        </a:cubicBezTo>
                        <a:cubicBezTo>
                          <a:pt x="40" y="115"/>
                          <a:pt x="41" y="118"/>
                          <a:pt x="41" y="122"/>
                        </a:cubicBezTo>
                        <a:cubicBezTo>
                          <a:pt x="41" y="125"/>
                          <a:pt x="40" y="128"/>
                          <a:pt x="40" y="131"/>
                        </a:cubicBezTo>
                        <a:cubicBezTo>
                          <a:pt x="93" y="145"/>
                          <a:pt x="167" y="154"/>
                          <a:pt x="249" y="154"/>
                        </a:cubicBezTo>
                        <a:cubicBezTo>
                          <a:pt x="413" y="154"/>
                          <a:pt x="546" y="119"/>
                          <a:pt x="546" y="77"/>
                        </a:cubicBezTo>
                        <a:cubicBezTo>
                          <a:pt x="546" y="34"/>
                          <a:pt x="413" y="0"/>
                          <a:pt x="249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4" name="iśļidê">
                    <a:extLst>
                      <a:ext uri="{FF2B5EF4-FFF2-40B4-BE49-F238E27FC236}">
                        <a16:creationId xmlns:a16="http://schemas.microsoft.com/office/drawing/2014/main" id="{E94433C2-70BE-4093-9597-B934077934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993940" y="5475877"/>
                    <a:ext cx="1279928" cy="284769"/>
                  </a:xfrm>
                  <a:prstGeom prst="ellipse">
                    <a:avLst/>
                  </a:pr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5" name="ïṣļïḋê">
                    <a:extLst>
                      <a:ext uri="{FF2B5EF4-FFF2-40B4-BE49-F238E27FC236}">
                        <a16:creationId xmlns:a16="http://schemas.microsoft.com/office/drawing/2014/main" id="{AE83863F-719B-4549-8E25-9D1569821F3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799749" y="4009165"/>
                    <a:ext cx="1091613" cy="183722"/>
                  </a:xfrm>
                  <a:custGeom>
                    <a:avLst/>
                    <a:gdLst>
                      <a:gd name="T0" fmla="*/ 499 w 527"/>
                      <a:gd name="T1" fmla="*/ 44 h 89"/>
                      <a:gd name="T2" fmla="*/ 500 w 527"/>
                      <a:gd name="T3" fmla="*/ 41 h 89"/>
                      <a:gd name="T4" fmla="*/ 509 w 527"/>
                      <a:gd name="T5" fmla="*/ 44 h 89"/>
                      <a:gd name="T6" fmla="*/ 507 w 527"/>
                      <a:gd name="T7" fmla="*/ 44 h 89"/>
                      <a:gd name="T8" fmla="*/ 500 w 527"/>
                      <a:gd name="T9" fmla="*/ 41 h 89"/>
                      <a:gd name="T10" fmla="*/ 501 w 527"/>
                      <a:gd name="T11" fmla="*/ 39 h 89"/>
                      <a:gd name="T12" fmla="*/ 501 w 527"/>
                      <a:gd name="T13" fmla="*/ 38 h 89"/>
                      <a:gd name="T14" fmla="*/ 504 w 527"/>
                      <a:gd name="T15" fmla="*/ 41 h 89"/>
                      <a:gd name="T16" fmla="*/ 500 w 527"/>
                      <a:gd name="T17" fmla="*/ 39 h 89"/>
                      <a:gd name="T18" fmla="*/ 453 w 527"/>
                      <a:gd name="T19" fmla="*/ 50 h 89"/>
                      <a:gd name="T20" fmla="*/ 89 w 527"/>
                      <a:gd name="T21" fmla="*/ 52 h 89"/>
                      <a:gd name="T22" fmla="*/ 26 w 527"/>
                      <a:gd name="T23" fmla="*/ 38 h 89"/>
                      <a:gd name="T24" fmla="*/ 25 w 527"/>
                      <a:gd name="T25" fmla="*/ 39 h 89"/>
                      <a:gd name="T26" fmla="*/ 26 w 527"/>
                      <a:gd name="T27" fmla="*/ 38 h 89"/>
                      <a:gd name="T28" fmla="*/ 26 w 527"/>
                      <a:gd name="T29" fmla="*/ 38 h 89"/>
                      <a:gd name="T30" fmla="*/ 27 w 527"/>
                      <a:gd name="T31" fmla="*/ 40 h 89"/>
                      <a:gd name="T32" fmla="*/ 22 w 527"/>
                      <a:gd name="T33" fmla="*/ 43 h 89"/>
                      <a:gd name="T34" fmla="*/ 19 w 527"/>
                      <a:gd name="T35" fmla="*/ 44 h 89"/>
                      <a:gd name="T36" fmla="*/ 27 w 527"/>
                      <a:gd name="T37" fmla="*/ 40 h 89"/>
                      <a:gd name="T38" fmla="*/ 28 w 527"/>
                      <a:gd name="T39" fmla="*/ 44 h 89"/>
                      <a:gd name="T40" fmla="*/ 27 w 527"/>
                      <a:gd name="T41" fmla="*/ 48 h 89"/>
                      <a:gd name="T42" fmla="*/ 18 w 527"/>
                      <a:gd name="T43" fmla="*/ 44 h 89"/>
                      <a:gd name="T44" fmla="*/ 20 w 527"/>
                      <a:gd name="T45" fmla="*/ 45 h 89"/>
                      <a:gd name="T46" fmla="*/ 27 w 527"/>
                      <a:gd name="T47" fmla="*/ 48 h 89"/>
                      <a:gd name="T48" fmla="*/ 26 w 527"/>
                      <a:gd name="T49" fmla="*/ 50 h 89"/>
                      <a:gd name="T50" fmla="*/ 26 w 527"/>
                      <a:gd name="T51" fmla="*/ 51 h 89"/>
                      <a:gd name="T52" fmla="*/ 24 w 527"/>
                      <a:gd name="T53" fmla="*/ 48 h 89"/>
                      <a:gd name="T54" fmla="*/ 28 w 527"/>
                      <a:gd name="T55" fmla="*/ 50 h 89"/>
                      <a:gd name="T56" fmla="*/ 74 w 527"/>
                      <a:gd name="T57" fmla="*/ 39 h 89"/>
                      <a:gd name="T58" fmla="*/ 438 w 527"/>
                      <a:gd name="T59" fmla="*/ 37 h 89"/>
                      <a:gd name="T60" fmla="*/ 501 w 527"/>
                      <a:gd name="T61" fmla="*/ 50 h 89"/>
                      <a:gd name="T62" fmla="*/ 502 w 527"/>
                      <a:gd name="T63" fmla="*/ 50 h 89"/>
                      <a:gd name="T64" fmla="*/ 501 w 527"/>
                      <a:gd name="T65" fmla="*/ 51 h 89"/>
                      <a:gd name="T66" fmla="*/ 501 w 527"/>
                      <a:gd name="T67" fmla="*/ 51 h 89"/>
                      <a:gd name="T68" fmla="*/ 500 w 527"/>
                      <a:gd name="T69" fmla="*/ 49 h 89"/>
                      <a:gd name="T70" fmla="*/ 505 w 527"/>
                      <a:gd name="T71" fmla="*/ 46 h 89"/>
                      <a:gd name="T72" fmla="*/ 509 w 527"/>
                      <a:gd name="T73" fmla="*/ 44 h 89"/>
                      <a:gd name="T74" fmla="*/ 500 w 527"/>
                      <a:gd name="T75" fmla="*/ 49 h 89"/>
                      <a:gd name="T76" fmla="*/ 499 w 527"/>
                      <a:gd name="T77" fmla="*/ 44 h 89"/>
                      <a:gd name="T78" fmla="*/ 527 w 527"/>
                      <a:gd name="T79" fmla="*/ 44 h 89"/>
                      <a:gd name="T80" fmla="*/ 519 w 527"/>
                      <a:gd name="T81" fmla="*/ 29 h 89"/>
                      <a:gd name="T82" fmla="*/ 496 w 527"/>
                      <a:gd name="T83" fmla="*/ 19 h 89"/>
                      <a:gd name="T84" fmla="*/ 264 w 527"/>
                      <a:gd name="T85" fmla="*/ 0 h 89"/>
                      <a:gd name="T86" fmla="*/ 30 w 527"/>
                      <a:gd name="T87" fmla="*/ 19 h 89"/>
                      <a:gd name="T88" fmla="*/ 5 w 527"/>
                      <a:gd name="T89" fmla="*/ 32 h 89"/>
                      <a:gd name="T90" fmla="*/ 0 w 527"/>
                      <a:gd name="T91" fmla="*/ 44 h 89"/>
                      <a:gd name="T92" fmla="*/ 8 w 527"/>
                      <a:gd name="T93" fmla="*/ 60 h 89"/>
                      <a:gd name="T94" fmla="*/ 31 w 527"/>
                      <a:gd name="T95" fmla="*/ 70 h 89"/>
                      <a:gd name="T96" fmla="*/ 264 w 527"/>
                      <a:gd name="T97" fmla="*/ 89 h 89"/>
                      <a:gd name="T98" fmla="*/ 497 w 527"/>
                      <a:gd name="T99" fmla="*/ 70 h 89"/>
                      <a:gd name="T100" fmla="*/ 522 w 527"/>
                      <a:gd name="T101" fmla="*/ 56 h 89"/>
                      <a:gd name="T102" fmla="*/ 527 w 527"/>
                      <a:gd name="T103" fmla="*/ 4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27" h="89">
                        <a:moveTo>
                          <a:pt x="513" y="44"/>
                        </a:move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499" y="42"/>
                          <a:pt x="499" y="43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1" y="39"/>
                          <a:pt x="500" y="40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0" y="39"/>
                        </a:cubicBezTo>
                        <a:cubicBezTo>
                          <a:pt x="498" y="40"/>
                          <a:pt x="494" y="42"/>
                          <a:pt x="489" y="43"/>
                        </a:cubicBezTo>
                        <a:cubicBezTo>
                          <a:pt x="480" y="45"/>
                          <a:pt x="468" y="48"/>
                          <a:pt x="453" y="50"/>
                        </a:cubicBezTo>
                        <a:cubicBezTo>
                          <a:pt x="409" y="56"/>
                          <a:pt x="340" y="61"/>
                          <a:pt x="264" y="61"/>
                        </a:cubicBezTo>
                        <a:cubicBezTo>
                          <a:pt x="195" y="61"/>
                          <a:pt x="133" y="57"/>
                          <a:pt x="89" y="52"/>
                        </a:cubicBezTo>
                        <a:cubicBezTo>
                          <a:pt x="67" y="49"/>
                          <a:pt x="49" y="46"/>
                          <a:pt x="38" y="43"/>
                        </a:cubicBezTo>
                        <a:cubicBezTo>
                          <a:pt x="32" y="41"/>
                          <a:pt x="28" y="39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26" y="39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28" y="42"/>
                          <a:pt x="28" y="41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8" y="47"/>
                          <a:pt x="28" y="46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7" y="50"/>
                          <a:pt x="27" y="49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1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0"/>
                          <a:pt x="28" y="50"/>
                        </a:cubicBezTo>
                        <a:cubicBezTo>
                          <a:pt x="30" y="49"/>
                          <a:pt x="33" y="47"/>
                          <a:pt x="38" y="46"/>
                        </a:cubicBezTo>
                        <a:cubicBezTo>
                          <a:pt x="47" y="43"/>
                          <a:pt x="59" y="41"/>
                          <a:pt x="74" y="39"/>
                        </a:cubicBezTo>
                        <a:cubicBezTo>
                          <a:pt x="119" y="32"/>
                          <a:pt x="187" y="28"/>
                          <a:pt x="264" y="28"/>
                        </a:cubicBezTo>
                        <a:cubicBezTo>
                          <a:pt x="332" y="28"/>
                          <a:pt x="394" y="31"/>
                          <a:pt x="438" y="37"/>
                        </a:cubicBezTo>
                        <a:cubicBezTo>
                          <a:pt x="460" y="39"/>
                          <a:pt x="478" y="43"/>
                          <a:pt x="490" y="46"/>
                        </a:cubicBezTo>
                        <a:cubicBezTo>
                          <a:pt x="495" y="48"/>
                          <a:pt x="499" y="49"/>
                          <a:pt x="501" y="50"/>
                        </a:cubicBezTo>
                        <a:cubicBezTo>
                          <a:pt x="501" y="50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1" y="50"/>
                          <a:pt x="501" y="50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499" y="46"/>
                          <a:pt x="500" y="48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13" y="44"/>
                          <a:pt x="513" y="44"/>
                          <a:pt x="513" y="44"/>
                        </a:cubicBezTo>
                        <a:cubicBezTo>
                          <a:pt x="527" y="44"/>
                          <a:pt x="527" y="44"/>
                          <a:pt x="527" y="44"/>
                        </a:cubicBezTo>
                        <a:cubicBezTo>
                          <a:pt x="527" y="42"/>
                          <a:pt x="526" y="39"/>
                          <a:pt x="526" y="37"/>
                        </a:cubicBezTo>
                        <a:cubicBezTo>
                          <a:pt x="524" y="33"/>
                          <a:pt x="521" y="31"/>
                          <a:pt x="519" y="29"/>
                        </a:cubicBezTo>
                        <a:cubicBezTo>
                          <a:pt x="517" y="27"/>
                          <a:pt x="515" y="26"/>
                          <a:pt x="512" y="25"/>
                        </a:cubicBezTo>
                        <a:cubicBezTo>
                          <a:pt x="508" y="22"/>
                          <a:pt x="502" y="21"/>
                          <a:pt x="496" y="19"/>
                        </a:cubicBezTo>
                        <a:cubicBezTo>
                          <a:pt x="486" y="16"/>
                          <a:pt x="473" y="13"/>
                          <a:pt x="457" y="11"/>
                        </a:cubicBezTo>
                        <a:cubicBezTo>
                          <a:pt x="410" y="4"/>
                          <a:pt x="341" y="0"/>
                          <a:pt x="264" y="0"/>
                        </a:cubicBezTo>
                        <a:cubicBezTo>
                          <a:pt x="194" y="0"/>
                          <a:pt x="132" y="3"/>
                          <a:pt x="86" y="9"/>
                        </a:cubicBezTo>
                        <a:cubicBezTo>
                          <a:pt x="63" y="12"/>
                          <a:pt x="44" y="15"/>
                          <a:pt x="30" y="19"/>
                        </a:cubicBezTo>
                        <a:cubicBezTo>
                          <a:pt x="23" y="21"/>
                          <a:pt x="17" y="23"/>
                          <a:pt x="12" y="26"/>
                        </a:cubicBezTo>
                        <a:cubicBezTo>
                          <a:pt x="10" y="28"/>
                          <a:pt x="7" y="29"/>
                          <a:pt x="5" y="32"/>
                        </a:cubicBezTo>
                        <a:cubicBezTo>
                          <a:pt x="4" y="34"/>
                          <a:pt x="2" y="35"/>
                          <a:pt x="2" y="37"/>
                        </a:cubicBezTo>
                        <a:cubicBezTo>
                          <a:pt x="1" y="39"/>
                          <a:pt x="0" y="42"/>
                          <a:pt x="0" y="44"/>
                        </a:cubicBezTo>
                        <a:cubicBezTo>
                          <a:pt x="0" y="47"/>
                          <a:pt x="1" y="49"/>
                          <a:pt x="2" y="51"/>
                        </a:cubicBezTo>
                        <a:cubicBezTo>
                          <a:pt x="3" y="55"/>
                          <a:pt x="6" y="58"/>
                          <a:pt x="8" y="60"/>
                        </a:cubicBezTo>
                        <a:cubicBezTo>
                          <a:pt x="10" y="62"/>
                          <a:pt x="13" y="63"/>
                          <a:pt x="15" y="64"/>
                        </a:cubicBezTo>
                        <a:cubicBezTo>
                          <a:pt x="20" y="66"/>
                          <a:pt x="25" y="68"/>
                          <a:pt x="31" y="70"/>
                        </a:cubicBezTo>
                        <a:cubicBezTo>
                          <a:pt x="41" y="73"/>
                          <a:pt x="54" y="75"/>
                          <a:pt x="70" y="78"/>
                        </a:cubicBezTo>
                        <a:cubicBezTo>
                          <a:pt x="117" y="84"/>
                          <a:pt x="186" y="89"/>
                          <a:pt x="264" y="89"/>
                        </a:cubicBezTo>
                        <a:cubicBezTo>
                          <a:pt x="333" y="89"/>
                          <a:pt x="396" y="85"/>
                          <a:pt x="442" y="80"/>
                        </a:cubicBezTo>
                        <a:cubicBezTo>
                          <a:pt x="465" y="77"/>
                          <a:pt x="483" y="74"/>
                          <a:pt x="497" y="70"/>
                        </a:cubicBezTo>
                        <a:cubicBezTo>
                          <a:pt x="504" y="68"/>
                          <a:pt x="510" y="65"/>
                          <a:pt x="515" y="62"/>
                        </a:cubicBezTo>
                        <a:cubicBezTo>
                          <a:pt x="518" y="61"/>
                          <a:pt x="520" y="59"/>
                          <a:pt x="522" y="56"/>
                        </a:cubicBezTo>
                        <a:cubicBezTo>
                          <a:pt x="524" y="55"/>
                          <a:pt x="525" y="53"/>
                          <a:pt x="526" y="51"/>
                        </a:cubicBezTo>
                        <a:cubicBezTo>
                          <a:pt x="526" y="49"/>
                          <a:pt x="527" y="47"/>
                          <a:pt x="527" y="44"/>
                        </a:cubicBezTo>
                        <a:lnTo>
                          <a:pt x="513" y="44"/>
                        </a:lnTo>
                        <a:close/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6" name="ïSḻîḑê">
                    <a:extLst>
                      <a:ext uri="{FF2B5EF4-FFF2-40B4-BE49-F238E27FC236}">
                        <a16:creationId xmlns:a16="http://schemas.microsoft.com/office/drawing/2014/main" id="{1B8A3F6F-45FF-4108-9F21-4C8646567A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813528" y="5475877"/>
                    <a:ext cx="1073241" cy="244962"/>
                  </a:xfrm>
                  <a:custGeom>
                    <a:avLst/>
                    <a:gdLst>
                      <a:gd name="T0" fmla="*/ 509 w 519"/>
                      <a:gd name="T1" fmla="*/ 60 h 119"/>
                      <a:gd name="T2" fmla="*/ 499 w 519"/>
                      <a:gd name="T3" fmla="*/ 60 h 119"/>
                      <a:gd name="T4" fmla="*/ 499 w 519"/>
                      <a:gd name="T5" fmla="*/ 60 h 119"/>
                      <a:gd name="T6" fmla="*/ 493 w 519"/>
                      <a:gd name="T7" fmla="*/ 66 h 119"/>
                      <a:gd name="T8" fmla="*/ 462 w 519"/>
                      <a:gd name="T9" fmla="*/ 78 h 119"/>
                      <a:gd name="T10" fmla="*/ 376 w 519"/>
                      <a:gd name="T11" fmla="*/ 93 h 119"/>
                      <a:gd name="T12" fmla="*/ 260 w 519"/>
                      <a:gd name="T13" fmla="*/ 99 h 119"/>
                      <a:gd name="T14" fmla="*/ 85 w 519"/>
                      <a:gd name="T15" fmla="*/ 85 h 119"/>
                      <a:gd name="T16" fmla="*/ 34 w 519"/>
                      <a:gd name="T17" fmla="*/ 70 h 119"/>
                      <a:gd name="T18" fmla="*/ 22 w 519"/>
                      <a:gd name="T19" fmla="*/ 63 h 119"/>
                      <a:gd name="T20" fmla="*/ 20 w 519"/>
                      <a:gd name="T21" fmla="*/ 60 h 119"/>
                      <a:gd name="T22" fmla="*/ 20 w 519"/>
                      <a:gd name="T23" fmla="*/ 60 h 119"/>
                      <a:gd name="T24" fmla="*/ 20 w 519"/>
                      <a:gd name="T25" fmla="*/ 59 h 119"/>
                      <a:gd name="T26" fmla="*/ 26 w 519"/>
                      <a:gd name="T27" fmla="*/ 54 h 119"/>
                      <a:gd name="T28" fmla="*/ 58 w 519"/>
                      <a:gd name="T29" fmla="*/ 41 h 119"/>
                      <a:gd name="T30" fmla="*/ 143 w 519"/>
                      <a:gd name="T31" fmla="*/ 26 h 119"/>
                      <a:gd name="T32" fmla="*/ 260 w 519"/>
                      <a:gd name="T33" fmla="*/ 20 h 119"/>
                      <a:gd name="T34" fmla="*/ 434 w 519"/>
                      <a:gd name="T35" fmla="*/ 35 h 119"/>
                      <a:gd name="T36" fmla="*/ 485 w 519"/>
                      <a:gd name="T37" fmla="*/ 50 h 119"/>
                      <a:gd name="T38" fmla="*/ 497 w 519"/>
                      <a:gd name="T39" fmla="*/ 57 h 119"/>
                      <a:gd name="T40" fmla="*/ 499 w 519"/>
                      <a:gd name="T41" fmla="*/ 59 h 119"/>
                      <a:gd name="T42" fmla="*/ 499 w 519"/>
                      <a:gd name="T43" fmla="*/ 60 h 119"/>
                      <a:gd name="T44" fmla="*/ 509 w 519"/>
                      <a:gd name="T45" fmla="*/ 60 h 119"/>
                      <a:gd name="T46" fmla="*/ 519 w 519"/>
                      <a:gd name="T47" fmla="*/ 60 h 119"/>
                      <a:gd name="T48" fmla="*/ 517 w 519"/>
                      <a:gd name="T49" fmla="*/ 50 h 119"/>
                      <a:gd name="T50" fmla="*/ 504 w 519"/>
                      <a:gd name="T51" fmla="*/ 37 h 119"/>
                      <a:gd name="T52" fmla="*/ 467 w 519"/>
                      <a:gd name="T53" fmla="*/ 22 h 119"/>
                      <a:gd name="T54" fmla="*/ 378 w 519"/>
                      <a:gd name="T55" fmla="*/ 6 h 119"/>
                      <a:gd name="T56" fmla="*/ 260 w 519"/>
                      <a:gd name="T57" fmla="*/ 0 h 119"/>
                      <a:gd name="T58" fmla="*/ 81 w 519"/>
                      <a:gd name="T59" fmla="*/ 15 h 119"/>
                      <a:gd name="T60" fmla="*/ 26 w 519"/>
                      <a:gd name="T61" fmla="*/ 32 h 119"/>
                      <a:gd name="T62" fmla="*/ 8 w 519"/>
                      <a:gd name="T63" fmla="*/ 43 h 119"/>
                      <a:gd name="T64" fmla="*/ 3 w 519"/>
                      <a:gd name="T65" fmla="*/ 50 h 119"/>
                      <a:gd name="T66" fmla="*/ 0 w 519"/>
                      <a:gd name="T67" fmla="*/ 60 h 119"/>
                      <a:gd name="T68" fmla="*/ 3 w 519"/>
                      <a:gd name="T69" fmla="*/ 69 h 119"/>
                      <a:gd name="T70" fmla="*/ 15 w 519"/>
                      <a:gd name="T71" fmla="*/ 82 h 119"/>
                      <a:gd name="T72" fmla="*/ 52 w 519"/>
                      <a:gd name="T73" fmla="*/ 98 h 119"/>
                      <a:gd name="T74" fmla="*/ 141 w 519"/>
                      <a:gd name="T75" fmla="*/ 113 h 119"/>
                      <a:gd name="T76" fmla="*/ 260 w 519"/>
                      <a:gd name="T77" fmla="*/ 119 h 119"/>
                      <a:gd name="T78" fmla="*/ 438 w 519"/>
                      <a:gd name="T79" fmla="*/ 105 h 119"/>
                      <a:gd name="T80" fmla="*/ 494 w 519"/>
                      <a:gd name="T81" fmla="*/ 88 h 119"/>
                      <a:gd name="T82" fmla="*/ 511 w 519"/>
                      <a:gd name="T83" fmla="*/ 77 h 119"/>
                      <a:gd name="T84" fmla="*/ 517 w 519"/>
                      <a:gd name="T85" fmla="*/ 69 h 119"/>
                      <a:gd name="T86" fmla="*/ 519 w 519"/>
                      <a:gd name="T87" fmla="*/ 60 h 119"/>
                      <a:gd name="T88" fmla="*/ 509 w 519"/>
                      <a:gd name="T89" fmla="*/ 60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19" h="119">
                        <a:moveTo>
                          <a:pt x="509" y="60"/>
                        </a:move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8" y="61"/>
                          <a:pt x="497" y="63"/>
                          <a:pt x="493" y="66"/>
                        </a:cubicBezTo>
                        <a:cubicBezTo>
                          <a:pt x="487" y="70"/>
                          <a:pt x="476" y="74"/>
                          <a:pt x="462" y="78"/>
                        </a:cubicBezTo>
                        <a:cubicBezTo>
                          <a:pt x="440" y="85"/>
                          <a:pt x="410" y="90"/>
                          <a:pt x="376" y="93"/>
                        </a:cubicBezTo>
                        <a:cubicBezTo>
                          <a:pt x="341" y="97"/>
                          <a:pt x="302" y="99"/>
                          <a:pt x="260" y="99"/>
                        </a:cubicBezTo>
                        <a:cubicBezTo>
                          <a:pt x="191" y="99"/>
                          <a:pt x="129" y="94"/>
                          <a:pt x="85" y="85"/>
                        </a:cubicBezTo>
                        <a:cubicBezTo>
                          <a:pt x="63" y="81"/>
                          <a:pt x="45" y="75"/>
                          <a:pt x="34" y="70"/>
                        </a:cubicBezTo>
                        <a:cubicBezTo>
                          <a:pt x="28" y="67"/>
                          <a:pt x="24" y="65"/>
                          <a:pt x="22" y="63"/>
                        </a:cubicBezTo>
                        <a:cubicBezTo>
                          <a:pt x="21" y="62"/>
                          <a:pt x="21" y="61"/>
                          <a:pt x="20" y="60"/>
                        </a:cubicBezTo>
                        <a:cubicBezTo>
                          <a:pt x="20" y="60"/>
                          <a:pt x="20" y="60"/>
                          <a:pt x="20" y="60"/>
                        </a:cubicBezTo>
                        <a:cubicBezTo>
                          <a:pt x="20" y="60"/>
                          <a:pt x="20" y="60"/>
                          <a:pt x="20" y="59"/>
                        </a:cubicBezTo>
                        <a:cubicBezTo>
                          <a:pt x="21" y="59"/>
                          <a:pt x="23" y="56"/>
                          <a:pt x="26" y="54"/>
                        </a:cubicBezTo>
                        <a:cubicBezTo>
                          <a:pt x="32" y="50"/>
                          <a:pt x="43" y="45"/>
                          <a:pt x="58" y="41"/>
                        </a:cubicBezTo>
                        <a:cubicBezTo>
                          <a:pt x="79" y="35"/>
                          <a:pt x="109" y="30"/>
                          <a:pt x="143" y="26"/>
                        </a:cubicBezTo>
                        <a:cubicBezTo>
                          <a:pt x="178" y="23"/>
                          <a:pt x="218" y="20"/>
                          <a:pt x="260" y="20"/>
                        </a:cubicBezTo>
                        <a:cubicBezTo>
                          <a:pt x="328" y="20"/>
                          <a:pt x="390" y="26"/>
                          <a:pt x="434" y="35"/>
                        </a:cubicBezTo>
                        <a:cubicBezTo>
                          <a:pt x="456" y="39"/>
                          <a:pt x="474" y="44"/>
                          <a:pt x="485" y="50"/>
                        </a:cubicBezTo>
                        <a:cubicBezTo>
                          <a:pt x="491" y="52"/>
                          <a:pt x="495" y="55"/>
                          <a:pt x="497" y="57"/>
                        </a:cubicBezTo>
                        <a:cubicBezTo>
                          <a:pt x="498" y="58"/>
                          <a:pt x="499" y="59"/>
                          <a:pt x="499" y="59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  <a:cubicBezTo>
                          <a:pt x="519" y="60"/>
                          <a:pt x="519" y="60"/>
                          <a:pt x="519" y="60"/>
                        </a:cubicBezTo>
                        <a:cubicBezTo>
                          <a:pt x="519" y="56"/>
                          <a:pt x="518" y="53"/>
                          <a:pt x="517" y="50"/>
                        </a:cubicBezTo>
                        <a:cubicBezTo>
                          <a:pt x="514" y="45"/>
                          <a:pt x="509" y="41"/>
                          <a:pt x="504" y="37"/>
                        </a:cubicBezTo>
                        <a:cubicBezTo>
                          <a:pt x="495" y="31"/>
                          <a:pt x="483" y="26"/>
                          <a:pt x="467" y="22"/>
                        </a:cubicBezTo>
                        <a:cubicBezTo>
                          <a:pt x="444" y="15"/>
                          <a:pt x="413" y="10"/>
                          <a:pt x="378" y="6"/>
                        </a:cubicBezTo>
                        <a:cubicBezTo>
                          <a:pt x="343" y="3"/>
                          <a:pt x="302" y="0"/>
                          <a:pt x="260" y="0"/>
                        </a:cubicBezTo>
                        <a:cubicBezTo>
                          <a:pt x="190" y="0"/>
                          <a:pt x="127" y="6"/>
                          <a:pt x="81" y="15"/>
                        </a:cubicBezTo>
                        <a:cubicBezTo>
                          <a:pt x="58" y="20"/>
                          <a:pt x="39" y="25"/>
                          <a:pt x="26" y="32"/>
                        </a:cubicBezTo>
                        <a:cubicBezTo>
                          <a:pt x="19" y="35"/>
                          <a:pt x="13" y="38"/>
                          <a:pt x="8" y="43"/>
                        </a:cubicBezTo>
                        <a:cubicBezTo>
                          <a:pt x="6" y="45"/>
                          <a:pt x="4" y="47"/>
                          <a:pt x="3" y="50"/>
                        </a:cubicBezTo>
                        <a:cubicBezTo>
                          <a:pt x="1" y="53"/>
                          <a:pt x="0" y="56"/>
                          <a:pt x="0" y="60"/>
                        </a:cubicBezTo>
                        <a:cubicBezTo>
                          <a:pt x="0" y="63"/>
                          <a:pt x="1" y="67"/>
                          <a:pt x="3" y="69"/>
                        </a:cubicBezTo>
                        <a:cubicBezTo>
                          <a:pt x="5" y="75"/>
                          <a:pt x="10" y="79"/>
                          <a:pt x="15" y="82"/>
                        </a:cubicBezTo>
                        <a:cubicBezTo>
                          <a:pt x="24" y="88"/>
                          <a:pt x="37" y="93"/>
                          <a:pt x="52" y="98"/>
                        </a:cubicBezTo>
                        <a:cubicBezTo>
                          <a:pt x="76" y="104"/>
                          <a:pt x="106" y="110"/>
                          <a:pt x="141" y="113"/>
                        </a:cubicBezTo>
                        <a:cubicBezTo>
                          <a:pt x="177" y="117"/>
                          <a:pt x="217" y="119"/>
                          <a:pt x="260" y="119"/>
                        </a:cubicBezTo>
                        <a:cubicBezTo>
                          <a:pt x="329" y="119"/>
                          <a:pt x="392" y="114"/>
                          <a:pt x="438" y="105"/>
                        </a:cubicBezTo>
                        <a:cubicBezTo>
                          <a:pt x="461" y="100"/>
                          <a:pt x="480" y="95"/>
                          <a:pt x="494" y="88"/>
                        </a:cubicBezTo>
                        <a:cubicBezTo>
                          <a:pt x="501" y="85"/>
                          <a:pt x="506" y="81"/>
                          <a:pt x="511" y="77"/>
                        </a:cubicBezTo>
                        <a:cubicBezTo>
                          <a:pt x="513" y="75"/>
                          <a:pt x="515" y="72"/>
                          <a:pt x="517" y="69"/>
                        </a:cubicBezTo>
                        <a:cubicBezTo>
                          <a:pt x="518" y="67"/>
                          <a:pt x="519" y="63"/>
                          <a:pt x="51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7" name="í$ļiďé">
                    <a:extLst>
                      <a:ext uri="{FF2B5EF4-FFF2-40B4-BE49-F238E27FC236}">
                        <a16:creationId xmlns:a16="http://schemas.microsoft.com/office/drawing/2014/main" id="{FE1B23B1-9535-4F5C-AC18-6E9E406442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98702" y="3905056"/>
                    <a:ext cx="1295238" cy="240369"/>
                  </a:xfrm>
                  <a:prstGeom prst="ellipse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8" name="îs1íḑê">
                    <a:extLst>
                      <a:ext uri="{FF2B5EF4-FFF2-40B4-BE49-F238E27FC236}">
                        <a16:creationId xmlns:a16="http://schemas.microsoft.com/office/drawing/2014/main" id="{11882A59-9D1E-4C87-B954-8FD3087433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98702" y="3987731"/>
                    <a:ext cx="1295238" cy="36744"/>
                  </a:xfrm>
                  <a:prstGeom prst="rect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39" name="íşļïḋè">
                    <a:extLst>
                      <a:ext uri="{FF2B5EF4-FFF2-40B4-BE49-F238E27FC236}">
                        <a16:creationId xmlns:a16="http://schemas.microsoft.com/office/drawing/2014/main" id="{CB66E14E-BF07-4714-9D20-830E4669EB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98702" y="3868312"/>
                    <a:ext cx="1295238" cy="238838"/>
                  </a:xfrm>
                  <a:prstGeom prst="ellipse">
                    <a:avLst/>
                  </a:pr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0" name="íSľíḑe">
                    <a:extLst>
                      <a:ext uri="{FF2B5EF4-FFF2-40B4-BE49-F238E27FC236}">
                        <a16:creationId xmlns:a16="http://schemas.microsoft.com/office/drawing/2014/main" id="{7F22F2EE-9841-494E-94D6-5D098517CA3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1" name="ïšľïdè">
                    <a:extLst>
                      <a:ext uri="{FF2B5EF4-FFF2-40B4-BE49-F238E27FC236}">
                        <a16:creationId xmlns:a16="http://schemas.microsoft.com/office/drawing/2014/main" id="{61D212C5-0CBF-4EC0-90A7-573EDB027B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custGeom>
                    <a:avLst/>
                    <a:gdLst>
                      <a:gd name="T0" fmla="*/ 0 w 27"/>
                      <a:gd name="T1" fmla="*/ 0 h 997"/>
                      <a:gd name="T2" fmla="*/ 0 w 27"/>
                      <a:gd name="T3" fmla="*/ 997 h 997"/>
                      <a:gd name="T4" fmla="*/ 27 w 27"/>
                      <a:gd name="T5" fmla="*/ 997 h 997"/>
                      <a:gd name="T6" fmla="*/ 27 w 27"/>
                      <a:gd name="T7" fmla="*/ 0 h 9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7">
                        <a:moveTo>
                          <a:pt x="0" y="0"/>
                        </a:moveTo>
                        <a:lnTo>
                          <a:pt x="0" y="997"/>
                        </a:lnTo>
                        <a:lnTo>
                          <a:pt x="27" y="997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2" name="i$lîďe">
                    <a:extLst>
                      <a:ext uri="{FF2B5EF4-FFF2-40B4-BE49-F238E27FC236}">
                        <a16:creationId xmlns:a16="http://schemas.microsoft.com/office/drawing/2014/main" id="{D03B1E3A-AE81-428A-AEBB-BB5EA21781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3" name="ïSlïḑê">
                    <a:extLst>
                      <a:ext uri="{FF2B5EF4-FFF2-40B4-BE49-F238E27FC236}">
                        <a16:creationId xmlns:a16="http://schemas.microsoft.com/office/drawing/2014/main" id="{82B453E5-C49E-41C5-99DF-6E9BB9C76C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custGeom>
                    <a:avLst/>
                    <a:gdLst>
                      <a:gd name="T0" fmla="*/ 0 w 27"/>
                      <a:gd name="T1" fmla="*/ 0 h 993"/>
                      <a:gd name="T2" fmla="*/ 0 w 27"/>
                      <a:gd name="T3" fmla="*/ 993 h 993"/>
                      <a:gd name="T4" fmla="*/ 27 w 27"/>
                      <a:gd name="T5" fmla="*/ 993 h 993"/>
                      <a:gd name="T6" fmla="*/ 27 w 27"/>
                      <a:gd name="T7" fmla="*/ 0 h 9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3">
                        <a:moveTo>
                          <a:pt x="0" y="0"/>
                        </a:moveTo>
                        <a:lnTo>
                          <a:pt x="0" y="993"/>
                        </a:lnTo>
                        <a:lnTo>
                          <a:pt x="27" y="993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4" name="ïṩ1ïḑè">
                    <a:extLst>
                      <a:ext uri="{FF2B5EF4-FFF2-40B4-BE49-F238E27FC236}">
                        <a16:creationId xmlns:a16="http://schemas.microsoft.com/office/drawing/2014/main" id="{9BAC3919-8BDB-48D1-8C1F-5B6C7C41627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5" name="íşḻîdè">
                    <a:extLst>
                      <a:ext uri="{FF2B5EF4-FFF2-40B4-BE49-F238E27FC236}">
                        <a16:creationId xmlns:a16="http://schemas.microsoft.com/office/drawing/2014/main" id="{0E9DD8A8-D359-4E7A-9C19-BE45A8A4F72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6" name="îSļíde">
                    <a:extLst>
                      <a:ext uri="{FF2B5EF4-FFF2-40B4-BE49-F238E27FC236}">
                        <a16:creationId xmlns:a16="http://schemas.microsoft.com/office/drawing/2014/main" id="{888172B5-1D60-46CE-910E-D17D7AB2887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7" name="íŝ1îḋè">
                    <a:extLst>
                      <a:ext uri="{FF2B5EF4-FFF2-40B4-BE49-F238E27FC236}">
                        <a16:creationId xmlns:a16="http://schemas.microsoft.com/office/drawing/2014/main" id="{AF894E60-741A-450B-89D5-30A1FCAA392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8" name="îṧ1íḋe">
                    <a:extLst>
                      <a:ext uri="{FF2B5EF4-FFF2-40B4-BE49-F238E27FC236}">
                        <a16:creationId xmlns:a16="http://schemas.microsoft.com/office/drawing/2014/main" id="{9202E23C-2B29-41C5-93B6-96D5E700590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20699" y="3857595"/>
                    <a:ext cx="982911" cy="180660"/>
                  </a:xfrm>
                  <a:custGeom>
                    <a:avLst/>
                    <a:gdLst>
                      <a:gd name="T0" fmla="*/ 0 w 642"/>
                      <a:gd name="T1" fmla="*/ 31 h 118"/>
                      <a:gd name="T2" fmla="*/ 351 w 642"/>
                      <a:gd name="T3" fmla="*/ 118 h 118"/>
                      <a:gd name="T4" fmla="*/ 642 w 642"/>
                      <a:gd name="T5" fmla="*/ 54 h 118"/>
                      <a:gd name="T6" fmla="*/ 336 w 642"/>
                      <a:gd name="T7" fmla="*/ 0 h 118"/>
                      <a:gd name="T8" fmla="*/ 0 w 642"/>
                      <a:gd name="T9" fmla="*/ 31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2" h="118">
                        <a:moveTo>
                          <a:pt x="0" y="31"/>
                        </a:moveTo>
                        <a:lnTo>
                          <a:pt x="351" y="118"/>
                        </a:lnTo>
                        <a:lnTo>
                          <a:pt x="642" y="54"/>
                        </a:lnTo>
                        <a:lnTo>
                          <a:pt x="336" y="0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49" name="ïṥľíḍe">
                    <a:extLst>
                      <a:ext uri="{FF2B5EF4-FFF2-40B4-BE49-F238E27FC236}">
                        <a16:creationId xmlns:a16="http://schemas.microsoft.com/office/drawing/2014/main" id="{4068ECBD-4C94-4778-B7E9-76AA386943F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09982" y="3846878"/>
                    <a:ext cx="1002814" cy="200563"/>
                  </a:xfrm>
                  <a:custGeom>
                    <a:avLst/>
                    <a:gdLst>
                      <a:gd name="T0" fmla="*/ 5 w 485"/>
                      <a:gd name="T1" fmla="*/ 28 h 97"/>
                      <a:gd name="T2" fmla="*/ 4 w 485"/>
                      <a:gd name="T3" fmla="*/ 32 h 97"/>
                      <a:gd name="T4" fmla="*/ 264 w 485"/>
                      <a:gd name="T5" fmla="*/ 97 h 97"/>
                      <a:gd name="T6" fmla="*/ 266 w 485"/>
                      <a:gd name="T7" fmla="*/ 97 h 97"/>
                      <a:gd name="T8" fmla="*/ 481 w 485"/>
                      <a:gd name="T9" fmla="*/ 50 h 97"/>
                      <a:gd name="T10" fmla="*/ 485 w 485"/>
                      <a:gd name="T11" fmla="*/ 45 h 97"/>
                      <a:gd name="T12" fmla="*/ 481 w 485"/>
                      <a:gd name="T13" fmla="*/ 40 h 97"/>
                      <a:gd name="T14" fmla="*/ 255 w 485"/>
                      <a:gd name="T15" fmla="*/ 0 h 97"/>
                      <a:gd name="T16" fmla="*/ 254 w 485"/>
                      <a:gd name="T17" fmla="*/ 0 h 97"/>
                      <a:gd name="T18" fmla="*/ 4 w 485"/>
                      <a:gd name="T19" fmla="*/ 23 h 97"/>
                      <a:gd name="T20" fmla="*/ 0 w 485"/>
                      <a:gd name="T21" fmla="*/ 27 h 97"/>
                      <a:gd name="T22" fmla="*/ 4 w 485"/>
                      <a:gd name="T23" fmla="*/ 32 h 97"/>
                      <a:gd name="T24" fmla="*/ 5 w 485"/>
                      <a:gd name="T25" fmla="*/ 28 h 97"/>
                      <a:gd name="T26" fmla="*/ 5 w 485"/>
                      <a:gd name="T27" fmla="*/ 32 h 97"/>
                      <a:gd name="T28" fmla="*/ 254 w 485"/>
                      <a:gd name="T29" fmla="*/ 10 h 97"/>
                      <a:gd name="T30" fmla="*/ 456 w 485"/>
                      <a:gd name="T31" fmla="*/ 46 h 97"/>
                      <a:gd name="T32" fmla="*/ 265 w 485"/>
                      <a:gd name="T33" fmla="*/ 88 h 97"/>
                      <a:gd name="T34" fmla="*/ 6 w 485"/>
                      <a:gd name="T35" fmla="*/ 23 h 97"/>
                      <a:gd name="T36" fmla="*/ 5 w 485"/>
                      <a:gd name="T37" fmla="*/ 28 h 97"/>
                      <a:gd name="T38" fmla="*/ 5 w 485"/>
                      <a:gd name="T39" fmla="*/ 32 h 97"/>
                      <a:gd name="T40" fmla="*/ 5 w 485"/>
                      <a:gd name="T41" fmla="*/ 2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5" h="97">
                        <a:moveTo>
                          <a:pt x="5" y="28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64" y="97"/>
                          <a:pt x="264" y="97"/>
                          <a:pt x="264" y="97"/>
                        </a:cubicBezTo>
                        <a:cubicBezTo>
                          <a:pt x="265" y="97"/>
                          <a:pt x="266" y="97"/>
                          <a:pt x="266" y="97"/>
                        </a:cubicBezTo>
                        <a:cubicBezTo>
                          <a:pt x="481" y="50"/>
                          <a:pt x="481" y="50"/>
                          <a:pt x="481" y="50"/>
                        </a:cubicBezTo>
                        <a:cubicBezTo>
                          <a:pt x="484" y="49"/>
                          <a:pt x="485" y="47"/>
                          <a:pt x="485" y="45"/>
                        </a:cubicBezTo>
                        <a:cubicBezTo>
                          <a:pt x="485" y="43"/>
                          <a:pt x="483" y="41"/>
                          <a:pt x="481" y="40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56" y="46"/>
                          <a:pt x="456" y="46"/>
                          <a:pt x="456" y="46"/>
                        </a:cubicBezTo>
                        <a:cubicBezTo>
                          <a:pt x="265" y="88"/>
                          <a:pt x="265" y="88"/>
                          <a:pt x="265" y="88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8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0" name="iSliḑe">
                    <a:extLst>
                      <a:ext uri="{FF2B5EF4-FFF2-40B4-BE49-F238E27FC236}">
                        <a16:creationId xmlns:a16="http://schemas.microsoft.com/office/drawing/2014/main" id="{7F086DAF-4893-4B7B-B6C4-08EAF6C1DCB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11513" y="3796354"/>
                    <a:ext cx="568006" cy="235776"/>
                  </a:xfrm>
                  <a:custGeom>
                    <a:avLst/>
                    <a:gdLst>
                      <a:gd name="T0" fmla="*/ 0 w 274"/>
                      <a:gd name="T1" fmla="*/ 49 h 114"/>
                      <a:gd name="T2" fmla="*/ 264 w 274"/>
                      <a:gd name="T3" fmla="*/ 114 h 114"/>
                      <a:gd name="T4" fmla="*/ 274 w 274"/>
                      <a:gd name="T5" fmla="*/ 58 h 114"/>
                      <a:gd name="T6" fmla="*/ 4 w 274"/>
                      <a:gd name="T7" fmla="*/ 0 h 114"/>
                      <a:gd name="T8" fmla="*/ 0 w 274"/>
                      <a:gd name="T9" fmla="*/ 49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14">
                        <a:moveTo>
                          <a:pt x="0" y="49"/>
                        </a:moveTo>
                        <a:cubicBezTo>
                          <a:pt x="264" y="114"/>
                          <a:pt x="264" y="114"/>
                          <a:pt x="264" y="114"/>
                        </a:cubicBezTo>
                        <a:cubicBezTo>
                          <a:pt x="264" y="114"/>
                          <a:pt x="242" y="80"/>
                          <a:pt x="274" y="58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21" y="27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1" name="îṩ1ïdê">
                    <a:extLst>
                      <a:ext uri="{FF2B5EF4-FFF2-40B4-BE49-F238E27FC236}">
                        <a16:creationId xmlns:a16="http://schemas.microsoft.com/office/drawing/2014/main" id="{5BB7D734-6F3F-433A-9FF6-203508C6945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393782" y="3834630"/>
                    <a:ext cx="554227" cy="197501"/>
                  </a:xfrm>
                  <a:custGeom>
                    <a:avLst/>
                    <a:gdLst>
                      <a:gd name="T0" fmla="*/ 41 w 268"/>
                      <a:gd name="T1" fmla="*/ 39 h 95"/>
                      <a:gd name="T2" fmla="*/ 238 w 268"/>
                      <a:gd name="T3" fmla="*/ 0 h 95"/>
                      <a:gd name="T4" fmla="*/ 246 w 268"/>
                      <a:gd name="T5" fmla="*/ 48 h 95"/>
                      <a:gd name="T6" fmla="*/ 31 w 268"/>
                      <a:gd name="T7" fmla="*/ 95 h 95"/>
                      <a:gd name="T8" fmla="*/ 41 w 268"/>
                      <a:gd name="T9" fmla="*/ 39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8" h="95">
                        <a:moveTo>
                          <a:pt x="41" y="39"/>
                        </a:moveTo>
                        <a:cubicBezTo>
                          <a:pt x="238" y="0"/>
                          <a:pt x="238" y="0"/>
                          <a:pt x="238" y="0"/>
                        </a:cubicBezTo>
                        <a:cubicBezTo>
                          <a:pt x="238" y="0"/>
                          <a:pt x="268" y="13"/>
                          <a:pt x="246" y="48"/>
                        </a:cubicBezTo>
                        <a:cubicBezTo>
                          <a:pt x="31" y="95"/>
                          <a:pt x="31" y="95"/>
                          <a:pt x="31" y="95"/>
                        </a:cubicBezTo>
                        <a:cubicBezTo>
                          <a:pt x="31" y="95"/>
                          <a:pt x="0" y="60"/>
                          <a:pt x="41" y="39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2" name="îṡḻiḑê">
                    <a:extLst>
                      <a:ext uri="{FF2B5EF4-FFF2-40B4-BE49-F238E27FC236}">
                        <a16:creationId xmlns:a16="http://schemas.microsoft.com/office/drawing/2014/main" id="{390A75AD-108A-41B9-A37F-CB05AD73B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20699" y="3750424"/>
                    <a:ext cx="966070" cy="165350"/>
                  </a:xfrm>
                  <a:custGeom>
                    <a:avLst/>
                    <a:gdLst>
                      <a:gd name="T0" fmla="*/ 0 w 631"/>
                      <a:gd name="T1" fmla="*/ 30 h 108"/>
                      <a:gd name="T2" fmla="*/ 365 w 631"/>
                      <a:gd name="T3" fmla="*/ 108 h 108"/>
                      <a:gd name="T4" fmla="*/ 631 w 631"/>
                      <a:gd name="T5" fmla="*/ 55 h 108"/>
                      <a:gd name="T6" fmla="*/ 336 w 631"/>
                      <a:gd name="T7" fmla="*/ 0 h 108"/>
                      <a:gd name="T8" fmla="*/ 0 w 631"/>
                      <a:gd name="T9" fmla="*/ 3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8">
                        <a:moveTo>
                          <a:pt x="0" y="30"/>
                        </a:moveTo>
                        <a:lnTo>
                          <a:pt x="365" y="108"/>
                        </a:lnTo>
                        <a:lnTo>
                          <a:pt x="631" y="55"/>
                        </a:lnTo>
                        <a:lnTo>
                          <a:pt x="336" y="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3" name="ï$lîḍê">
                    <a:extLst>
                      <a:ext uri="{FF2B5EF4-FFF2-40B4-BE49-F238E27FC236}">
                        <a16:creationId xmlns:a16="http://schemas.microsoft.com/office/drawing/2014/main" id="{7FD7305C-5381-4E84-968E-181D0A7C1D3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09982" y="3739707"/>
                    <a:ext cx="984442" cy="186784"/>
                  </a:xfrm>
                  <a:custGeom>
                    <a:avLst/>
                    <a:gdLst>
                      <a:gd name="T0" fmla="*/ 5 w 476"/>
                      <a:gd name="T1" fmla="*/ 27 h 90"/>
                      <a:gd name="T2" fmla="*/ 4 w 476"/>
                      <a:gd name="T3" fmla="*/ 32 h 90"/>
                      <a:gd name="T4" fmla="*/ 274 w 476"/>
                      <a:gd name="T5" fmla="*/ 90 h 90"/>
                      <a:gd name="T6" fmla="*/ 276 w 476"/>
                      <a:gd name="T7" fmla="*/ 90 h 90"/>
                      <a:gd name="T8" fmla="*/ 472 w 476"/>
                      <a:gd name="T9" fmla="*/ 51 h 90"/>
                      <a:gd name="T10" fmla="*/ 476 w 476"/>
                      <a:gd name="T11" fmla="*/ 46 h 90"/>
                      <a:gd name="T12" fmla="*/ 472 w 476"/>
                      <a:gd name="T13" fmla="*/ 42 h 90"/>
                      <a:gd name="T14" fmla="*/ 255 w 476"/>
                      <a:gd name="T15" fmla="*/ 0 h 90"/>
                      <a:gd name="T16" fmla="*/ 254 w 476"/>
                      <a:gd name="T17" fmla="*/ 0 h 90"/>
                      <a:gd name="T18" fmla="*/ 4 w 476"/>
                      <a:gd name="T19" fmla="*/ 23 h 90"/>
                      <a:gd name="T20" fmla="*/ 0 w 476"/>
                      <a:gd name="T21" fmla="*/ 27 h 90"/>
                      <a:gd name="T22" fmla="*/ 4 w 476"/>
                      <a:gd name="T23" fmla="*/ 32 h 90"/>
                      <a:gd name="T24" fmla="*/ 5 w 476"/>
                      <a:gd name="T25" fmla="*/ 27 h 90"/>
                      <a:gd name="T26" fmla="*/ 5 w 476"/>
                      <a:gd name="T27" fmla="*/ 32 h 90"/>
                      <a:gd name="T28" fmla="*/ 254 w 476"/>
                      <a:gd name="T29" fmla="*/ 10 h 90"/>
                      <a:gd name="T30" fmla="*/ 446 w 476"/>
                      <a:gd name="T31" fmla="*/ 46 h 90"/>
                      <a:gd name="T32" fmla="*/ 275 w 476"/>
                      <a:gd name="T33" fmla="*/ 80 h 90"/>
                      <a:gd name="T34" fmla="*/ 6 w 476"/>
                      <a:gd name="T35" fmla="*/ 23 h 90"/>
                      <a:gd name="T36" fmla="*/ 5 w 476"/>
                      <a:gd name="T37" fmla="*/ 27 h 90"/>
                      <a:gd name="T38" fmla="*/ 5 w 476"/>
                      <a:gd name="T39" fmla="*/ 32 h 90"/>
                      <a:gd name="T40" fmla="*/ 5 w 476"/>
                      <a:gd name="T41" fmla="*/ 27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6" h="90">
                        <a:moveTo>
                          <a:pt x="5" y="27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74" y="90"/>
                          <a:pt x="274" y="90"/>
                          <a:pt x="274" y="90"/>
                        </a:cubicBezTo>
                        <a:cubicBezTo>
                          <a:pt x="275" y="90"/>
                          <a:pt x="275" y="90"/>
                          <a:pt x="276" y="90"/>
                        </a:cubicBezTo>
                        <a:cubicBezTo>
                          <a:pt x="472" y="51"/>
                          <a:pt x="472" y="51"/>
                          <a:pt x="472" y="51"/>
                        </a:cubicBezTo>
                        <a:cubicBezTo>
                          <a:pt x="475" y="51"/>
                          <a:pt x="476" y="49"/>
                          <a:pt x="476" y="46"/>
                        </a:cubicBezTo>
                        <a:cubicBezTo>
                          <a:pt x="476" y="44"/>
                          <a:pt x="475" y="42"/>
                          <a:pt x="472" y="42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5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46" y="46"/>
                          <a:pt x="446" y="46"/>
                          <a:pt x="446" y="46"/>
                        </a:cubicBezTo>
                        <a:cubicBezTo>
                          <a:pt x="275" y="80"/>
                          <a:pt x="275" y="80"/>
                          <a:pt x="275" y="80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7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4" name="íşḷîḑé">
                    <a:extLst>
                      <a:ext uri="{FF2B5EF4-FFF2-40B4-BE49-F238E27FC236}">
                        <a16:creationId xmlns:a16="http://schemas.microsoft.com/office/drawing/2014/main" id="{5ACBADA3-E3E2-42E9-96A4-E6B2062DD1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874521" y="3825444"/>
                    <a:ext cx="58179" cy="125543"/>
                  </a:xfrm>
                  <a:custGeom>
                    <a:avLst/>
                    <a:gdLst>
                      <a:gd name="T0" fmla="*/ 4 w 28"/>
                      <a:gd name="T1" fmla="*/ 10 h 61"/>
                      <a:gd name="T2" fmla="*/ 4 w 28"/>
                      <a:gd name="T3" fmla="*/ 9 h 61"/>
                      <a:gd name="T4" fmla="*/ 4 w 28"/>
                      <a:gd name="T5" fmla="*/ 10 h 61"/>
                      <a:gd name="T6" fmla="*/ 4 w 28"/>
                      <a:gd name="T7" fmla="*/ 10 h 61"/>
                      <a:gd name="T8" fmla="*/ 4 w 28"/>
                      <a:gd name="T9" fmla="*/ 9 h 61"/>
                      <a:gd name="T10" fmla="*/ 4 w 28"/>
                      <a:gd name="T11" fmla="*/ 10 h 61"/>
                      <a:gd name="T12" fmla="*/ 12 w 28"/>
                      <a:gd name="T13" fmla="*/ 15 h 61"/>
                      <a:gd name="T14" fmla="*/ 16 w 28"/>
                      <a:gd name="T15" fmla="*/ 21 h 61"/>
                      <a:gd name="T16" fmla="*/ 19 w 28"/>
                      <a:gd name="T17" fmla="*/ 30 h 61"/>
                      <a:gd name="T18" fmla="*/ 10 w 28"/>
                      <a:gd name="T19" fmla="*/ 53 h 61"/>
                      <a:gd name="T20" fmla="*/ 12 w 28"/>
                      <a:gd name="T21" fmla="*/ 60 h 61"/>
                      <a:gd name="T22" fmla="*/ 18 w 28"/>
                      <a:gd name="T23" fmla="*/ 59 h 61"/>
                      <a:gd name="T24" fmla="*/ 28 w 28"/>
                      <a:gd name="T25" fmla="*/ 30 h 61"/>
                      <a:gd name="T26" fmla="*/ 25 w 28"/>
                      <a:gd name="T27" fmla="*/ 16 h 61"/>
                      <a:gd name="T28" fmla="*/ 14 w 28"/>
                      <a:gd name="T29" fmla="*/ 4 h 61"/>
                      <a:gd name="T30" fmla="*/ 7 w 28"/>
                      <a:gd name="T31" fmla="*/ 1 h 61"/>
                      <a:gd name="T32" fmla="*/ 1 w 28"/>
                      <a:gd name="T33" fmla="*/ 4 h 61"/>
                      <a:gd name="T34" fmla="*/ 4 w 28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1"/>
                          <a:pt x="12" y="15"/>
                        </a:cubicBezTo>
                        <a:cubicBezTo>
                          <a:pt x="13" y="16"/>
                          <a:pt x="15" y="18"/>
                          <a:pt x="16" y="21"/>
                        </a:cubicBezTo>
                        <a:cubicBezTo>
                          <a:pt x="18" y="23"/>
                          <a:pt x="19" y="26"/>
                          <a:pt x="19" y="30"/>
                        </a:cubicBezTo>
                        <a:cubicBezTo>
                          <a:pt x="19" y="36"/>
                          <a:pt x="17" y="43"/>
                          <a:pt x="10" y="53"/>
                        </a:cubicBezTo>
                        <a:cubicBezTo>
                          <a:pt x="9" y="56"/>
                          <a:pt x="10" y="59"/>
                          <a:pt x="12" y="60"/>
                        </a:cubicBezTo>
                        <a:cubicBezTo>
                          <a:pt x="14" y="61"/>
                          <a:pt x="17" y="61"/>
                          <a:pt x="18" y="59"/>
                        </a:cubicBezTo>
                        <a:cubicBezTo>
                          <a:pt x="25" y="47"/>
                          <a:pt x="28" y="38"/>
                          <a:pt x="28" y="30"/>
                        </a:cubicBezTo>
                        <a:cubicBezTo>
                          <a:pt x="28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4" y="4"/>
                        </a:cubicBezTo>
                        <a:cubicBezTo>
                          <a:pt x="10" y="2"/>
                          <a:pt x="7" y="1"/>
                          <a:pt x="7" y="1"/>
                        </a:cubicBezTo>
                        <a:cubicBezTo>
                          <a:pt x="5" y="0"/>
                          <a:pt x="2" y="1"/>
                          <a:pt x="1" y="4"/>
                        </a:cubicBezTo>
                        <a:cubicBezTo>
                          <a:pt x="0" y="6"/>
                          <a:pt x="2" y="9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5" name="isļîḍe">
                    <a:extLst>
                      <a:ext uri="{FF2B5EF4-FFF2-40B4-BE49-F238E27FC236}">
                        <a16:creationId xmlns:a16="http://schemas.microsoft.com/office/drawing/2014/main" id="{0A49CDF6-5620-4B70-8F4B-D023278EC5D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14091" y="3739707"/>
                    <a:ext cx="832872" cy="153101"/>
                  </a:xfrm>
                  <a:custGeom>
                    <a:avLst/>
                    <a:gdLst>
                      <a:gd name="T0" fmla="*/ 0 w 544"/>
                      <a:gd name="T1" fmla="*/ 26 h 100"/>
                      <a:gd name="T2" fmla="*/ 298 w 544"/>
                      <a:gd name="T3" fmla="*/ 100 h 100"/>
                      <a:gd name="T4" fmla="*/ 544 w 544"/>
                      <a:gd name="T5" fmla="*/ 45 h 100"/>
                      <a:gd name="T6" fmla="*/ 285 w 544"/>
                      <a:gd name="T7" fmla="*/ 0 h 100"/>
                      <a:gd name="T8" fmla="*/ 0 w 544"/>
                      <a:gd name="T9" fmla="*/ 2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44" h="100">
                        <a:moveTo>
                          <a:pt x="0" y="26"/>
                        </a:moveTo>
                        <a:lnTo>
                          <a:pt x="298" y="100"/>
                        </a:lnTo>
                        <a:lnTo>
                          <a:pt x="544" y="45"/>
                        </a:lnTo>
                        <a:lnTo>
                          <a:pt x="285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6" name="ï$1idê">
                    <a:extLst>
                      <a:ext uri="{FF2B5EF4-FFF2-40B4-BE49-F238E27FC236}">
                        <a16:creationId xmlns:a16="http://schemas.microsoft.com/office/drawing/2014/main" id="{3601F486-EFEA-4CCA-9DC3-9081057EE81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04905" y="3732052"/>
                    <a:ext cx="851244" cy="168412"/>
                  </a:xfrm>
                  <a:custGeom>
                    <a:avLst/>
                    <a:gdLst>
                      <a:gd name="T0" fmla="*/ 4 w 411"/>
                      <a:gd name="T1" fmla="*/ 23 h 82"/>
                      <a:gd name="T2" fmla="*/ 3 w 411"/>
                      <a:gd name="T3" fmla="*/ 27 h 82"/>
                      <a:gd name="T4" fmla="*/ 224 w 411"/>
                      <a:gd name="T5" fmla="*/ 82 h 82"/>
                      <a:gd name="T6" fmla="*/ 226 w 411"/>
                      <a:gd name="T7" fmla="*/ 82 h 82"/>
                      <a:gd name="T8" fmla="*/ 408 w 411"/>
                      <a:gd name="T9" fmla="*/ 41 h 82"/>
                      <a:gd name="T10" fmla="*/ 411 w 411"/>
                      <a:gd name="T11" fmla="*/ 37 h 82"/>
                      <a:gd name="T12" fmla="*/ 408 w 411"/>
                      <a:gd name="T13" fmla="*/ 33 h 82"/>
                      <a:gd name="T14" fmla="*/ 216 w 411"/>
                      <a:gd name="T15" fmla="*/ 0 h 82"/>
                      <a:gd name="T16" fmla="*/ 215 w 411"/>
                      <a:gd name="T17" fmla="*/ 0 h 82"/>
                      <a:gd name="T18" fmla="*/ 4 w 411"/>
                      <a:gd name="T19" fmla="*/ 19 h 82"/>
                      <a:gd name="T20" fmla="*/ 0 w 411"/>
                      <a:gd name="T21" fmla="*/ 22 h 82"/>
                      <a:gd name="T22" fmla="*/ 3 w 411"/>
                      <a:gd name="T23" fmla="*/ 27 h 82"/>
                      <a:gd name="T24" fmla="*/ 4 w 411"/>
                      <a:gd name="T25" fmla="*/ 23 h 82"/>
                      <a:gd name="T26" fmla="*/ 5 w 411"/>
                      <a:gd name="T27" fmla="*/ 27 h 82"/>
                      <a:gd name="T28" fmla="*/ 215 w 411"/>
                      <a:gd name="T29" fmla="*/ 8 h 82"/>
                      <a:gd name="T30" fmla="*/ 386 w 411"/>
                      <a:gd name="T31" fmla="*/ 38 h 82"/>
                      <a:gd name="T32" fmla="*/ 225 w 411"/>
                      <a:gd name="T33" fmla="*/ 73 h 82"/>
                      <a:gd name="T34" fmla="*/ 5 w 411"/>
                      <a:gd name="T35" fmla="*/ 19 h 82"/>
                      <a:gd name="T36" fmla="*/ 4 w 411"/>
                      <a:gd name="T37" fmla="*/ 23 h 82"/>
                      <a:gd name="T38" fmla="*/ 5 w 411"/>
                      <a:gd name="T39" fmla="*/ 27 h 82"/>
                      <a:gd name="T40" fmla="*/ 4 w 411"/>
                      <a:gd name="T41" fmla="*/ 2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1" h="82">
                        <a:moveTo>
                          <a:pt x="4" y="23"/>
                        </a:move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24" y="82"/>
                          <a:pt x="224" y="82"/>
                          <a:pt x="224" y="82"/>
                        </a:cubicBezTo>
                        <a:cubicBezTo>
                          <a:pt x="224" y="82"/>
                          <a:pt x="225" y="82"/>
                          <a:pt x="226" y="82"/>
                        </a:cubicBezTo>
                        <a:cubicBezTo>
                          <a:pt x="408" y="41"/>
                          <a:pt x="408" y="41"/>
                          <a:pt x="408" y="41"/>
                        </a:cubicBezTo>
                        <a:cubicBezTo>
                          <a:pt x="410" y="41"/>
                          <a:pt x="411" y="39"/>
                          <a:pt x="411" y="37"/>
                        </a:cubicBezTo>
                        <a:cubicBezTo>
                          <a:pt x="411" y="35"/>
                          <a:pt x="410" y="34"/>
                          <a:pt x="408" y="33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5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1" y="26"/>
                          <a:pt x="3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86" y="38"/>
                          <a:pt x="386" y="38"/>
                          <a:pt x="386" y="38"/>
                        </a:cubicBezTo>
                        <a:cubicBezTo>
                          <a:pt x="225" y="73"/>
                          <a:pt x="225" y="73"/>
                          <a:pt x="225" y="73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7" name="íŝḷiḓê">
                    <a:extLst>
                      <a:ext uri="{FF2B5EF4-FFF2-40B4-BE49-F238E27FC236}">
                        <a16:creationId xmlns:a16="http://schemas.microsoft.com/office/drawing/2014/main" id="{20796575-C67C-4977-97D4-DB0AE3C08AB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09498" y="3687652"/>
                    <a:ext cx="477676" cy="199032"/>
                  </a:xfrm>
                  <a:custGeom>
                    <a:avLst/>
                    <a:gdLst>
                      <a:gd name="T0" fmla="*/ 0 w 231"/>
                      <a:gd name="T1" fmla="*/ 41 h 96"/>
                      <a:gd name="T2" fmla="*/ 223 w 231"/>
                      <a:gd name="T3" fmla="*/ 96 h 96"/>
                      <a:gd name="T4" fmla="*/ 231 w 231"/>
                      <a:gd name="T5" fmla="*/ 48 h 96"/>
                      <a:gd name="T6" fmla="*/ 2 w 231"/>
                      <a:gd name="T7" fmla="*/ 0 h 96"/>
                      <a:gd name="T8" fmla="*/ 0 w 231"/>
                      <a:gd name="T9" fmla="*/ 4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1" h="96">
                        <a:moveTo>
                          <a:pt x="0" y="41"/>
                        </a:moveTo>
                        <a:cubicBezTo>
                          <a:pt x="223" y="96"/>
                          <a:pt x="223" y="96"/>
                          <a:pt x="223" y="96"/>
                        </a:cubicBezTo>
                        <a:cubicBezTo>
                          <a:pt x="223" y="96"/>
                          <a:pt x="204" y="67"/>
                          <a:pt x="231" y="48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7" y="22"/>
                          <a:pt x="0" y="41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8" name="iṧḻíḑè">
                    <a:extLst>
                      <a:ext uri="{FF2B5EF4-FFF2-40B4-BE49-F238E27FC236}">
                        <a16:creationId xmlns:a16="http://schemas.microsoft.com/office/drawing/2014/main" id="{3F9DA680-4537-4CFA-88ED-97C6081100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416748" y="3719804"/>
                    <a:ext cx="470021" cy="166881"/>
                  </a:xfrm>
                  <a:custGeom>
                    <a:avLst/>
                    <a:gdLst>
                      <a:gd name="T0" fmla="*/ 34 w 227"/>
                      <a:gd name="T1" fmla="*/ 33 h 81"/>
                      <a:gd name="T2" fmla="*/ 200 w 227"/>
                      <a:gd name="T3" fmla="*/ 0 h 81"/>
                      <a:gd name="T4" fmla="*/ 208 w 227"/>
                      <a:gd name="T5" fmla="*/ 41 h 81"/>
                      <a:gd name="T6" fmla="*/ 26 w 227"/>
                      <a:gd name="T7" fmla="*/ 81 h 81"/>
                      <a:gd name="T8" fmla="*/ 34 w 227"/>
                      <a:gd name="T9" fmla="*/ 33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81">
                        <a:moveTo>
                          <a:pt x="34" y="33"/>
                        </a:moveTo>
                        <a:cubicBezTo>
                          <a:pt x="200" y="0"/>
                          <a:pt x="200" y="0"/>
                          <a:pt x="200" y="0"/>
                        </a:cubicBezTo>
                        <a:cubicBezTo>
                          <a:pt x="200" y="0"/>
                          <a:pt x="227" y="12"/>
                          <a:pt x="208" y="41"/>
                        </a:cubicBezTo>
                        <a:cubicBezTo>
                          <a:pt x="26" y="81"/>
                          <a:pt x="26" y="81"/>
                          <a:pt x="26" y="81"/>
                        </a:cubicBezTo>
                        <a:cubicBezTo>
                          <a:pt x="26" y="81"/>
                          <a:pt x="0" y="51"/>
                          <a:pt x="34" y="33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59" name="ïṡḷíďé">
                    <a:extLst>
                      <a:ext uri="{FF2B5EF4-FFF2-40B4-BE49-F238E27FC236}">
                        <a16:creationId xmlns:a16="http://schemas.microsoft.com/office/drawing/2014/main" id="{C2CD56EF-3B1E-40D3-A873-EC6027DF7A2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14091" y="3649377"/>
                    <a:ext cx="816031" cy="137791"/>
                  </a:xfrm>
                  <a:custGeom>
                    <a:avLst/>
                    <a:gdLst>
                      <a:gd name="T0" fmla="*/ 0 w 533"/>
                      <a:gd name="T1" fmla="*/ 25 h 90"/>
                      <a:gd name="T2" fmla="*/ 309 w 533"/>
                      <a:gd name="T3" fmla="*/ 90 h 90"/>
                      <a:gd name="T4" fmla="*/ 533 w 533"/>
                      <a:gd name="T5" fmla="*/ 46 h 90"/>
                      <a:gd name="T6" fmla="*/ 285 w 533"/>
                      <a:gd name="T7" fmla="*/ 0 h 90"/>
                      <a:gd name="T8" fmla="*/ 0 w 533"/>
                      <a:gd name="T9" fmla="*/ 2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33" h="90">
                        <a:moveTo>
                          <a:pt x="0" y="25"/>
                        </a:moveTo>
                        <a:lnTo>
                          <a:pt x="309" y="90"/>
                        </a:lnTo>
                        <a:lnTo>
                          <a:pt x="533" y="46"/>
                        </a:lnTo>
                        <a:lnTo>
                          <a:pt x="285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0" name="íšḻíḓê">
                    <a:extLst>
                      <a:ext uri="{FF2B5EF4-FFF2-40B4-BE49-F238E27FC236}">
                        <a16:creationId xmlns:a16="http://schemas.microsoft.com/office/drawing/2014/main" id="{203FB236-767A-4926-97AF-9A90CCA7506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04905" y="3640191"/>
                    <a:ext cx="835934" cy="156163"/>
                  </a:xfrm>
                  <a:custGeom>
                    <a:avLst/>
                    <a:gdLst>
                      <a:gd name="T0" fmla="*/ 4 w 404"/>
                      <a:gd name="T1" fmla="*/ 23 h 75"/>
                      <a:gd name="T2" fmla="*/ 4 w 404"/>
                      <a:gd name="T3" fmla="*/ 27 h 75"/>
                      <a:gd name="T4" fmla="*/ 232 w 404"/>
                      <a:gd name="T5" fmla="*/ 75 h 75"/>
                      <a:gd name="T6" fmla="*/ 234 w 404"/>
                      <a:gd name="T7" fmla="*/ 75 h 75"/>
                      <a:gd name="T8" fmla="*/ 400 w 404"/>
                      <a:gd name="T9" fmla="*/ 42 h 75"/>
                      <a:gd name="T10" fmla="*/ 403 w 404"/>
                      <a:gd name="T11" fmla="*/ 38 h 75"/>
                      <a:gd name="T12" fmla="*/ 400 w 404"/>
                      <a:gd name="T13" fmla="*/ 34 h 75"/>
                      <a:gd name="T14" fmla="*/ 216 w 404"/>
                      <a:gd name="T15" fmla="*/ 0 h 75"/>
                      <a:gd name="T16" fmla="*/ 215 w 404"/>
                      <a:gd name="T17" fmla="*/ 0 h 75"/>
                      <a:gd name="T18" fmla="*/ 4 w 404"/>
                      <a:gd name="T19" fmla="*/ 19 h 75"/>
                      <a:gd name="T20" fmla="*/ 0 w 404"/>
                      <a:gd name="T21" fmla="*/ 22 h 75"/>
                      <a:gd name="T22" fmla="*/ 4 w 404"/>
                      <a:gd name="T23" fmla="*/ 27 h 75"/>
                      <a:gd name="T24" fmla="*/ 4 w 404"/>
                      <a:gd name="T25" fmla="*/ 23 h 75"/>
                      <a:gd name="T26" fmla="*/ 5 w 404"/>
                      <a:gd name="T27" fmla="*/ 27 h 75"/>
                      <a:gd name="T28" fmla="*/ 215 w 404"/>
                      <a:gd name="T29" fmla="*/ 8 h 75"/>
                      <a:gd name="T30" fmla="*/ 378 w 404"/>
                      <a:gd name="T31" fmla="*/ 39 h 75"/>
                      <a:gd name="T32" fmla="*/ 233 w 404"/>
                      <a:gd name="T33" fmla="*/ 67 h 75"/>
                      <a:gd name="T34" fmla="*/ 5 w 404"/>
                      <a:gd name="T35" fmla="*/ 19 h 75"/>
                      <a:gd name="T36" fmla="*/ 4 w 404"/>
                      <a:gd name="T37" fmla="*/ 23 h 75"/>
                      <a:gd name="T38" fmla="*/ 5 w 404"/>
                      <a:gd name="T39" fmla="*/ 27 h 75"/>
                      <a:gd name="T40" fmla="*/ 4 w 404"/>
                      <a:gd name="T41" fmla="*/ 2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4" h="75">
                        <a:moveTo>
                          <a:pt x="4" y="23"/>
                        </a:move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232" y="75"/>
                          <a:pt x="232" y="75"/>
                          <a:pt x="232" y="75"/>
                        </a:cubicBezTo>
                        <a:cubicBezTo>
                          <a:pt x="233" y="75"/>
                          <a:pt x="233" y="75"/>
                          <a:pt x="234" y="75"/>
                        </a:cubicBezTo>
                        <a:cubicBezTo>
                          <a:pt x="400" y="42"/>
                          <a:pt x="400" y="42"/>
                          <a:pt x="400" y="42"/>
                        </a:cubicBezTo>
                        <a:cubicBezTo>
                          <a:pt x="402" y="42"/>
                          <a:pt x="404" y="40"/>
                          <a:pt x="403" y="38"/>
                        </a:cubicBezTo>
                        <a:cubicBezTo>
                          <a:pt x="403" y="37"/>
                          <a:pt x="402" y="35"/>
                          <a:pt x="400" y="34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6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2" y="26"/>
                          <a:pt x="4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78" y="39"/>
                          <a:pt x="378" y="39"/>
                          <a:pt x="378" y="39"/>
                        </a:cubicBezTo>
                        <a:cubicBezTo>
                          <a:pt x="233" y="67"/>
                          <a:pt x="233" y="67"/>
                          <a:pt x="233" y="67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1" name="íSḻïḍè">
                    <a:extLst>
                      <a:ext uri="{FF2B5EF4-FFF2-40B4-BE49-F238E27FC236}">
                        <a16:creationId xmlns:a16="http://schemas.microsoft.com/office/drawing/2014/main" id="{05515358-C653-47CA-ADF7-C2123DDB623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822466" y="3710617"/>
                    <a:ext cx="48992" cy="108702"/>
                  </a:xfrm>
                  <a:custGeom>
                    <a:avLst/>
                    <a:gdLst>
                      <a:gd name="T0" fmla="*/ 3 w 24"/>
                      <a:gd name="T1" fmla="*/ 8 h 52"/>
                      <a:gd name="T2" fmla="*/ 3 w 24"/>
                      <a:gd name="T3" fmla="*/ 7 h 52"/>
                      <a:gd name="T4" fmla="*/ 3 w 24"/>
                      <a:gd name="T5" fmla="*/ 8 h 52"/>
                      <a:gd name="T6" fmla="*/ 3 w 24"/>
                      <a:gd name="T7" fmla="*/ 8 h 52"/>
                      <a:gd name="T8" fmla="*/ 3 w 24"/>
                      <a:gd name="T9" fmla="*/ 7 h 52"/>
                      <a:gd name="T10" fmla="*/ 3 w 24"/>
                      <a:gd name="T11" fmla="*/ 8 h 52"/>
                      <a:gd name="T12" fmla="*/ 10 w 24"/>
                      <a:gd name="T13" fmla="*/ 12 h 52"/>
                      <a:gd name="T14" fmla="*/ 14 w 24"/>
                      <a:gd name="T15" fmla="*/ 18 h 52"/>
                      <a:gd name="T16" fmla="*/ 15 w 24"/>
                      <a:gd name="T17" fmla="*/ 25 h 52"/>
                      <a:gd name="T18" fmla="*/ 8 w 24"/>
                      <a:gd name="T19" fmla="*/ 45 h 52"/>
                      <a:gd name="T20" fmla="*/ 10 w 24"/>
                      <a:gd name="T21" fmla="*/ 51 h 52"/>
                      <a:gd name="T22" fmla="*/ 15 w 24"/>
                      <a:gd name="T23" fmla="*/ 50 h 52"/>
                      <a:gd name="T24" fmla="*/ 24 w 24"/>
                      <a:gd name="T25" fmla="*/ 25 h 52"/>
                      <a:gd name="T26" fmla="*/ 21 w 24"/>
                      <a:gd name="T27" fmla="*/ 14 h 52"/>
                      <a:gd name="T28" fmla="*/ 11 w 24"/>
                      <a:gd name="T29" fmla="*/ 4 h 52"/>
                      <a:gd name="T30" fmla="*/ 6 w 24"/>
                      <a:gd name="T31" fmla="*/ 1 h 52"/>
                      <a:gd name="T32" fmla="*/ 1 w 24"/>
                      <a:gd name="T33" fmla="*/ 3 h 52"/>
                      <a:gd name="T34" fmla="*/ 3 w 24"/>
                      <a:gd name="T35" fmla="*/ 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4" h="52">
                        <a:moveTo>
                          <a:pt x="3" y="8"/>
                        </a:move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7" y="10"/>
                          <a:pt x="10" y="12"/>
                        </a:cubicBezTo>
                        <a:cubicBezTo>
                          <a:pt x="11" y="14"/>
                          <a:pt x="13" y="15"/>
                          <a:pt x="14" y="18"/>
                        </a:cubicBezTo>
                        <a:cubicBezTo>
                          <a:pt x="15" y="20"/>
                          <a:pt x="15" y="22"/>
                          <a:pt x="15" y="25"/>
                        </a:cubicBezTo>
                        <a:cubicBezTo>
                          <a:pt x="15" y="30"/>
                          <a:pt x="14" y="37"/>
                          <a:pt x="8" y="45"/>
                        </a:cubicBezTo>
                        <a:cubicBezTo>
                          <a:pt x="7" y="47"/>
                          <a:pt x="8" y="50"/>
                          <a:pt x="10" y="51"/>
                        </a:cubicBezTo>
                        <a:cubicBezTo>
                          <a:pt x="12" y="52"/>
                          <a:pt x="14" y="51"/>
                          <a:pt x="15" y="50"/>
                        </a:cubicBezTo>
                        <a:cubicBezTo>
                          <a:pt x="21" y="40"/>
                          <a:pt x="24" y="32"/>
                          <a:pt x="24" y="25"/>
                        </a:cubicBezTo>
                        <a:cubicBezTo>
                          <a:pt x="24" y="21"/>
                          <a:pt x="22" y="17"/>
                          <a:pt x="21" y="14"/>
                        </a:cubicBezTo>
                        <a:cubicBezTo>
                          <a:pt x="18" y="9"/>
                          <a:pt x="14" y="6"/>
                          <a:pt x="11" y="4"/>
                        </a:cubicBezTo>
                        <a:cubicBezTo>
                          <a:pt x="8" y="2"/>
                          <a:pt x="6" y="1"/>
                          <a:pt x="6" y="1"/>
                        </a:cubicBezTo>
                        <a:cubicBezTo>
                          <a:pt x="4" y="0"/>
                          <a:pt x="1" y="1"/>
                          <a:pt x="1" y="3"/>
                        </a:cubicBezTo>
                        <a:cubicBezTo>
                          <a:pt x="0" y="5"/>
                          <a:pt x="1" y="8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2" name="ïṧ1íḍé">
                    <a:extLst>
                      <a:ext uri="{FF2B5EF4-FFF2-40B4-BE49-F238E27FC236}">
                        <a16:creationId xmlns:a16="http://schemas.microsoft.com/office/drawing/2014/main" id="{89CB877B-C833-41BA-AD6E-BC71A70197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52850" y="3592729"/>
                    <a:ext cx="985973" cy="177598"/>
                  </a:xfrm>
                  <a:custGeom>
                    <a:avLst/>
                    <a:gdLst>
                      <a:gd name="T0" fmla="*/ 0 w 644"/>
                      <a:gd name="T1" fmla="*/ 46 h 116"/>
                      <a:gd name="T2" fmla="*/ 356 w 644"/>
                      <a:gd name="T3" fmla="*/ 116 h 116"/>
                      <a:gd name="T4" fmla="*/ 644 w 644"/>
                      <a:gd name="T5" fmla="*/ 40 h 116"/>
                      <a:gd name="T6" fmla="*/ 335 w 644"/>
                      <a:gd name="T7" fmla="*/ 0 h 116"/>
                      <a:gd name="T8" fmla="*/ 0 w 644"/>
                      <a:gd name="T9" fmla="*/ 46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4" h="116">
                        <a:moveTo>
                          <a:pt x="0" y="46"/>
                        </a:moveTo>
                        <a:lnTo>
                          <a:pt x="356" y="116"/>
                        </a:lnTo>
                        <a:lnTo>
                          <a:pt x="644" y="40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3" name="is1ïḑê">
                    <a:extLst>
                      <a:ext uri="{FF2B5EF4-FFF2-40B4-BE49-F238E27FC236}">
                        <a16:creationId xmlns:a16="http://schemas.microsoft.com/office/drawing/2014/main" id="{6C45D622-73BC-4173-8B20-F51798BFB5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43664" y="3583543"/>
                    <a:ext cx="1004345" cy="197501"/>
                  </a:xfrm>
                  <a:custGeom>
                    <a:avLst/>
                    <a:gdLst>
                      <a:gd name="T0" fmla="*/ 5 w 486"/>
                      <a:gd name="T1" fmla="*/ 39 h 96"/>
                      <a:gd name="T2" fmla="*/ 4 w 486"/>
                      <a:gd name="T3" fmla="*/ 44 h 96"/>
                      <a:gd name="T4" fmla="*/ 267 w 486"/>
                      <a:gd name="T5" fmla="*/ 96 h 96"/>
                      <a:gd name="T6" fmla="*/ 270 w 486"/>
                      <a:gd name="T7" fmla="*/ 96 h 96"/>
                      <a:gd name="T8" fmla="*/ 482 w 486"/>
                      <a:gd name="T9" fmla="*/ 39 h 96"/>
                      <a:gd name="T10" fmla="*/ 486 w 486"/>
                      <a:gd name="T11" fmla="*/ 34 h 96"/>
                      <a:gd name="T12" fmla="*/ 482 w 486"/>
                      <a:gd name="T13" fmla="*/ 29 h 96"/>
                      <a:gd name="T14" fmla="*/ 254 w 486"/>
                      <a:gd name="T15" fmla="*/ 0 h 96"/>
                      <a:gd name="T16" fmla="*/ 253 w 486"/>
                      <a:gd name="T17" fmla="*/ 0 h 96"/>
                      <a:gd name="T18" fmla="*/ 4 w 486"/>
                      <a:gd name="T19" fmla="*/ 34 h 96"/>
                      <a:gd name="T20" fmla="*/ 0 w 486"/>
                      <a:gd name="T21" fmla="*/ 39 h 96"/>
                      <a:gd name="T22" fmla="*/ 4 w 486"/>
                      <a:gd name="T23" fmla="*/ 44 h 96"/>
                      <a:gd name="T24" fmla="*/ 5 w 486"/>
                      <a:gd name="T25" fmla="*/ 39 h 96"/>
                      <a:gd name="T26" fmla="*/ 6 w 486"/>
                      <a:gd name="T27" fmla="*/ 44 h 96"/>
                      <a:gd name="T28" fmla="*/ 253 w 486"/>
                      <a:gd name="T29" fmla="*/ 10 h 96"/>
                      <a:gd name="T30" fmla="*/ 457 w 486"/>
                      <a:gd name="T31" fmla="*/ 36 h 96"/>
                      <a:gd name="T32" fmla="*/ 268 w 486"/>
                      <a:gd name="T33" fmla="*/ 87 h 96"/>
                      <a:gd name="T34" fmla="*/ 6 w 486"/>
                      <a:gd name="T35" fmla="*/ 34 h 96"/>
                      <a:gd name="T36" fmla="*/ 5 w 486"/>
                      <a:gd name="T37" fmla="*/ 39 h 96"/>
                      <a:gd name="T38" fmla="*/ 6 w 486"/>
                      <a:gd name="T39" fmla="*/ 44 h 96"/>
                      <a:gd name="T40" fmla="*/ 5 w 486"/>
                      <a:gd name="T41" fmla="*/ 39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6" h="96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67" y="96"/>
                          <a:pt x="267" y="96"/>
                          <a:pt x="267" y="96"/>
                        </a:cubicBezTo>
                        <a:cubicBezTo>
                          <a:pt x="268" y="96"/>
                          <a:pt x="269" y="96"/>
                          <a:pt x="270" y="96"/>
                        </a:cubicBezTo>
                        <a:cubicBezTo>
                          <a:pt x="482" y="39"/>
                          <a:pt x="482" y="39"/>
                          <a:pt x="482" y="39"/>
                        </a:cubicBezTo>
                        <a:cubicBezTo>
                          <a:pt x="485" y="38"/>
                          <a:pt x="486" y="36"/>
                          <a:pt x="486" y="34"/>
                        </a:cubicBezTo>
                        <a:cubicBezTo>
                          <a:pt x="486" y="31"/>
                          <a:pt x="484" y="30"/>
                          <a:pt x="482" y="29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57" y="36"/>
                          <a:pt x="457" y="36"/>
                          <a:pt x="457" y="36"/>
                        </a:cubicBezTo>
                        <a:cubicBezTo>
                          <a:pt x="268" y="87"/>
                          <a:pt x="268" y="87"/>
                          <a:pt x="268" y="87"/>
                        </a:cubicBezTo>
                        <a:cubicBezTo>
                          <a:pt x="6" y="34"/>
                          <a:pt x="6" y="34"/>
                          <a:pt x="6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4" name="îŝļiḑe">
                    <a:extLst>
                      <a:ext uri="{FF2B5EF4-FFF2-40B4-BE49-F238E27FC236}">
                        <a16:creationId xmlns:a16="http://schemas.microsoft.com/office/drawing/2014/main" id="{01E3F7AC-E14B-41F2-9D9C-1F549676078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46726" y="3555985"/>
                    <a:ext cx="568006" cy="208218"/>
                  </a:xfrm>
                  <a:custGeom>
                    <a:avLst/>
                    <a:gdLst>
                      <a:gd name="T0" fmla="*/ 0 w 274"/>
                      <a:gd name="T1" fmla="*/ 49 h 101"/>
                      <a:gd name="T2" fmla="*/ 266 w 274"/>
                      <a:gd name="T3" fmla="*/ 101 h 101"/>
                      <a:gd name="T4" fmla="*/ 274 w 274"/>
                      <a:gd name="T5" fmla="*/ 44 h 101"/>
                      <a:gd name="T6" fmla="*/ 1 w 274"/>
                      <a:gd name="T7" fmla="*/ 0 h 101"/>
                      <a:gd name="T8" fmla="*/ 0 w 274"/>
                      <a:gd name="T9" fmla="*/ 49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01">
                        <a:moveTo>
                          <a:pt x="0" y="49"/>
                        </a:moveTo>
                        <a:cubicBezTo>
                          <a:pt x="266" y="101"/>
                          <a:pt x="266" y="101"/>
                          <a:pt x="266" y="101"/>
                        </a:cubicBezTo>
                        <a:cubicBezTo>
                          <a:pt x="266" y="101"/>
                          <a:pt x="243" y="68"/>
                          <a:pt x="274" y="44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20" y="2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5" name="íślíḓe">
                    <a:extLst>
                      <a:ext uri="{FF2B5EF4-FFF2-40B4-BE49-F238E27FC236}">
                        <a16:creationId xmlns:a16="http://schemas.microsoft.com/office/drawing/2014/main" id="{845C128D-7FD0-4009-A7D7-AF4A961C23B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432058" y="3549861"/>
                    <a:ext cx="548103" cy="214342"/>
                  </a:xfrm>
                  <a:custGeom>
                    <a:avLst/>
                    <a:gdLst>
                      <a:gd name="T0" fmla="*/ 40 w 265"/>
                      <a:gd name="T1" fmla="*/ 47 h 104"/>
                      <a:gd name="T2" fmla="*/ 234 w 265"/>
                      <a:gd name="T3" fmla="*/ 0 h 104"/>
                      <a:gd name="T4" fmla="*/ 245 w 265"/>
                      <a:gd name="T5" fmla="*/ 47 h 104"/>
                      <a:gd name="T6" fmla="*/ 32 w 265"/>
                      <a:gd name="T7" fmla="*/ 104 h 104"/>
                      <a:gd name="T8" fmla="*/ 40 w 265"/>
                      <a:gd name="T9" fmla="*/ 4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5" h="104">
                        <a:moveTo>
                          <a:pt x="40" y="47"/>
                        </a:moveTo>
                        <a:cubicBezTo>
                          <a:pt x="234" y="0"/>
                          <a:pt x="234" y="0"/>
                          <a:pt x="234" y="0"/>
                        </a:cubicBezTo>
                        <a:cubicBezTo>
                          <a:pt x="234" y="0"/>
                          <a:pt x="265" y="11"/>
                          <a:pt x="245" y="47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2" y="104"/>
                          <a:pt x="0" y="71"/>
                          <a:pt x="40" y="47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6" name="ïş1ïḓé">
                    <a:extLst>
                      <a:ext uri="{FF2B5EF4-FFF2-40B4-BE49-F238E27FC236}">
                        <a16:creationId xmlns:a16="http://schemas.microsoft.com/office/drawing/2014/main" id="{5565A789-4B20-4D49-8D6D-F1C6B107A0B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49788" y="3485558"/>
                    <a:ext cx="966070" cy="160756"/>
                  </a:xfrm>
                  <a:custGeom>
                    <a:avLst/>
                    <a:gdLst>
                      <a:gd name="T0" fmla="*/ 0 w 631"/>
                      <a:gd name="T1" fmla="*/ 46 h 105"/>
                      <a:gd name="T2" fmla="*/ 369 w 631"/>
                      <a:gd name="T3" fmla="*/ 105 h 105"/>
                      <a:gd name="T4" fmla="*/ 631 w 631"/>
                      <a:gd name="T5" fmla="*/ 42 h 105"/>
                      <a:gd name="T6" fmla="*/ 335 w 631"/>
                      <a:gd name="T7" fmla="*/ 0 h 105"/>
                      <a:gd name="T8" fmla="*/ 0 w 631"/>
                      <a:gd name="T9" fmla="*/ 46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5">
                        <a:moveTo>
                          <a:pt x="0" y="46"/>
                        </a:moveTo>
                        <a:lnTo>
                          <a:pt x="369" y="105"/>
                        </a:lnTo>
                        <a:lnTo>
                          <a:pt x="631" y="42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7" name="ïṡľíḑê">
                    <a:extLst>
                      <a:ext uri="{FF2B5EF4-FFF2-40B4-BE49-F238E27FC236}">
                        <a16:creationId xmlns:a16="http://schemas.microsoft.com/office/drawing/2014/main" id="{555F4146-17C1-4C7D-BDD1-4CF59E77661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939071" y="3474841"/>
                    <a:ext cx="985973" cy="182191"/>
                  </a:xfrm>
                  <a:custGeom>
                    <a:avLst/>
                    <a:gdLst>
                      <a:gd name="T0" fmla="*/ 5 w 477"/>
                      <a:gd name="T1" fmla="*/ 39 h 88"/>
                      <a:gd name="T2" fmla="*/ 4 w 477"/>
                      <a:gd name="T3" fmla="*/ 44 h 88"/>
                      <a:gd name="T4" fmla="*/ 277 w 477"/>
                      <a:gd name="T5" fmla="*/ 88 h 88"/>
                      <a:gd name="T6" fmla="*/ 279 w 477"/>
                      <a:gd name="T7" fmla="*/ 88 h 88"/>
                      <a:gd name="T8" fmla="*/ 473 w 477"/>
                      <a:gd name="T9" fmla="*/ 40 h 88"/>
                      <a:gd name="T10" fmla="*/ 477 w 477"/>
                      <a:gd name="T11" fmla="*/ 35 h 88"/>
                      <a:gd name="T12" fmla="*/ 473 w 477"/>
                      <a:gd name="T13" fmla="*/ 31 h 88"/>
                      <a:gd name="T14" fmla="*/ 253 w 477"/>
                      <a:gd name="T15" fmla="*/ 0 h 88"/>
                      <a:gd name="T16" fmla="*/ 252 w 477"/>
                      <a:gd name="T17" fmla="*/ 0 h 88"/>
                      <a:gd name="T18" fmla="*/ 4 w 477"/>
                      <a:gd name="T19" fmla="*/ 34 h 88"/>
                      <a:gd name="T20" fmla="*/ 0 w 477"/>
                      <a:gd name="T21" fmla="*/ 39 h 88"/>
                      <a:gd name="T22" fmla="*/ 4 w 477"/>
                      <a:gd name="T23" fmla="*/ 44 h 88"/>
                      <a:gd name="T24" fmla="*/ 5 w 477"/>
                      <a:gd name="T25" fmla="*/ 39 h 88"/>
                      <a:gd name="T26" fmla="*/ 5 w 477"/>
                      <a:gd name="T27" fmla="*/ 44 h 88"/>
                      <a:gd name="T28" fmla="*/ 253 w 477"/>
                      <a:gd name="T29" fmla="*/ 10 h 88"/>
                      <a:gd name="T30" fmla="*/ 447 w 477"/>
                      <a:gd name="T31" fmla="*/ 37 h 88"/>
                      <a:gd name="T32" fmla="*/ 277 w 477"/>
                      <a:gd name="T33" fmla="*/ 79 h 88"/>
                      <a:gd name="T34" fmla="*/ 5 w 477"/>
                      <a:gd name="T35" fmla="*/ 34 h 88"/>
                      <a:gd name="T36" fmla="*/ 5 w 477"/>
                      <a:gd name="T37" fmla="*/ 39 h 88"/>
                      <a:gd name="T38" fmla="*/ 5 w 477"/>
                      <a:gd name="T39" fmla="*/ 44 h 88"/>
                      <a:gd name="T40" fmla="*/ 5 w 477"/>
                      <a:gd name="T41" fmla="*/ 3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7" h="88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77" y="88"/>
                          <a:pt x="277" y="88"/>
                          <a:pt x="277" y="88"/>
                        </a:cubicBezTo>
                        <a:cubicBezTo>
                          <a:pt x="277" y="88"/>
                          <a:pt x="278" y="88"/>
                          <a:pt x="279" y="88"/>
                        </a:cubicBezTo>
                        <a:cubicBezTo>
                          <a:pt x="473" y="40"/>
                          <a:pt x="473" y="40"/>
                          <a:pt x="473" y="40"/>
                        </a:cubicBezTo>
                        <a:cubicBezTo>
                          <a:pt x="475" y="40"/>
                          <a:pt x="477" y="38"/>
                          <a:pt x="477" y="35"/>
                        </a:cubicBezTo>
                        <a:cubicBezTo>
                          <a:pt x="477" y="33"/>
                          <a:pt x="475" y="31"/>
                          <a:pt x="473" y="31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253" y="0"/>
                          <a:pt x="253" y="0"/>
                          <a:pt x="252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47" y="37"/>
                          <a:pt x="447" y="37"/>
                          <a:pt x="447" y="37"/>
                        </a:cubicBezTo>
                        <a:cubicBezTo>
                          <a:pt x="277" y="79"/>
                          <a:pt x="277" y="79"/>
                          <a:pt x="277" y="79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8" name="iṥḻiḍé">
                    <a:extLst>
                      <a:ext uri="{FF2B5EF4-FFF2-40B4-BE49-F238E27FC236}">
                        <a16:creationId xmlns:a16="http://schemas.microsoft.com/office/drawing/2014/main" id="{2A0677F1-A484-4390-B7B0-07860C25077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905141" y="3537613"/>
                    <a:ext cx="59710" cy="125543"/>
                  </a:xfrm>
                  <a:custGeom>
                    <a:avLst/>
                    <a:gdLst>
                      <a:gd name="T0" fmla="*/ 4 w 29"/>
                      <a:gd name="T1" fmla="*/ 10 h 61"/>
                      <a:gd name="T2" fmla="*/ 4 w 29"/>
                      <a:gd name="T3" fmla="*/ 9 h 61"/>
                      <a:gd name="T4" fmla="*/ 4 w 29"/>
                      <a:gd name="T5" fmla="*/ 10 h 61"/>
                      <a:gd name="T6" fmla="*/ 4 w 29"/>
                      <a:gd name="T7" fmla="*/ 10 h 61"/>
                      <a:gd name="T8" fmla="*/ 4 w 29"/>
                      <a:gd name="T9" fmla="*/ 9 h 61"/>
                      <a:gd name="T10" fmla="*/ 4 w 29"/>
                      <a:gd name="T11" fmla="*/ 10 h 61"/>
                      <a:gd name="T12" fmla="*/ 12 w 29"/>
                      <a:gd name="T13" fmla="*/ 15 h 61"/>
                      <a:gd name="T14" fmla="*/ 17 w 29"/>
                      <a:gd name="T15" fmla="*/ 21 h 61"/>
                      <a:gd name="T16" fmla="*/ 19 w 29"/>
                      <a:gd name="T17" fmla="*/ 31 h 61"/>
                      <a:gd name="T18" fmla="*/ 12 w 29"/>
                      <a:gd name="T19" fmla="*/ 54 h 61"/>
                      <a:gd name="T20" fmla="*/ 14 w 29"/>
                      <a:gd name="T21" fmla="*/ 60 h 61"/>
                      <a:gd name="T22" fmla="*/ 20 w 29"/>
                      <a:gd name="T23" fmla="*/ 58 h 61"/>
                      <a:gd name="T24" fmla="*/ 29 w 29"/>
                      <a:gd name="T25" fmla="*/ 31 h 61"/>
                      <a:gd name="T26" fmla="*/ 25 w 29"/>
                      <a:gd name="T27" fmla="*/ 16 h 61"/>
                      <a:gd name="T28" fmla="*/ 13 w 29"/>
                      <a:gd name="T29" fmla="*/ 4 h 61"/>
                      <a:gd name="T30" fmla="*/ 6 w 29"/>
                      <a:gd name="T31" fmla="*/ 1 h 61"/>
                      <a:gd name="T32" fmla="*/ 0 w 29"/>
                      <a:gd name="T33" fmla="*/ 4 h 61"/>
                      <a:gd name="T34" fmla="*/ 4 w 29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9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2"/>
                          <a:pt x="12" y="15"/>
                        </a:cubicBezTo>
                        <a:cubicBezTo>
                          <a:pt x="14" y="17"/>
                          <a:pt x="16" y="19"/>
                          <a:pt x="17" y="21"/>
                        </a:cubicBezTo>
                        <a:cubicBezTo>
                          <a:pt x="18" y="24"/>
                          <a:pt x="19" y="27"/>
                          <a:pt x="19" y="31"/>
                        </a:cubicBezTo>
                        <a:cubicBezTo>
                          <a:pt x="19" y="37"/>
                          <a:pt x="17" y="44"/>
                          <a:pt x="12" y="54"/>
                        </a:cubicBezTo>
                        <a:cubicBezTo>
                          <a:pt x="11" y="56"/>
                          <a:pt x="11" y="59"/>
                          <a:pt x="14" y="60"/>
                        </a:cubicBezTo>
                        <a:cubicBezTo>
                          <a:pt x="16" y="61"/>
                          <a:pt x="19" y="61"/>
                          <a:pt x="20" y="58"/>
                        </a:cubicBezTo>
                        <a:cubicBezTo>
                          <a:pt x="26" y="48"/>
                          <a:pt x="29" y="39"/>
                          <a:pt x="29" y="31"/>
                        </a:cubicBezTo>
                        <a:cubicBezTo>
                          <a:pt x="29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3" y="4"/>
                        </a:cubicBezTo>
                        <a:cubicBezTo>
                          <a:pt x="10" y="2"/>
                          <a:pt x="7" y="1"/>
                          <a:pt x="6" y="1"/>
                        </a:cubicBezTo>
                        <a:cubicBezTo>
                          <a:pt x="4" y="0"/>
                          <a:pt x="1" y="2"/>
                          <a:pt x="0" y="4"/>
                        </a:cubicBezTo>
                        <a:cubicBezTo>
                          <a:pt x="0" y="7"/>
                          <a:pt x="1" y="10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6A8C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69" name="íṡľiḓe">
                    <a:extLst>
                      <a:ext uri="{FF2B5EF4-FFF2-40B4-BE49-F238E27FC236}">
                        <a16:creationId xmlns:a16="http://schemas.microsoft.com/office/drawing/2014/main" id="{D4322EE4-7E5C-4F19-80A7-91DB9117AD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29502" y="2231658"/>
                    <a:ext cx="2501677" cy="2158730"/>
                  </a:xfrm>
                  <a:custGeom>
                    <a:avLst/>
                    <a:gdLst>
                      <a:gd name="T0" fmla="*/ 178 w 1209"/>
                      <a:gd name="T1" fmla="*/ 694 h 1045"/>
                      <a:gd name="T2" fmla="*/ 109 w 1209"/>
                      <a:gd name="T3" fmla="*/ 260 h 1045"/>
                      <a:gd name="T4" fmla="*/ 109 w 1209"/>
                      <a:gd name="T5" fmla="*/ 81 h 1045"/>
                      <a:gd name="T6" fmla="*/ 1115 w 1209"/>
                      <a:gd name="T7" fmla="*/ 96 h 1045"/>
                      <a:gd name="T8" fmla="*/ 1209 w 1209"/>
                      <a:gd name="T9" fmla="*/ 572 h 1045"/>
                      <a:gd name="T10" fmla="*/ 1195 w 1209"/>
                      <a:gd name="T11" fmla="*/ 989 h 1045"/>
                      <a:gd name="T12" fmla="*/ 505 w 1209"/>
                      <a:gd name="T13" fmla="*/ 1045 h 1045"/>
                      <a:gd name="T14" fmla="*/ 178 w 1209"/>
                      <a:gd name="T15" fmla="*/ 694 h 10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09" h="1045">
                        <a:moveTo>
                          <a:pt x="178" y="694"/>
                        </a:moveTo>
                        <a:cubicBezTo>
                          <a:pt x="178" y="694"/>
                          <a:pt x="127" y="312"/>
                          <a:pt x="109" y="260"/>
                        </a:cubicBezTo>
                        <a:cubicBezTo>
                          <a:pt x="109" y="260"/>
                          <a:pt x="0" y="139"/>
                          <a:pt x="109" y="81"/>
                        </a:cubicBezTo>
                        <a:cubicBezTo>
                          <a:pt x="218" y="24"/>
                          <a:pt x="1034" y="0"/>
                          <a:pt x="1115" y="96"/>
                        </a:cubicBezTo>
                        <a:cubicBezTo>
                          <a:pt x="1195" y="193"/>
                          <a:pt x="1209" y="572"/>
                          <a:pt x="1209" y="572"/>
                        </a:cubicBezTo>
                        <a:cubicBezTo>
                          <a:pt x="1195" y="989"/>
                          <a:pt x="1195" y="989"/>
                          <a:pt x="1195" y="989"/>
                        </a:cubicBezTo>
                        <a:cubicBezTo>
                          <a:pt x="505" y="1045"/>
                          <a:pt x="505" y="1045"/>
                          <a:pt x="505" y="1045"/>
                        </a:cubicBezTo>
                        <a:lnTo>
                          <a:pt x="178" y="694"/>
                        </a:lnTo>
                        <a:close/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0" name="ísľïḍe">
                    <a:extLst>
                      <a:ext uri="{FF2B5EF4-FFF2-40B4-BE49-F238E27FC236}">
                        <a16:creationId xmlns:a16="http://schemas.microsoft.com/office/drawing/2014/main" id="{BFAF296D-6E3F-43D8-B722-A721A924ADF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767845" y="3413601"/>
                    <a:ext cx="1028842" cy="976787"/>
                  </a:xfrm>
                  <a:custGeom>
                    <a:avLst/>
                    <a:gdLst>
                      <a:gd name="T0" fmla="*/ 497 w 497"/>
                      <a:gd name="T1" fmla="*/ 83 h 473"/>
                      <a:gd name="T2" fmla="*/ 145 w 497"/>
                      <a:gd name="T3" fmla="*/ 0 h 473"/>
                      <a:gd name="T4" fmla="*/ 39 w 497"/>
                      <a:gd name="T5" fmla="*/ 394 h 473"/>
                      <a:gd name="T6" fmla="*/ 294 w 497"/>
                      <a:gd name="T7" fmla="*/ 473 h 473"/>
                      <a:gd name="T8" fmla="*/ 497 w 497"/>
                      <a:gd name="T9" fmla="*/ 83 h 4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7" h="473">
                        <a:moveTo>
                          <a:pt x="497" y="83"/>
                        </a:moveTo>
                        <a:cubicBezTo>
                          <a:pt x="497" y="83"/>
                          <a:pt x="442" y="30"/>
                          <a:pt x="145" y="0"/>
                        </a:cubicBezTo>
                        <a:cubicBezTo>
                          <a:pt x="145" y="0"/>
                          <a:pt x="0" y="9"/>
                          <a:pt x="39" y="394"/>
                        </a:cubicBezTo>
                        <a:cubicBezTo>
                          <a:pt x="294" y="473"/>
                          <a:pt x="294" y="473"/>
                          <a:pt x="294" y="473"/>
                        </a:cubicBezTo>
                        <a:cubicBezTo>
                          <a:pt x="294" y="473"/>
                          <a:pt x="336" y="33"/>
                          <a:pt x="497" y="83"/>
                        </a:cubicBez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1" name="iṡḻïḑè">
                    <a:extLst>
                      <a:ext uri="{FF2B5EF4-FFF2-40B4-BE49-F238E27FC236}">
                        <a16:creationId xmlns:a16="http://schemas.microsoft.com/office/drawing/2014/main" id="{978071A0-CD98-4F3B-A674-A0E46A4F6C1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2" name="îśľíďe">
                    <a:extLst>
                      <a:ext uri="{FF2B5EF4-FFF2-40B4-BE49-F238E27FC236}">
                        <a16:creationId xmlns:a16="http://schemas.microsoft.com/office/drawing/2014/main" id="{45B8FD52-3250-4ABD-98FC-BA3652DB5D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3" name="í$1ïde">
                    <a:extLst>
                      <a:ext uri="{FF2B5EF4-FFF2-40B4-BE49-F238E27FC236}">
                        <a16:creationId xmlns:a16="http://schemas.microsoft.com/office/drawing/2014/main" id="{4EBF21D9-2FAD-4B16-85D9-06034D3D2EB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4" name="iśḻîdè">
                    <a:extLst>
                      <a:ext uri="{FF2B5EF4-FFF2-40B4-BE49-F238E27FC236}">
                        <a16:creationId xmlns:a16="http://schemas.microsoft.com/office/drawing/2014/main" id="{068C1CF1-2239-4C9F-BC32-1982923012D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5" name="ïṧliḍé">
                    <a:extLst>
                      <a:ext uri="{FF2B5EF4-FFF2-40B4-BE49-F238E27FC236}">
                        <a16:creationId xmlns:a16="http://schemas.microsoft.com/office/drawing/2014/main" id="{60F62A12-ADE4-4B66-9B0A-B781357ED6C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6" name="ísḻíḍe">
                    <a:extLst>
                      <a:ext uri="{FF2B5EF4-FFF2-40B4-BE49-F238E27FC236}">
                        <a16:creationId xmlns:a16="http://schemas.microsoft.com/office/drawing/2014/main" id="{DC35BAAC-B726-4BDA-BB9D-02A990F2F7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7" name="ïśḻîḑe">
                    <a:extLst>
                      <a:ext uri="{FF2B5EF4-FFF2-40B4-BE49-F238E27FC236}">
                        <a16:creationId xmlns:a16="http://schemas.microsoft.com/office/drawing/2014/main" id="{F5AB7262-B8F7-4784-9CCD-53A07CF69BD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8" name="íSľiḓè">
                    <a:extLst>
                      <a:ext uri="{FF2B5EF4-FFF2-40B4-BE49-F238E27FC236}">
                        <a16:creationId xmlns:a16="http://schemas.microsoft.com/office/drawing/2014/main" id="{993E7663-680C-467B-879E-17A50C38FDA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79" name="ïṣ1íḓe">
                    <a:extLst>
                      <a:ext uri="{FF2B5EF4-FFF2-40B4-BE49-F238E27FC236}">
                        <a16:creationId xmlns:a16="http://schemas.microsoft.com/office/drawing/2014/main" id="{D5E92083-E838-46AA-888B-03EC7BB1D42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0" name="iṩľîdê">
                    <a:extLst>
                      <a:ext uri="{FF2B5EF4-FFF2-40B4-BE49-F238E27FC236}">
                        <a16:creationId xmlns:a16="http://schemas.microsoft.com/office/drawing/2014/main" id="{FD35CCCD-C3BB-486D-A922-B19470E559D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1" name="iṥḻïdê">
                    <a:extLst>
                      <a:ext uri="{FF2B5EF4-FFF2-40B4-BE49-F238E27FC236}">
                        <a16:creationId xmlns:a16="http://schemas.microsoft.com/office/drawing/2014/main" id="{9F22D05F-D02F-493E-B525-36FC3487E99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2" name="íSḻïďé">
                    <a:extLst>
                      <a:ext uri="{FF2B5EF4-FFF2-40B4-BE49-F238E27FC236}">
                        <a16:creationId xmlns:a16="http://schemas.microsoft.com/office/drawing/2014/main" id="{239242E8-5F12-4169-8063-099BB6F603C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3" name="iṥḷïḍê">
                    <a:extLst>
                      <a:ext uri="{FF2B5EF4-FFF2-40B4-BE49-F238E27FC236}">
                        <a16:creationId xmlns:a16="http://schemas.microsoft.com/office/drawing/2014/main" id="{7465CF42-33DF-4C1D-AD0E-0CB77B19FB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4" name="ïṣ1ïḋê">
                    <a:extLst>
                      <a:ext uri="{FF2B5EF4-FFF2-40B4-BE49-F238E27FC236}">
                        <a16:creationId xmlns:a16="http://schemas.microsoft.com/office/drawing/2014/main" id="{327EF32D-D225-499B-B32E-20B9465B01D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5" name="íşlîḋê">
                    <a:extLst>
                      <a:ext uri="{FF2B5EF4-FFF2-40B4-BE49-F238E27FC236}">
                        <a16:creationId xmlns:a16="http://schemas.microsoft.com/office/drawing/2014/main" id="{20E2A0B5-7F9C-401C-A0CD-84D5900655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6" name="ïṡliḍe">
                    <a:extLst>
                      <a:ext uri="{FF2B5EF4-FFF2-40B4-BE49-F238E27FC236}">
                        <a16:creationId xmlns:a16="http://schemas.microsoft.com/office/drawing/2014/main" id="{D650E4A9-F7C6-4DB1-B051-2DD6517B29C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7" name="íṡḻîďé">
                    <a:extLst>
                      <a:ext uri="{FF2B5EF4-FFF2-40B4-BE49-F238E27FC236}">
                        <a16:creationId xmlns:a16="http://schemas.microsoft.com/office/drawing/2014/main" id="{56A8D49C-B21A-4CF1-84CC-B027D3BDD7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303700" y="3500868"/>
                    <a:ext cx="618530" cy="1592255"/>
                  </a:xfrm>
                  <a:custGeom>
                    <a:avLst/>
                    <a:gdLst>
                      <a:gd name="T0" fmla="*/ 197 w 299"/>
                      <a:gd name="T1" fmla="*/ 252 h 771"/>
                      <a:gd name="T2" fmla="*/ 279 w 299"/>
                      <a:gd name="T3" fmla="*/ 119 h 771"/>
                      <a:gd name="T4" fmla="*/ 94 w 299"/>
                      <a:gd name="T5" fmla="*/ 42 h 771"/>
                      <a:gd name="T6" fmla="*/ 47 w 299"/>
                      <a:gd name="T7" fmla="*/ 550 h 771"/>
                      <a:gd name="T8" fmla="*/ 50 w 299"/>
                      <a:gd name="T9" fmla="*/ 771 h 771"/>
                      <a:gd name="T10" fmla="*/ 213 w 299"/>
                      <a:gd name="T11" fmla="*/ 771 h 771"/>
                      <a:gd name="T12" fmla="*/ 197 w 299"/>
                      <a:gd name="T13" fmla="*/ 252 h 7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9" h="771">
                        <a:moveTo>
                          <a:pt x="197" y="252"/>
                        </a:moveTo>
                        <a:cubicBezTo>
                          <a:pt x="197" y="252"/>
                          <a:pt x="299" y="238"/>
                          <a:pt x="279" y="119"/>
                        </a:cubicBezTo>
                        <a:cubicBezTo>
                          <a:pt x="260" y="0"/>
                          <a:pt x="141" y="3"/>
                          <a:pt x="94" y="42"/>
                        </a:cubicBezTo>
                        <a:cubicBezTo>
                          <a:pt x="47" y="80"/>
                          <a:pt x="0" y="152"/>
                          <a:pt x="47" y="550"/>
                        </a:cubicBezTo>
                        <a:cubicBezTo>
                          <a:pt x="50" y="771"/>
                          <a:pt x="50" y="771"/>
                          <a:pt x="50" y="771"/>
                        </a:cubicBezTo>
                        <a:cubicBezTo>
                          <a:pt x="213" y="771"/>
                          <a:pt x="213" y="771"/>
                          <a:pt x="213" y="771"/>
                        </a:cubicBezTo>
                        <a:cubicBezTo>
                          <a:pt x="213" y="771"/>
                          <a:pt x="249" y="708"/>
                          <a:pt x="197" y="252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8" name="îşḷíḋè">
                    <a:extLst>
                      <a:ext uri="{FF2B5EF4-FFF2-40B4-BE49-F238E27FC236}">
                        <a16:creationId xmlns:a16="http://schemas.microsoft.com/office/drawing/2014/main" id="{84C77E2E-38FF-43D5-AFCE-145482B4B8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24425" y="3500868"/>
                    <a:ext cx="949229" cy="615468"/>
                  </a:xfrm>
                  <a:custGeom>
                    <a:avLst/>
                    <a:gdLst>
                      <a:gd name="T0" fmla="*/ 357 w 459"/>
                      <a:gd name="T1" fmla="*/ 298 h 298"/>
                      <a:gd name="T2" fmla="*/ 94 w 459"/>
                      <a:gd name="T3" fmla="*/ 234 h 298"/>
                      <a:gd name="T4" fmla="*/ 142 w 459"/>
                      <a:gd name="T5" fmla="*/ 22 h 298"/>
                      <a:gd name="T6" fmla="*/ 459 w 459"/>
                      <a:gd name="T7" fmla="*/ 60 h 298"/>
                      <a:gd name="T8" fmla="*/ 357 w 459"/>
                      <a:gd name="T9" fmla="*/ 298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9" h="298">
                        <a:moveTo>
                          <a:pt x="357" y="298"/>
                        </a:moveTo>
                        <a:cubicBezTo>
                          <a:pt x="94" y="234"/>
                          <a:pt x="94" y="234"/>
                          <a:pt x="94" y="234"/>
                        </a:cubicBezTo>
                        <a:cubicBezTo>
                          <a:pt x="94" y="234"/>
                          <a:pt x="0" y="95"/>
                          <a:pt x="142" y="22"/>
                        </a:cubicBezTo>
                        <a:cubicBezTo>
                          <a:pt x="142" y="22"/>
                          <a:pt x="407" y="0"/>
                          <a:pt x="459" y="60"/>
                        </a:cubicBezTo>
                        <a:lnTo>
                          <a:pt x="357" y="298"/>
                        </a:ln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89" name="íṡ1íḑè">
                    <a:extLst>
                      <a:ext uri="{FF2B5EF4-FFF2-40B4-BE49-F238E27FC236}">
                        <a16:creationId xmlns:a16="http://schemas.microsoft.com/office/drawing/2014/main" id="{437E55FD-7299-4889-9DB2-135EA8B5EC1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75995" y="3993855"/>
                    <a:ext cx="748666" cy="1298300"/>
                  </a:xfrm>
                  <a:custGeom>
                    <a:avLst/>
                    <a:gdLst>
                      <a:gd name="T0" fmla="*/ 42 w 362"/>
                      <a:gd name="T1" fmla="*/ 0 h 628"/>
                      <a:gd name="T2" fmla="*/ 42 w 362"/>
                      <a:gd name="T3" fmla="*/ 489 h 628"/>
                      <a:gd name="T4" fmla="*/ 266 w 362"/>
                      <a:gd name="T5" fmla="*/ 628 h 628"/>
                      <a:gd name="T6" fmla="*/ 284 w 362"/>
                      <a:gd name="T7" fmla="*/ 59 h 628"/>
                      <a:gd name="T8" fmla="*/ 42 w 362"/>
                      <a:gd name="T9" fmla="*/ 0 h 6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2" h="628">
                        <a:moveTo>
                          <a:pt x="42" y="0"/>
                        </a:moveTo>
                        <a:cubicBezTo>
                          <a:pt x="42" y="0"/>
                          <a:pt x="0" y="443"/>
                          <a:pt x="42" y="489"/>
                        </a:cubicBezTo>
                        <a:cubicBezTo>
                          <a:pt x="84" y="534"/>
                          <a:pt x="266" y="628"/>
                          <a:pt x="266" y="628"/>
                        </a:cubicBezTo>
                        <a:cubicBezTo>
                          <a:pt x="266" y="628"/>
                          <a:pt x="362" y="249"/>
                          <a:pt x="284" y="59"/>
                        </a:cubicBez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6891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0" name="îṡľiḑe">
                    <a:extLst>
                      <a:ext uri="{FF2B5EF4-FFF2-40B4-BE49-F238E27FC236}">
                        <a16:creationId xmlns:a16="http://schemas.microsoft.com/office/drawing/2014/main" id="{89799322-98EC-4B1F-88A6-CEC2A43A98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131191" y="3545268"/>
                    <a:ext cx="676708" cy="1746887"/>
                  </a:xfrm>
                  <a:custGeom>
                    <a:avLst/>
                    <a:gdLst>
                      <a:gd name="T0" fmla="*/ 112 w 327"/>
                      <a:gd name="T1" fmla="*/ 276 h 845"/>
                      <a:gd name="T2" fmla="*/ 21 w 327"/>
                      <a:gd name="T3" fmla="*/ 130 h 845"/>
                      <a:gd name="T4" fmla="*/ 224 w 327"/>
                      <a:gd name="T5" fmla="*/ 45 h 845"/>
                      <a:gd name="T6" fmla="*/ 276 w 327"/>
                      <a:gd name="T7" fmla="*/ 603 h 845"/>
                      <a:gd name="T8" fmla="*/ 273 w 327"/>
                      <a:gd name="T9" fmla="*/ 845 h 845"/>
                      <a:gd name="T10" fmla="*/ 94 w 327"/>
                      <a:gd name="T11" fmla="*/ 845 h 845"/>
                      <a:gd name="T12" fmla="*/ 112 w 327"/>
                      <a:gd name="T13" fmla="*/ 276 h 8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7" h="845">
                        <a:moveTo>
                          <a:pt x="112" y="276"/>
                        </a:moveTo>
                        <a:cubicBezTo>
                          <a:pt x="112" y="276"/>
                          <a:pt x="0" y="260"/>
                          <a:pt x="21" y="130"/>
                        </a:cubicBezTo>
                        <a:cubicBezTo>
                          <a:pt x="43" y="0"/>
                          <a:pt x="173" y="3"/>
                          <a:pt x="224" y="45"/>
                        </a:cubicBezTo>
                        <a:cubicBezTo>
                          <a:pt x="276" y="88"/>
                          <a:pt x="327" y="166"/>
                          <a:pt x="276" y="603"/>
                        </a:cubicBezTo>
                        <a:cubicBezTo>
                          <a:pt x="273" y="845"/>
                          <a:pt x="273" y="845"/>
                          <a:pt x="273" y="845"/>
                        </a:cubicBezTo>
                        <a:cubicBezTo>
                          <a:pt x="94" y="845"/>
                          <a:pt x="94" y="845"/>
                          <a:pt x="94" y="845"/>
                        </a:cubicBezTo>
                        <a:cubicBezTo>
                          <a:pt x="94" y="845"/>
                          <a:pt x="55" y="775"/>
                          <a:pt x="112" y="276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1" name="îṥḻïdé">
                    <a:extLst>
                      <a:ext uri="{FF2B5EF4-FFF2-40B4-BE49-F238E27FC236}">
                        <a16:creationId xmlns:a16="http://schemas.microsoft.com/office/drawing/2014/main" id="{0674762D-B33A-4793-B4C7-406B62111E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8265" y="4228100"/>
                    <a:ext cx="2847687" cy="1207970"/>
                  </a:xfrm>
                  <a:custGeom>
                    <a:avLst/>
                    <a:gdLst>
                      <a:gd name="T0" fmla="*/ 29 w 1377"/>
                      <a:gd name="T1" fmla="*/ 179 h 585"/>
                      <a:gd name="T2" fmla="*/ 33 w 1377"/>
                      <a:gd name="T3" fmla="*/ 515 h 585"/>
                      <a:gd name="T4" fmla="*/ 166 w 1377"/>
                      <a:gd name="T5" fmla="*/ 564 h 585"/>
                      <a:gd name="T6" fmla="*/ 1271 w 1377"/>
                      <a:gd name="T7" fmla="*/ 495 h 585"/>
                      <a:gd name="T8" fmla="*/ 1239 w 1377"/>
                      <a:gd name="T9" fmla="*/ 133 h 585"/>
                      <a:gd name="T10" fmla="*/ 29 w 1377"/>
                      <a:gd name="T11" fmla="*/ 179 h 5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77" h="585">
                        <a:moveTo>
                          <a:pt x="29" y="179"/>
                        </a:moveTo>
                        <a:cubicBezTo>
                          <a:pt x="29" y="179"/>
                          <a:pt x="0" y="458"/>
                          <a:pt x="33" y="515"/>
                        </a:cubicBezTo>
                        <a:cubicBezTo>
                          <a:pt x="33" y="515"/>
                          <a:pt x="85" y="585"/>
                          <a:pt x="166" y="564"/>
                        </a:cubicBezTo>
                        <a:cubicBezTo>
                          <a:pt x="248" y="542"/>
                          <a:pt x="1054" y="501"/>
                          <a:pt x="1271" y="495"/>
                        </a:cubicBezTo>
                        <a:cubicBezTo>
                          <a:pt x="1271" y="495"/>
                          <a:pt x="1377" y="297"/>
                          <a:pt x="1239" y="133"/>
                        </a:cubicBezTo>
                        <a:cubicBezTo>
                          <a:pt x="1239" y="133"/>
                          <a:pt x="645" y="0"/>
                          <a:pt x="29" y="179"/>
                        </a:cubicBezTo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2" name="îş1ïḍe">
                    <a:extLst>
                      <a:ext uri="{FF2B5EF4-FFF2-40B4-BE49-F238E27FC236}">
                        <a16:creationId xmlns:a16="http://schemas.microsoft.com/office/drawing/2014/main" id="{59E22DF2-21C1-4584-A2EA-1320E77C79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17974" y="4130115"/>
                    <a:ext cx="2516988" cy="560351"/>
                  </a:xfrm>
                  <a:custGeom>
                    <a:avLst/>
                    <a:gdLst>
                      <a:gd name="T0" fmla="*/ 740 w 1217"/>
                      <a:gd name="T1" fmla="*/ 47 h 271"/>
                      <a:gd name="T2" fmla="*/ 207 w 1217"/>
                      <a:gd name="T3" fmla="*/ 68 h 271"/>
                      <a:gd name="T4" fmla="*/ 202 w 1217"/>
                      <a:gd name="T5" fmla="*/ 149 h 271"/>
                      <a:gd name="T6" fmla="*/ 0 w 1217"/>
                      <a:gd name="T7" fmla="*/ 226 h 271"/>
                      <a:gd name="T8" fmla="*/ 228 w 1217"/>
                      <a:gd name="T9" fmla="*/ 226 h 271"/>
                      <a:gd name="T10" fmla="*/ 1210 w 1217"/>
                      <a:gd name="T11" fmla="*/ 180 h 271"/>
                      <a:gd name="T12" fmla="*/ 995 w 1217"/>
                      <a:gd name="T13" fmla="*/ 126 h 271"/>
                      <a:gd name="T14" fmla="*/ 740 w 1217"/>
                      <a:gd name="T15" fmla="*/ 47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17" h="271">
                        <a:moveTo>
                          <a:pt x="740" y="47"/>
                        </a:moveTo>
                        <a:cubicBezTo>
                          <a:pt x="740" y="47"/>
                          <a:pt x="407" y="0"/>
                          <a:pt x="207" y="68"/>
                        </a:cubicBezTo>
                        <a:cubicBezTo>
                          <a:pt x="202" y="149"/>
                          <a:pt x="202" y="149"/>
                          <a:pt x="202" y="149"/>
                        </a:cubicBezTo>
                        <a:cubicBezTo>
                          <a:pt x="202" y="149"/>
                          <a:pt x="3" y="183"/>
                          <a:pt x="0" y="226"/>
                        </a:cubicBezTo>
                        <a:cubicBezTo>
                          <a:pt x="0" y="226"/>
                          <a:pt x="7" y="271"/>
                          <a:pt x="228" y="226"/>
                        </a:cubicBezTo>
                        <a:cubicBezTo>
                          <a:pt x="449" y="180"/>
                          <a:pt x="1210" y="180"/>
                          <a:pt x="1210" y="180"/>
                        </a:cubicBezTo>
                        <a:cubicBezTo>
                          <a:pt x="1210" y="180"/>
                          <a:pt x="1217" y="120"/>
                          <a:pt x="995" y="126"/>
                        </a:cubicBezTo>
                        <a:lnTo>
                          <a:pt x="740" y="47"/>
                        </a:lnTo>
                        <a:close/>
                      </a:path>
                    </a:pathLst>
                  </a:custGeom>
                  <a:solidFill>
                    <a:srgbClr val="7AA8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3" name="iṡḷíḋe">
                    <a:extLst>
                      <a:ext uri="{FF2B5EF4-FFF2-40B4-BE49-F238E27FC236}">
                        <a16:creationId xmlns:a16="http://schemas.microsoft.com/office/drawing/2014/main" id="{A19319BA-AFE1-4971-BA0C-A3100286140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14586" y="3284995"/>
                    <a:ext cx="1129889" cy="1080896"/>
                  </a:xfrm>
                  <a:custGeom>
                    <a:avLst/>
                    <a:gdLst>
                      <a:gd name="T0" fmla="*/ 107 w 546"/>
                      <a:gd name="T1" fmla="*/ 64 h 523"/>
                      <a:gd name="T2" fmla="*/ 57 w 546"/>
                      <a:gd name="T3" fmla="*/ 50 h 523"/>
                      <a:gd name="T4" fmla="*/ 82 w 546"/>
                      <a:gd name="T5" fmla="*/ 93 h 523"/>
                      <a:gd name="T6" fmla="*/ 60 w 546"/>
                      <a:gd name="T7" fmla="*/ 432 h 523"/>
                      <a:gd name="T8" fmla="*/ 46 w 546"/>
                      <a:gd name="T9" fmla="*/ 482 h 523"/>
                      <a:gd name="T10" fmla="*/ 91 w 546"/>
                      <a:gd name="T11" fmla="*/ 464 h 523"/>
                      <a:gd name="T12" fmla="*/ 478 w 546"/>
                      <a:gd name="T13" fmla="*/ 504 h 523"/>
                      <a:gd name="T14" fmla="*/ 517 w 546"/>
                      <a:gd name="T15" fmla="*/ 514 h 523"/>
                      <a:gd name="T16" fmla="*/ 497 w 546"/>
                      <a:gd name="T17" fmla="*/ 482 h 523"/>
                      <a:gd name="T18" fmla="*/ 485 w 546"/>
                      <a:gd name="T19" fmla="*/ 108 h 523"/>
                      <a:gd name="T20" fmla="*/ 502 w 546"/>
                      <a:gd name="T21" fmla="*/ 67 h 523"/>
                      <a:gd name="T22" fmla="*/ 457 w 546"/>
                      <a:gd name="T23" fmla="*/ 79 h 523"/>
                      <a:gd name="T24" fmla="*/ 107 w 546"/>
                      <a:gd name="T25" fmla="*/ 64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46" h="523">
                        <a:moveTo>
                          <a:pt x="107" y="64"/>
                        </a:moveTo>
                        <a:cubicBezTo>
                          <a:pt x="107" y="64"/>
                          <a:pt x="64" y="38"/>
                          <a:pt x="57" y="50"/>
                        </a:cubicBezTo>
                        <a:cubicBezTo>
                          <a:pt x="50" y="62"/>
                          <a:pt x="82" y="93"/>
                          <a:pt x="82" y="93"/>
                        </a:cubicBezTo>
                        <a:cubicBezTo>
                          <a:pt x="82" y="93"/>
                          <a:pt x="0" y="286"/>
                          <a:pt x="60" y="432"/>
                        </a:cubicBezTo>
                        <a:cubicBezTo>
                          <a:pt x="60" y="432"/>
                          <a:pt x="25" y="486"/>
                          <a:pt x="46" y="482"/>
                        </a:cubicBezTo>
                        <a:cubicBezTo>
                          <a:pt x="68" y="477"/>
                          <a:pt x="91" y="464"/>
                          <a:pt x="91" y="464"/>
                        </a:cubicBezTo>
                        <a:cubicBezTo>
                          <a:pt x="91" y="464"/>
                          <a:pt x="250" y="523"/>
                          <a:pt x="478" y="504"/>
                        </a:cubicBezTo>
                        <a:cubicBezTo>
                          <a:pt x="478" y="504"/>
                          <a:pt x="499" y="521"/>
                          <a:pt x="517" y="514"/>
                        </a:cubicBezTo>
                        <a:cubicBezTo>
                          <a:pt x="535" y="506"/>
                          <a:pt x="497" y="482"/>
                          <a:pt x="497" y="482"/>
                        </a:cubicBezTo>
                        <a:cubicBezTo>
                          <a:pt x="497" y="482"/>
                          <a:pt x="546" y="317"/>
                          <a:pt x="485" y="108"/>
                        </a:cubicBezTo>
                        <a:cubicBezTo>
                          <a:pt x="485" y="108"/>
                          <a:pt x="512" y="79"/>
                          <a:pt x="502" y="67"/>
                        </a:cubicBezTo>
                        <a:cubicBezTo>
                          <a:pt x="493" y="55"/>
                          <a:pt x="457" y="79"/>
                          <a:pt x="457" y="79"/>
                        </a:cubicBezTo>
                        <a:cubicBezTo>
                          <a:pt x="457" y="79"/>
                          <a:pt x="275" y="0"/>
                          <a:pt x="107" y="64"/>
                        </a:cubicBezTo>
                        <a:close/>
                      </a:path>
                    </a:pathLst>
                  </a:cu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4" name="iSḷiḋê">
                    <a:extLst>
                      <a:ext uri="{FF2B5EF4-FFF2-40B4-BE49-F238E27FC236}">
                        <a16:creationId xmlns:a16="http://schemas.microsoft.com/office/drawing/2014/main" id="{921D161F-9EE3-4AFC-AFFA-9B1E592819B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94199" y="3418194"/>
                    <a:ext cx="1050276" cy="947698"/>
                  </a:xfrm>
                  <a:custGeom>
                    <a:avLst/>
                    <a:gdLst>
                      <a:gd name="T0" fmla="*/ 459 w 508"/>
                      <a:gd name="T1" fmla="*/ 418 h 459"/>
                      <a:gd name="T2" fmla="*/ 447 w 508"/>
                      <a:gd name="T3" fmla="*/ 44 h 459"/>
                      <a:gd name="T4" fmla="*/ 464 w 508"/>
                      <a:gd name="T5" fmla="*/ 3 h 459"/>
                      <a:gd name="T6" fmla="*/ 460 w 508"/>
                      <a:gd name="T7" fmla="*/ 0 h 459"/>
                      <a:gd name="T8" fmla="*/ 418 w 508"/>
                      <a:gd name="T9" fmla="*/ 39 h 459"/>
                      <a:gd name="T10" fmla="*/ 392 w 508"/>
                      <a:gd name="T11" fmla="*/ 408 h 459"/>
                      <a:gd name="T12" fmla="*/ 70 w 508"/>
                      <a:gd name="T13" fmla="*/ 388 h 459"/>
                      <a:gd name="T14" fmla="*/ 3 w 508"/>
                      <a:gd name="T15" fmla="*/ 405 h 459"/>
                      <a:gd name="T16" fmla="*/ 8 w 508"/>
                      <a:gd name="T17" fmla="*/ 418 h 459"/>
                      <a:gd name="T18" fmla="*/ 53 w 508"/>
                      <a:gd name="T19" fmla="*/ 400 h 459"/>
                      <a:gd name="T20" fmla="*/ 440 w 508"/>
                      <a:gd name="T21" fmla="*/ 440 h 459"/>
                      <a:gd name="T22" fmla="*/ 479 w 508"/>
                      <a:gd name="T23" fmla="*/ 450 h 459"/>
                      <a:gd name="T24" fmla="*/ 459 w 508"/>
                      <a:gd name="T25" fmla="*/ 418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8" h="459">
                        <a:moveTo>
                          <a:pt x="459" y="418"/>
                        </a:moveTo>
                        <a:cubicBezTo>
                          <a:pt x="459" y="418"/>
                          <a:pt x="508" y="253"/>
                          <a:pt x="447" y="44"/>
                        </a:cubicBezTo>
                        <a:cubicBezTo>
                          <a:pt x="447" y="44"/>
                          <a:pt x="474" y="15"/>
                          <a:pt x="464" y="3"/>
                        </a:cubicBezTo>
                        <a:cubicBezTo>
                          <a:pt x="463" y="2"/>
                          <a:pt x="462" y="1"/>
                          <a:pt x="460" y="0"/>
                        </a:cubicBezTo>
                        <a:cubicBezTo>
                          <a:pt x="457" y="12"/>
                          <a:pt x="448" y="28"/>
                          <a:pt x="418" y="39"/>
                        </a:cubicBezTo>
                        <a:cubicBezTo>
                          <a:pt x="418" y="39"/>
                          <a:pt x="498" y="307"/>
                          <a:pt x="392" y="408"/>
                        </a:cubicBezTo>
                        <a:cubicBezTo>
                          <a:pt x="392" y="408"/>
                          <a:pt x="269" y="438"/>
                          <a:pt x="70" y="388"/>
                        </a:cubicBezTo>
                        <a:cubicBezTo>
                          <a:pt x="70" y="388"/>
                          <a:pt x="25" y="408"/>
                          <a:pt x="3" y="405"/>
                        </a:cubicBezTo>
                        <a:cubicBezTo>
                          <a:pt x="0" y="413"/>
                          <a:pt x="0" y="419"/>
                          <a:pt x="8" y="418"/>
                        </a:cubicBezTo>
                        <a:cubicBezTo>
                          <a:pt x="30" y="413"/>
                          <a:pt x="53" y="400"/>
                          <a:pt x="53" y="400"/>
                        </a:cubicBezTo>
                        <a:cubicBezTo>
                          <a:pt x="53" y="400"/>
                          <a:pt x="212" y="459"/>
                          <a:pt x="440" y="440"/>
                        </a:cubicBezTo>
                        <a:cubicBezTo>
                          <a:pt x="440" y="440"/>
                          <a:pt x="461" y="457"/>
                          <a:pt x="479" y="450"/>
                        </a:cubicBezTo>
                        <a:cubicBezTo>
                          <a:pt x="497" y="442"/>
                          <a:pt x="459" y="418"/>
                          <a:pt x="459" y="418"/>
                        </a:cubicBezTo>
                        <a:close/>
                      </a:path>
                    </a:pathLst>
                  </a:custGeom>
                  <a:solidFill>
                    <a:srgbClr val="C6BA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5" name="ïṡḷïḍe">
                    <a:extLst>
                      <a:ext uri="{FF2B5EF4-FFF2-40B4-BE49-F238E27FC236}">
                        <a16:creationId xmlns:a16="http://schemas.microsoft.com/office/drawing/2014/main" id="{3C9E00BD-AB04-40AE-B3DE-C9916261EE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130200" y="5529462"/>
                    <a:ext cx="1054869" cy="169943"/>
                  </a:xfrm>
                  <a:custGeom>
                    <a:avLst/>
                    <a:gdLst>
                      <a:gd name="T0" fmla="*/ 510 w 510"/>
                      <a:gd name="T1" fmla="*/ 17 h 82"/>
                      <a:gd name="T2" fmla="*/ 452 w 510"/>
                      <a:gd name="T3" fmla="*/ 17 h 82"/>
                      <a:gd name="T4" fmla="*/ 255 w 510"/>
                      <a:gd name="T5" fmla="*/ 0 h 82"/>
                      <a:gd name="T6" fmla="*/ 58 w 510"/>
                      <a:gd name="T7" fmla="*/ 17 h 82"/>
                      <a:gd name="T8" fmla="*/ 0 w 510"/>
                      <a:gd name="T9" fmla="*/ 17 h 82"/>
                      <a:gd name="T10" fmla="*/ 12 w 510"/>
                      <a:gd name="T11" fmla="*/ 45 h 82"/>
                      <a:gd name="T12" fmla="*/ 12 w 510"/>
                      <a:gd name="T13" fmla="*/ 45 h 82"/>
                      <a:gd name="T14" fmla="*/ 255 w 510"/>
                      <a:gd name="T15" fmla="*/ 82 h 82"/>
                      <a:gd name="T16" fmla="*/ 498 w 510"/>
                      <a:gd name="T17" fmla="*/ 45 h 82"/>
                      <a:gd name="T18" fmla="*/ 498 w 510"/>
                      <a:gd name="T19" fmla="*/ 45 h 82"/>
                      <a:gd name="T20" fmla="*/ 510 w 510"/>
                      <a:gd name="T21" fmla="*/ 17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10" h="82">
                        <a:moveTo>
                          <a:pt x="510" y="17"/>
                        </a:moveTo>
                        <a:cubicBezTo>
                          <a:pt x="452" y="17"/>
                          <a:pt x="452" y="17"/>
                          <a:pt x="452" y="17"/>
                        </a:cubicBezTo>
                        <a:cubicBezTo>
                          <a:pt x="408" y="7"/>
                          <a:pt x="336" y="0"/>
                          <a:pt x="255" y="0"/>
                        </a:cubicBezTo>
                        <a:cubicBezTo>
                          <a:pt x="174" y="0"/>
                          <a:pt x="102" y="7"/>
                          <a:pt x="58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23" y="66"/>
                          <a:pt x="127" y="82"/>
                          <a:pt x="255" y="82"/>
                        </a:cubicBezTo>
                        <a:cubicBezTo>
                          <a:pt x="383" y="82"/>
                          <a:pt x="487" y="66"/>
                          <a:pt x="498" y="45"/>
                        </a:cubicBezTo>
                        <a:cubicBezTo>
                          <a:pt x="498" y="45"/>
                          <a:pt x="498" y="45"/>
                          <a:pt x="498" y="45"/>
                        </a:cubicBezTo>
                        <a:lnTo>
                          <a:pt x="510" y="17"/>
                        </a:lnTo>
                        <a:close/>
                      </a:path>
                    </a:pathLst>
                  </a:custGeom>
                  <a:solidFill>
                    <a:srgbClr val="3F32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6" name="îśḻîdè">
                    <a:extLst>
                      <a:ext uri="{FF2B5EF4-FFF2-40B4-BE49-F238E27FC236}">
                        <a16:creationId xmlns:a16="http://schemas.microsoft.com/office/drawing/2014/main" id="{45B34F55-FD97-4D37-944E-300F085C0D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130200" y="5475877"/>
                    <a:ext cx="1054869" cy="117888"/>
                  </a:xfrm>
                  <a:custGeom>
                    <a:avLst/>
                    <a:gdLst>
                      <a:gd name="T0" fmla="*/ 510 w 510"/>
                      <a:gd name="T1" fmla="*/ 43 h 57"/>
                      <a:gd name="T2" fmla="*/ 255 w 510"/>
                      <a:gd name="T3" fmla="*/ 0 h 57"/>
                      <a:gd name="T4" fmla="*/ 0 w 510"/>
                      <a:gd name="T5" fmla="*/ 43 h 57"/>
                      <a:gd name="T6" fmla="*/ 13 w 510"/>
                      <a:gd name="T7" fmla="*/ 57 h 57"/>
                      <a:gd name="T8" fmla="*/ 255 w 510"/>
                      <a:gd name="T9" fmla="*/ 26 h 57"/>
                      <a:gd name="T10" fmla="*/ 497 w 510"/>
                      <a:gd name="T11" fmla="*/ 57 h 57"/>
                      <a:gd name="T12" fmla="*/ 510 w 510"/>
                      <a:gd name="T13" fmla="*/ 4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0" h="57">
                        <a:moveTo>
                          <a:pt x="510" y="43"/>
                        </a:moveTo>
                        <a:cubicBezTo>
                          <a:pt x="510" y="20"/>
                          <a:pt x="396" y="0"/>
                          <a:pt x="255" y="0"/>
                        </a:cubicBezTo>
                        <a:cubicBezTo>
                          <a:pt x="114" y="0"/>
                          <a:pt x="0" y="20"/>
                          <a:pt x="0" y="43"/>
                        </a:cubicBezTo>
                        <a:cubicBezTo>
                          <a:pt x="0" y="48"/>
                          <a:pt x="4" y="52"/>
                          <a:pt x="13" y="57"/>
                        </a:cubicBezTo>
                        <a:cubicBezTo>
                          <a:pt x="32" y="39"/>
                          <a:pt x="133" y="26"/>
                          <a:pt x="255" y="26"/>
                        </a:cubicBezTo>
                        <a:cubicBezTo>
                          <a:pt x="377" y="26"/>
                          <a:pt x="478" y="39"/>
                          <a:pt x="497" y="57"/>
                        </a:cubicBezTo>
                        <a:cubicBezTo>
                          <a:pt x="506" y="52"/>
                          <a:pt x="510" y="48"/>
                          <a:pt x="510" y="43"/>
                        </a:cubicBezTo>
                        <a:close/>
                      </a:path>
                    </a:pathLst>
                  </a:cu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7" name="îṣḷiďè">
                    <a:extLst>
                      <a:ext uri="{FF2B5EF4-FFF2-40B4-BE49-F238E27FC236}">
                        <a16:creationId xmlns:a16="http://schemas.microsoft.com/office/drawing/2014/main" id="{454DCAA6-2132-4986-91FD-FC83FC17CA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157758" y="5529462"/>
                    <a:ext cx="1001283" cy="124012"/>
                  </a:xfrm>
                  <a:custGeom>
                    <a:avLst/>
                    <a:gdLst>
                      <a:gd name="T0" fmla="*/ 0 w 484"/>
                      <a:gd name="T1" fmla="*/ 31 h 60"/>
                      <a:gd name="T2" fmla="*/ 242 w 484"/>
                      <a:gd name="T3" fmla="*/ 60 h 60"/>
                      <a:gd name="T4" fmla="*/ 484 w 484"/>
                      <a:gd name="T5" fmla="*/ 31 h 60"/>
                      <a:gd name="T6" fmla="*/ 242 w 484"/>
                      <a:gd name="T7" fmla="*/ 0 h 60"/>
                      <a:gd name="T8" fmla="*/ 0 w 484"/>
                      <a:gd name="T9" fmla="*/ 3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4" h="60">
                        <a:moveTo>
                          <a:pt x="0" y="31"/>
                        </a:moveTo>
                        <a:cubicBezTo>
                          <a:pt x="33" y="48"/>
                          <a:pt x="129" y="60"/>
                          <a:pt x="242" y="60"/>
                        </a:cubicBezTo>
                        <a:cubicBezTo>
                          <a:pt x="355" y="60"/>
                          <a:pt x="451" y="48"/>
                          <a:pt x="484" y="31"/>
                        </a:cubicBezTo>
                        <a:cubicBezTo>
                          <a:pt x="465" y="13"/>
                          <a:pt x="364" y="0"/>
                          <a:pt x="242" y="0"/>
                        </a:cubicBezTo>
                        <a:cubicBezTo>
                          <a:pt x="120" y="0"/>
                          <a:pt x="19" y="13"/>
                          <a:pt x="0" y="31"/>
                        </a:cubicBezTo>
                        <a:close/>
                      </a:path>
                    </a:pathLst>
                  </a:custGeom>
                  <a:solidFill>
                    <a:srgbClr val="4F3E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8" name="iṣḻiḋe">
                    <a:extLst>
                      <a:ext uri="{FF2B5EF4-FFF2-40B4-BE49-F238E27FC236}">
                        <a16:creationId xmlns:a16="http://schemas.microsoft.com/office/drawing/2014/main" id="{3822A6E9-97F1-4291-8F47-6E05D153E0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130200" y="4892560"/>
                    <a:ext cx="1054869" cy="739480"/>
                  </a:xfrm>
                  <a:custGeom>
                    <a:avLst/>
                    <a:gdLst>
                      <a:gd name="T0" fmla="*/ 421 w 510"/>
                      <a:gd name="T1" fmla="*/ 334 h 358"/>
                      <a:gd name="T2" fmla="*/ 255 w 510"/>
                      <a:gd name="T3" fmla="*/ 358 h 358"/>
                      <a:gd name="T4" fmla="*/ 89 w 510"/>
                      <a:gd name="T5" fmla="*/ 334 h 358"/>
                      <a:gd name="T6" fmla="*/ 0 w 510"/>
                      <a:gd name="T7" fmla="*/ 0 h 358"/>
                      <a:gd name="T8" fmla="*/ 510 w 510"/>
                      <a:gd name="T9" fmla="*/ 0 h 358"/>
                      <a:gd name="T10" fmla="*/ 421 w 510"/>
                      <a:gd name="T11" fmla="*/ 334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10" h="358">
                        <a:moveTo>
                          <a:pt x="421" y="334"/>
                        </a:moveTo>
                        <a:cubicBezTo>
                          <a:pt x="421" y="334"/>
                          <a:pt x="367" y="358"/>
                          <a:pt x="255" y="358"/>
                        </a:cubicBezTo>
                        <a:cubicBezTo>
                          <a:pt x="143" y="358"/>
                          <a:pt x="89" y="334"/>
                          <a:pt x="89" y="33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510" y="0"/>
                          <a:pt x="510" y="0"/>
                          <a:pt x="510" y="0"/>
                        </a:cubicBezTo>
                        <a:lnTo>
                          <a:pt x="421" y="334"/>
                        </a:lnTo>
                        <a:close/>
                      </a:path>
                    </a:pathLst>
                  </a:custGeom>
                  <a:solidFill>
                    <a:srgbClr val="6350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699" name="îś1iďè">
                    <a:extLst>
                      <a:ext uri="{FF2B5EF4-FFF2-40B4-BE49-F238E27FC236}">
                        <a16:creationId xmlns:a16="http://schemas.microsoft.com/office/drawing/2014/main" id="{38D81474-D0D6-4A7B-9166-EA48C47CFA7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130200" y="4848161"/>
                    <a:ext cx="1054869" cy="88799"/>
                  </a:xfrm>
                  <a:prstGeom prst="ellipse">
                    <a:avLst/>
                  </a:pr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0" name="íṩliḋé">
                    <a:extLst>
                      <a:ext uri="{FF2B5EF4-FFF2-40B4-BE49-F238E27FC236}">
                        <a16:creationId xmlns:a16="http://schemas.microsoft.com/office/drawing/2014/main" id="{0385CE65-8F0A-4716-B111-41370A04514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854370" y="1798381"/>
                    <a:ext cx="829810" cy="1472836"/>
                  </a:xfrm>
                  <a:custGeom>
                    <a:avLst/>
                    <a:gdLst>
                      <a:gd name="T0" fmla="*/ 399 w 401"/>
                      <a:gd name="T1" fmla="*/ 0 h 713"/>
                      <a:gd name="T2" fmla="*/ 350 w 401"/>
                      <a:gd name="T3" fmla="*/ 284 h 713"/>
                      <a:gd name="T4" fmla="*/ 286 w 401"/>
                      <a:gd name="T5" fmla="*/ 252 h 713"/>
                      <a:gd name="T6" fmla="*/ 335 w 401"/>
                      <a:gd name="T7" fmla="*/ 319 h 713"/>
                      <a:gd name="T8" fmla="*/ 182 w 401"/>
                      <a:gd name="T9" fmla="*/ 553 h 713"/>
                      <a:gd name="T10" fmla="*/ 163 w 401"/>
                      <a:gd name="T11" fmla="*/ 475 h 713"/>
                      <a:gd name="T12" fmla="*/ 163 w 401"/>
                      <a:gd name="T13" fmla="*/ 575 h 713"/>
                      <a:gd name="T14" fmla="*/ 0 w 401"/>
                      <a:gd name="T15" fmla="*/ 713 h 713"/>
                      <a:gd name="T16" fmla="*/ 399 w 401"/>
                      <a:gd name="T17" fmla="*/ 0 h 7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3">
                        <a:moveTo>
                          <a:pt x="399" y="0"/>
                        </a:moveTo>
                        <a:cubicBezTo>
                          <a:pt x="401" y="106"/>
                          <a:pt x="382" y="201"/>
                          <a:pt x="350" y="284"/>
                        </a:cubicBezTo>
                        <a:cubicBezTo>
                          <a:pt x="286" y="252"/>
                          <a:pt x="286" y="252"/>
                          <a:pt x="286" y="252"/>
                        </a:cubicBezTo>
                        <a:cubicBezTo>
                          <a:pt x="335" y="319"/>
                          <a:pt x="335" y="319"/>
                          <a:pt x="335" y="319"/>
                        </a:cubicBezTo>
                        <a:cubicBezTo>
                          <a:pt x="294" y="413"/>
                          <a:pt x="237" y="492"/>
                          <a:pt x="182" y="553"/>
                        </a:cubicBezTo>
                        <a:cubicBezTo>
                          <a:pt x="163" y="475"/>
                          <a:pt x="163" y="475"/>
                          <a:pt x="163" y="475"/>
                        </a:cubicBezTo>
                        <a:cubicBezTo>
                          <a:pt x="163" y="575"/>
                          <a:pt x="163" y="575"/>
                          <a:pt x="163" y="575"/>
                        </a:cubicBezTo>
                        <a:cubicBezTo>
                          <a:pt x="77" y="666"/>
                          <a:pt x="0" y="713"/>
                          <a:pt x="0" y="713"/>
                        </a:cubicBezTo>
                        <a:cubicBezTo>
                          <a:pt x="79" y="223"/>
                          <a:pt x="399" y="0"/>
                          <a:pt x="399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1" name="ïṧľide">
                    <a:extLst>
                      <a:ext uri="{FF2B5EF4-FFF2-40B4-BE49-F238E27FC236}">
                        <a16:creationId xmlns:a16="http://schemas.microsoft.com/office/drawing/2014/main" id="{748D8008-F8C1-427D-A9D7-DE70A6D0B51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624718" y="3056874"/>
                    <a:ext cx="321513" cy="2584352"/>
                  </a:xfrm>
                  <a:custGeom>
                    <a:avLst/>
                    <a:gdLst>
                      <a:gd name="T0" fmla="*/ 143 w 155"/>
                      <a:gd name="T1" fmla="*/ 0 h 1251"/>
                      <a:gd name="T2" fmla="*/ 0 w 155"/>
                      <a:gd name="T3" fmla="*/ 885 h 1251"/>
                      <a:gd name="T4" fmla="*/ 24 w 155"/>
                      <a:gd name="T5" fmla="*/ 1251 h 1251"/>
                      <a:gd name="T6" fmla="*/ 37 w 155"/>
                      <a:gd name="T7" fmla="*/ 1249 h 1251"/>
                      <a:gd name="T8" fmla="*/ 13 w 155"/>
                      <a:gd name="T9" fmla="*/ 885 h 1251"/>
                      <a:gd name="T10" fmla="*/ 84 w 155"/>
                      <a:gd name="T11" fmla="*/ 249 h 1251"/>
                      <a:gd name="T12" fmla="*/ 133 w 155"/>
                      <a:gd name="T13" fmla="*/ 69 h 1251"/>
                      <a:gd name="T14" fmla="*/ 149 w 155"/>
                      <a:gd name="T15" fmla="*/ 21 h 1251"/>
                      <a:gd name="T16" fmla="*/ 154 w 155"/>
                      <a:gd name="T17" fmla="*/ 9 h 1251"/>
                      <a:gd name="T18" fmla="*/ 155 w 155"/>
                      <a:gd name="T19" fmla="*/ 6 h 1251"/>
                      <a:gd name="T20" fmla="*/ 155 w 155"/>
                      <a:gd name="T21" fmla="*/ 5 h 1251"/>
                      <a:gd name="T22" fmla="*/ 143 w 155"/>
                      <a:gd name="T23" fmla="*/ 0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5" h="1251">
                        <a:moveTo>
                          <a:pt x="143" y="0"/>
                        </a:moveTo>
                        <a:cubicBezTo>
                          <a:pt x="143" y="0"/>
                          <a:pt x="0" y="361"/>
                          <a:pt x="0" y="885"/>
                        </a:cubicBezTo>
                        <a:cubicBezTo>
                          <a:pt x="0" y="1000"/>
                          <a:pt x="7" y="1122"/>
                          <a:pt x="24" y="1251"/>
                        </a:cubicBezTo>
                        <a:cubicBezTo>
                          <a:pt x="37" y="1249"/>
                          <a:pt x="37" y="1249"/>
                          <a:pt x="37" y="1249"/>
                        </a:cubicBezTo>
                        <a:cubicBezTo>
                          <a:pt x="20" y="1121"/>
                          <a:pt x="13" y="999"/>
                          <a:pt x="13" y="885"/>
                        </a:cubicBezTo>
                        <a:cubicBezTo>
                          <a:pt x="13" y="624"/>
                          <a:pt x="49" y="404"/>
                          <a:pt x="84" y="249"/>
                        </a:cubicBezTo>
                        <a:cubicBezTo>
                          <a:pt x="102" y="172"/>
                          <a:pt x="120" y="110"/>
                          <a:pt x="133" y="69"/>
                        </a:cubicBezTo>
                        <a:cubicBezTo>
                          <a:pt x="140" y="48"/>
                          <a:pt x="145" y="32"/>
                          <a:pt x="149" y="21"/>
                        </a:cubicBezTo>
                        <a:cubicBezTo>
                          <a:pt x="151" y="16"/>
                          <a:pt x="153" y="11"/>
                          <a:pt x="154" y="9"/>
                        </a:cubicBezTo>
                        <a:cubicBezTo>
                          <a:pt x="154" y="7"/>
                          <a:pt x="155" y="6"/>
                          <a:pt x="155" y="6"/>
                        </a:cubicBezTo>
                        <a:cubicBezTo>
                          <a:pt x="155" y="5"/>
                          <a:pt x="155" y="5"/>
                          <a:pt x="155" y="5"/>
                        </a:cubicBezTo>
                        <a:cubicBezTo>
                          <a:pt x="143" y="0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2" name="iṡlíḓé">
                    <a:extLst>
                      <a:ext uri="{FF2B5EF4-FFF2-40B4-BE49-F238E27FC236}">
                        <a16:creationId xmlns:a16="http://schemas.microsoft.com/office/drawing/2014/main" id="{8E60673A-44E3-4F21-B8D4-A41346D752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906672" y="2499585"/>
                    <a:ext cx="762445" cy="2699178"/>
                  </a:xfrm>
                  <a:custGeom>
                    <a:avLst/>
                    <a:gdLst>
                      <a:gd name="T0" fmla="*/ 364 w 368"/>
                      <a:gd name="T1" fmla="*/ 1306 h 1306"/>
                      <a:gd name="T2" fmla="*/ 368 w 368"/>
                      <a:gd name="T3" fmla="*/ 1170 h 1306"/>
                      <a:gd name="T4" fmla="*/ 309 w 368"/>
                      <a:gd name="T5" fmla="*/ 593 h 1306"/>
                      <a:gd name="T6" fmla="*/ 201 w 368"/>
                      <a:gd name="T7" fmla="*/ 268 h 1306"/>
                      <a:gd name="T8" fmla="*/ 9 w 368"/>
                      <a:gd name="T9" fmla="*/ 0 h 1306"/>
                      <a:gd name="T10" fmla="*/ 0 w 368"/>
                      <a:gd name="T11" fmla="*/ 10 h 1306"/>
                      <a:gd name="T12" fmla="*/ 189 w 368"/>
                      <a:gd name="T13" fmla="*/ 274 h 1306"/>
                      <a:gd name="T14" fmla="*/ 326 w 368"/>
                      <a:gd name="T15" fmla="*/ 760 h 1306"/>
                      <a:gd name="T16" fmla="*/ 354 w 368"/>
                      <a:gd name="T17" fmla="*/ 1170 h 1306"/>
                      <a:gd name="T18" fmla="*/ 352 w 368"/>
                      <a:gd name="T19" fmla="*/ 1269 h 1306"/>
                      <a:gd name="T20" fmla="*/ 351 w 368"/>
                      <a:gd name="T21" fmla="*/ 1296 h 1306"/>
                      <a:gd name="T22" fmla="*/ 351 w 368"/>
                      <a:gd name="T23" fmla="*/ 1303 h 1306"/>
                      <a:gd name="T24" fmla="*/ 351 w 368"/>
                      <a:gd name="T25" fmla="*/ 1305 h 1306"/>
                      <a:gd name="T26" fmla="*/ 364 w 368"/>
                      <a:gd name="T27" fmla="*/ 1306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68" h="1306">
                        <a:moveTo>
                          <a:pt x="364" y="1306"/>
                        </a:moveTo>
                        <a:cubicBezTo>
                          <a:pt x="364" y="1306"/>
                          <a:pt x="368" y="1254"/>
                          <a:pt x="368" y="1170"/>
                        </a:cubicBezTo>
                        <a:cubicBezTo>
                          <a:pt x="368" y="1035"/>
                          <a:pt x="358" y="815"/>
                          <a:pt x="309" y="593"/>
                        </a:cubicBezTo>
                        <a:cubicBezTo>
                          <a:pt x="284" y="482"/>
                          <a:pt x="249" y="371"/>
                          <a:pt x="201" y="268"/>
                        </a:cubicBezTo>
                        <a:cubicBezTo>
                          <a:pt x="152" y="166"/>
                          <a:pt x="90" y="73"/>
                          <a:pt x="9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79" y="81"/>
                          <a:pt x="141" y="173"/>
                          <a:pt x="189" y="274"/>
                        </a:cubicBezTo>
                        <a:cubicBezTo>
                          <a:pt x="261" y="426"/>
                          <a:pt x="302" y="599"/>
                          <a:pt x="326" y="760"/>
                        </a:cubicBezTo>
                        <a:cubicBezTo>
                          <a:pt x="349" y="921"/>
                          <a:pt x="354" y="1069"/>
                          <a:pt x="354" y="1170"/>
                        </a:cubicBezTo>
                        <a:cubicBezTo>
                          <a:pt x="354" y="1212"/>
                          <a:pt x="353" y="1246"/>
                          <a:pt x="352" y="1269"/>
                        </a:cubicBezTo>
                        <a:cubicBezTo>
                          <a:pt x="352" y="1281"/>
                          <a:pt x="351" y="1290"/>
                          <a:pt x="351" y="1296"/>
                        </a:cubicBezTo>
                        <a:cubicBezTo>
                          <a:pt x="351" y="1299"/>
                          <a:pt x="351" y="1301"/>
                          <a:pt x="351" y="1303"/>
                        </a:cubicBezTo>
                        <a:cubicBezTo>
                          <a:pt x="351" y="1304"/>
                          <a:pt x="351" y="1305"/>
                          <a:pt x="351" y="1305"/>
                        </a:cubicBezTo>
                        <a:cubicBezTo>
                          <a:pt x="364" y="1306"/>
                          <a:pt x="364" y="1306"/>
                          <a:pt x="364" y="1306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3" name="íS1íďé">
                    <a:extLst>
                      <a:ext uri="{FF2B5EF4-FFF2-40B4-BE49-F238E27FC236}">
                        <a16:creationId xmlns:a16="http://schemas.microsoft.com/office/drawing/2014/main" id="{922C42E6-3542-4778-83C4-9E094734308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08372" y="1884117"/>
                    <a:ext cx="1760667" cy="1305955"/>
                  </a:xfrm>
                  <a:custGeom>
                    <a:avLst/>
                    <a:gdLst>
                      <a:gd name="T0" fmla="*/ 0 w 851"/>
                      <a:gd name="T1" fmla="*/ 162 h 632"/>
                      <a:gd name="T2" fmla="*/ 851 w 851"/>
                      <a:gd name="T3" fmla="*/ 632 h 632"/>
                      <a:gd name="T4" fmla="*/ 0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0" y="162"/>
                        </a:moveTo>
                        <a:cubicBezTo>
                          <a:pt x="0" y="162"/>
                          <a:pt x="751" y="0"/>
                          <a:pt x="851" y="632"/>
                        </a:cubicBezTo>
                        <a:cubicBezTo>
                          <a:pt x="851" y="632"/>
                          <a:pt x="468" y="220"/>
                          <a:pt x="0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4" name="ïṣ1îde">
                    <a:extLst>
                      <a:ext uri="{FF2B5EF4-FFF2-40B4-BE49-F238E27FC236}">
                        <a16:creationId xmlns:a16="http://schemas.microsoft.com/office/drawing/2014/main" id="{AEE0AC76-3903-458E-997A-05738202EC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08372" y="2101521"/>
                    <a:ext cx="1760667" cy="1088551"/>
                  </a:xfrm>
                  <a:custGeom>
                    <a:avLst/>
                    <a:gdLst>
                      <a:gd name="T0" fmla="*/ 558 w 851"/>
                      <a:gd name="T1" fmla="*/ 308 h 527"/>
                      <a:gd name="T2" fmla="*/ 539 w 851"/>
                      <a:gd name="T3" fmla="*/ 389 h 527"/>
                      <a:gd name="T4" fmla="*/ 633 w 851"/>
                      <a:gd name="T5" fmla="*/ 444 h 527"/>
                      <a:gd name="T6" fmla="*/ 648 w 851"/>
                      <a:gd name="T7" fmla="*/ 425 h 527"/>
                      <a:gd name="T8" fmla="*/ 648 w 851"/>
                      <a:gd name="T9" fmla="*/ 453 h 527"/>
                      <a:gd name="T10" fmla="*/ 851 w 851"/>
                      <a:gd name="T11" fmla="*/ 527 h 527"/>
                      <a:gd name="T12" fmla="*/ 0 w 851"/>
                      <a:gd name="T13" fmla="*/ 57 h 527"/>
                      <a:gd name="T14" fmla="*/ 209 w 851"/>
                      <a:gd name="T15" fmla="*/ 218 h 527"/>
                      <a:gd name="T16" fmla="*/ 254 w 851"/>
                      <a:gd name="T17" fmla="*/ 181 h 527"/>
                      <a:gd name="T18" fmla="*/ 224 w 851"/>
                      <a:gd name="T19" fmla="*/ 222 h 527"/>
                      <a:gd name="T20" fmla="*/ 234 w 851"/>
                      <a:gd name="T21" fmla="*/ 224 h 527"/>
                      <a:gd name="T22" fmla="*/ 515 w 851"/>
                      <a:gd name="T23" fmla="*/ 374 h 527"/>
                      <a:gd name="T24" fmla="*/ 558 w 851"/>
                      <a:gd name="T25" fmla="*/ 308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558" y="308"/>
                        </a:moveTo>
                        <a:cubicBezTo>
                          <a:pt x="539" y="389"/>
                          <a:pt x="539" y="389"/>
                          <a:pt x="539" y="389"/>
                        </a:cubicBezTo>
                        <a:cubicBezTo>
                          <a:pt x="569" y="408"/>
                          <a:pt x="601" y="427"/>
                          <a:pt x="633" y="444"/>
                        </a:cubicBezTo>
                        <a:cubicBezTo>
                          <a:pt x="648" y="425"/>
                          <a:pt x="648" y="425"/>
                          <a:pt x="648" y="425"/>
                        </a:cubicBezTo>
                        <a:cubicBezTo>
                          <a:pt x="648" y="453"/>
                          <a:pt x="648" y="453"/>
                          <a:pt x="648" y="453"/>
                        </a:cubicBezTo>
                        <a:cubicBezTo>
                          <a:pt x="712" y="486"/>
                          <a:pt x="779" y="513"/>
                          <a:pt x="851" y="527"/>
                        </a:cubicBezTo>
                        <a:cubicBezTo>
                          <a:pt x="851" y="527"/>
                          <a:pt x="746" y="0"/>
                          <a:pt x="0" y="57"/>
                        </a:cubicBezTo>
                        <a:cubicBezTo>
                          <a:pt x="0" y="57"/>
                          <a:pt x="67" y="178"/>
                          <a:pt x="209" y="218"/>
                        </a:cubicBezTo>
                        <a:cubicBezTo>
                          <a:pt x="254" y="181"/>
                          <a:pt x="254" y="181"/>
                          <a:pt x="254" y="181"/>
                        </a:cubicBezTo>
                        <a:cubicBezTo>
                          <a:pt x="224" y="222"/>
                          <a:pt x="224" y="222"/>
                          <a:pt x="224" y="222"/>
                        </a:cubicBezTo>
                        <a:cubicBezTo>
                          <a:pt x="227" y="222"/>
                          <a:pt x="230" y="223"/>
                          <a:pt x="234" y="224"/>
                        </a:cubicBezTo>
                        <a:cubicBezTo>
                          <a:pt x="315" y="240"/>
                          <a:pt x="409" y="306"/>
                          <a:pt x="515" y="374"/>
                        </a:cubicBezTo>
                        <a:lnTo>
                          <a:pt x="558" y="308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5" name="ïṥľíḋé">
                    <a:extLst>
                      <a:ext uri="{FF2B5EF4-FFF2-40B4-BE49-F238E27FC236}">
                        <a16:creationId xmlns:a16="http://schemas.microsoft.com/office/drawing/2014/main" id="{4FE29299-9C76-4F6F-B5F2-FDF94AA2AAE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601753" y="2856311"/>
                    <a:ext cx="759383" cy="2697647"/>
                  </a:xfrm>
                  <a:custGeom>
                    <a:avLst/>
                    <a:gdLst>
                      <a:gd name="T0" fmla="*/ 17 w 367"/>
                      <a:gd name="T1" fmla="*/ 1305 h 1306"/>
                      <a:gd name="T2" fmla="*/ 16 w 367"/>
                      <a:gd name="T3" fmla="*/ 1303 h 1306"/>
                      <a:gd name="T4" fmla="*/ 13 w 367"/>
                      <a:gd name="T5" fmla="*/ 1170 h 1306"/>
                      <a:gd name="T6" fmla="*/ 71 w 367"/>
                      <a:gd name="T7" fmla="*/ 596 h 1306"/>
                      <a:gd name="T8" fmla="*/ 179 w 367"/>
                      <a:gd name="T9" fmla="*/ 274 h 1306"/>
                      <a:gd name="T10" fmla="*/ 367 w 367"/>
                      <a:gd name="T11" fmla="*/ 10 h 1306"/>
                      <a:gd name="T12" fmla="*/ 358 w 367"/>
                      <a:gd name="T13" fmla="*/ 0 h 1306"/>
                      <a:gd name="T14" fmla="*/ 166 w 367"/>
                      <a:gd name="T15" fmla="*/ 268 h 1306"/>
                      <a:gd name="T16" fmla="*/ 28 w 367"/>
                      <a:gd name="T17" fmla="*/ 758 h 1306"/>
                      <a:gd name="T18" fmla="*/ 0 w 367"/>
                      <a:gd name="T19" fmla="*/ 1170 h 1306"/>
                      <a:gd name="T20" fmla="*/ 3 w 367"/>
                      <a:gd name="T21" fmla="*/ 1306 h 1306"/>
                      <a:gd name="T22" fmla="*/ 17 w 367"/>
                      <a:gd name="T23" fmla="*/ 1305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67" h="1306">
                        <a:moveTo>
                          <a:pt x="17" y="1305"/>
                        </a:moveTo>
                        <a:cubicBezTo>
                          <a:pt x="17" y="1305"/>
                          <a:pt x="17" y="1304"/>
                          <a:pt x="16" y="1303"/>
                        </a:cubicBezTo>
                        <a:cubicBezTo>
                          <a:pt x="16" y="1292"/>
                          <a:pt x="13" y="1243"/>
                          <a:pt x="13" y="1170"/>
                        </a:cubicBezTo>
                        <a:cubicBezTo>
                          <a:pt x="13" y="1035"/>
                          <a:pt x="22" y="817"/>
                          <a:pt x="71" y="596"/>
                        </a:cubicBezTo>
                        <a:cubicBezTo>
                          <a:pt x="96" y="486"/>
                          <a:pt x="130" y="375"/>
                          <a:pt x="179" y="274"/>
                        </a:cubicBezTo>
                        <a:cubicBezTo>
                          <a:pt x="227" y="173"/>
                          <a:pt x="288" y="81"/>
                          <a:pt x="367" y="10"/>
                        </a:cubicBezTo>
                        <a:cubicBezTo>
                          <a:pt x="358" y="0"/>
                          <a:pt x="358" y="0"/>
                          <a:pt x="358" y="0"/>
                        </a:cubicBezTo>
                        <a:cubicBezTo>
                          <a:pt x="277" y="73"/>
                          <a:pt x="215" y="166"/>
                          <a:pt x="166" y="268"/>
                        </a:cubicBezTo>
                        <a:cubicBezTo>
                          <a:pt x="93" y="422"/>
                          <a:pt x="52" y="596"/>
                          <a:pt x="28" y="758"/>
                        </a:cubicBezTo>
                        <a:cubicBezTo>
                          <a:pt x="5" y="920"/>
                          <a:pt x="0" y="1068"/>
                          <a:pt x="0" y="1170"/>
                        </a:cubicBezTo>
                        <a:cubicBezTo>
                          <a:pt x="0" y="1254"/>
                          <a:pt x="3" y="1306"/>
                          <a:pt x="3" y="1306"/>
                        </a:cubicBezTo>
                        <a:cubicBezTo>
                          <a:pt x="17" y="1305"/>
                          <a:pt x="17" y="1305"/>
                          <a:pt x="17" y="130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6" name="iṣľiḋe">
                    <a:extLst>
                      <a:ext uri="{FF2B5EF4-FFF2-40B4-BE49-F238E27FC236}">
                        <a16:creationId xmlns:a16="http://schemas.microsoft.com/office/drawing/2014/main" id="{B226973E-EF58-4FDA-AAB8-9A715307FB0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901831" y="2239313"/>
                    <a:ext cx="1760667" cy="1305955"/>
                  </a:xfrm>
                  <a:custGeom>
                    <a:avLst/>
                    <a:gdLst>
                      <a:gd name="T0" fmla="*/ 851 w 851"/>
                      <a:gd name="T1" fmla="*/ 162 h 632"/>
                      <a:gd name="T2" fmla="*/ 0 w 851"/>
                      <a:gd name="T3" fmla="*/ 632 h 632"/>
                      <a:gd name="T4" fmla="*/ 851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851" y="162"/>
                        </a:moveTo>
                        <a:cubicBezTo>
                          <a:pt x="851" y="162"/>
                          <a:pt x="99" y="0"/>
                          <a:pt x="0" y="632"/>
                        </a:cubicBezTo>
                        <a:cubicBezTo>
                          <a:pt x="0" y="632"/>
                          <a:pt x="382" y="219"/>
                          <a:pt x="851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7" name="ïsļîďê">
                    <a:extLst>
                      <a:ext uri="{FF2B5EF4-FFF2-40B4-BE49-F238E27FC236}">
                        <a16:creationId xmlns:a16="http://schemas.microsoft.com/office/drawing/2014/main" id="{F9F86753-E4CB-431D-BAC4-748875BF12D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901831" y="2456717"/>
                    <a:ext cx="1760667" cy="1088551"/>
                  </a:xfrm>
                  <a:custGeom>
                    <a:avLst/>
                    <a:gdLst>
                      <a:gd name="T0" fmla="*/ 292 w 851"/>
                      <a:gd name="T1" fmla="*/ 307 h 527"/>
                      <a:gd name="T2" fmla="*/ 311 w 851"/>
                      <a:gd name="T3" fmla="*/ 389 h 527"/>
                      <a:gd name="T4" fmla="*/ 218 w 851"/>
                      <a:gd name="T5" fmla="*/ 444 h 527"/>
                      <a:gd name="T6" fmla="*/ 202 w 851"/>
                      <a:gd name="T7" fmla="*/ 425 h 527"/>
                      <a:gd name="T8" fmla="*/ 202 w 851"/>
                      <a:gd name="T9" fmla="*/ 452 h 527"/>
                      <a:gd name="T10" fmla="*/ 0 w 851"/>
                      <a:gd name="T11" fmla="*/ 527 h 527"/>
                      <a:gd name="T12" fmla="*/ 851 w 851"/>
                      <a:gd name="T13" fmla="*/ 57 h 527"/>
                      <a:gd name="T14" fmla="*/ 641 w 851"/>
                      <a:gd name="T15" fmla="*/ 218 h 527"/>
                      <a:gd name="T16" fmla="*/ 596 w 851"/>
                      <a:gd name="T17" fmla="*/ 181 h 527"/>
                      <a:gd name="T18" fmla="*/ 626 w 851"/>
                      <a:gd name="T19" fmla="*/ 221 h 527"/>
                      <a:gd name="T20" fmla="*/ 616 w 851"/>
                      <a:gd name="T21" fmla="*/ 224 h 527"/>
                      <a:gd name="T22" fmla="*/ 336 w 851"/>
                      <a:gd name="T23" fmla="*/ 374 h 527"/>
                      <a:gd name="T24" fmla="*/ 292 w 851"/>
                      <a:gd name="T25" fmla="*/ 307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292" y="307"/>
                        </a:moveTo>
                        <a:cubicBezTo>
                          <a:pt x="311" y="389"/>
                          <a:pt x="311" y="389"/>
                          <a:pt x="311" y="389"/>
                        </a:cubicBezTo>
                        <a:cubicBezTo>
                          <a:pt x="281" y="408"/>
                          <a:pt x="250" y="427"/>
                          <a:pt x="218" y="444"/>
                        </a:cubicBezTo>
                        <a:cubicBezTo>
                          <a:pt x="202" y="425"/>
                          <a:pt x="202" y="425"/>
                          <a:pt x="202" y="425"/>
                        </a:cubicBezTo>
                        <a:cubicBezTo>
                          <a:pt x="202" y="452"/>
                          <a:pt x="202" y="452"/>
                          <a:pt x="202" y="452"/>
                        </a:cubicBezTo>
                        <a:cubicBezTo>
                          <a:pt x="138" y="486"/>
                          <a:pt x="71" y="513"/>
                          <a:pt x="0" y="527"/>
                        </a:cubicBezTo>
                        <a:cubicBezTo>
                          <a:pt x="0" y="527"/>
                          <a:pt x="104" y="0"/>
                          <a:pt x="851" y="57"/>
                        </a:cubicBezTo>
                        <a:cubicBezTo>
                          <a:pt x="851" y="57"/>
                          <a:pt x="783" y="178"/>
                          <a:pt x="641" y="218"/>
                        </a:cubicBezTo>
                        <a:cubicBezTo>
                          <a:pt x="596" y="181"/>
                          <a:pt x="596" y="181"/>
                          <a:pt x="596" y="181"/>
                        </a:cubicBezTo>
                        <a:cubicBezTo>
                          <a:pt x="626" y="221"/>
                          <a:pt x="626" y="221"/>
                          <a:pt x="626" y="221"/>
                        </a:cubicBezTo>
                        <a:cubicBezTo>
                          <a:pt x="623" y="222"/>
                          <a:pt x="620" y="223"/>
                          <a:pt x="616" y="224"/>
                        </a:cubicBezTo>
                        <a:cubicBezTo>
                          <a:pt x="535" y="240"/>
                          <a:pt x="442" y="306"/>
                          <a:pt x="336" y="374"/>
                        </a:cubicBezTo>
                        <a:lnTo>
                          <a:pt x="292" y="307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8" name="ïśļîḓê">
                    <a:extLst>
                      <a:ext uri="{FF2B5EF4-FFF2-40B4-BE49-F238E27FC236}">
                        <a16:creationId xmlns:a16="http://schemas.microsoft.com/office/drawing/2014/main" id="{F9EC82CE-E0BB-4E86-9D2F-9ABFD531D33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640028" y="2513364"/>
                    <a:ext cx="82675" cy="2543015"/>
                  </a:xfrm>
                  <a:custGeom>
                    <a:avLst/>
                    <a:gdLst>
                      <a:gd name="T0" fmla="*/ 27 w 40"/>
                      <a:gd name="T1" fmla="*/ 0 h 1231"/>
                      <a:gd name="T2" fmla="*/ 0 w 40"/>
                      <a:gd name="T3" fmla="*/ 827 h 1231"/>
                      <a:gd name="T4" fmla="*/ 19 w 40"/>
                      <a:gd name="T5" fmla="*/ 1231 h 1231"/>
                      <a:gd name="T6" fmla="*/ 32 w 40"/>
                      <a:gd name="T7" fmla="*/ 1229 h 1231"/>
                      <a:gd name="T8" fmla="*/ 14 w 40"/>
                      <a:gd name="T9" fmla="*/ 827 h 1231"/>
                      <a:gd name="T10" fmla="*/ 27 w 40"/>
                      <a:gd name="T11" fmla="*/ 273 h 1231"/>
                      <a:gd name="T12" fmla="*/ 36 w 40"/>
                      <a:gd name="T13" fmla="*/ 77 h 1231"/>
                      <a:gd name="T14" fmla="*/ 39 w 40"/>
                      <a:gd name="T15" fmla="*/ 21 h 1231"/>
                      <a:gd name="T16" fmla="*/ 40 w 40"/>
                      <a:gd name="T17" fmla="*/ 1 h 1231"/>
                      <a:gd name="T18" fmla="*/ 27 w 40"/>
                      <a:gd name="T19" fmla="*/ 0 h 1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0" h="1231">
                        <a:moveTo>
                          <a:pt x="27" y="0"/>
                        </a:moveTo>
                        <a:cubicBezTo>
                          <a:pt x="27" y="0"/>
                          <a:pt x="0" y="450"/>
                          <a:pt x="0" y="827"/>
                        </a:cubicBezTo>
                        <a:cubicBezTo>
                          <a:pt x="0" y="989"/>
                          <a:pt x="5" y="1137"/>
                          <a:pt x="19" y="1231"/>
                        </a:cubicBezTo>
                        <a:cubicBezTo>
                          <a:pt x="32" y="1229"/>
                          <a:pt x="32" y="1229"/>
                          <a:pt x="32" y="1229"/>
                        </a:cubicBezTo>
                        <a:cubicBezTo>
                          <a:pt x="19" y="1136"/>
                          <a:pt x="14" y="988"/>
                          <a:pt x="14" y="827"/>
                        </a:cubicBezTo>
                        <a:cubicBezTo>
                          <a:pt x="14" y="639"/>
                          <a:pt x="20" y="432"/>
                          <a:pt x="27" y="273"/>
                        </a:cubicBezTo>
                        <a:cubicBezTo>
                          <a:pt x="30" y="193"/>
                          <a:pt x="33" y="125"/>
                          <a:pt x="36" y="77"/>
                        </a:cubicBezTo>
                        <a:cubicBezTo>
                          <a:pt x="37" y="53"/>
                          <a:pt x="38" y="34"/>
                          <a:pt x="39" y="21"/>
                        </a:cubicBezTo>
                        <a:cubicBezTo>
                          <a:pt x="40" y="8"/>
                          <a:pt x="40" y="1"/>
                          <a:pt x="40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09" name="íSļîḋé">
                    <a:extLst>
                      <a:ext uri="{FF2B5EF4-FFF2-40B4-BE49-F238E27FC236}">
                        <a16:creationId xmlns:a16="http://schemas.microsoft.com/office/drawing/2014/main" id="{01986EBF-AD4E-4900-AFCD-4CDF8BF53C5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643090" y="1189037"/>
                    <a:ext cx="477676" cy="1826500"/>
                  </a:xfrm>
                  <a:custGeom>
                    <a:avLst/>
                    <a:gdLst>
                      <a:gd name="T0" fmla="*/ 107 w 231"/>
                      <a:gd name="T1" fmla="*/ 741 h 884"/>
                      <a:gd name="T2" fmla="*/ 159 w 231"/>
                      <a:gd name="T3" fmla="*/ 754 h 884"/>
                      <a:gd name="T4" fmla="*/ 187 w 231"/>
                      <a:gd name="T5" fmla="*/ 621 h 884"/>
                      <a:gd name="T6" fmla="*/ 120 w 231"/>
                      <a:gd name="T7" fmla="*/ 581 h 884"/>
                      <a:gd name="T8" fmla="*/ 189 w 231"/>
                      <a:gd name="T9" fmla="*/ 605 h 884"/>
                      <a:gd name="T10" fmla="*/ 223 w 231"/>
                      <a:gd name="T11" fmla="*/ 366 h 884"/>
                      <a:gd name="T12" fmla="*/ 231 w 231"/>
                      <a:gd name="T13" fmla="*/ 307 h 884"/>
                      <a:gd name="T14" fmla="*/ 164 w 231"/>
                      <a:gd name="T15" fmla="*/ 343 h 884"/>
                      <a:gd name="T16" fmla="*/ 230 w 231"/>
                      <a:gd name="T17" fmla="*/ 273 h 884"/>
                      <a:gd name="T18" fmla="*/ 107 w 231"/>
                      <a:gd name="T19" fmla="*/ 0 h 884"/>
                      <a:gd name="T20" fmla="*/ 10 w 231"/>
                      <a:gd name="T21" fmla="*/ 884 h 884"/>
                      <a:gd name="T22" fmla="*/ 148 w 231"/>
                      <a:gd name="T23" fmla="*/ 783 h 884"/>
                      <a:gd name="T24" fmla="*/ 107 w 231"/>
                      <a:gd name="T25" fmla="*/ 741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1" h="884">
                        <a:moveTo>
                          <a:pt x="107" y="741"/>
                        </a:moveTo>
                        <a:cubicBezTo>
                          <a:pt x="159" y="754"/>
                          <a:pt x="159" y="754"/>
                          <a:pt x="159" y="754"/>
                        </a:cubicBezTo>
                        <a:cubicBezTo>
                          <a:pt x="172" y="715"/>
                          <a:pt x="181" y="669"/>
                          <a:pt x="187" y="621"/>
                        </a:cubicBezTo>
                        <a:cubicBezTo>
                          <a:pt x="120" y="581"/>
                          <a:pt x="120" y="581"/>
                          <a:pt x="120" y="581"/>
                        </a:cubicBezTo>
                        <a:cubicBezTo>
                          <a:pt x="189" y="605"/>
                          <a:pt x="189" y="605"/>
                          <a:pt x="189" y="605"/>
                        </a:cubicBezTo>
                        <a:cubicBezTo>
                          <a:pt x="200" y="522"/>
                          <a:pt x="206" y="435"/>
                          <a:pt x="223" y="366"/>
                        </a:cubicBezTo>
                        <a:cubicBezTo>
                          <a:pt x="227" y="346"/>
                          <a:pt x="230" y="327"/>
                          <a:pt x="231" y="307"/>
                        </a:cubicBezTo>
                        <a:cubicBezTo>
                          <a:pt x="164" y="343"/>
                          <a:pt x="164" y="343"/>
                          <a:pt x="164" y="343"/>
                        </a:cubicBezTo>
                        <a:cubicBezTo>
                          <a:pt x="230" y="273"/>
                          <a:pt x="230" y="273"/>
                          <a:pt x="230" y="273"/>
                        </a:cubicBezTo>
                        <a:cubicBezTo>
                          <a:pt x="219" y="122"/>
                          <a:pt x="107" y="0"/>
                          <a:pt x="107" y="0"/>
                        </a:cubicBezTo>
                        <a:cubicBezTo>
                          <a:pt x="40" y="132"/>
                          <a:pt x="0" y="884"/>
                          <a:pt x="10" y="884"/>
                        </a:cubicBezTo>
                        <a:cubicBezTo>
                          <a:pt x="80" y="883"/>
                          <a:pt x="122" y="843"/>
                          <a:pt x="148" y="783"/>
                        </a:cubicBezTo>
                        <a:lnTo>
                          <a:pt x="107" y="741"/>
                        </a:ln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0" name="î$ḷídé">
                    <a:extLst>
                      <a:ext uri="{FF2B5EF4-FFF2-40B4-BE49-F238E27FC236}">
                        <a16:creationId xmlns:a16="http://schemas.microsoft.com/office/drawing/2014/main" id="{8A8F02C3-5A5E-4F77-B9D6-06ABD43FE2B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499175" y="1189037"/>
                    <a:ext cx="365912" cy="1826500"/>
                  </a:xfrm>
                  <a:custGeom>
                    <a:avLst/>
                    <a:gdLst>
                      <a:gd name="T0" fmla="*/ 3 w 177"/>
                      <a:gd name="T1" fmla="*/ 325 h 884"/>
                      <a:gd name="T2" fmla="*/ 65 w 177"/>
                      <a:gd name="T3" fmla="*/ 323 h 884"/>
                      <a:gd name="T4" fmla="*/ 3 w 177"/>
                      <a:gd name="T5" fmla="*/ 341 h 884"/>
                      <a:gd name="T6" fmla="*/ 4 w 177"/>
                      <a:gd name="T7" fmla="*/ 370 h 884"/>
                      <a:gd name="T8" fmla="*/ 7 w 177"/>
                      <a:gd name="T9" fmla="*/ 548 h 884"/>
                      <a:gd name="T10" fmla="*/ 55 w 177"/>
                      <a:gd name="T11" fmla="*/ 547 h 884"/>
                      <a:gd name="T12" fmla="*/ 6 w 177"/>
                      <a:gd name="T13" fmla="*/ 582 h 884"/>
                      <a:gd name="T14" fmla="*/ 80 w 177"/>
                      <a:gd name="T15" fmla="*/ 884 h 884"/>
                      <a:gd name="T16" fmla="*/ 177 w 177"/>
                      <a:gd name="T17" fmla="*/ 0 h 884"/>
                      <a:gd name="T18" fmla="*/ 3 w 177"/>
                      <a:gd name="T19" fmla="*/ 325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7" h="884">
                        <a:moveTo>
                          <a:pt x="3" y="325"/>
                        </a:moveTo>
                        <a:cubicBezTo>
                          <a:pt x="65" y="323"/>
                          <a:pt x="65" y="323"/>
                          <a:pt x="65" y="323"/>
                        </a:cubicBezTo>
                        <a:cubicBezTo>
                          <a:pt x="3" y="341"/>
                          <a:pt x="3" y="341"/>
                          <a:pt x="3" y="341"/>
                        </a:cubicBezTo>
                        <a:cubicBezTo>
                          <a:pt x="3" y="350"/>
                          <a:pt x="3" y="360"/>
                          <a:pt x="4" y="370"/>
                        </a:cubicBezTo>
                        <a:cubicBezTo>
                          <a:pt x="8" y="432"/>
                          <a:pt x="8" y="492"/>
                          <a:pt x="7" y="548"/>
                        </a:cubicBezTo>
                        <a:cubicBezTo>
                          <a:pt x="55" y="547"/>
                          <a:pt x="55" y="547"/>
                          <a:pt x="55" y="547"/>
                        </a:cubicBezTo>
                        <a:cubicBezTo>
                          <a:pt x="6" y="582"/>
                          <a:pt x="6" y="582"/>
                          <a:pt x="6" y="582"/>
                        </a:cubicBezTo>
                        <a:cubicBezTo>
                          <a:pt x="4" y="739"/>
                          <a:pt x="0" y="859"/>
                          <a:pt x="80" y="884"/>
                        </a:cubicBezTo>
                        <a:cubicBezTo>
                          <a:pt x="177" y="0"/>
                          <a:pt x="177" y="0"/>
                          <a:pt x="177" y="0"/>
                        </a:cubicBezTo>
                        <a:cubicBezTo>
                          <a:pt x="177" y="0"/>
                          <a:pt x="9" y="103"/>
                          <a:pt x="3" y="32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1" name="ïṧ1îḋe">
                    <a:extLst>
                      <a:ext uri="{FF2B5EF4-FFF2-40B4-BE49-F238E27FC236}">
                        <a16:creationId xmlns:a16="http://schemas.microsoft.com/office/drawing/2014/main" id="{FAB8B8E7-0B9C-416C-80B9-09F4583CC4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615779" y="1475337"/>
                    <a:ext cx="829810" cy="1471305"/>
                  </a:xfrm>
                  <a:custGeom>
                    <a:avLst/>
                    <a:gdLst>
                      <a:gd name="T0" fmla="*/ 3 w 401"/>
                      <a:gd name="T1" fmla="*/ 0 h 712"/>
                      <a:gd name="T2" fmla="*/ 52 w 401"/>
                      <a:gd name="T3" fmla="*/ 283 h 712"/>
                      <a:gd name="T4" fmla="*/ 115 w 401"/>
                      <a:gd name="T5" fmla="*/ 251 h 712"/>
                      <a:gd name="T6" fmla="*/ 66 w 401"/>
                      <a:gd name="T7" fmla="*/ 318 h 712"/>
                      <a:gd name="T8" fmla="*/ 219 w 401"/>
                      <a:gd name="T9" fmla="*/ 552 h 712"/>
                      <a:gd name="T10" fmla="*/ 239 w 401"/>
                      <a:gd name="T11" fmla="*/ 474 h 712"/>
                      <a:gd name="T12" fmla="*/ 239 w 401"/>
                      <a:gd name="T13" fmla="*/ 574 h 712"/>
                      <a:gd name="T14" fmla="*/ 401 w 401"/>
                      <a:gd name="T15" fmla="*/ 712 h 712"/>
                      <a:gd name="T16" fmla="*/ 3 w 401"/>
                      <a:gd name="T17" fmla="*/ 0 h 7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2">
                        <a:moveTo>
                          <a:pt x="3" y="0"/>
                        </a:moveTo>
                        <a:cubicBezTo>
                          <a:pt x="0" y="105"/>
                          <a:pt x="20" y="200"/>
                          <a:pt x="52" y="283"/>
                        </a:cubicBezTo>
                        <a:cubicBezTo>
                          <a:pt x="115" y="251"/>
                          <a:pt x="115" y="251"/>
                          <a:pt x="115" y="251"/>
                        </a:cubicBezTo>
                        <a:cubicBezTo>
                          <a:pt x="66" y="318"/>
                          <a:pt x="66" y="318"/>
                          <a:pt x="66" y="318"/>
                        </a:cubicBezTo>
                        <a:cubicBezTo>
                          <a:pt x="108" y="412"/>
                          <a:pt x="164" y="491"/>
                          <a:pt x="219" y="552"/>
                        </a:cubicBezTo>
                        <a:cubicBezTo>
                          <a:pt x="239" y="474"/>
                          <a:pt x="239" y="474"/>
                          <a:pt x="239" y="474"/>
                        </a:cubicBezTo>
                        <a:cubicBezTo>
                          <a:pt x="239" y="574"/>
                          <a:pt x="239" y="574"/>
                          <a:pt x="239" y="574"/>
                        </a:cubicBezTo>
                        <a:cubicBezTo>
                          <a:pt x="325" y="665"/>
                          <a:pt x="401" y="712"/>
                          <a:pt x="401" y="712"/>
                        </a:cubicBezTo>
                        <a:cubicBezTo>
                          <a:pt x="323" y="222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2" name="iśḷiḑê">
                    <a:extLst>
                      <a:ext uri="{FF2B5EF4-FFF2-40B4-BE49-F238E27FC236}">
                        <a16:creationId xmlns:a16="http://schemas.microsoft.com/office/drawing/2014/main" id="{3AE806BA-1DAD-4A1D-AF89-7AD3904249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353728" y="2732299"/>
                    <a:ext cx="323044" cy="2584352"/>
                  </a:xfrm>
                  <a:custGeom>
                    <a:avLst/>
                    <a:gdLst>
                      <a:gd name="T0" fmla="*/ 0 w 156"/>
                      <a:gd name="T1" fmla="*/ 5 h 1251"/>
                      <a:gd name="T2" fmla="*/ 1 w 156"/>
                      <a:gd name="T3" fmla="*/ 6 h 1251"/>
                      <a:gd name="T4" fmla="*/ 142 w 156"/>
                      <a:gd name="T5" fmla="*/ 885 h 1251"/>
                      <a:gd name="T6" fmla="*/ 119 w 156"/>
                      <a:gd name="T7" fmla="*/ 1249 h 1251"/>
                      <a:gd name="T8" fmla="*/ 132 w 156"/>
                      <a:gd name="T9" fmla="*/ 1251 h 1251"/>
                      <a:gd name="T10" fmla="*/ 156 w 156"/>
                      <a:gd name="T11" fmla="*/ 885 h 1251"/>
                      <a:gd name="T12" fmla="*/ 13 w 156"/>
                      <a:gd name="T13" fmla="*/ 0 h 1251"/>
                      <a:gd name="T14" fmla="*/ 0 w 156"/>
                      <a:gd name="T15" fmla="*/ 5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6" h="1251">
                        <a:moveTo>
                          <a:pt x="0" y="5"/>
                        </a:move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9" y="27"/>
                          <a:pt x="142" y="380"/>
                          <a:pt x="142" y="885"/>
                        </a:cubicBezTo>
                        <a:cubicBezTo>
                          <a:pt x="142" y="999"/>
                          <a:pt x="135" y="1121"/>
                          <a:pt x="119" y="1249"/>
                        </a:cubicBezTo>
                        <a:cubicBezTo>
                          <a:pt x="132" y="1251"/>
                          <a:pt x="132" y="1251"/>
                          <a:pt x="132" y="1251"/>
                        </a:cubicBezTo>
                        <a:cubicBezTo>
                          <a:pt x="149" y="1123"/>
                          <a:pt x="156" y="1000"/>
                          <a:pt x="156" y="885"/>
                        </a:cubicBezTo>
                        <a:cubicBezTo>
                          <a:pt x="156" y="361"/>
                          <a:pt x="13" y="0"/>
                          <a:pt x="13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3" name="isļiḑê">
                    <a:extLst>
                      <a:ext uri="{FF2B5EF4-FFF2-40B4-BE49-F238E27FC236}">
                        <a16:creationId xmlns:a16="http://schemas.microsoft.com/office/drawing/2014/main" id="{DBD675C4-D6EA-4766-B06E-61FF2CF04D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71076" y="5305934"/>
                    <a:ext cx="2226095" cy="785410"/>
                  </a:xfrm>
                  <a:custGeom>
                    <a:avLst/>
                    <a:gdLst>
                      <a:gd name="T0" fmla="*/ 0 w 1076"/>
                      <a:gd name="T1" fmla="*/ 41 h 380"/>
                      <a:gd name="T2" fmla="*/ 12 w 1076"/>
                      <a:gd name="T3" fmla="*/ 46 h 380"/>
                      <a:gd name="T4" fmla="*/ 19 w 1076"/>
                      <a:gd name="T5" fmla="*/ 45 h 380"/>
                      <a:gd name="T6" fmla="*/ 0 w 1076"/>
                      <a:gd name="T7" fmla="*/ 41 h 380"/>
                      <a:gd name="T8" fmla="*/ 586 w 1076"/>
                      <a:gd name="T9" fmla="*/ 0 h 380"/>
                      <a:gd name="T10" fmla="*/ 85 w 1076"/>
                      <a:gd name="T11" fmla="*/ 38 h 380"/>
                      <a:gd name="T12" fmla="*/ 88 w 1076"/>
                      <a:gd name="T13" fmla="*/ 37 h 380"/>
                      <a:gd name="T14" fmla="*/ 55 w 1076"/>
                      <a:gd name="T15" fmla="*/ 357 h 380"/>
                      <a:gd name="T16" fmla="*/ 417 w 1076"/>
                      <a:gd name="T17" fmla="*/ 380 h 380"/>
                      <a:gd name="T18" fmla="*/ 1076 w 1076"/>
                      <a:gd name="T19" fmla="*/ 284 h 380"/>
                      <a:gd name="T20" fmla="*/ 1057 w 1076"/>
                      <a:gd name="T21" fmla="*/ 264 h 380"/>
                      <a:gd name="T22" fmla="*/ 1053 w 1076"/>
                      <a:gd name="T23" fmla="*/ 82 h 380"/>
                      <a:gd name="T24" fmla="*/ 891 w 1076"/>
                      <a:gd name="T25" fmla="*/ 37 h 380"/>
                      <a:gd name="T26" fmla="*/ 888 w 1076"/>
                      <a:gd name="T27" fmla="*/ 66 h 380"/>
                      <a:gd name="T28" fmla="*/ 850 w 1076"/>
                      <a:gd name="T29" fmla="*/ 66 h 380"/>
                      <a:gd name="T30" fmla="*/ 823 w 1076"/>
                      <a:gd name="T31" fmla="*/ 39 h 380"/>
                      <a:gd name="T32" fmla="*/ 823 w 1076"/>
                      <a:gd name="T33" fmla="*/ 25 h 380"/>
                      <a:gd name="T34" fmla="*/ 586 w 1076"/>
                      <a:gd name="T35" fmla="*/ 0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076" h="380">
                        <a:moveTo>
                          <a:pt x="0" y="41"/>
                        </a:moveTo>
                        <a:cubicBezTo>
                          <a:pt x="12" y="46"/>
                          <a:pt x="12" y="46"/>
                          <a:pt x="12" y="46"/>
                        </a:cubicBezTo>
                        <a:cubicBezTo>
                          <a:pt x="19" y="45"/>
                          <a:pt x="19" y="45"/>
                          <a:pt x="19" y="45"/>
                        </a:cubicBezTo>
                        <a:cubicBezTo>
                          <a:pt x="12" y="44"/>
                          <a:pt x="6" y="43"/>
                          <a:pt x="0" y="41"/>
                        </a:cubicBezTo>
                        <a:moveTo>
                          <a:pt x="586" y="0"/>
                        </a:moveTo>
                        <a:cubicBezTo>
                          <a:pt x="368" y="13"/>
                          <a:pt x="159" y="27"/>
                          <a:pt x="85" y="38"/>
                        </a:cubicBezTo>
                        <a:cubicBezTo>
                          <a:pt x="88" y="37"/>
                          <a:pt x="88" y="37"/>
                          <a:pt x="88" y="37"/>
                        </a:cubicBezTo>
                        <a:cubicBezTo>
                          <a:pt x="55" y="357"/>
                          <a:pt x="55" y="357"/>
                          <a:pt x="55" y="357"/>
                        </a:cubicBezTo>
                        <a:cubicBezTo>
                          <a:pt x="162" y="371"/>
                          <a:pt x="286" y="380"/>
                          <a:pt x="417" y="380"/>
                        </a:cubicBezTo>
                        <a:cubicBezTo>
                          <a:pt x="698" y="380"/>
                          <a:pt x="945" y="341"/>
                          <a:pt x="1076" y="284"/>
                        </a:cubicBezTo>
                        <a:cubicBezTo>
                          <a:pt x="1057" y="264"/>
                          <a:pt x="1057" y="264"/>
                          <a:pt x="1057" y="264"/>
                        </a:cubicBezTo>
                        <a:cubicBezTo>
                          <a:pt x="1053" y="82"/>
                          <a:pt x="1053" y="82"/>
                          <a:pt x="1053" y="82"/>
                        </a:cubicBezTo>
                        <a:cubicBezTo>
                          <a:pt x="1008" y="65"/>
                          <a:pt x="954" y="50"/>
                          <a:pt x="891" y="37"/>
                        </a:cubicBezTo>
                        <a:cubicBezTo>
                          <a:pt x="888" y="66"/>
                          <a:pt x="888" y="66"/>
                          <a:pt x="888" y="66"/>
                        </a:cubicBezTo>
                        <a:cubicBezTo>
                          <a:pt x="850" y="66"/>
                          <a:pt x="850" y="66"/>
                          <a:pt x="850" y="66"/>
                        </a:cubicBezTo>
                        <a:cubicBezTo>
                          <a:pt x="823" y="39"/>
                          <a:pt x="823" y="39"/>
                          <a:pt x="823" y="39"/>
                        </a:cubicBezTo>
                        <a:cubicBezTo>
                          <a:pt x="823" y="25"/>
                          <a:pt x="823" y="25"/>
                          <a:pt x="823" y="25"/>
                        </a:cubicBezTo>
                        <a:cubicBezTo>
                          <a:pt x="751" y="14"/>
                          <a:pt x="672" y="5"/>
                          <a:pt x="586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4" name="îṩḻîde">
                    <a:extLst>
                      <a:ext uri="{FF2B5EF4-FFF2-40B4-BE49-F238E27FC236}">
                        <a16:creationId xmlns:a16="http://schemas.microsoft.com/office/drawing/2014/main" id="{8AFC684A-0BBB-4535-948C-06F7E7FB64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95572" y="5382485"/>
                    <a:ext cx="157694" cy="661398"/>
                  </a:xfrm>
                  <a:custGeom>
                    <a:avLst/>
                    <a:gdLst>
                      <a:gd name="T0" fmla="*/ 76 w 76"/>
                      <a:gd name="T1" fmla="*/ 0 h 320"/>
                      <a:gd name="T2" fmla="*/ 73 w 76"/>
                      <a:gd name="T3" fmla="*/ 1 h 320"/>
                      <a:gd name="T4" fmla="*/ 51 w 76"/>
                      <a:gd name="T5" fmla="*/ 5 h 320"/>
                      <a:gd name="T6" fmla="*/ 21 w 76"/>
                      <a:gd name="T7" fmla="*/ 9 h 320"/>
                      <a:gd name="T8" fmla="*/ 7 w 76"/>
                      <a:gd name="T9" fmla="*/ 8 h 320"/>
                      <a:gd name="T10" fmla="*/ 0 w 76"/>
                      <a:gd name="T11" fmla="*/ 9 h 320"/>
                      <a:gd name="T12" fmla="*/ 0 w 76"/>
                      <a:gd name="T13" fmla="*/ 313 h 320"/>
                      <a:gd name="T14" fmla="*/ 43 w 76"/>
                      <a:gd name="T15" fmla="*/ 320 h 320"/>
                      <a:gd name="T16" fmla="*/ 76 w 76"/>
                      <a:gd name="T17" fmla="*/ 0 h 3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6" h="320">
                        <a:moveTo>
                          <a:pt x="76" y="0"/>
                        </a:moveTo>
                        <a:cubicBezTo>
                          <a:pt x="73" y="1"/>
                          <a:pt x="73" y="1"/>
                          <a:pt x="73" y="1"/>
                        </a:cubicBezTo>
                        <a:cubicBezTo>
                          <a:pt x="63" y="2"/>
                          <a:pt x="56" y="3"/>
                          <a:pt x="51" y="5"/>
                        </a:cubicBezTo>
                        <a:cubicBezTo>
                          <a:pt x="41" y="7"/>
                          <a:pt x="30" y="9"/>
                          <a:pt x="21" y="9"/>
                        </a:cubicBezTo>
                        <a:cubicBezTo>
                          <a:pt x="16" y="9"/>
                          <a:pt x="12" y="8"/>
                          <a:pt x="7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313"/>
                          <a:pt x="0" y="313"/>
                          <a:pt x="0" y="313"/>
                        </a:cubicBezTo>
                        <a:cubicBezTo>
                          <a:pt x="14" y="315"/>
                          <a:pt x="28" y="318"/>
                          <a:pt x="43" y="320"/>
                        </a:cubicBezTo>
                        <a:cubicBezTo>
                          <a:pt x="76" y="0"/>
                          <a:pt x="76" y="0"/>
                          <a:pt x="76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5" name="iṥlïḍe">
                    <a:extLst>
                      <a:ext uri="{FF2B5EF4-FFF2-40B4-BE49-F238E27FC236}">
                        <a16:creationId xmlns:a16="http://schemas.microsoft.com/office/drawing/2014/main" id="{E289CA7F-B6B2-4499-8CAD-20122B0FAAE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54561" y="5370237"/>
                    <a:ext cx="685894" cy="650681"/>
                  </a:xfrm>
                  <a:custGeom>
                    <a:avLst/>
                    <a:gdLst>
                      <a:gd name="T0" fmla="*/ 322 w 331"/>
                      <a:gd name="T1" fmla="*/ 0 h 315"/>
                      <a:gd name="T2" fmla="*/ 175 w 331"/>
                      <a:gd name="T3" fmla="*/ 34 h 315"/>
                      <a:gd name="T4" fmla="*/ 163 w 331"/>
                      <a:gd name="T5" fmla="*/ 147 h 315"/>
                      <a:gd name="T6" fmla="*/ 125 w 331"/>
                      <a:gd name="T7" fmla="*/ 147 h 315"/>
                      <a:gd name="T8" fmla="*/ 99 w 331"/>
                      <a:gd name="T9" fmla="*/ 121 h 315"/>
                      <a:gd name="T10" fmla="*/ 97 w 331"/>
                      <a:gd name="T11" fmla="*/ 63 h 315"/>
                      <a:gd name="T12" fmla="*/ 0 w 331"/>
                      <a:gd name="T13" fmla="*/ 157 h 315"/>
                      <a:gd name="T14" fmla="*/ 331 w 331"/>
                      <a:gd name="T15" fmla="*/ 315 h 315"/>
                      <a:gd name="T16" fmla="*/ 324 w 331"/>
                      <a:gd name="T17" fmla="*/ 1 h 315"/>
                      <a:gd name="T18" fmla="*/ 322 w 331"/>
                      <a:gd name="T1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1" h="315">
                        <a:moveTo>
                          <a:pt x="322" y="0"/>
                        </a:moveTo>
                        <a:cubicBezTo>
                          <a:pt x="267" y="10"/>
                          <a:pt x="217" y="21"/>
                          <a:pt x="175" y="34"/>
                        </a:cubicBezTo>
                        <a:cubicBezTo>
                          <a:pt x="163" y="147"/>
                          <a:pt x="163" y="147"/>
                          <a:pt x="163" y="147"/>
                        </a:cubicBezTo>
                        <a:cubicBezTo>
                          <a:pt x="125" y="147"/>
                          <a:pt x="125" y="147"/>
                          <a:pt x="125" y="147"/>
                        </a:cubicBezTo>
                        <a:cubicBezTo>
                          <a:pt x="99" y="121"/>
                          <a:pt x="99" y="121"/>
                          <a:pt x="99" y="121"/>
                        </a:cubicBezTo>
                        <a:cubicBezTo>
                          <a:pt x="97" y="63"/>
                          <a:pt x="97" y="63"/>
                          <a:pt x="97" y="63"/>
                        </a:cubicBezTo>
                        <a:cubicBezTo>
                          <a:pt x="36" y="91"/>
                          <a:pt x="0" y="123"/>
                          <a:pt x="0" y="157"/>
                        </a:cubicBezTo>
                        <a:cubicBezTo>
                          <a:pt x="0" y="222"/>
                          <a:pt x="131" y="280"/>
                          <a:pt x="331" y="315"/>
                        </a:cubicBezTo>
                        <a:cubicBezTo>
                          <a:pt x="324" y="1"/>
                          <a:pt x="324" y="1"/>
                          <a:pt x="324" y="1"/>
                        </a:cubicBezTo>
                        <a:cubicBezTo>
                          <a:pt x="324" y="1"/>
                          <a:pt x="323" y="0"/>
                          <a:pt x="322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6" name="íṥ1ïďe">
                    <a:extLst>
                      <a:ext uri="{FF2B5EF4-FFF2-40B4-BE49-F238E27FC236}">
                        <a16:creationId xmlns:a16="http://schemas.microsoft.com/office/drawing/2014/main" id="{554692D6-6904-4AEA-BD93-6D06EBF69B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13303" y="5440664"/>
                    <a:ext cx="104109" cy="232714"/>
                  </a:xfrm>
                  <a:custGeom>
                    <a:avLst/>
                    <a:gdLst>
                      <a:gd name="T0" fmla="*/ 50 w 50"/>
                      <a:gd name="T1" fmla="*/ 0 h 113"/>
                      <a:gd name="T2" fmla="*/ 0 w 50"/>
                      <a:gd name="T3" fmla="*/ 17 h 113"/>
                      <a:gd name="T4" fmla="*/ 0 w 50"/>
                      <a:gd name="T5" fmla="*/ 113 h 113"/>
                      <a:gd name="T6" fmla="*/ 38 w 50"/>
                      <a:gd name="T7" fmla="*/ 113 h 113"/>
                      <a:gd name="T8" fmla="*/ 50 w 50"/>
                      <a:gd name="T9" fmla="*/ 0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0" h="113">
                        <a:moveTo>
                          <a:pt x="50" y="0"/>
                        </a:moveTo>
                        <a:cubicBezTo>
                          <a:pt x="32" y="6"/>
                          <a:pt x="15" y="12"/>
                          <a:pt x="0" y="17"/>
                        </a:cubicBezTo>
                        <a:cubicBezTo>
                          <a:pt x="0" y="113"/>
                          <a:pt x="0" y="113"/>
                          <a:pt x="0" y="113"/>
                        </a:cubicBezTo>
                        <a:cubicBezTo>
                          <a:pt x="38" y="113"/>
                          <a:pt x="38" y="113"/>
                          <a:pt x="38" y="11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7" name="ïśḻíḋè">
                    <a:extLst>
                      <a:ext uri="{FF2B5EF4-FFF2-40B4-BE49-F238E27FC236}">
                        <a16:creationId xmlns:a16="http://schemas.microsoft.com/office/drawing/2014/main" id="{0BF5B196-E4E7-44CA-9404-BD63138B1EF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55124" y="5475877"/>
                    <a:ext cx="58179" cy="197501"/>
                  </a:xfrm>
                  <a:custGeom>
                    <a:avLst/>
                    <a:gdLst>
                      <a:gd name="T0" fmla="*/ 28 w 28"/>
                      <a:gd name="T1" fmla="*/ 0 h 96"/>
                      <a:gd name="T2" fmla="*/ 0 w 28"/>
                      <a:gd name="T3" fmla="*/ 12 h 96"/>
                      <a:gd name="T4" fmla="*/ 2 w 28"/>
                      <a:gd name="T5" fmla="*/ 70 h 96"/>
                      <a:gd name="T6" fmla="*/ 28 w 28"/>
                      <a:gd name="T7" fmla="*/ 96 h 96"/>
                      <a:gd name="T8" fmla="*/ 28 w 28"/>
                      <a:gd name="T9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6">
                        <a:moveTo>
                          <a:pt x="28" y="0"/>
                        </a:moveTo>
                        <a:cubicBezTo>
                          <a:pt x="18" y="4"/>
                          <a:pt x="9" y="8"/>
                          <a:pt x="0" y="12"/>
                        </a:cubicBezTo>
                        <a:cubicBezTo>
                          <a:pt x="2" y="70"/>
                          <a:pt x="2" y="70"/>
                          <a:pt x="2" y="70"/>
                        </a:cubicBezTo>
                        <a:cubicBezTo>
                          <a:pt x="28" y="96"/>
                          <a:pt x="28" y="96"/>
                          <a:pt x="28" y="96"/>
                        </a:cubicBezTo>
                        <a:cubicBezTo>
                          <a:pt x="28" y="0"/>
                          <a:pt x="28" y="0"/>
                          <a:pt x="28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8" name="iśľîḋe">
                    <a:extLst>
                      <a:ext uri="{FF2B5EF4-FFF2-40B4-BE49-F238E27FC236}">
                        <a16:creationId xmlns:a16="http://schemas.microsoft.com/office/drawing/2014/main" id="{7F95A235-7CD2-48BF-8D03-AE7A3BCD416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796687" y="5682564"/>
                    <a:ext cx="111764" cy="159225"/>
                  </a:xfrm>
                  <a:custGeom>
                    <a:avLst/>
                    <a:gdLst>
                      <a:gd name="T0" fmla="*/ 8 w 54"/>
                      <a:gd name="T1" fmla="*/ 0 h 77"/>
                      <a:gd name="T2" fmla="*/ 0 w 54"/>
                      <a:gd name="T3" fmla="*/ 77 h 77"/>
                      <a:gd name="T4" fmla="*/ 54 w 54"/>
                      <a:gd name="T5" fmla="*/ 15 h 77"/>
                      <a:gd name="T6" fmla="*/ 8 w 54"/>
                      <a:gd name="T7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4" h="77">
                        <a:moveTo>
                          <a:pt x="8" y="0"/>
                        </a:move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31" y="58"/>
                          <a:pt x="49" y="37"/>
                          <a:pt x="54" y="15"/>
                        </a:cubicBezTo>
                        <a:cubicBezTo>
                          <a:pt x="36" y="11"/>
                          <a:pt x="21" y="6"/>
                          <a:pt x="8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19" name="ïṥļïḓé">
                    <a:extLst>
                      <a:ext uri="{FF2B5EF4-FFF2-40B4-BE49-F238E27FC236}">
                        <a16:creationId xmlns:a16="http://schemas.microsoft.com/office/drawing/2014/main" id="{086F99D3-4B96-40A2-A6CC-93833CC0330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813528" y="5564676"/>
                    <a:ext cx="96454" cy="148508"/>
                  </a:xfrm>
                  <a:custGeom>
                    <a:avLst/>
                    <a:gdLst>
                      <a:gd name="T0" fmla="*/ 3 w 47"/>
                      <a:gd name="T1" fmla="*/ 28 h 72"/>
                      <a:gd name="T2" fmla="*/ 0 w 47"/>
                      <a:gd name="T3" fmla="*/ 57 h 72"/>
                      <a:gd name="T4" fmla="*/ 46 w 47"/>
                      <a:gd name="T5" fmla="*/ 72 h 72"/>
                      <a:gd name="T6" fmla="*/ 47 w 47"/>
                      <a:gd name="T7" fmla="*/ 63 h 72"/>
                      <a:gd name="T8" fmla="*/ 46 w 47"/>
                      <a:gd name="T9" fmla="*/ 53 h 72"/>
                      <a:gd name="T10" fmla="*/ 15 w 47"/>
                      <a:gd name="T11" fmla="*/ 39 h 72"/>
                      <a:gd name="T12" fmla="*/ 3 w 47"/>
                      <a:gd name="T13" fmla="*/ 28 h 72"/>
                      <a:gd name="T14" fmla="*/ 22 w 47"/>
                      <a:gd name="T15" fmla="*/ 14 h 72"/>
                      <a:gd name="T16" fmla="*/ 20 w 47"/>
                      <a:gd name="T17" fmla="*/ 16 h 72"/>
                      <a:gd name="T18" fmla="*/ 20 w 47"/>
                      <a:gd name="T19" fmla="*/ 17 h 72"/>
                      <a:gd name="T20" fmla="*/ 20 w 47"/>
                      <a:gd name="T21" fmla="*/ 17 h 72"/>
                      <a:gd name="T22" fmla="*/ 22 w 47"/>
                      <a:gd name="T23" fmla="*/ 20 h 72"/>
                      <a:gd name="T24" fmla="*/ 34 w 47"/>
                      <a:gd name="T25" fmla="*/ 27 h 72"/>
                      <a:gd name="T26" fmla="*/ 22 w 47"/>
                      <a:gd name="T27" fmla="*/ 14 h 72"/>
                      <a:gd name="T28" fmla="*/ 6 w 47"/>
                      <a:gd name="T29" fmla="*/ 0 h 72"/>
                      <a:gd name="T30" fmla="*/ 6 w 47"/>
                      <a:gd name="T31" fmla="*/ 2 h 72"/>
                      <a:gd name="T32" fmla="*/ 7 w 47"/>
                      <a:gd name="T33" fmla="*/ 1 h 72"/>
                      <a:gd name="T34" fmla="*/ 6 w 47"/>
                      <a:gd name="T3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7" h="72">
                        <a:moveTo>
                          <a:pt x="3" y="28"/>
                        </a:moveTo>
                        <a:cubicBezTo>
                          <a:pt x="0" y="57"/>
                          <a:pt x="0" y="57"/>
                          <a:pt x="0" y="57"/>
                        </a:cubicBezTo>
                        <a:cubicBezTo>
                          <a:pt x="13" y="63"/>
                          <a:pt x="28" y="68"/>
                          <a:pt x="46" y="72"/>
                        </a:cubicBezTo>
                        <a:cubicBezTo>
                          <a:pt x="46" y="69"/>
                          <a:pt x="47" y="66"/>
                          <a:pt x="47" y="63"/>
                        </a:cubicBezTo>
                        <a:cubicBezTo>
                          <a:pt x="47" y="59"/>
                          <a:pt x="46" y="56"/>
                          <a:pt x="46" y="53"/>
                        </a:cubicBezTo>
                        <a:cubicBezTo>
                          <a:pt x="33" y="49"/>
                          <a:pt x="23" y="44"/>
                          <a:pt x="15" y="39"/>
                        </a:cubicBezTo>
                        <a:cubicBezTo>
                          <a:pt x="10" y="36"/>
                          <a:pt x="6" y="32"/>
                          <a:pt x="3" y="28"/>
                        </a:cubicBezTo>
                        <a:moveTo>
                          <a:pt x="22" y="14"/>
                        </a:moveTo>
                        <a:cubicBezTo>
                          <a:pt x="21" y="15"/>
                          <a:pt x="21" y="16"/>
                          <a:pt x="20" y="16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8"/>
                          <a:pt x="21" y="19"/>
                          <a:pt x="22" y="20"/>
                        </a:cubicBezTo>
                        <a:cubicBezTo>
                          <a:pt x="24" y="22"/>
                          <a:pt x="28" y="24"/>
                          <a:pt x="34" y="27"/>
                        </a:cubicBezTo>
                        <a:cubicBezTo>
                          <a:pt x="30" y="22"/>
                          <a:pt x="27" y="18"/>
                          <a:pt x="22" y="14"/>
                        </a:cubicBezTo>
                        <a:moveTo>
                          <a:pt x="6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7" y="1"/>
                          <a:pt x="6" y="1"/>
                          <a:pt x="6" y="0"/>
                        </a:cubicBezTo>
                      </a:path>
                    </a:pathLst>
                  </a:custGeom>
                  <a:solidFill>
                    <a:srgbClr val="E4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0" name="îsḷïḑê">
                    <a:extLst>
                      <a:ext uri="{FF2B5EF4-FFF2-40B4-BE49-F238E27FC236}">
                        <a16:creationId xmlns:a16="http://schemas.microsoft.com/office/drawing/2014/main" id="{6AD51BFA-4487-4DFC-90CD-BE5E4FAC82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819652" y="5566207"/>
                    <a:ext cx="88799" cy="107171"/>
                  </a:xfrm>
                  <a:custGeom>
                    <a:avLst/>
                    <a:gdLst>
                      <a:gd name="T0" fmla="*/ 4 w 43"/>
                      <a:gd name="T1" fmla="*/ 0 h 52"/>
                      <a:gd name="T2" fmla="*/ 3 w 43"/>
                      <a:gd name="T3" fmla="*/ 1 h 52"/>
                      <a:gd name="T4" fmla="*/ 0 w 43"/>
                      <a:gd name="T5" fmla="*/ 27 h 52"/>
                      <a:gd name="T6" fmla="*/ 12 w 43"/>
                      <a:gd name="T7" fmla="*/ 38 h 52"/>
                      <a:gd name="T8" fmla="*/ 43 w 43"/>
                      <a:gd name="T9" fmla="*/ 52 h 52"/>
                      <a:gd name="T10" fmla="*/ 31 w 43"/>
                      <a:gd name="T11" fmla="*/ 26 h 52"/>
                      <a:gd name="T12" fmla="*/ 19 w 43"/>
                      <a:gd name="T13" fmla="*/ 19 h 52"/>
                      <a:gd name="T14" fmla="*/ 17 w 43"/>
                      <a:gd name="T15" fmla="*/ 16 h 52"/>
                      <a:gd name="T16" fmla="*/ 17 w 43"/>
                      <a:gd name="T17" fmla="*/ 16 h 52"/>
                      <a:gd name="T18" fmla="*/ 17 w 43"/>
                      <a:gd name="T19" fmla="*/ 15 h 52"/>
                      <a:gd name="T20" fmla="*/ 19 w 43"/>
                      <a:gd name="T21" fmla="*/ 13 h 52"/>
                      <a:gd name="T22" fmla="*/ 4 w 43"/>
                      <a:gd name="T2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3" h="52">
                        <a:moveTo>
                          <a:pt x="4" y="0"/>
                        </a:move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0" y="27"/>
                          <a:pt x="0" y="27"/>
                          <a:pt x="0" y="27"/>
                        </a:cubicBezTo>
                        <a:cubicBezTo>
                          <a:pt x="3" y="31"/>
                          <a:pt x="7" y="35"/>
                          <a:pt x="12" y="38"/>
                        </a:cubicBezTo>
                        <a:cubicBezTo>
                          <a:pt x="20" y="43"/>
                          <a:pt x="30" y="48"/>
                          <a:pt x="43" y="52"/>
                        </a:cubicBezTo>
                        <a:cubicBezTo>
                          <a:pt x="41" y="43"/>
                          <a:pt x="37" y="34"/>
                          <a:pt x="31" y="26"/>
                        </a:cubicBezTo>
                        <a:cubicBezTo>
                          <a:pt x="25" y="23"/>
                          <a:pt x="21" y="21"/>
                          <a:pt x="19" y="19"/>
                        </a:cubicBezTo>
                        <a:cubicBezTo>
                          <a:pt x="18" y="18"/>
                          <a:pt x="18" y="17"/>
                          <a:pt x="17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7" y="16"/>
                          <a:pt x="17" y="16"/>
                          <a:pt x="17" y="15"/>
                        </a:cubicBezTo>
                        <a:cubicBezTo>
                          <a:pt x="18" y="15"/>
                          <a:pt x="18" y="14"/>
                          <a:pt x="19" y="13"/>
                        </a:cubicBezTo>
                        <a:cubicBezTo>
                          <a:pt x="15" y="9"/>
                          <a:pt x="10" y="4"/>
                          <a:pt x="4" y="0"/>
                        </a:cubicBezTo>
                      </a:path>
                    </a:pathLst>
                  </a:custGeom>
                  <a:solidFill>
                    <a:srgbClr val="464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1" name="ïśḻîḓe">
                    <a:extLst>
                      <a:ext uri="{FF2B5EF4-FFF2-40B4-BE49-F238E27FC236}">
                        <a16:creationId xmlns:a16="http://schemas.microsoft.com/office/drawing/2014/main" id="{E5605F0A-6EEB-413D-A2B9-FDB166FC34E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25145" y="5371768"/>
                    <a:ext cx="70427" cy="658336"/>
                  </a:xfrm>
                  <a:custGeom>
                    <a:avLst/>
                    <a:gdLst>
                      <a:gd name="T0" fmla="*/ 0 w 34"/>
                      <a:gd name="T1" fmla="*/ 0 h 318"/>
                      <a:gd name="T2" fmla="*/ 7 w 34"/>
                      <a:gd name="T3" fmla="*/ 314 h 318"/>
                      <a:gd name="T4" fmla="*/ 34 w 34"/>
                      <a:gd name="T5" fmla="*/ 318 h 318"/>
                      <a:gd name="T6" fmla="*/ 34 w 34"/>
                      <a:gd name="T7" fmla="*/ 14 h 318"/>
                      <a:gd name="T8" fmla="*/ 22 w 34"/>
                      <a:gd name="T9" fmla="*/ 9 h 318"/>
                      <a:gd name="T10" fmla="*/ 0 w 34"/>
                      <a:gd name="T11" fmla="*/ 0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4" h="318">
                        <a:moveTo>
                          <a:pt x="0" y="0"/>
                        </a:moveTo>
                        <a:cubicBezTo>
                          <a:pt x="7" y="314"/>
                          <a:pt x="7" y="314"/>
                          <a:pt x="7" y="314"/>
                        </a:cubicBezTo>
                        <a:cubicBezTo>
                          <a:pt x="16" y="315"/>
                          <a:pt x="25" y="317"/>
                          <a:pt x="34" y="318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14" y="7"/>
                          <a:pt x="7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2" name="îś1íḋè">
                    <a:extLst>
                      <a:ext uri="{FF2B5EF4-FFF2-40B4-BE49-F238E27FC236}">
                        <a16:creationId xmlns:a16="http://schemas.microsoft.com/office/drawing/2014/main" id="{4DFF85FD-E2E4-4ADE-AF79-F31B4241958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710950" y="5500373"/>
                    <a:ext cx="114826" cy="385816"/>
                  </a:xfrm>
                  <a:custGeom>
                    <a:avLst/>
                    <a:gdLst>
                      <a:gd name="T0" fmla="*/ 0 w 55"/>
                      <a:gd name="T1" fmla="*/ 0 h 187"/>
                      <a:gd name="T2" fmla="*/ 0 w 55"/>
                      <a:gd name="T3" fmla="*/ 187 h 187"/>
                      <a:gd name="T4" fmla="*/ 41 w 55"/>
                      <a:gd name="T5" fmla="*/ 165 h 187"/>
                      <a:gd name="T6" fmla="*/ 49 w 55"/>
                      <a:gd name="T7" fmla="*/ 88 h 187"/>
                      <a:gd name="T8" fmla="*/ 52 w 55"/>
                      <a:gd name="T9" fmla="*/ 59 h 187"/>
                      <a:gd name="T10" fmla="*/ 55 w 55"/>
                      <a:gd name="T11" fmla="*/ 33 h 187"/>
                      <a:gd name="T12" fmla="*/ 55 w 55"/>
                      <a:gd name="T13" fmla="*/ 31 h 187"/>
                      <a:gd name="T14" fmla="*/ 0 w 55"/>
                      <a:gd name="T15" fmla="*/ 0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187">
                        <a:moveTo>
                          <a:pt x="0" y="0"/>
                        </a:moveTo>
                        <a:cubicBezTo>
                          <a:pt x="0" y="187"/>
                          <a:pt x="0" y="187"/>
                          <a:pt x="0" y="187"/>
                        </a:cubicBezTo>
                        <a:cubicBezTo>
                          <a:pt x="15" y="180"/>
                          <a:pt x="29" y="173"/>
                          <a:pt x="41" y="165"/>
                        </a:cubicBezTo>
                        <a:cubicBezTo>
                          <a:pt x="49" y="88"/>
                          <a:pt x="49" y="88"/>
                          <a:pt x="49" y="88"/>
                        </a:cubicBezTo>
                        <a:cubicBezTo>
                          <a:pt x="52" y="59"/>
                          <a:pt x="52" y="59"/>
                          <a:pt x="52" y="59"/>
                        </a:cubicBezTo>
                        <a:cubicBezTo>
                          <a:pt x="55" y="33"/>
                          <a:pt x="55" y="33"/>
                          <a:pt x="55" y="33"/>
                        </a:cubicBezTo>
                        <a:cubicBezTo>
                          <a:pt x="55" y="31"/>
                          <a:pt x="55" y="31"/>
                          <a:pt x="55" y="31"/>
                        </a:cubicBezTo>
                        <a:cubicBezTo>
                          <a:pt x="40" y="21"/>
                          <a:pt x="22" y="10"/>
                          <a:pt x="0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3" name="ïs1íḑé">
                    <a:extLst>
                      <a:ext uri="{FF2B5EF4-FFF2-40B4-BE49-F238E27FC236}">
                        <a16:creationId xmlns:a16="http://schemas.microsoft.com/office/drawing/2014/main" id="{DCB211AB-83C5-4241-BEEA-6694A5BC5E3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649709" y="5475877"/>
                    <a:ext cx="61241" cy="416436"/>
                  </a:xfrm>
                  <a:custGeom>
                    <a:avLst/>
                    <a:gdLst>
                      <a:gd name="T0" fmla="*/ 0 w 30"/>
                      <a:gd name="T1" fmla="*/ 0 h 202"/>
                      <a:gd name="T2" fmla="*/ 4 w 30"/>
                      <a:gd name="T3" fmla="*/ 182 h 202"/>
                      <a:gd name="T4" fmla="*/ 23 w 30"/>
                      <a:gd name="T5" fmla="*/ 202 h 202"/>
                      <a:gd name="T6" fmla="*/ 30 w 30"/>
                      <a:gd name="T7" fmla="*/ 199 h 202"/>
                      <a:gd name="T8" fmla="*/ 30 w 30"/>
                      <a:gd name="T9" fmla="*/ 12 h 202"/>
                      <a:gd name="T10" fmla="*/ 0 w 30"/>
                      <a:gd name="T11" fmla="*/ 0 h 2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202">
                        <a:moveTo>
                          <a:pt x="0" y="0"/>
                        </a:moveTo>
                        <a:cubicBezTo>
                          <a:pt x="4" y="182"/>
                          <a:pt x="4" y="182"/>
                          <a:pt x="4" y="182"/>
                        </a:cubicBezTo>
                        <a:cubicBezTo>
                          <a:pt x="23" y="202"/>
                          <a:pt x="23" y="202"/>
                          <a:pt x="23" y="202"/>
                        </a:cubicBezTo>
                        <a:cubicBezTo>
                          <a:pt x="26" y="201"/>
                          <a:pt x="28" y="200"/>
                          <a:pt x="30" y="199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0" y="8"/>
                          <a:pt x="10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4" name="îṡliďê">
                    <a:extLst>
                      <a:ext uri="{FF2B5EF4-FFF2-40B4-BE49-F238E27FC236}">
                        <a16:creationId xmlns:a16="http://schemas.microsoft.com/office/drawing/2014/main" id="{A6B3645F-20F5-43F8-B420-1A7B7D11F2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228680" y="5368706"/>
                    <a:ext cx="85737" cy="73489"/>
                  </a:xfrm>
                  <a:custGeom>
                    <a:avLst/>
                    <a:gdLst>
                      <a:gd name="T0" fmla="*/ 0 w 41"/>
                      <a:gd name="T1" fmla="*/ 0 h 36"/>
                      <a:gd name="T2" fmla="*/ 0 w 41"/>
                      <a:gd name="T3" fmla="*/ 36 h 36"/>
                      <a:gd name="T4" fmla="*/ 38 w 41"/>
                      <a:gd name="T5" fmla="*/ 36 h 36"/>
                      <a:gd name="T6" fmla="*/ 41 w 41"/>
                      <a:gd name="T7" fmla="*/ 7 h 36"/>
                      <a:gd name="T8" fmla="*/ 0 w 41"/>
                      <a:gd name="T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1" h="36">
                        <a:moveTo>
                          <a:pt x="0" y="0"/>
                        </a:move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41" y="7"/>
                          <a:pt x="41" y="7"/>
                          <a:pt x="41" y="7"/>
                        </a:cubicBezTo>
                        <a:cubicBezTo>
                          <a:pt x="27" y="5"/>
                          <a:pt x="14" y="2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5" name="îṩḷíḋê">
                    <a:extLst>
                      <a:ext uri="{FF2B5EF4-FFF2-40B4-BE49-F238E27FC236}">
                        <a16:creationId xmlns:a16="http://schemas.microsoft.com/office/drawing/2014/main" id="{8F9CA0BC-1373-4FC0-BCE3-BA229FCE10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173564" y="5357989"/>
                    <a:ext cx="55117" cy="84206"/>
                  </a:xfrm>
                  <a:custGeom>
                    <a:avLst/>
                    <a:gdLst>
                      <a:gd name="T0" fmla="*/ 0 w 27"/>
                      <a:gd name="T1" fmla="*/ 0 h 41"/>
                      <a:gd name="T2" fmla="*/ 0 w 27"/>
                      <a:gd name="T3" fmla="*/ 14 h 41"/>
                      <a:gd name="T4" fmla="*/ 27 w 27"/>
                      <a:gd name="T5" fmla="*/ 41 h 41"/>
                      <a:gd name="T6" fmla="*/ 27 w 27"/>
                      <a:gd name="T7" fmla="*/ 5 h 41"/>
                      <a:gd name="T8" fmla="*/ 0 w 27"/>
                      <a:gd name="T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41">
                        <a:moveTo>
                          <a:pt x="0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27" y="41"/>
                          <a:pt x="27" y="41"/>
                          <a:pt x="27" y="41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726" name="íSḷiḑe">
                    <a:extLst>
                      <a:ext uri="{FF2B5EF4-FFF2-40B4-BE49-F238E27FC236}">
                        <a16:creationId xmlns:a16="http://schemas.microsoft.com/office/drawing/2014/main" id="{89240F5B-25C2-4FA7-9A51-BC3AC91FEA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20552" y="5298279"/>
                    <a:ext cx="1263087" cy="102578"/>
                  </a:xfrm>
                  <a:custGeom>
                    <a:avLst/>
                    <a:gdLst>
                      <a:gd name="T0" fmla="*/ 441 w 610"/>
                      <a:gd name="T1" fmla="*/ 0 h 50"/>
                      <a:gd name="T2" fmla="*/ 0 w 610"/>
                      <a:gd name="T3" fmla="*/ 35 h 50"/>
                      <a:gd name="T4" fmla="*/ 2 w 610"/>
                      <a:gd name="T5" fmla="*/ 36 h 50"/>
                      <a:gd name="T6" fmla="*/ 24 w 610"/>
                      <a:gd name="T7" fmla="*/ 45 h 50"/>
                      <a:gd name="T8" fmla="*/ 43 w 610"/>
                      <a:gd name="T9" fmla="*/ 49 h 50"/>
                      <a:gd name="T10" fmla="*/ 57 w 610"/>
                      <a:gd name="T11" fmla="*/ 50 h 50"/>
                      <a:gd name="T12" fmla="*/ 87 w 610"/>
                      <a:gd name="T13" fmla="*/ 46 h 50"/>
                      <a:gd name="T14" fmla="*/ 109 w 610"/>
                      <a:gd name="T15" fmla="*/ 42 h 50"/>
                      <a:gd name="T16" fmla="*/ 610 w 610"/>
                      <a:gd name="T17" fmla="*/ 4 h 50"/>
                      <a:gd name="T18" fmla="*/ 441 w 610"/>
                      <a:gd name="T19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10" h="50">
                        <a:moveTo>
                          <a:pt x="441" y="0"/>
                        </a:moveTo>
                        <a:cubicBezTo>
                          <a:pt x="276" y="0"/>
                          <a:pt x="124" y="13"/>
                          <a:pt x="0" y="35"/>
                        </a:cubicBezTo>
                        <a:cubicBezTo>
                          <a:pt x="1" y="35"/>
                          <a:pt x="2" y="36"/>
                          <a:pt x="2" y="36"/>
                        </a:cubicBezTo>
                        <a:cubicBezTo>
                          <a:pt x="9" y="40"/>
                          <a:pt x="16" y="43"/>
                          <a:pt x="24" y="45"/>
                        </a:cubicBezTo>
                        <a:cubicBezTo>
                          <a:pt x="30" y="47"/>
                          <a:pt x="36" y="48"/>
                          <a:pt x="43" y="49"/>
                        </a:cubicBezTo>
                        <a:cubicBezTo>
                          <a:pt x="48" y="49"/>
                          <a:pt x="52" y="50"/>
                          <a:pt x="57" y="50"/>
                        </a:cubicBezTo>
                        <a:cubicBezTo>
                          <a:pt x="66" y="50"/>
                          <a:pt x="77" y="48"/>
                          <a:pt x="87" y="46"/>
                        </a:cubicBezTo>
                        <a:cubicBezTo>
                          <a:pt x="92" y="44"/>
                          <a:pt x="99" y="43"/>
                          <a:pt x="109" y="42"/>
                        </a:cubicBezTo>
                        <a:cubicBezTo>
                          <a:pt x="183" y="31"/>
                          <a:pt x="392" y="17"/>
                          <a:pt x="610" y="4"/>
                        </a:cubicBezTo>
                        <a:cubicBezTo>
                          <a:pt x="556" y="1"/>
                          <a:pt x="499" y="0"/>
                          <a:pt x="441" y="0"/>
                        </a:cubicBezTo>
                      </a:path>
                    </a:pathLst>
                  </a:custGeom>
                  <a:solidFill>
                    <a:srgbClr val="7CAC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</p:grpSp>
            <p:sp>
              <p:nvSpPr>
                <p:cNvPr id="735" name="îṣľîdé">
                  <a:extLst>
                    <a:ext uri="{FF2B5EF4-FFF2-40B4-BE49-F238E27FC236}">
                      <a16:creationId xmlns:a16="http://schemas.microsoft.com/office/drawing/2014/main" id="{082B500E-4419-4CAD-AA6C-33BB85FCAA46}"/>
                    </a:ext>
                  </a:extLst>
                </p:cNvPr>
                <p:cNvSpPr/>
                <p:nvPr/>
              </p:nvSpPr>
              <p:spPr bwMode="auto">
                <a:xfrm>
                  <a:off x="4953030" y="3733792"/>
                  <a:ext cx="2438336" cy="88481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</p:grpSp>
        </p:grpSp>
      </p:grpSp>
      <p:sp>
        <p:nvSpPr>
          <p:cNvPr id="266" name="矩形 265">
            <a:extLst>
              <a:ext uri="{FF2B5EF4-FFF2-40B4-BE49-F238E27FC236}">
                <a16:creationId xmlns:a16="http://schemas.microsoft.com/office/drawing/2014/main" id="{847F6C43-A464-4C12-A1FA-B67236CFE7EF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PERVENT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3721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 Box 6">
            <a:extLst>
              <a:ext uri="{FF2B5EF4-FFF2-40B4-BE49-F238E27FC236}">
                <a16:creationId xmlns:a16="http://schemas.microsoft.com/office/drawing/2014/main" id="{016D44A3-4CF6-4606-8DEB-9D0E58434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4780D357-CDE1-465E-AD29-386D0A15A3C1}"/>
              </a:ext>
            </a:extLst>
          </p:cNvPr>
          <p:cNvSpPr/>
          <p:nvPr/>
        </p:nvSpPr>
        <p:spPr>
          <a:xfrm>
            <a:off x="3420828" y="1133135"/>
            <a:ext cx="535034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USE MEDICAL INTERVENTION TO DELAY THE PROGRESSION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60342B74-A4BA-4C6C-92A4-0D2361DA795B}"/>
              </a:ext>
            </a:extLst>
          </p:cNvPr>
          <p:cNvGrpSpPr/>
          <p:nvPr/>
        </p:nvGrpSpPr>
        <p:grpSpPr>
          <a:xfrm>
            <a:off x="1137395" y="1600248"/>
            <a:ext cx="9917210" cy="4419484"/>
            <a:chOff x="1131660" y="1524050"/>
            <a:chExt cx="9917210" cy="4419484"/>
          </a:xfrm>
        </p:grpSpPr>
        <p:sp>
          <p:nvSpPr>
            <p:cNvPr id="36" name="îṣľiďè">
              <a:extLst>
                <a:ext uri="{FF2B5EF4-FFF2-40B4-BE49-F238E27FC236}">
                  <a16:creationId xmlns:a16="http://schemas.microsoft.com/office/drawing/2014/main" id="{9DA13F33-4358-4E7A-B13B-80B73456F437}"/>
                </a:ext>
              </a:extLst>
            </p:cNvPr>
            <p:cNvSpPr/>
            <p:nvPr/>
          </p:nvSpPr>
          <p:spPr bwMode="auto">
            <a:xfrm flipH="1">
              <a:off x="2208325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iṡľíďè">
              <a:extLst>
                <a:ext uri="{FF2B5EF4-FFF2-40B4-BE49-F238E27FC236}">
                  <a16:creationId xmlns:a16="http://schemas.microsoft.com/office/drawing/2014/main" id="{E808B1B7-39CB-4AAD-A811-10D3FB5E4BEC}"/>
                </a:ext>
              </a:extLst>
            </p:cNvPr>
            <p:cNvSpPr/>
            <p:nvPr/>
          </p:nvSpPr>
          <p:spPr>
            <a:xfrm>
              <a:off x="1131660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40" name="íṡḻîḓê">
              <a:extLst>
                <a:ext uri="{FF2B5EF4-FFF2-40B4-BE49-F238E27FC236}">
                  <a16:creationId xmlns:a16="http://schemas.microsoft.com/office/drawing/2014/main" id="{8D08F46B-E86A-4000-9F7F-0BFA03B29AA5}"/>
                </a:ext>
              </a:extLst>
            </p:cNvPr>
            <p:cNvSpPr/>
            <p:nvPr/>
          </p:nvSpPr>
          <p:spPr>
            <a:xfrm>
              <a:off x="1380031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73" name="umbrella_272171">
              <a:extLst>
                <a:ext uri="{FF2B5EF4-FFF2-40B4-BE49-F238E27FC236}">
                  <a16:creationId xmlns:a16="http://schemas.microsoft.com/office/drawing/2014/main" id="{4DDEC222-D589-44BC-A59D-76B53F8218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558163" y="1676446"/>
              <a:ext cx="556325" cy="533386"/>
            </a:xfrm>
            <a:custGeom>
              <a:avLst/>
              <a:gdLst>
                <a:gd name="connsiteX0" fmla="*/ 511176 w 609685"/>
                <a:gd name="connsiteY0" fmla="*/ 452904 h 608768"/>
                <a:gd name="connsiteX1" fmla="*/ 463534 w 609685"/>
                <a:gd name="connsiteY1" fmla="*/ 500469 h 608768"/>
                <a:gd name="connsiteX2" fmla="*/ 511176 w 609685"/>
                <a:gd name="connsiteY2" fmla="*/ 548128 h 608768"/>
                <a:gd name="connsiteX3" fmla="*/ 558817 w 609685"/>
                <a:gd name="connsiteY3" fmla="*/ 500469 h 608768"/>
                <a:gd name="connsiteX4" fmla="*/ 511176 w 609685"/>
                <a:gd name="connsiteY4" fmla="*/ 452904 h 608768"/>
                <a:gd name="connsiteX5" fmla="*/ 304807 w 609685"/>
                <a:gd name="connsiteY5" fmla="*/ 452904 h 608768"/>
                <a:gd name="connsiteX6" fmla="*/ 257183 w 609685"/>
                <a:gd name="connsiteY6" fmla="*/ 500469 h 608768"/>
                <a:gd name="connsiteX7" fmla="*/ 304807 w 609685"/>
                <a:gd name="connsiteY7" fmla="*/ 548128 h 608768"/>
                <a:gd name="connsiteX8" fmla="*/ 352526 w 609685"/>
                <a:gd name="connsiteY8" fmla="*/ 500469 h 608768"/>
                <a:gd name="connsiteX9" fmla="*/ 304807 w 609685"/>
                <a:gd name="connsiteY9" fmla="*/ 452904 h 608768"/>
                <a:gd name="connsiteX10" fmla="*/ 98486 w 609685"/>
                <a:gd name="connsiteY10" fmla="*/ 452904 h 608768"/>
                <a:gd name="connsiteX11" fmla="*/ 50761 w 609685"/>
                <a:gd name="connsiteY11" fmla="*/ 500469 h 608768"/>
                <a:gd name="connsiteX12" fmla="*/ 98486 w 609685"/>
                <a:gd name="connsiteY12" fmla="*/ 548128 h 608768"/>
                <a:gd name="connsiteX13" fmla="*/ 146116 w 609685"/>
                <a:gd name="connsiteY13" fmla="*/ 500469 h 608768"/>
                <a:gd name="connsiteX14" fmla="*/ 98486 w 609685"/>
                <a:gd name="connsiteY14" fmla="*/ 452904 h 608768"/>
                <a:gd name="connsiteX15" fmla="*/ 473070 w 609685"/>
                <a:gd name="connsiteY15" fmla="*/ 207321 h 608768"/>
                <a:gd name="connsiteX16" fmla="*/ 549351 w 609685"/>
                <a:gd name="connsiteY16" fmla="*/ 207321 h 608768"/>
                <a:gd name="connsiteX17" fmla="*/ 549351 w 609685"/>
                <a:gd name="connsiteY17" fmla="*/ 226374 h 608768"/>
                <a:gd name="connsiteX18" fmla="*/ 473070 w 609685"/>
                <a:gd name="connsiteY18" fmla="*/ 226374 h 608768"/>
                <a:gd name="connsiteX19" fmla="*/ 266667 w 609685"/>
                <a:gd name="connsiteY19" fmla="*/ 207321 h 608768"/>
                <a:gd name="connsiteX20" fmla="*/ 342948 w 609685"/>
                <a:gd name="connsiteY20" fmla="*/ 207321 h 608768"/>
                <a:gd name="connsiteX21" fmla="*/ 342948 w 609685"/>
                <a:gd name="connsiteY21" fmla="*/ 226374 h 608768"/>
                <a:gd name="connsiteX22" fmla="*/ 266667 w 609685"/>
                <a:gd name="connsiteY22" fmla="*/ 226374 h 608768"/>
                <a:gd name="connsiteX23" fmla="*/ 60333 w 609685"/>
                <a:gd name="connsiteY23" fmla="*/ 207321 h 608768"/>
                <a:gd name="connsiteX24" fmla="*/ 136614 w 609685"/>
                <a:gd name="connsiteY24" fmla="*/ 207321 h 608768"/>
                <a:gd name="connsiteX25" fmla="*/ 136614 w 609685"/>
                <a:gd name="connsiteY25" fmla="*/ 226374 h 608768"/>
                <a:gd name="connsiteX26" fmla="*/ 60333 w 609685"/>
                <a:gd name="connsiteY26" fmla="*/ 226374 h 608768"/>
                <a:gd name="connsiteX27" fmla="*/ 473070 w 609685"/>
                <a:gd name="connsiteY27" fmla="*/ 162512 h 608768"/>
                <a:gd name="connsiteX28" fmla="*/ 549351 w 609685"/>
                <a:gd name="connsiteY28" fmla="*/ 162512 h 608768"/>
                <a:gd name="connsiteX29" fmla="*/ 549351 w 609685"/>
                <a:gd name="connsiteY29" fmla="*/ 181424 h 608768"/>
                <a:gd name="connsiteX30" fmla="*/ 473070 w 609685"/>
                <a:gd name="connsiteY30" fmla="*/ 181424 h 608768"/>
                <a:gd name="connsiteX31" fmla="*/ 266667 w 609685"/>
                <a:gd name="connsiteY31" fmla="*/ 162512 h 608768"/>
                <a:gd name="connsiteX32" fmla="*/ 342948 w 609685"/>
                <a:gd name="connsiteY32" fmla="*/ 162512 h 608768"/>
                <a:gd name="connsiteX33" fmla="*/ 342948 w 609685"/>
                <a:gd name="connsiteY33" fmla="*/ 181424 h 608768"/>
                <a:gd name="connsiteX34" fmla="*/ 266667 w 609685"/>
                <a:gd name="connsiteY34" fmla="*/ 181424 h 608768"/>
                <a:gd name="connsiteX35" fmla="*/ 60333 w 609685"/>
                <a:gd name="connsiteY35" fmla="*/ 162512 h 608768"/>
                <a:gd name="connsiteX36" fmla="*/ 136614 w 609685"/>
                <a:gd name="connsiteY36" fmla="*/ 162512 h 608768"/>
                <a:gd name="connsiteX37" fmla="*/ 136614 w 609685"/>
                <a:gd name="connsiteY37" fmla="*/ 181424 h 608768"/>
                <a:gd name="connsiteX38" fmla="*/ 60333 w 609685"/>
                <a:gd name="connsiteY38" fmla="*/ 181424 h 608768"/>
                <a:gd name="connsiteX39" fmla="*/ 473070 w 609685"/>
                <a:gd name="connsiteY39" fmla="*/ 117703 h 608768"/>
                <a:gd name="connsiteX40" fmla="*/ 549351 w 609685"/>
                <a:gd name="connsiteY40" fmla="*/ 117703 h 608768"/>
                <a:gd name="connsiteX41" fmla="*/ 549351 w 609685"/>
                <a:gd name="connsiteY41" fmla="*/ 136615 h 608768"/>
                <a:gd name="connsiteX42" fmla="*/ 473070 w 609685"/>
                <a:gd name="connsiteY42" fmla="*/ 136615 h 608768"/>
                <a:gd name="connsiteX43" fmla="*/ 266667 w 609685"/>
                <a:gd name="connsiteY43" fmla="*/ 117703 h 608768"/>
                <a:gd name="connsiteX44" fmla="*/ 342948 w 609685"/>
                <a:gd name="connsiteY44" fmla="*/ 117703 h 608768"/>
                <a:gd name="connsiteX45" fmla="*/ 342948 w 609685"/>
                <a:gd name="connsiteY45" fmla="*/ 136615 h 608768"/>
                <a:gd name="connsiteX46" fmla="*/ 266667 w 609685"/>
                <a:gd name="connsiteY46" fmla="*/ 136615 h 608768"/>
                <a:gd name="connsiteX47" fmla="*/ 60333 w 609685"/>
                <a:gd name="connsiteY47" fmla="*/ 117703 h 608768"/>
                <a:gd name="connsiteX48" fmla="*/ 136614 w 609685"/>
                <a:gd name="connsiteY48" fmla="*/ 117703 h 608768"/>
                <a:gd name="connsiteX49" fmla="*/ 136614 w 609685"/>
                <a:gd name="connsiteY49" fmla="*/ 136615 h 608768"/>
                <a:gd name="connsiteX50" fmla="*/ 60333 w 609685"/>
                <a:gd name="connsiteY50" fmla="*/ 136615 h 608768"/>
                <a:gd name="connsiteX51" fmla="*/ 473070 w 609685"/>
                <a:gd name="connsiteY51" fmla="*/ 72753 h 608768"/>
                <a:gd name="connsiteX52" fmla="*/ 549351 w 609685"/>
                <a:gd name="connsiteY52" fmla="*/ 72753 h 608768"/>
                <a:gd name="connsiteX53" fmla="*/ 549351 w 609685"/>
                <a:gd name="connsiteY53" fmla="*/ 91806 h 608768"/>
                <a:gd name="connsiteX54" fmla="*/ 473070 w 609685"/>
                <a:gd name="connsiteY54" fmla="*/ 91806 h 608768"/>
                <a:gd name="connsiteX55" fmla="*/ 266667 w 609685"/>
                <a:gd name="connsiteY55" fmla="*/ 72753 h 608768"/>
                <a:gd name="connsiteX56" fmla="*/ 342948 w 609685"/>
                <a:gd name="connsiteY56" fmla="*/ 72753 h 608768"/>
                <a:gd name="connsiteX57" fmla="*/ 342948 w 609685"/>
                <a:gd name="connsiteY57" fmla="*/ 91806 h 608768"/>
                <a:gd name="connsiteX58" fmla="*/ 266667 w 609685"/>
                <a:gd name="connsiteY58" fmla="*/ 91806 h 608768"/>
                <a:gd name="connsiteX59" fmla="*/ 60333 w 609685"/>
                <a:gd name="connsiteY59" fmla="*/ 72753 h 608768"/>
                <a:gd name="connsiteX60" fmla="*/ 136614 w 609685"/>
                <a:gd name="connsiteY60" fmla="*/ 72753 h 608768"/>
                <a:gd name="connsiteX61" fmla="*/ 136614 w 609685"/>
                <a:gd name="connsiteY61" fmla="*/ 91806 h 608768"/>
                <a:gd name="connsiteX62" fmla="*/ 60333 w 609685"/>
                <a:gd name="connsiteY62" fmla="*/ 91806 h 608768"/>
                <a:gd name="connsiteX63" fmla="*/ 41747 w 609685"/>
                <a:gd name="connsiteY63" fmla="*/ 32215 h 608768"/>
                <a:gd name="connsiteX64" fmla="*/ 32164 w 609685"/>
                <a:gd name="connsiteY64" fmla="*/ 41690 h 608768"/>
                <a:gd name="connsiteX65" fmla="*/ 32164 w 609685"/>
                <a:gd name="connsiteY65" fmla="*/ 257435 h 608768"/>
                <a:gd name="connsiteX66" fmla="*/ 41747 w 609685"/>
                <a:gd name="connsiteY66" fmla="*/ 267005 h 608768"/>
                <a:gd name="connsiteX67" fmla="*/ 155129 w 609685"/>
                <a:gd name="connsiteY67" fmla="*/ 267005 h 608768"/>
                <a:gd name="connsiteX68" fmla="*/ 164712 w 609685"/>
                <a:gd name="connsiteY68" fmla="*/ 257435 h 608768"/>
                <a:gd name="connsiteX69" fmla="*/ 164712 w 609685"/>
                <a:gd name="connsiteY69" fmla="*/ 41690 h 608768"/>
                <a:gd name="connsiteX70" fmla="*/ 155129 w 609685"/>
                <a:gd name="connsiteY70" fmla="*/ 32215 h 608768"/>
                <a:gd name="connsiteX71" fmla="*/ 248075 w 609685"/>
                <a:gd name="connsiteY71" fmla="*/ 32215 h 608768"/>
                <a:gd name="connsiteX72" fmla="*/ 238588 w 609685"/>
                <a:gd name="connsiteY72" fmla="*/ 41690 h 608768"/>
                <a:gd name="connsiteX73" fmla="*/ 238588 w 609685"/>
                <a:gd name="connsiteY73" fmla="*/ 257435 h 608768"/>
                <a:gd name="connsiteX74" fmla="*/ 248075 w 609685"/>
                <a:gd name="connsiteY74" fmla="*/ 267005 h 608768"/>
                <a:gd name="connsiteX75" fmla="*/ 361538 w 609685"/>
                <a:gd name="connsiteY75" fmla="*/ 267005 h 608768"/>
                <a:gd name="connsiteX76" fmla="*/ 371025 w 609685"/>
                <a:gd name="connsiteY76" fmla="*/ 257435 h 608768"/>
                <a:gd name="connsiteX77" fmla="*/ 371025 w 609685"/>
                <a:gd name="connsiteY77" fmla="*/ 41690 h 608768"/>
                <a:gd name="connsiteX78" fmla="*/ 361538 w 609685"/>
                <a:gd name="connsiteY78" fmla="*/ 32215 h 608768"/>
                <a:gd name="connsiteX79" fmla="*/ 454423 w 609685"/>
                <a:gd name="connsiteY79" fmla="*/ 32215 h 608768"/>
                <a:gd name="connsiteX80" fmla="*/ 444933 w 609685"/>
                <a:gd name="connsiteY80" fmla="*/ 41690 h 608768"/>
                <a:gd name="connsiteX81" fmla="*/ 444933 w 609685"/>
                <a:gd name="connsiteY81" fmla="*/ 257435 h 608768"/>
                <a:gd name="connsiteX82" fmla="*/ 454423 w 609685"/>
                <a:gd name="connsiteY82" fmla="*/ 267005 h 608768"/>
                <a:gd name="connsiteX83" fmla="*/ 567928 w 609685"/>
                <a:gd name="connsiteY83" fmla="*/ 267005 h 608768"/>
                <a:gd name="connsiteX84" fmla="*/ 577418 w 609685"/>
                <a:gd name="connsiteY84" fmla="*/ 257435 h 608768"/>
                <a:gd name="connsiteX85" fmla="*/ 577418 w 609685"/>
                <a:gd name="connsiteY85" fmla="*/ 41690 h 608768"/>
                <a:gd name="connsiteX86" fmla="*/ 567928 w 609685"/>
                <a:gd name="connsiteY86" fmla="*/ 32215 h 608768"/>
                <a:gd name="connsiteX87" fmla="*/ 17268 w 609685"/>
                <a:gd name="connsiteY87" fmla="*/ 0 h 608768"/>
                <a:gd name="connsiteX88" fmla="*/ 179609 w 609685"/>
                <a:gd name="connsiteY88" fmla="*/ 0 h 608768"/>
                <a:gd name="connsiteX89" fmla="*/ 196877 w 609685"/>
                <a:gd name="connsiteY89" fmla="*/ 17245 h 608768"/>
                <a:gd name="connsiteX90" fmla="*/ 196877 w 609685"/>
                <a:gd name="connsiteY90" fmla="*/ 591618 h 608768"/>
                <a:gd name="connsiteX91" fmla="*/ 179609 w 609685"/>
                <a:gd name="connsiteY91" fmla="*/ 608768 h 608768"/>
                <a:gd name="connsiteX92" fmla="*/ 17268 w 609685"/>
                <a:gd name="connsiteY92" fmla="*/ 608768 h 608768"/>
                <a:gd name="connsiteX93" fmla="*/ 0 w 609685"/>
                <a:gd name="connsiteY93" fmla="*/ 591618 h 608768"/>
                <a:gd name="connsiteX94" fmla="*/ 0 w 609685"/>
                <a:gd name="connsiteY94" fmla="*/ 17245 h 608768"/>
                <a:gd name="connsiteX95" fmla="*/ 17268 w 609685"/>
                <a:gd name="connsiteY95" fmla="*/ 0 h 608768"/>
                <a:gd name="connsiteX96" fmla="*/ 223599 w 609685"/>
                <a:gd name="connsiteY96" fmla="*/ 0 h 608768"/>
                <a:gd name="connsiteX97" fmla="*/ 386015 w 609685"/>
                <a:gd name="connsiteY97" fmla="*/ 0 h 608768"/>
                <a:gd name="connsiteX98" fmla="*/ 403281 w 609685"/>
                <a:gd name="connsiteY98" fmla="*/ 17244 h 608768"/>
                <a:gd name="connsiteX99" fmla="*/ 403281 w 609685"/>
                <a:gd name="connsiteY99" fmla="*/ 591618 h 608768"/>
                <a:gd name="connsiteX100" fmla="*/ 386015 w 609685"/>
                <a:gd name="connsiteY100" fmla="*/ 608768 h 608768"/>
                <a:gd name="connsiteX101" fmla="*/ 223599 w 609685"/>
                <a:gd name="connsiteY101" fmla="*/ 608768 h 608768"/>
                <a:gd name="connsiteX102" fmla="*/ 206333 w 609685"/>
                <a:gd name="connsiteY102" fmla="*/ 591618 h 608768"/>
                <a:gd name="connsiteX103" fmla="*/ 206333 w 609685"/>
                <a:gd name="connsiteY103" fmla="*/ 17244 h 608768"/>
                <a:gd name="connsiteX104" fmla="*/ 223599 w 609685"/>
                <a:gd name="connsiteY104" fmla="*/ 0 h 608768"/>
                <a:gd name="connsiteX105" fmla="*/ 429938 w 609685"/>
                <a:gd name="connsiteY105" fmla="*/ 0 h 608768"/>
                <a:gd name="connsiteX106" fmla="*/ 592318 w 609685"/>
                <a:gd name="connsiteY106" fmla="*/ 0 h 608768"/>
                <a:gd name="connsiteX107" fmla="*/ 609685 w 609685"/>
                <a:gd name="connsiteY107" fmla="*/ 17244 h 608768"/>
                <a:gd name="connsiteX108" fmla="*/ 609685 w 609685"/>
                <a:gd name="connsiteY108" fmla="*/ 591618 h 608768"/>
                <a:gd name="connsiteX109" fmla="*/ 592318 w 609685"/>
                <a:gd name="connsiteY109" fmla="*/ 608768 h 608768"/>
                <a:gd name="connsiteX110" fmla="*/ 429938 w 609685"/>
                <a:gd name="connsiteY110" fmla="*/ 608768 h 608768"/>
                <a:gd name="connsiteX111" fmla="*/ 412666 w 609685"/>
                <a:gd name="connsiteY111" fmla="*/ 591618 h 608768"/>
                <a:gd name="connsiteX112" fmla="*/ 412666 w 609685"/>
                <a:gd name="connsiteY112" fmla="*/ 17244 h 608768"/>
                <a:gd name="connsiteX113" fmla="*/ 429938 w 609685"/>
                <a:gd name="connsiteY113" fmla="*/ 0 h 60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09685" h="608768">
                  <a:moveTo>
                    <a:pt x="511176" y="452904"/>
                  </a:moveTo>
                  <a:cubicBezTo>
                    <a:pt x="484888" y="452904"/>
                    <a:pt x="463534" y="474318"/>
                    <a:pt x="463534" y="500469"/>
                  </a:cubicBezTo>
                  <a:cubicBezTo>
                    <a:pt x="463534" y="526715"/>
                    <a:pt x="484888" y="548128"/>
                    <a:pt x="511176" y="548128"/>
                  </a:cubicBezTo>
                  <a:cubicBezTo>
                    <a:pt x="537464" y="548128"/>
                    <a:pt x="558817" y="526715"/>
                    <a:pt x="558817" y="500469"/>
                  </a:cubicBezTo>
                  <a:cubicBezTo>
                    <a:pt x="558817" y="474318"/>
                    <a:pt x="537464" y="452904"/>
                    <a:pt x="511176" y="452904"/>
                  </a:cubicBezTo>
                  <a:close/>
                  <a:moveTo>
                    <a:pt x="304807" y="452904"/>
                  </a:moveTo>
                  <a:cubicBezTo>
                    <a:pt x="278528" y="452904"/>
                    <a:pt x="257183" y="474318"/>
                    <a:pt x="257183" y="500469"/>
                  </a:cubicBezTo>
                  <a:cubicBezTo>
                    <a:pt x="257183" y="526715"/>
                    <a:pt x="278528" y="548128"/>
                    <a:pt x="304807" y="548128"/>
                  </a:cubicBezTo>
                  <a:cubicBezTo>
                    <a:pt x="331085" y="548128"/>
                    <a:pt x="352526" y="526715"/>
                    <a:pt x="352526" y="500469"/>
                  </a:cubicBezTo>
                  <a:cubicBezTo>
                    <a:pt x="352526" y="474318"/>
                    <a:pt x="331085" y="452904"/>
                    <a:pt x="304807" y="452904"/>
                  </a:cubicBezTo>
                  <a:close/>
                  <a:moveTo>
                    <a:pt x="98486" y="452904"/>
                  </a:moveTo>
                  <a:cubicBezTo>
                    <a:pt x="72204" y="452904"/>
                    <a:pt x="50761" y="474318"/>
                    <a:pt x="50761" y="500469"/>
                  </a:cubicBezTo>
                  <a:cubicBezTo>
                    <a:pt x="50761" y="526715"/>
                    <a:pt x="72204" y="548128"/>
                    <a:pt x="98486" y="548128"/>
                  </a:cubicBezTo>
                  <a:cubicBezTo>
                    <a:pt x="124768" y="548128"/>
                    <a:pt x="146116" y="526715"/>
                    <a:pt x="146116" y="500469"/>
                  </a:cubicBezTo>
                  <a:cubicBezTo>
                    <a:pt x="146116" y="474318"/>
                    <a:pt x="124768" y="452904"/>
                    <a:pt x="98486" y="452904"/>
                  </a:cubicBezTo>
                  <a:close/>
                  <a:moveTo>
                    <a:pt x="473070" y="207321"/>
                  </a:moveTo>
                  <a:lnTo>
                    <a:pt x="549351" y="207321"/>
                  </a:lnTo>
                  <a:lnTo>
                    <a:pt x="549351" y="226374"/>
                  </a:lnTo>
                  <a:lnTo>
                    <a:pt x="473070" y="226374"/>
                  </a:lnTo>
                  <a:close/>
                  <a:moveTo>
                    <a:pt x="266667" y="207321"/>
                  </a:moveTo>
                  <a:lnTo>
                    <a:pt x="342948" y="207321"/>
                  </a:lnTo>
                  <a:lnTo>
                    <a:pt x="342948" y="226374"/>
                  </a:lnTo>
                  <a:lnTo>
                    <a:pt x="266667" y="226374"/>
                  </a:lnTo>
                  <a:close/>
                  <a:moveTo>
                    <a:pt x="60333" y="207321"/>
                  </a:moveTo>
                  <a:lnTo>
                    <a:pt x="136614" y="207321"/>
                  </a:lnTo>
                  <a:lnTo>
                    <a:pt x="136614" y="226374"/>
                  </a:lnTo>
                  <a:lnTo>
                    <a:pt x="60333" y="226374"/>
                  </a:lnTo>
                  <a:close/>
                  <a:moveTo>
                    <a:pt x="473070" y="162512"/>
                  </a:moveTo>
                  <a:lnTo>
                    <a:pt x="549351" y="162512"/>
                  </a:lnTo>
                  <a:lnTo>
                    <a:pt x="549351" y="181424"/>
                  </a:lnTo>
                  <a:lnTo>
                    <a:pt x="473070" y="181424"/>
                  </a:lnTo>
                  <a:close/>
                  <a:moveTo>
                    <a:pt x="266667" y="162512"/>
                  </a:moveTo>
                  <a:lnTo>
                    <a:pt x="342948" y="162512"/>
                  </a:lnTo>
                  <a:lnTo>
                    <a:pt x="342948" y="181424"/>
                  </a:lnTo>
                  <a:lnTo>
                    <a:pt x="266667" y="181424"/>
                  </a:lnTo>
                  <a:close/>
                  <a:moveTo>
                    <a:pt x="60333" y="162512"/>
                  </a:moveTo>
                  <a:lnTo>
                    <a:pt x="136614" y="162512"/>
                  </a:lnTo>
                  <a:lnTo>
                    <a:pt x="136614" y="181424"/>
                  </a:lnTo>
                  <a:lnTo>
                    <a:pt x="60333" y="181424"/>
                  </a:lnTo>
                  <a:close/>
                  <a:moveTo>
                    <a:pt x="473070" y="117703"/>
                  </a:moveTo>
                  <a:lnTo>
                    <a:pt x="549351" y="117703"/>
                  </a:lnTo>
                  <a:lnTo>
                    <a:pt x="549351" y="136615"/>
                  </a:lnTo>
                  <a:lnTo>
                    <a:pt x="473070" y="136615"/>
                  </a:lnTo>
                  <a:close/>
                  <a:moveTo>
                    <a:pt x="266667" y="117703"/>
                  </a:moveTo>
                  <a:lnTo>
                    <a:pt x="342948" y="117703"/>
                  </a:lnTo>
                  <a:lnTo>
                    <a:pt x="342948" y="136615"/>
                  </a:lnTo>
                  <a:lnTo>
                    <a:pt x="266667" y="136615"/>
                  </a:lnTo>
                  <a:close/>
                  <a:moveTo>
                    <a:pt x="60333" y="117703"/>
                  </a:moveTo>
                  <a:lnTo>
                    <a:pt x="136614" y="117703"/>
                  </a:lnTo>
                  <a:lnTo>
                    <a:pt x="136614" y="136615"/>
                  </a:lnTo>
                  <a:lnTo>
                    <a:pt x="60333" y="136615"/>
                  </a:lnTo>
                  <a:close/>
                  <a:moveTo>
                    <a:pt x="473070" y="72753"/>
                  </a:moveTo>
                  <a:lnTo>
                    <a:pt x="549351" y="72753"/>
                  </a:lnTo>
                  <a:lnTo>
                    <a:pt x="549351" y="91806"/>
                  </a:lnTo>
                  <a:lnTo>
                    <a:pt x="473070" y="91806"/>
                  </a:lnTo>
                  <a:close/>
                  <a:moveTo>
                    <a:pt x="266667" y="72753"/>
                  </a:moveTo>
                  <a:lnTo>
                    <a:pt x="342948" y="72753"/>
                  </a:lnTo>
                  <a:lnTo>
                    <a:pt x="342948" y="91806"/>
                  </a:lnTo>
                  <a:lnTo>
                    <a:pt x="266667" y="91806"/>
                  </a:lnTo>
                  <a:close/>
                  <a:moveTo>
                    <a:pt x="60333" y="72753"/>
                  </a:moveTo>
                  <a:lnTo>
                    <a:pt x="136614" y="72753"/>
                  </a:lnTo>
                  <a:lnTo>
                    <a:pt x="136614" y="91806"/>
                  </a:lnTo>
                  <a:lnTo>
                    <a:pt x="60333" y="91806"/>
                  </a:lnTo>
                  <a:close/>
                  <a:moveTo>
                    <a:pt x="41747" y="32215"/>
                  </a:moveTo>
                  <a:cubicBezTo>
                    <a:pt x="36434" y="32215"/>
                    <a:pt x="32164" y="36479"/>
                    <a:pt x="32164" y="41690"/>
                  </a:cubicBezTo>
                  <a:lnTo>
                    <a:pt x="32164" y="257435"/>
                  </a:lnTo>
                  <a:cubicBezTo>
                    <a:pt x="32164" y="262741"/>
                    <a:pt x="36434" y="267005"/>
                    <a:pt x="41747" y="267005"/>
                  </a:cubicBezTo>
                  <a:lnTo>
                    <a:pt x="155129" y="267005"/>
                  </a:lnTo>
                  <a:cubicBezTo>
                    <a:pt x="160443" y="267005"/>
                    <a:pt x="164712" y="262741"/>
                    <a:pt x="164712" y="257435"/>
                  </a:cubicBezTo>
                  <a:lnTo>
                    <a:pt x="164712" y="41690"/>
                  </a:lnTo>
                  <a:cubicBezTo>
                    <a:pt x="164712" y="36479"/>
                    <a:pt x="160443" y="32215"/>
                    <a:pt x="155129" y="32215"/>
                  </a:cubicBezTo>
                  <a:close/>
                  <a:moveTo>
                    <a:pt x="248075" y="32215"/>
                  </a:moveTo>
                  <a:cubicBezTo>
                    <a:pt x="242857" y="32215"/>
                    <a:pt x="238588" y="36479"/>
                    <a:pt x="238588" y="41690"/>
                  </a:cubicBezTo>
                  <a:lnTo>
                    <a:pt x="238588" y="257435"/>
                  </a:lnTo>
                  <a:cubicBezTo>
                    <a:pt x="238588" y="262741"/>
                    <a:pt x="242857" y="267005"/>
                    <a:pt x="248075" y="267005"/>
                  </a:cubicBezTo>
                  <a:lnTo>
                    <a:pt x="361538" y="267005"/>
                  </a:lnTo>
                  <a:cubicBezTo>
                    <a:pt x="366851" y="267005"/>
                    <a:pt x="371025" y="262741"/>
                    <a:pt x="371025" y="257435"/>
                  </a:cubicBezTo>
                  <a:lnTo>
                    <a:pt x="371025" y="41690"/>
                  </a:lnTo>
                  <a:cubicBezTo>
                    <a:pt x="371025" y="36479"/>
                    <a:pt x="366851" y="32215"/>
                    <a:pt x="361538" y="32215"/>
                  </a:cubicBezTo>
                  <a:close/>
                  <a:moveTo>
                    <a:pt x="454423" y="32215"/>
                  </a:moveTo>
                  <a:cubicBezTo>
                    <a:pt x="449203" y="32215"/>
                    <a:pt x="444933" y="36479"/>
                    <a:pt x="444933" y="41690"/>
                  </a:cubicBezTo>
                  <a:lnTo>
                    <a:pt x="444933" y="257435"/>
                  </a:lnTo>
                  <a:cubicBezTo>
                    <a:pt x="444933" y="262741"/>
                    <a:pt x="449203" y="267005"/>
                    <a:pt x="454423" y="267005"/>
                  </a:cubicBezTo>
                  <a:lnTo>
                    <a:pt x="567928" y="267005"/>
                  </a:lnTo>
                  <a:cubicBezTo>
                    <a:pt x="573148" y="267005"/>
                    <a:pt x="577418" y="262741"/>
                    <a:pt x="577418" y="257435"/>
                  </a:cubicBezTo>
                  <a:lnTo>
                    <a:pt x="577418" y="41690"/>
                  </a:lnTo>
                  <a:cubicBezTo>
                    <a:pt x="577418" y="36479"/>
                    <a:pt x="573148" y="32215"/>
                    <a:pt x="567928" y="32215"/>
                  </a:cubicBezTo>
                  <a:close/>
                  <a:moveTo>
                    <a:pt x="17268" y="0"/>
                  </a:moveTo>
                  <a:lnTo>
                    <a:pt x="179609" y="0"/>
                  </a:lnTo>
                  <a:cubicBezTo>
                    <a:pt x="189191" y="0"/>
                    <a:pt x="196877" y="7675"/>
                    <a:pt x="196877" y="17245"/>
                  </a:cubicBezTo>
                  <a:lnTo>
                    <a:pt x="196877" y="591618"/>
                  </a:lnTo>
                  <a:cubicBezTo>
                    <a:pt x="196877" y="601093"/>
                    <a:pt x="189191" y="608768"/>
                    <a:pt x="179609" y="608768"/>
                  </a:cubicBezTo>
                  <a:lnTo>
                    <a:pt x="17268" y="608768"/>
                  </a:lnTo>
                  <a:cubicBezTo>
                    <a:pt x="7685" y="608768"/>
                    <a:pt x="0" y="601093"/>
                    <a:pt x="0" y="591618"/>
                  </a:cubicBezTo>
                  <a:lnTo>
                    <a:pt x="0" y="17245"/>
                  </a:lnTo>
                  <a:cubicBezTo>
                    <a:pt x="0" y="7675"/>
                    <a:pt x="7685" y="0"/>
                    <a:pt x="17268" y="0"/>
                  </a:cubicBezTo>
                  <a:close/>
                  <a:moveTo>
                    <a:pt x="223599" y="0"/>
                  </a:moveTo>
                  <a:lnTo>
                    <a:pt x="386015" y="0"/>
                  </a:lnTo>
                  <a:cubicBezTo>
                    <a:pt x="395502" y="0"/>
                    <a:pt x="403281" y="7675"/>
                    <a:pt x="403281" y="17244"/>
                  </a:cubicBezTo>
                  <a:lnTo>
                    <a:pt x="403281" y="591618"/>
                  </a:lnTo>
                  <a:cubicBezTo>
                    <a:pt x="403281" y="601093"/>
                    <a:pt x="395502" y="608768"/>
                    <a:pt x="386015" y="608768"/>
                  </a:cubicBezTo>
                  <a:lnTo>
                    <a:pt x="223599" y="608768"/>
                  </a:lnTo>
                  <a:cubicBezTo>
                    <a:pt x="214112" y="608768"/>
                    <a:pt x="206333" y="601093"/>
                    <a:pt x="206333" y="591618"/>
                  </a:cubicBezTo>
                  <a:lnTo>
                    <a:pt x="206333" y="17244"/>
                  </a:lnTo>
                  <a:cubicBezTo>
                    <a:pt x="206333" y="7675"/>
                    <a:pt x="214112" y="0"/>
                    <a:pt x="223599" y="0"/>
                  </a:cubicBezTo>
                  <a:close/>
                  <a:moveTo>
                    <a:pt x="429938" y="0"/>
                  </a:moveTo>
                  <a:lnTo>
                    <a:pt x="592318" y="0"/>
                  </a:lnTo>
                  <a:cubicBezTo>
                    <a:pt x="601903" y="0"/>
                    <a:pt x="609685" y="7675"/>
                    <a:pt x="609685" y="17244"/>
                  </a:cubicBezTo>
                  <a:lnTo>
                    <a:pt x="609685" y="591618"/>
                  </a:lnTo>
                  <a:cubicBezTo>
                    <a:pt x="609685" y="601093"/>
                    <a:pt x="601903" y="608768"/>
                    <a:pt x="592318" y="608768"/>
                  </a:cubicBezTo>
                  <a:lnTo>
                    <a:pt x="429938" y="608768"/>
                  </a:lnTo>
                  <a:cubicBezTo>
                    <a:pt x="420353" y="608768"/>
                    <a:pt x="412666" y="601093"/>
                    <a:pt x="412666" y="591618"/>
                  </a:cubicBezTo>
                  <a:lnTo>
                    <a:pt x="412666" y="17244"/>
                  </a:lnTo>
                  <a:cubicBezTo>
                    <a:pt x="412666" y="7675"/>
                    <a:pt x="420353" y="0"/>
                    <a:pt x="4299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矩形 73">
              <a:extLst>
                <a:ext uri="{FF2B5EF4-FFF2-40B4-BE49-F238E27FC236}">
                  <a16:creationId xmlns:a16="http://schemas.microsoft.com/office/drawing/2014/main" id="{B7A3B7FB-FEED-4FD7-BA96-5430325F75B9}"/>
                </a:ext>
              </a:extLst>
            </p:cNvPr>
            <p:cNvSpPr/>
            <p:nvPr/>
          </p:nvSpPr>
          <p:spPr>
            <a:xfrm>
              <a:off x="2427026" y="1676446"/>
              <a:ext cx="2971722" cy="1445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000" indent="-28800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科学管理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建立档案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定期检查眼睛</a:t>
              </a:r>
            </a:p>
            <a:p>
              <a:pPr marL="288000" indent="-288000" defTabSz="914400">
                <a:lnSpc>
                  <a:spcPts val="2700"/>
                </a:lnSpc>
              </a:pPr>
              <a:endParaRPr lang="zh-CN" altLang="en-US" b="1" dirty="0">
                <a:solidFill>
                  <a:srgbClr val="3F68C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îṣľiďè">
              <a:extLst>
                <a:ext uri="{FF2B5EF4-FFF2-40B4-BE49-F238E27FC236}">
                  <a16:creationId xmlns:a16="http://schemas.microsoft.com/office/drawing/2014/main" id="{DB434303-E398-4B8F-8B2E-08C8F842C648}"/>
                </a:ext>
              </a:extLst>
            </p:cNvPr>
            <p:cNvSpPr/>
            <p:nvPr/>
          </p:nvSpPr>
          <p:spPr bwMode="auto">
            <a:xfrm flipH="1">
              <a:off x="2208325" y="420042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iṡľíďè">
              <a:extLst>
                <a:ext uri="{FF2B5EF4-FFF2-40B4-BE49-F238E27FC236}">
                  <a16:creationId xmlns:a16="http://schemas.microsoft.com/office/drawing/2014/main" id="{32ED3467-0AE0-406C-8F2B-A31C5EB5C529}"/>
                </a:ext>
              </a:extLst>
            </p:cNvPr>
            <p:cNvSpPr/>
            <p:nvPr/>
          </p:nvSpPr>
          <p:spPr>
            <a:xfrm>
              <a:off x="1131660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84" name="íṡḻîḓê">
              <a:extLst>
                <a:ext uri="{FF2B5EF4-FFF2-40B4-BE49-F238E27FC236}">
                  <a16:creationId xmlns:a16="http://schemas.microsoft.com/office/drawing/2014/main" id="{E0D87DCA-54DB-409D-9ED1-977C165CF668}"/>
                </a:ext>
              </a:extLst>
            </p:cNvPr>
            <p:cNvSpPr/>
            <p:nvPr/>
          </p:nvSpPr>
          <p:spPr>
            <a:xfrm>
              <a:off x="1380031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5" name="矩形 84">
              <a:extLst>
                <a:ext uri="{FF2B5EF4-FFF2-40B4-BE49-F238E27FC236}">
                  <a16:creationId xmlns:a16="http://schemas.microsoft.com/office/drawing/2014/main" id="{3422FE6F-44E7-460A-82B4-590F1FF86F0D}"/>
                </a:ext>
              </a:extLst>
            </p:cNvPr>
            <p:cNvSpPr/>
            <p:nvPr/>
          </p:nvSpPr>
          <p:spPr>
            <a:xfrm>
              <a:off x="2427026" y="4343376"/>
              <a:ext cx="2971722" cy="14396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000" indent="-28800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正确的屈光矫正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全面的眼睛检查  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精准验光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合理选择矫正方式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stethoscope_117921">
              <a:extLst>
                <a:ext uri="{FF2B5EF4-FFF2-40B4-BE49-F238E27FC236}">
                  <a16:creationId xmlns:a16="http://schemas.microsoft.com/office/drawing/2014/main" id="{B2F65CC1-8738-49A5-BFF0-CFE9CD6E0F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88026" y="4343376"/>
              <a:ext cx="696599" cy="457188"/>
            </a:xfrm>
            <a:custGeom>
              <a:avLst/>
              <a:gdLst>
                <a:gd name="T0" fmla="*/ 455839 w 606244"/>
                <a:gd name="T1" fmla="*/ 455839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455839 w 606244"/>
                <a:gd name="T59" fmla="*/ 455839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455839 w 606244"/>
                <a:gd name="T69" fmla="*/ 455839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33" h="4905">
                  <a:moveTo>
                    <a:pt x="6388" y="2776"/>
                  </a:moveTo>
                  <a:cubicBezTo>
                    <a:pt x="6383" y="2758"/>
                    <a:pt x="5129" y="442"/>
                    <a:pt x="5129" y="442"/>
                  </a:cubicBezTo>
                  <a:cubicBezTo>
                    <a:pt x="5088" y="373"/>
                    <a:pt x="4837" y="12"/>
                    <a:pt x="4489" y="40"/>
                  </a:cubicBezTo>
                  <a:cubicBezTo>
                    <a:pt x="4351" y="53"/>
                    <a:pt x="4141" y="150"/>
                    <a:pt x="4003" y="498"/>
                  </a:cubicBezTo>
                  <a:cubicBezTo>
                    <a:pt x="3947" y="637"/>
                    <a:pt x="4016" y="790"/>
                    <a:pt x="4156" y="846"/>
                  </a:cubicBezTo>
                  <a:cubicBezTo>
                    <a:pt x="4296" y="902"/>
                    <a:pt x="4448" y="833"/>
                    <a:pt x="4504" y="693"/>
                  </a:cubicBezTo>
                  <a:cubicBezTo>
                    <a:pt x="4517" y="637"/>
                    <a:pt x="4568" y="569"/>
                    <a:pt x="4671" y="721"/>
                  </a:cubicBezTo>
                  <a:lnTo>
                    <a:pt x="5336" y="1958"/>
                  </a:lnTo>
                  <a:cubicBezTo>
                    <a:pt x="5243" y="1940"/>
                    <a:pt x="5145" y="1930"/>
                    <a:pt x="5047" y="1930"/>
                  </a:cubicBezTo>
                  <a:cubicBezTo>
                    <a:pt x="4436" y="1930"/>
                    <a:pt x="3909" y="2301"/>
                    <a:pt x="3681" y="2829"/>
                  </a:cubicBezTo>
                  <a:cubicBezTo>
                    <a:pt x="3529" y="2705"/>
                    <a:pt x="3365" y="2646"/>
                    <a:pt x="3199" y="2654"/>
                  </a:cubicBezTo>
                  <a:cubicBezTo>
                    <a:pt x="3060" y="2662"/>
                    <a:pt x="2939" y="2717"/>
                    <a:pt x="2836" y="2790"/>
                  </a:cubicBezTo>
                  <a:cubicBezTo>
                    <a:pt x="2599" y="2284"/>
                    <a:pt x="2084" y="1932"/>
                    <a:pt x="1488" y="1932"/>
                  </a:cubicBezTo>
                  <a:cubicBezTo>
                    <a:pt x="1391" y="1932"/>
                    <a:pt x="1295" y="1941"/>
                    <a:pt x="1201" y="1960"/>
                  </a:cubicBezTo>
                  <a:lnTo>
                    <a:pt x="1877" y="709"/>
                  </a:lnTo>
                  <a:cubicBezTo>
                    <a:pt x="1944" y="588"/>
                    <a:pt x="2031" y="640"/>
                    <a:pt x="2044" y="681"/>
                  </a:cubicBezTo>
                  <a:cubicBezTo>
                    <a:pt x="2100" y="820"/>
                    <a:pt x="2252" y="889"/>
                    <a:pt x="2392" y="834"/>
                  </a:cubicBezTo>
                  <a:cubicBezTo>
                    <a:pt x="2531" y="778"/>
                    <a:pt x="2600" y="626"/>
                    <a:pt x="2545" y="486"/>
                  </a:cubicBezTo>
                  <a:cubicBezTo>
                    <a:pt x="2407" y="125"/>
                    <a:pt x="2212" y="41"/>
                    <a:pt x="2059" y="28"/>
                  </a:cubicBezTo>
                  <a:cubicBezTo>
                    <a:pt x="1711" y="0"/>
                    <a:pt x="1461" y="361"/>
                    <a:pt x="1419" y="430"/>
                  </a:cubicBezTo>
                  <a:cubicBezTo>
                    <a:pt x="1405" y="430"/>
                    <a:pt x="199" y="2680"/>
                    <a:pt x="199" y="2680"/>
                  </a:cubicBezTo>
                  <a:cubicBezTo>
                    <a:pt x="72" y="2896"/>
                    <a:pt x="0" y="3149"/>
                    <a:pt x="0" y="3418"/>
                  </a:cubicBezTo>
                  <a:cubicBezTo>
                    <a:pt x="0" y="4238"/>
                    <a:pt x="667" y="4905"/>
                    <a:pt x="1488" y="4905"/>
                  </a:cubicBezTo>
                  <a:cubicBezTo>
                    <a:pt x="2299" y="4905"/>
                    <a:pt x="2960" y="4240"/>
                    <a:pt x="2975" y="3446"/>
                  </a:cubicBezTo>
                  <a:cubicBezTo>
                    <a:pt x="3049" y="3329"/>
                    <a:pt x="3159" y="3196"/>
                    <a:pt x="3239" y="3196"/>
                  </a:cubicBezTo>
                  <a:cubicBezTo>
                    <a:pt x="3304" y="3196"/>
                    <a:pt x="3420" y="3270"/>
                    <a:pt x="3561" y="3501"/>
                  </a:cubicBezTo>
                  <a:cubicBezTo>
                    <a:pt x="3604" y="4282"/>
                    <a:pt x="4253" y="4905"/>
                    <a:pt x="5045" y="4905"/>
                  </a:cubicBezTo>
                  <a:cubicBezTo>
                    <a:pt x="5867" y="4905"/>
                    <a:pt x="6533" y="4224"/>
                    <a:pt x="6533" y="3418"/>
                  </a:cubicBezTo>
                  <a:cubicBezTo>
                    <a:pt x="6533" y="3188"/>
                    <a:pt x="6481" y="2970"/>
                    <a:pt x="6388" y="2776"/>
                  </a:cubicBezTo>
                  <a:close/>
                  <a:moveTo>
                    <a:pt x="1488" y="4349"/>
                  </a:moveTo>
                  <a:cubicBezTo>
                    <a:pt x="960" y="4349"/>
                    <a:pt x="543" y="3932"/>
                    <a:pt x="543" y="3404"/>
                  </a:cubicBezTo>
                  <a:cubicBezTo>
                    <a:pt x="543" y="2876"/>
                    <a:pt x="973" y="2458"/>
                    <a:pt x="1488" y="2458"/>
                  </a:cubicBezTo>
                  <a:cubicBezTo>
                    <a:pt x="2016" y="2458"/>
                    <a:pt x="2433" y="2876"/>
                    <a:pt x="2433" y="3404"/>
                  </a:cubicBezTo>
                  <a:cubicBezTo>
                    <a:pt x="2433" y="3932"/>
                    <a:pt x="2016" y="4349"/>
                    <a:pt x="1488" y="4349"/>
                  </a:cubicBezTo>
                  <a:close/>
                  <a:moveTo>
                    <a:pt x="5045" y="4349"/>
                  </a:moveTo>
                  <a:cubicBezTo>
                    <a:pt x="4517" y="4349"/>
                    <a:pt x="4100" y="3932"/>
                    <a:pt x="4100" y="3404"/>
                  </a:cubicBezTo>
                  <a:cubicBezTo>
                    <a:pt x="4100" y="2876"/>
                    <a:pt x="4531" y="2458"/>
                    <a:pt x="5045" y="2458"/>
                  </a:cubicBezTo>
                  <a:cubicBezTo>
                    <a:pt x="5560" y="2458"/>
                    <a:pt x="5991" y="2876"/>
                    <a:pt x="5991" y="3404"/>
                  </a:cubicBezTo>
                  <a:cubicBezTo>
                    <a:pt x="5991" y="3932"/>
                    <a:pt x="5575" y="4349"/>
                    <a:pt x="5045" y="4349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îṣľiďè">
              <a:extLst>
                <a:ext uri="{FF2B5EF4-FFF2-40B4-BE49-F238E27FC236}">
                  <a16:creationId xmlns:a16="http://schemas.microsoft.com/office/drawing/2014/main" id="{6F837EA9-64C5-4E57-AC4B-359D5EFC69C2}"/>
                </a:ext>
              </a:extLst>
            </p:cNvPr>
            <p:cNvSpPr/>
            <p:nvPr/>
          </p:nvSpPr>
          <p:spPr bwMode="auto">
            <a:xfrm flipH="1">
              <a:off x="7237393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iṡľíďè">
              <a:extLst>
                <a:ext uri="{FF2B5EF4-FFF2-40B4-BE49-F238E27FC236}">
                  <a16:creationId xmlns:a16="http://schemas.microsoft.com/office/drawing/2014/main" id="{329FC495-0505-483E-9B16-24F5BB2C5A6B}"/>
                </a:ext>
              </a:extLst>
            </p:cNvPr>
            <p:cNvSpPr/>
            <p:nvPr/>
          </p:nvSpPr>
          <p:spPr>
            <a:xfrm>
              <a:off x="6160728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7" name="íṡḻîḓê">
              <a:extLst>
                <a:ext uri="{FF2B5EF4-FFF2-40B4-BE49-F238E27FC236}">
                  <a16:creationId xmlns:a16="http://schemas.microsoft.com/office/drawing/2014/main" id="{8AB23C80-9E3F-4619-AA63-58AEA74EDA0B}"/>
                </a:ext>
              </a:extLst>
            </p:cNvPr>
            <p:cNvSpPr/>
            <p:nvPr/>
          </p:nvSpPr>
          <p:spPr>
            <a:xfrm>
              <a:off x="6409099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83EE9F7A-62CA-494A-ACA0-2B9CD8766DE2}"/>
                </a:ext>
              </a:extLst>
            </p:cNvPr>
            <p:cNvSpPr/>
            <p:nvPr/>
          </p:nvSpPr>
          <p:spPr>
            <a:xfrm>
              <a:off x="7456094" y="1676446"/>
              <a:ext cx="2971722" cy="21321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000" indent="-28800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</a:t>
              </a: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增加户外活动时间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每天大于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减少近距离用眼时间</a:t>
              </a: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增加用眼距离</a:t>
              </a: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调整良好照明</a:t>
              </a:r>
              <a:endPara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stethoscope_117921">
              <a:extLst>
                <a:ext uri="{FF2B5EF4-FFF2-40B4-BE49-F238E27FC236}">
                  <a16:creationId xmlns:a16="http://schemas.microsoft.com/office/drawing/2014/main" id="{290A4F24-B695-4A5A-BE87-543A9CD40F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17916" y="1657171"/>
              <a:ext cx="483759" cy="552661"/>
            </a:xfrm>
            <a:custGeom>
              <a:avLst/>
              <a:gdLst>
                <a:gd name="connsiteX0" fmla="*/ 73161 w 464038"/>
                <a:gd name="connsiteY0" fmla="*/ 459452 h 605522"/>
                <a:gd name="connsiteX1" fmla="*/ 464038 w 464038"/>
                <a:gd name="connsiteY1" fmla="*/ 459452 h 605522"/>
                <a:gd name="connsiteX2" fmla="*/ 464038 w 464038"/>
                <a:gd name="connsiteY2" fmla="*/ 605522 h 605522"/>
                <a:gd name="connsiteX3" fmla="*/ 73161 w 464038"/>
                <a:gd name="connsiteY3" fmla="*/ 605522 h 605522"/>
                <a:gd name="connsiteX4" fmla="*/ 0 w 464038"/>
                <a:gd name="connsiteY4" fmla="*/ 532487 h 605522"/>
                <a:gd name="connsiteX5" fmla="*/ 73161 w 464038"/>
                <a:gd name="connsiteY5" fmla="*/ 459452 h 605522"/>
                <a:gd name="connsiteX6" fmla="*/ 258312 w 464038"/>
                <a:gd name="connsiteY6" fmla="*/ 141651 h 605522"/>
                <a:gd name="connsiteX7" fmla="*/ 231575 w 464038"/>
                <a:gd name="connsiteY7" fmla="*/ 168350 h 605522"/>
                <a:gd name="connsiteX8" fmla="*/ 231575 w 464038"/>
                <a:gd name="connsiteY8" fmla="*/ 202187 h 605522"/>
                <a:gd name="connsiteX9" fmla="*/ 197597 w 464038"/>
                <a:gd name="connsiteY9" fmla="*/ 202187 h 605522"/>
                <a:gd name="connsiteX10" fmla="*/ 170860 w 464038"/>
                <a:gd name="connsiteY10" fmla="*/ 228885 h 605522"/>
                <a:gd name="connsiteX11" fmla="*/ 197597 w 464038"/>
                <a:gd name="connsiteY11" fmla="*/ 255584 h 605522"/>
                <a:gd name="connsiteX12" fmla="*/ 231575 w 464038"/>
                <a:gd name="connsiteY12" fmla="*/ 255584 h 605522"/>
                <a:gd name="connsiteX13" fmla="*/ 231575 w 464038"/>
                <a:gd name="connsiteY13" fmla="*/ 289513 h 605522"/>
                <a:gd name="connsiteX14" fmla="*/ 258312 w 464038"/>
                <a:gd name="connsiteY14" fmla="*/ 316212 h 605522"/>
                <a:gd name="connsiteX15" fmla="*/ 285049 w 464038"/>
                <a:gd name="connsiteY15" fmla="*/ 289513 h 605522"/>
                <a:gd name="connsiteX16" fmla="*/ 285049 w 464038"/>
                <a:gd name="connsiteY16" fmla="*/ 255584 h 605522"/>
                <a:gd name="connsiteX17" fmla="*/ 318935 w 464038"/>
                <a:gd name="connsiteY17" fmla="*/ 255584 h 605522"/>
                <a:gd name="connsiteX18" fmla="*/ 345672 w 464038"/>
                <a:gd name="connsiteY18" fmla="*/ 228885 h 605522"/>
                <a:gd name="connsiteX19" fmla="*/ 318935 w 464038"/>
                <a:gd name="connsiteY19" fmla="*/ 202187 h 605522"/>
                <a:gd name="connsiteX20" fmla="*/ 285049 w 464038"/>
                <a:gd name="connsiteY20" fmla="*/ 202187 h 605522"/>
                <a:gd name="connsiteX21" fmla="*/ 285049 w 464038"/>
                <a:gd name="connsiteY21" fmla="*/ 168350 h 605522"/>
                <a:gd name="connsiteX22" fmla="*/ 258312 w 464038"/>
                <a:gd name="connsiteY22" fmla="*/ 141651 h 605522"/>
                <a:gd name="connsiteX23" fmla="*/ 58710 w 464038"/>
                <a:gd name="connsiteY23" fmla="*/ 1411 h 605522"/>
                <a:gd name="connsiteX24" fmla="*/ 58710 w 464038"/>
                <a:gd name="connsiteY24" fmla="*/ 435794 h 605522"/>
                <a:gd name="connsiteX25" fmla="*/ 0 w 464038"/>
                <a:gd name="connsiteY25" fmla="*/ 467496 h 605522"/>
                <a:gd name="connsiteX26" fmla="*/ 0 w 464038"/>
                <a:gd name="connsiteY26" fmla="*/ 73438 h 605522"/>
                <a:gd name="connsiteX27" fmla="*/ 58710 w 464038"/>
                <a:gd name="connsiteY27" fmla="*/ 1411 h 605522"/>
                <a:gd name="connsiteX28" fmla="*/ 83408 w 464038"/>
                <a:gd name="connsiteY28" fmla="*/ 0 h 605522"/>
                <a:gd name="connsiteX29" fmla="*/ 464038 w 464038"/>
                <a:gd name="connsiteY29" fmla="*/ 0 h 605522"/>
                <a:gd name="connsiteX30" fmla="*/ 464038 w 464038"/>
                <a:gd name="connsiteY30" fmla="*/ 434965 h 605522"/>
                <a:gd name="connsiteX31" fmla="*/ 83408 w 464038"/>
                <a:gd name="connsiteY31" fmla="*/ 434965 h 60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038" h="605522">
                  <a:moveTo>
                    <a:pt x="73161" y="459452"/>
                  </a:moveTo>
                  <a:lnTo>
                    <a:pt x="464038" y="459452"/>
                  </a:lnTo>
                  <a:cubicBezTo>
                    <a:pt x="432192" y="503199"/>
                    <a:pt x="432192" y="561775"/>
                    <a:pt x="464038" y="605522"/>
                  </a:cubicBezTo>
                  <a:lnTo>
                    <a:pt x="73161" y="605522"/>
                  </a:lnTo>
                  <a:cubicBezTo>
                    <a:pt x="32681" y="605522"/>
                    <a:pt x="0" y="572897"/>
                    <a:pt x="0" y="532487"/>
                  </a:cubicBezTo>
                  <a:cubicBezTo>
                    <a:pt x="0" y="492077"/>
                    <a:pt x="32681" y="459452"/>
                    <a:pt x="73161" y="459452"/>
                  </a:cubicBezTo>
                  <a:close/>
                  <a:moveTo>
                    <a:pt x="258312" y="141651"/>
                  </a:moveTo>
                  <a:cubicBezTo>
                    <a:pt x="243551" y="141651"/>
                    <a:pt x="231575" y="153610"/>
                    <a:pt x="231575" y="168350"/>
                  </a:cubicBezTo>
                  <a:lnTo>
                    <a:pt x="231575" y="202187"/>
                  </a:lnTo>
                  <a:lnTo>
                    <a:pt x="197597" y="202187"/>
                  </a:lnTo>
                  <a:cubicBezTo>
                    <a:pt x="182929" y="202187"/>
                    <a:pt x="170860" y="214238"/>
                    <a:pt x="170860" y="228885"/>
                  </a:cubicBezTo>
                  <a:cubicBezTo>
                    <a:pt x="170860" y="243625"/>
                    <a:pt x="182929" y="255584"/>
                    <a:pt x="197597" y="255584"/>
                  </a:cubicBezTo>
                  <a:lnTo>
                    <a:pt x="231575" y="255584"/>
                  </a:lnTo>
                  <a:lnTo>
                    <a:pt x="231575" y="289513"/>
                  </a:lnTo>
                  <a:cubicBezTo>
                    <a:pt x="231575" y="304161"/>
                    <a:pt x="243551" y="316212"/>
                    <a:pt x="258312" y="316212"/>
                  </a:cubicBezTo>
                  <a:cubicBezTo>
                    <a:pt x="272981" y="316212"/>
                    <a:pt x="285049" y="304161"/>
                    <a:pt x="285049" y="289513"/>
                  </a:cubicBezTo>
                  <a:lnTo>
                    <a:pt x="285049" y="255584"/>
                  </a:lnTo>
                  <a:lnTo>
                    <a:pt x="318935" y="255584"/>
                  </a:lnTo>
                  <a:cubicBezTo>
                    <a:pt x="333696" y="255584"/>
                    <a:pt x="345672" y="243625"/>
                    <a:pt x="345672" y="228885"/>
                  </a:cubicBezTo>
                  <a:cubicBezTo>
                    <a:pt x="345672" y="214238"/>
                    <a:pt x="333696" y="202187"/>
                    <a:pt x="318935" y="202187"/>
                  </a:cubicBezTo>
                  <a:lnTo>
                    <a:pt x="285049" y="202187"/>
                  </a:lnTo>
                  <a:lnTo>
                    <a:pt x="285049" y="168350"/>
                  </a:lnTo>
                  <a:cubicBezTo>
                    <a:pt x="285049" y="153610"/>
                    <a:pt x="272981" y="141651"/>
                    <a:pt x="258312" y="141651"/>
                  </a:cubicBezTo>
                  <a:close/>
                  <a:moveTo>
                    <a:pt x="58710" y="1411"/>
                  </a:moveTo>
                  <a:lnTo>
                    <a:pt x="58710" y="435794"/>
                  </a:lnTo>
                  <a:cubicBezTo>
                    <a:pt x="35672" y="439687"/>
                    <a:pt x="14863" y="451181"/>
                    <a:pt x="0" y="467496"/>
                  </a:cubicBezTo>
                  <a:lnTo>
                    <a:pt x="0" y="73438"/>
                  </a:lnTo>
                  <a:cubicBezTo>
                    <a:pt x="0" y="37934"/>
                    <a:pt x="25082" y="8549"/>
                    <a:pt x="58710" y="1411"/>
                  </a:cubicBezTo>
                  <a:close/>
                  <a:moveTo>
                    <a:pt x="83408" y="0"/>
                  </a:moveTo>
                  <a:lnTo>
                    <a:pt x="464038" y="0"/>
                  </a:lnTo>
                  <a:lnTo>
                    <a:pt x="464038" y="434965"/>
                  </a:lnTo>
                  <a:lnTo>
                    <a:pt x="83408" y="43496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 dirty="0"/>
            </a:p>
          </p:txBody>
        </p:sp>
        <p:sp>
          <p:nvSpPr>
            <p:cNvPr id="32" name="iṡľíďè">
              <a:extLst>
                <a:ext uri="{FF2B5EF4-FFF2-40B4-BE49-F238E27FC236}">
                  <a16:creationId xmlns:a16="http://schemas.microsoft.com/office/drawing/2014/main" id="{33820E0A-BAD3-4C53-9717-227F3BEEB779}"/>
                </a:ext>
              </a:extLst>
            </p:cNvPr>
            <p:cNvSpPr/>
            <p:nvPr/>
          </p:nvSpPr>
          <p:spPr>
            <a:xfrm>
              <a:off x="6160728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>
              <a:extLst>
                <a:ext uri="{FF2B5EF4-FFF2-40B4-BE49-F238E27FC236}">
                  <a16:creationId xmlns:a16="http://schemas.microsoft.com/office/drawing/2014/main" id="{4B42ABB3-51E0-46B0-A322-BF0669263275}"/>
                </a:ext>
              </a:extLst>
            </p:cNvPr>
            <p:cNvSpPr/>
            <p:nvPr/>
          </p:nvSpPr>
          <p:spPr>
            <a:xfrm>
              <a:off x="6409099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6975ADD1-D693-457A-844E-F7B1DED4A117}"/>
                </a:ext>
              </a:extLst>
            </p:cNvPr>
            <p:cNvSpPr/>
            <p:nvPr/>
          </p:nvSpPr>
          <p:spPr>
            <a:xfrm>
              <a:off x="7456094" y="4343376"/>
              <a:ext cx="2971722" cy="109337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marL="288000" indent="-28800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</a:t>
              </a: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低浓度阿托品眼药水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000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后巩膜加固术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stethoscope_117921">
              <a:extLst>
                <a:ext uri="{FF2B5EF4-FFF2-40B4-BE49-F238E27FC236}">
                  <a16:creationId xmlns:a16="http://schemas.microsoft.com/office/drawing/2014/main" id="{3796BD40-A2FE-49B1-ABF8-CB3D648CAF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560601" y="4306196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0922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>
            <a:extLst>
              <a:ext uri="{FF2B5EF4-FFF2-40B4-BE49-F238E27FC236}">
                <a16:creationId xmlns:a16="http://schemas.microsoft.com/office/drawing/2014/main" id="{6833BA12-BF76-4514-8F68-86E4A93310E5}"/>
              </a:ext>
            </a:extLst>
          </p:cNvPr>
          <p:cNvGrpSpPr/>
          <p:nvPr/>
        </p:nvGrpSpPr>
        <p:grpSpPr>
          <a:xfrm>
            <a:off x="3429070" y="1828842"/>
            <a:ext cx="1152682" cy="1816301"/>
            <a:chOff x="7467564" y="1066862"/>
            <a:chExt cx="2092886" cy="3297796"/>
          </a:xfrm>
        </p:grpSpPr>
        <p:sp>
          <p:nvSpPr>
            <p:cNvPr id="77" name="ïš1iďé">
              <a:extLst>
                <a:ext uri="{FF2B5EF4-FFF2-40B4-BE49-F238E27FC236}">
                  <a16:creationId xmlns:a16="http://schemas.microsoft.com/office/drawing/2014/main" id="{7A506B18-BCC0-4956-AA5A-3FBDB8F78719}"/>
                </a:ext>
              </a:extLst>
            </p:cNvPr>
            <p:cNvSpPr/>
            <p:nvPr/>
          </p:nvSpPr>
          <p:spPr bwMode="auto">
            <a:xfrm>
              <a:off x="7467564" y="1066862"/>
              <a:ext cx="2092886" cy="3297796"/>
            </a:xfrm>
            <a:custGeom>
              <a:avLst/>
              <a:gdLst>
                <a:gd name="T0" fmla="*/ 1262 w 1262"/>
                <a:gd name="T1" fmla="*/ 1944 h 1944"/>
                <a:gd name="T2" fmla="*/ 0 w 1262"/>
                <a:gd name="T3" fmla="*/ 1944 h 1944"/>
                <a:gd name="T4" fmla="*/ 0 w 1262"/>
                <a:gd name="T5" fmla="*/ 0 h 1944"/>
                <a:gd name="T6" fmla="*/ 1262 w 1262"/>
                <a:gd name="T7" fmla="*/ 0 h 1944"/>
                <a:gd name="T8" fmla="*/ 1262 w 1262"/>
                <a:gd name="T9" fmla="*/ 1944 h 1944"/>
                <a:gd name="T10" fmla="*/ 10 w 1262"/>
                <a:gd name="T11" fmla="*/ 1934 h 1944"/>
                <a:gd name="T12" fmla="*/ 1252 w 1262"/>
                <a:gd name="T13" fmla="*/ 1934 h 1944"/>
                <a:gd name="T14" fmla="*/ 1252 w 1262"/>
                <a:gd name="T15" fmla="*/ 9 h 1944"/>
                <a:gd name="T16" fmla="*/ 10 w 1262"/>
                <a:gd name="T17" fmla="*/ 9 h 1944"/>
                <a:gd name="T18" fmla="*/ 10 w 1262"/>
                <a:gd name="T19" fmla="*/ 1934 h 1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2" h="1944">
                  <a:moveTo>
                    <a:pt x="1262" y="1944"/>
                  </a:moveTo>
                  <a:lnTo>
                    <a:pt x="0" y="1944"/>
                  </a:lnTo>
                  <a:lnTo>
                    <a:pt x="0" y="0"/>
                  </a:lnTo>
                  <a:lnTo>
                    <a:pt x="1262" y="0"/>
                  </a:lnTo>
                  <a:lnTo>
                    <a:pt x="1262" y="1944"/>
                  </a:lnTo>
                  <a:close/>
                  <a:moveTo>
                    <a:pt x="10" y="1934"/>
                  </a:moveTo>
                  <a:lnTo>
                    <a:pt x="1252" y="1934"/>
                  </a:lnTo>
                  <a:lnTo>
                    <a:pt x="1252" y="9"/>
                  </a:lnTo>
                  <a:lnTo>
                    <a:pt x="10" y="9"/>
                  </a:lnTo>
                  <a:lnTo>
                    <a:pt x="10" y="1934"/>
                  </a:lnTo>
                  <a:close/>
                </a:path>
              </a:pathLst>
            </a:custGeom>
            <a:solidFill>
              <a:srgbClr val="3F68C0"/>
            </a:solidFill>
            <a:ln w="9525">
              <a:solidFill>
                <a:srgbClr val="3F68C0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1985BC4E-64A3-48AD-8C41-53D54E6CD8E9}"/>
                </a:ext>
              </a:extLst>
            </p:cNvPr>
            <p:cNvGrpSpPr/>
            <p:nvPr/>
          </p:nvGrpSpPr>
          <p:grpSpPr>
            <a:xfrm>
              <a:off x="7941346" y="1381120"/>
              <a:ext cx="1145322" cy="2669281"/>
              <a:chOff x="5486415" y="1447852"/>
              <a:chExt cx="1145322" cy="2669281"/>
            </a:xfrm>
          </p:grpSpPr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5DD65A96-E729-4A0E-9F1D-00A05514AF68}"/>
                  </a:ext>
                </a:extLst>
              </p:cNvPr>
              <p:cNvGrpSpPr/>
              <p:nvPr/>
            </p:nvGrpSpPr>
            <p:grpSpPr>
              <a:xfrm rot="5400000">
                <a:off x="5775600" y="1440347"/>
                <a:ext cx="486000" cy="501010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10" name="矩形 209">
                  <a:extLst>
                    <a:ext uri="{FF2B5EF4-FFF2-40B4-BE49-F238E27FC236}">
                      <a16:creationId xmlns:a16="http://schemas.microsoft.com/office/drawing/2014/main" id="{65DE6764-1BD3-41B3-AC4F-5DC9D487E837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1" name="矩形 210">
                  <a:extLst>
                    <a:ext uri="{FF2B5EF4-FFF2-40B4-BE49-F238E27FC236}">
                      <a16:creationId xmlns:a16="http://schemas.microsoft.com/office/drawing/2014/main" id="{657E8474-A359-48F4-8BB1-8AC30C5A69D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2" name="矩形 211">
                  <a:extLst>
                    <a:ext uri="{FF2B5EF4-FFF2-40B4-BE49-F238E27FC236}">
                      <a16:creationId xmlns:a16="http://schemas.microsoft.com/office/drawing/2014/main" id="{C464C9EB-8468-4FDF-B4EE-2B815BA59EDA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3" name="矩形 212">
                  <a:extLst>
                    <a:ext uri="{FF2B5EF4-FFF2-40B4-BE49-F238E27FC236}">
                      <a16:creationId xmlns:a16="http://schemas.microsoft.com/office/drawing/2014/main" id="{5543ED51-9A24-40EC-A728-F7EA494C8F25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0" name="组合 79">
                <a:extLst>
                  <a:ext uri="{FF2B5EF4-FFF2-40B4-BE49-F238E27FC236}">
                    <a16:creationId xmlns:a16="http://schemas.microsoft.com/office/drawing/2014/main" id="{782D63D0-2F05-4548-AA5B-CD8D386476F2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5566748" y="2057436"/>
                <a:ext cx="376856" cy="388495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206" name="矩形 205">
                  <a:extLst>
                    <a:ext uri="{FF2B5EF4-FFF2-40B4-BE49-F238E27FC236}">
                      <a16:creationId xmlns:a16="http://schemas.microsoft.com/office/drawing/2014/main" id="{F2F91019-177B-45EB-9CE4-9F16FE2A0FEE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7" name="矩形 206">
                  <a:extLst>
                    <a:ext uri="{FF2B5EF4-FFF2-40B4-BE49-F238E27FC236}">
                      <a16:creationId xmlns:a16="http://schemas.microsoft.com/office/drawing/2014/main" id="{BF7A564E-1EA1-4DA5-AD97-0EE398F9F8CB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8" name="矩形 207">
                  <a:extLst>
                    <a:ext uri="{FF2B5EF4-FFF2-40B4-BE49-F238E27FC236}">
                      <a16:creationId xmlns:a16="http://schemas.microsoft.com/office/drawing/2014/main" id="{07357709-29B3-48D4-B9F4-057D37488226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9" name="矩形 208">
                  <a:extLst>
                    <a:ext uri="{FF2B5EF4-FFF2-40B4-BE49-F238E27FC236}">
                      <a16:creationId xmlns:a16="http://schemas.microsoft.com/office/drawing/2014/main" id="{55DEB025-4698-4CD5-9884-9811032432ED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1" name="组合 80">
                <a:extLst>
                  <a:ext uri="{FF2B5EF4-FFF2-40B4-BE49-F238E27FC236}">
                    <a16:creationId xmlns:a16="http://schemas.microsoft.com/office/drawing/2014/main" id="{61B705DD-0399-4CE1-B0D0-7463B725DB53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178018" y="2051616"/>
                <a:ext cx="376856" cy="388496"/>
                <a:chOff x="5410218" y="1966228"/>
                <a:chExt cx="486000" cy="501011"/>
              </a:xfrm>
              <a:solidFill>
                <a:schemeClr val="tx1"/>
              </a:solidFill>
            </p:grpSpPr>
            <p:sp>
              <p:nvSpPr>
                <p:cNvPr id="202" name="矩形 201">
                  <a:extLst>
                    <a:ext uri="{FF2B5EF4-FFF2-40B4-BE49-F238E27FC236}">
                      <a16:creationId xmlns:a16="http://schemas.microsoft.com/office/drawing/2014/main" id="{DFF3FF74-754E-487F-84F1-C025D705A52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3" name="矩形 202">
                  <a:extLst>
                    <a:ext uri="{FF2B5EF4-FFF2-40B4-BE49-F238E27FC236}">
                      <a16:creationId xmlns:a16="http://schemas.microsoft.com/office/drawing/2014/main" id="{6A6ABDF9-58E2-47C3-80B5-263549F0E816}"/>
                    </a:ext>
                  </a:extLst>
                </p:cNvPr>
                <p:cNvSpPr/>
                <p:nvPr/>
              </p:nvSpPr>
              <p:spPr>
                <a:xfrm rot="16200000">
                  <a:off x="5212220" y="2179239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4" name="矩形 203">
                  <a:extLst>
                    <a:ext uri="{FF2B5EF4-FFF2-40B4-BE49-F238E27FC236}">
                      <a16:creationId xmlns:a16="http://schemas.microsoft.com/office/drawing/2014/main" id="{E1112636-503A-49E6-BCB2-08F21CB28A98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5" name="矩形 204">
                  <a:extLst>
                    <a:ext uri="{FF2B5EF4-FFF2-40B4-BE49-F238E27FC236}">
                      <a16:creationId xmlns:a16="http://schemas.microsoft.com/office/drawing/2014/main" id="{EA6B82D1-9415-4CC8-992B-21828BF91428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2" name="组合 81">
                <a:extLst>
                  <a:ext uri="{FF2B5EF4-FFF2-40B4-BE49-F238E27FC236}">
                    <a16:creationId xmlns:a16="http://schemas.microsoft.com/office/drawing/2014/main" id="{94C588FE-7B3D-47F3-A445-476BB8604FA6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907212" y="2590822"/>
                <a:ext cx="298973" cy="3082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8" name="矩形 197">
                  <a:extLst>
                    <a:ext uri="{FF2B5EF4-FFF2-40B4-BE49-F238E27FC236}">
                      <a16:creationId xmlns:a16="http://schemas.microsoft.com/office/drawing/2014/main" id="{19F30DCD-A88A-4CEC-B360-A4B6E00E6731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9" name="矩形 198">
                  <a:extLst>
                    <a:ext uri="{FF2B5EF4-FFF2-40B4-BE49-F238E27FC236}">
                      <a16:creationId xmlns:a16="http://schemas.microsoft.com/office/drawing/2014/main" id="{3473FA79-D211-494F-B415-DFC5E73344FA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0" name="矩形 199">
                  <a:extLst>
                    <a:ext uri="{FF2B5EF4-FFF2-40B4-BE49-F238E27FC236}">
                      <a16:creationId xmlns:a16="http://schemas.microsoft.com/office/drawing/2014/main" id="{3BCB0792-0507-43D0-8954-FF2B36B30870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1" name="矩形 200">
                  <a:extLst>
                    <a:ext uri="{FF2B5EF4-FFF2-40B4-BE49-F238E27FC236}">
                      <a16:creationId xmlns:a16="http://schemas.microsoft.com/office/drawing/2014/main" id="{A581EFB0-3CAE-4EE1-A3BF-289BB22AA4F0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3" name="组合 82">
                <a:extLst>
                  <a:ext uri="{FF2B5EF4-FFF2-40B4-BE49-F238E27FC236}">
                    <a16:creationId xmlns:a16="http://schemas.microsoft.com/office/drawing/2014/main" id="{EDCACB4F-90C6-4E92-B691-CAE5FB9FA28F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91033" y="2586205"/>
                <a:ext cx="298973" cy="3082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4" name="矩形 193">
                  <a:extLst>
                    <a:ext uri="{FF2B5EF4-FFF2-40B4-BE49-F238E27FC236}">
                      <a16:creationId xmlns:a16="http://schemas.microsoft.com/office/drawing/2014/main" id="{8FEAF846-79EC-4B99-B2E9-627A298FCF8F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5" name="矩形 194">
                  <a:extLst>
                    <a:ext uri="{FF2B5EF4-FFF2-40B4-BE49-F238E27FC236}">
                      <a16:creationId xmlns:a16="http://schemas.microsoft.com/office/drawing/2014/main" id="{41079318-3C32-4AAF-A29E-C3644DA6B925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6" name="矩形 195">
                  <a:extLst>
                    <a:ext uri="{FF2B5EF4-FFF2-40B4-BE49-F238E27FC236}">
                      <a16:creationId xmlns:a16="http://schemas.microsoft.com/office/drawing/2014/main" id="{9DB09AED-CBE1-4542-B855-EC4812B27EE0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矩形 196">
                  <a:extLst>
                    <a:ext uri="{FF2B5EF4-FFF2-40B4-BE49-F238E27FC236}">
                      <a16:creationId xmlns:a16="http://schemas.microsoft.com/office/drawing/2014/main" id="{70684214-15D8-4E47-9C5A-E2B58FCA4E6E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BBB6B6DA-53E4-454A-BB5B-AA1DC1E7E8AC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323391" y="2590821"/>
                <a:ext cx="298974" cy="308208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90" name="矩形 189">
                  <a:extLst>
                    <a:ext uri="{FF2B5EF4-FFF2-40B4-BE49-F238E27FC236}">
                      <a16:creationId xmlns:a16="http://schemas.microsoft.com/office/drawing/2014/main" id="{7574B52C-1C1C-4464-9CEA-A544F75A1062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矩形 190">
                  <a:extLst>
                    <a:ext uri="{FF2B5EF4-FFF2-40B4-BE49-F238E27FC236}">
                      <a16:creationId xmlns:a16="http://schemas.microsoft.com/office/drawing/2014/main" id="{1D63F6E5-1BEC-4800-B88D-1FD3797D155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2" name="矩形 191">
                  <a:extLst>
                    <a:ext uri="{FF2B5EF4-FFF2-40B4-BE49-F238E27FC236}">
                      <a16:creationId xmlns:a16="http://schemas.microsoft.com/office/drawing/2014/main" id="{5E8B031C-C7B5-4288-AE23-909526AC1455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3" name="矩形 192">
                  <a:extLst>
                    <a:ext uri="{FF2B5EF4-FFF2-40B4-BE49-F238E27FC236}">
                      <a16:creationId xmlns:a16="http://schemas.microsoft.com/office/drawing/2014/main" id="{9DDF88FE-2766-4785-B7EE-6D706ADF9768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5" name="组合 84">
                <a:extLst>
                  <a:ext uri="{FF2B5EF4-FFF2-40B4-BE49-F238E27FC236}">
                    <a16:creationId xmlns:a16="http://schemas.microsoft.com/office/drawing/2014/main" id="{395D4979-3573-498E-B9CC-6EF50358BF31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486416" y="3048010"/>
                <a:ext cx="221744" cy="228593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86" name="矩形 185">
                  <a:extLst>
                    <a:ext uri="{FF2B5EF4-FFF2-40B4-BE49-F238E27FC236}">
                      <a16:creationId xmlns:a16="http://schemas.microsoft.com/office/drawing/2014/main" id="{557CBBC0-D274-4808-ADD1-18D639E10828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7" name="矩形 186">
                  <a:extLst>
                    <a:ext uri="{FF2B5EF4-FFF2-40B4-BE49-F238E27FC236}">
                      <a16:creationId xmlns:a16="http://schemas.microsoft.com/office/drawing/2014/main" id="{6598E1F0-EE92-40B6-97EC-70A7744F996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8" name="矩形 187">
                  <a:extLst>
                    <a:ext uri="{FF2B5EF4-FFF2-40B4-BE49-F238E27FC236}">
                      <a16:creationId xmlns:a16="http://schemas.microsoft.com/office/drawing/2014/main" id="{6F783E3D-E57D-436B-85A2-E1B8D48EF0B8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矩形 188">
                  <a:extLst>
                    <a:ext uri="{FF2B5EF4-FFF2-40B4-BE49-F238E27FC236}">
                      <a16:creationId xmlns:a16="http://schemas.microsoft.com/office/drawing/2014/main" id="{6B577D04-2821-4641-9960-89636AAAE16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6" name="组合 85">
                <a:extLst>
                  <a:ext uri="{FF2B5EF4-FFF2-40B4-BE49-F238E27FC236}">
                    <a16:creationId xmlns:a16="http://schemas.microsoft.com/office/drawing/2014/main" id="{1D072670-5AB4-41BB-B52E-23770A58D158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793830" y="3044586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82" name="矩形 181">
                  <a:extLst>
                    <a:ext uri="{FF2B5EF4-FFF2-40B4-BE49-F238E27FC236}">
                      <a16:creationId xmlns:a16="http://schemas.microsoft.com/office/drawing/2014/main" id="{A8E262BE-2B27-475F-B149-2A520F96A6BF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3" name="矩形 182">
                  <a:extLst>
                    <a:ext uri="{FF2B5EF4-FFF2-40B4-BE49-F238E27FC236}">
                      <a16:creationId xmlns:a16="http://schemas.microsoft.com/office/drawing/2014/main" id="{0B6282D7-85B8-409E-91E7-0477DA1E7691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4" name="矩形 183">
                  <a:extLst>
                    <a:ext uri="{FF2B5EF4-FFF2-40B4-BE49-F238E27FC236}">
                      <a16:creationId xmlns:a16="http://schemas.microsoft.com/office/drawing/2014/main" id="{6D80AD97-F0BB-44F1-9655-DC50B2DEBE3C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5" name="矩形 184">
                  <a:extLst>
                    <a:ext uri="{FF2B5EF4-FFF2-40B4-BE49-F238E27FC236}">
                      <a16:creationId xmlns:a16="http://schemas.microsoft.com/office/drawing/2014/main" id="{195D567A-D2C5-47AA-96A9-3797039E3A7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202F9BF9-E1D5-42F2-B1C2-A8B234FD2A5E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101246" y="3048010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8" name="矩形 177">
                  <a:extLst>
                    <a:ext uri="{FF2B5EF4-FFF2-40B4-BE49-F238E27FC236}">
                      <a16:creationId xmlns:a16="http://schemas.microsoft.com/office/drawing/2014/main" id="{C2A280D3-E0ED-44A2-8EF9-EAAA0271882B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9" name="矩形 178">
                  <a:extLst>
                    <a:ext uri="{FF2B5EF4-FFF2-40B4-BE49-F238E27FC236}">
                      <a16:creationId xmlns:a16="http://schemas.microsoft.com/office/drawing/2014/main" id="{45B9B2D4-543F-471B-A5F9-4ABB6291B103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0" name="矩形 179">
                  <a:extLst>
                    <a:ext uri="{FF2B5EF4-FFF2-40B4-BE49-F238E27FC236}">
                      <a16:creationId xmlns:a16="http://schemas.microsoft.com/office/drawing/2014/main" id="{F8970580-DD24-49BC-8081-0DB14C26045B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1" name="矩形 180">
                  <a:extLst>
                    <a:ext uri="{FF2B5EF4-FFF2-40B4-BE49-F238E27FC236}">
                      <a16:creationId xmlns:a16="http://schemas.microsoft.com/office/drawing/2014/main" id="{0757A8DD-251C-426F-AE8A-9C2824E1C806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8" name="组合 87">
                <a:extLst>
                  <a:ext uri="{FF2B5EF4-FFF2-40B4-BE49-F238E27FC236}">
                    <a16:creationId xmlns:a16="http://schemas.microsoft.com/office/drawing/2014/main" id="{D83E21D5-2643-4090-A273-52F881AAFFE1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405237" y="3048010"/>
                <a:ext cx="221745" cy="22859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4" name="矩形 173">
                  <a:extLst>
                    <a:ext uri="{FF2B5EF4-FFF2-40B4-BE49-F238E27FC236}">
                      <a16:creationId xmlns:a16="http://schemas.microsoft.com/office/drawing/2014/main" id="{FDD4C98C-E158-458A-9234-C8A892C18699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5" name="矩形 174">
                  <a:extLst>
                    <a:ext uri="{FF2B5EF4-FFF2-40B4-BE49-F238E27FC236}">
                      <a16:creationId xmlns:a16="http://schemas.microsoft.com/office/drawing/2014/main" id="{43EE5D87-156D-4B87-B4DD-0D2BBBFB7CB4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矩形 175">
                  <a:extLst>
                    <a:ext uri="{FF2B5EF4-FFF2-40B4-BE49-F238E27FC236}">
                      <a16:creationId xmlns:a16="http://schemas.microsoft.com/office/drawing/2014/main" id="{1ACCB4F5-2E62-41FF-B5BB-F59120E09694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7" name="矩形 176">
                  <a:extLst>
                    <a:ext uri="{FF2B5EF4-FFF2-40B4-BE49-F238E27FC236}">
                      <a16:creationId xmlns:a16="http://schemas.microsoft.com/office/drawing/2014/main" id="{5296076C-89D1-41F1-B780-BAAD7B69AECB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89" name="组合 88">
                <a:extLst>
                  <a:ext uri="{FF2B5EF4-FFF2-40B4-BE49-F238E27FC236}">
                    <a16:creationId xmlns:a16="http://schemas.microsoft.com/office/drawing/2014/main" id="{789FBB2D-D2D0-4C47-AC05-75B11B13F9E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731775" y="3429001"/>
                <a:ext cx="147829" cy="152395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70" name="矩形 169">
                  <a:extLst>
                    <a:ext uri="{FF2B5EF4-FFF2-40B4-BE49-F238E27FC236}">
                      <a16:creationId xmlns:a16="http://schemas.microsoft.com/office/drawing/2014/main" id="{E6C9455A-3C7E-4408-8CDD-C320907FF3D6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1" name="矩形 170">
                  <a:extLst>
                    <a:ext uri="{FF2B5EF4-FFF2-40B4-BE49-F238E27FC236}">
                      <a16:creationId xmlns:a16="http://schemas.microsoft.com/office/drawing/2014/main" id="{4D35B83D-0E22-4E9B-825A-770619DB8472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2" name="矩形 171">
                  <a:extLst>
                    <a:ext uri="{FF2B5EF4-FFF2-40B4-BE49-F238E27FC236}">
                      <a16:creationId xmlns:a16="http://schemas.microsoft.com/office/drawing/2014/main" id="{5E94E5AC-379F-4F12-8842-A93A3C51C61D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3" name="矩形 172">
                  <a:extLst>
                    <a:ext uri="{FF2B5EF4-FFF2-40B4-BE49-F238E27FC236}">
                      <a16:creationId xmlns:a16="http://schemas.microsoft.com/office/drawing/2014/main" id="{5D8BF4E5-53F8-4324-A6F2-90B6FB1D8AC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0" name="组合 89">
                <a:extLst>
                  <a:ext uri="{FF2B5EF4-FFF2-40B4-BE49-F238E27FC236}">
                    <a16:creationId xmlns:a16="http://schemas.microsoft.com/office/drawing/2014/main" id="{458E92A2-A128-4156-BB2F-3A84A9B12B38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979417" y="3428999"/>
                <a:ext cx="147833" cy="15239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66" name="矩形 165">
                  <a:extLst>
                    <a:ext uri="{FF2B5EF4-FFF2-40B4-BE49-F238E27FC236}">
                      <a16:creationId xmlns:a16="http://schemas.microsoft.com/office/drawing/2014/main" id="{FF99D0FA-1A1D-4A7A-BDB1-D470702E045E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7" name="矩形 166">
                  <a:extLst>
                    <a:ext uri="{FF2B5EF4-FFF2-40B4-BE49-F238E27FC236}">
                      <a16:creationId xmlns:a16="http://schemas.microsoft.com/office/drawing/2014/main" id="{5F8B266C-4590-4D10-86F2-7212C2F1A197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8" name="矩形 167">
                  <a:extLst>
                    <a:ext uri="{FF2B5EF4-FFF2-40B4-BE49-F238E27FC236}">
                      <a16:creationId xmlns:a16="http://schemas.microsoft.com/office/drawing/2014/main" id="{A2B77512-63AE-4486-9B45-4CBA72B9244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9" name="矩形 168">
                  <a:extLst>
                    <a:ext uri="{FF2B5EF4-FFF2-40B4-BE49-F238E27FC236}">
                      <a16:creationId xmlns:a16="http://schemas.microsoft.com/office/drawing/2014/main" id="{8A17660E-B18F-43CA-BE2D-736939912016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1" name="组合 90">
                <a:extLst>
                  <a:ext uri="{FF2B5EF4-FFF2-40B4-BE49-F238E27FC236}">
                    <a16:creationId xmlns:a16="http://schemas.microsoft.com/office/drawing/2014/main" id="{FEFFE1C7-7A18-4EAE-857D-955461E46DA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476990" y="3429000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62" name="矩形 161">
                  <a:extLst>
                    <a:ext uri="{FF2B5EF4-FFF2-40B4-BE49-F238E27FC236}">
                      <a16:creationId xmlns:a16="http://schemas.microsoft.com/office/drawing/2014/main" id="{22629890-ABAC-4328-BC87-54B6BFD42143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矩形 162">
                  <a:extLst>
                    <a:ext uri="{FF2B5EF4-FFF2-40B4-BE49-F238E27FC236}">
                      <a16:creationId xmlns:a16="http://schemas.microsoft.com/office/drawing/2014/main" id="{99FCAAFC-D919-4E10-AE54-EC9B89743BD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4" name="矩形 163">
                  <a:extLst>
                    <a:ext uri="{FF2B5EF4-FFF2-40B4-BE49-F238E27FC236}">
                      <a16:creationId xmlns:a16="http://schemas.microsoft.com/office/drawing/2014/main" id="{7D0A1ABA-D346-4BAA-ADFF-61CC1953D806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矩形 164">
                  <a:extLst>
                    <a:ext uri="{FF2B5EF4-FFF2-40B4-BE49-F238E27FC236}">
                      <a16:creationId xmlns:a16="http://schemas.microsoft.com/office/drawing/2014/main" id="{135BFF22-E6C4-44EA-846C-43A3E651F0B0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2" name="组合 91">
                <a:extLst>
                  <a:ext uri="{FF2B5EF4-FFF2-40B4-BE49-F238E27FC236}">
                    <a16:creationId xmlns:a16="http://schemas.microsoft.com/office/drawing/2014/main" id="{D7AC6508-6E26-4734-879D-E99BF73BC3C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5486415" y="3429000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58" name="矩形 157">
                  <a:extLst>
                    <a:ext uri="{FF2B5EF4-FFF2-40B4-BE49-F238E27FC236}">
                      <a16:creationId xmlns:a16="http://schemas.microsoft.com/office/drawing/2014/main" id="{C9BE2A6E-5F48-4612-A8EA-D60E8D151607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9" name="矩形 158">
                  <a:extLst>
                    <a:ext uri="{FF2B5EF4-FFF2-40B4-BE49-F238E27FC236}">
                      <a16:creationId xmlns:a16="http://schemas.microsoft.com/office/drawing/2014/main" id="{173BBAA3-172B-40C6-A684-FE1DBC3244C7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0" name="矩形 159">
                  <a:extLst>
                    <a:ext uri="{FF2B5EF4-FFF2-40B4-BE49-F238E27FC236}">
                      <a16:creationId xmlns:a16="http://schemas.microsoft.com/office/drawing/2014/main" id="{B0CADE2B-35E5-431A-A596-786AF44942F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1" name="矩形 160">
                  <a:extLst>
                    <a:ext uri="{FF2B5EF4-FFF2-40B4-BE49-F238E27FC236}">
                      <a16:creationId xmlns:a16="http://schemas.microsoft.com/office/drawing/2014/main" id="{CF0B113B-54E3-4305-9441-2E0BF285017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3" name="组合 92">
                <a:extLst>
                  <a:ext uri="{FF2B5EF4-FFF2-40B4-BE49-F238E27FC236}">
                    <a16:creationId xmlns:a16="http://schemas.microsoft.com/office/drawing/2014/main" id="{D7FC547C-4783-4A87-A1E3-BF83DB1E256D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229346" y="3429001"/>
                <a:ext cx="147830" cy="152396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54" name="矩形 153">
                  <a:extLst>
                    <a:ext uri="{FF2B5EF4-FFF2-40B4-BE49-F238E27FC236}">
                      <a16:creationId xmlns:a16="http://schemas.microsoft.com/office/drawing/2014/main" id="{1501E558-3015-4C78-8AA3-7987C150742E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5" name="矩形 154">
                  <a:extLst>
                    <a:ext uri="{FF2B5EF4-FFF2-40B4-BE49-F238E27FC236}">
                      <a16:creationId xmlns:a16="http://schemas.microsoft.com/office/drawing/2014/main" id="{0F908851-C231-4696-8F30-0EA70380AC3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6" name="矩形 155">
                  <a:extLst>
                    <a:ext uri="{FF2B5EF4-FFF2-40B4-BE49-F238E27FC236}">
                      <a16:creationId xmlns:a16="http://schemas.microsoft.com/office/drawing/2014/main" id="{DADBB82E-4D90-4319-AD8A-F9768F65ACB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7" name="矩形 156">
                  <a:extLst>
                    <a:ext uri="{FF2B5EF4-FFF2-40B4-BE49-F238E27FC236}">
                      <a16:creationId xmlns:a16="http://schemas.microsoft.com/office/drawing/2014/main" id="{4D80E0FF-8929-41F0-BE16-D52A1E84AD33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4" name="组合 93">
                <a:extLst>
                  <a:ext uri="{FF2B5EF4-FFF2-40B4-BE49-F238E27FC236}">
                    <a16:creationId xmlns:a16="http://schemas.microsoft.com/office/drawing/2014/main" id="{FCA4CD44-4EB9-4914-8483-5240A28D62F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664995" y="4038584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50" name="矩形 149">
                  <a:extLst>
                    <a:ext uri="{FF2B5EF4-FFF2-40B4-BE49-F238E27FC236}">
                      <a16:creationId xmlns:a16="http://schemas.microsoft.com/office/drawing/2014/main" id="{975F11F6-32CE-4F87-9BAF-30AEDC0A6FE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1" name="矩形 150">
                  <a:extLst>
                    <a:ext uri="{FF2B5EF4-FFF2-40B4-BE49-F238E27FC236}">
                      <a16:creationId xmlns:a16="http://schemas.microsoft.com/office/drawing/2014/main" id="{E56578DD-C304-43C4-81C6-85F1C1AC2146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矩形 151">
                  <a:extLst>
                    <a:ext uri="{FF2B5EF4-FFF2-40B4-BE49-F238E27FC236}">
                      <a16:creationId xmlns:a16="http://schemas.microsoft.com/office/drawing/2014/main" id="{64535464-274A-4BF5-B230-FF806394AC4F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3" name="矩形 152">
                  <a:extLst>
                    <a:ext uri="{FF2B5EF4-FFF2-40B4-BE49-F238E27FC236}">
                      <a16:creationId xmlns:a16="http://schemas.microsoft.com/office/drawing/2014/main" id="{B3D4A18B-796D-46EC-ACC1-BED3AE3E2396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5" name="组合 94">
                <a:extLst>
                  <a:ext uri="{FF2B5EF4-FFF2-40B4-BE49-F238E27FC236}">
                    <a16:creationId xmlns:a16="http://schemas.microsoft.com/office/drawing/2014/main" id="{E4722A0F-D570-4AC3-B15C-D3FFCBC60BD3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842398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46" name="矩形 145">
                  <a:extLst>
                    <a:ext uri="{FF2B5EF4-FFF2-40B4-BE49-F238E27FC236}">
                      <a16:creationId xmlns:a16="http://schemas.microsoft.com/office/drawing/2014/main" id="{D86DF672-9625-4B05-B753-6384D16E53B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7" name="矩形 146">
                  <a:extLst>
                    <a:ext uri="{FF2B5EF4-FFF2-40B4-BE49-F238E27FC236}">
                      <a16:creationId xmlns:a16="http://schemas.microsoft.com/office/drawing/2014/main" id="{FFEDF15B-5B15-419D-93BB-C3E2839B282A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8" name="矩形 147">
                  <a:extLst>
                    <a:ext uri="{FF2B5EF4-FFF2-40B4-BE49-F238E27FC236}">
                      <a16:creationId xmlns:a16="http://schemas.microsoft.com/office/drawing/2014/main" id="{321A997A-A1F7-4CD7-8BA1-A0D7C4944D1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9" name="矩形 148">
                  <a:extLst>
                    <a:ext uri="{FF2B5EF4-FFF2-40B4-BE49-F238E27FC236}">
                      <a16:creationId xmlns:a16="http://schemas.microsoft.com/office/drawing/2014/main" id="{70FA8201-183E-4B36-85AA-BC14B09B0784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D4F9C8B2-044A-4313-B062-FCBA5C605B6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87593" y="4037407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42" name="矩形 141">
                  <a:extLst>
                    <a:ext uri="{FF2B5EF4-FFF2-40B4-BE49-F238E27FC236}">
                      <a16:creationId xmlns:a16="http://schemas.microsoft.com/office/drawing/2014/main" id="{4AA64620-77A2-40C6-B84C-7DCB21FA8A32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3" name="矩形 142">
                  <a:extLst>
                    <a:ext uri="{FF2B5EF4-FFF2-40B4-BE49-F238E27FC236}">
                      <a16:creationId xmlns:a16="http://schemas.microsoft.com/office/drawing/2014/main" id="{7FAF0B5D-57AA-4AD5-A11E-63BE70487FC1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4" name="矩形 143">
                  <a:extLst>
                    <a:ext uri="{FF2B5EF4-FFF2-40B4-BE49-F238E27FC236}">
                      <a16:creationId xmlns:a16="http://schemas.microsoft.com/office/drawing/2014/main" id="{06CCC9D4-816C-4FFE-A9B4-4FDB37C56037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5" name="矩形 144">
                  <a:extLst>
                    <a:ext uri="{FF2B5EF4-FFF2-40B4-BE49-F238E27FC236}">
                      <a16:creationId xmlns:a16="http://schemas.microsoft.com/office/drawing/2014/main" id="{079B7244-CDD7-45DF-97D9-6EAADF50B603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7" name="组合 96">
                <a:extLst>
                  <a:ext uri="{FF2B5EF4-FFF2-40B4-BE49-F238E27FC236}">
                    <a16:creationId xmlns:a16="http://schemas.microsoft.com/office/drawing/2014/main" id="{7460C219-7DEE-4D51-AD5C-594884A89EC7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375786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38" name="矩形 137">
                  <a:extLst>
                    <a:ext uri="{FF2B5EF4-FFF2-40B4-BE49-F238E27FC236}">
                      <a16:creationId xmlns:a16="http://schemas.microsoft.com/office/drawing/2014/main" id="{FC9ECCFE-FB88-46CC-ADD2-64EB9FE8C88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9" name="矩形 138">
                  <a:extLst>
                    <a:ext uri="{FF2B5EF4-FFF2-40B4-BE49-F238E27FC236}">
                      <a16:creationId xmlns:a16="http://schemas.microsoft.com/office/drawing/2014/main" id="{A985E95E-8A39-4873-9361-9FFAA97A4EA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0" name="矩形 139">
                  <a:extLst>
                    <a:ext uri="{FF2B5EF4-FFF2-40B4-BE49-F238E27FC236}">
                      <a16:creationId xmlns:a16="http://schemas.microsoft.com/office/drawing/2014/main" id="{CBBF77A7-D766-41C5-850C-7C8A9CC406C0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41" name="矩形 140">
                  <a:extLst>
                    <a:ext uri="{FF2B5EF4-FFF2-40B4-BE49-F238E27FC236}">
                      <a16:creationId xmlns:a16="http://schemas.microsoft.com/office/drawing/2014/main" id="{ADA78CD4-6588-49AB-878B-36327C2BB5AF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D65ED34B-8292-402B-91F9-A0C302867881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736411" y="3733792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34" name="矩形 133">
                  <a:extLst>
                    <a:ext uri="{FF2B5EF4-FFF2-40B4-BE49-F238E27FC236}">
                      <a16:creationId xmlns:a16="http://schemas.microsoft.com/office/drawing/2014/main" id="{CCDE48F6-253E-44AB-8CF1-DA648A739C6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5" name="矩形 134">
                  <a:extLst>
                    <a:ext uri="{FF2B5EF4-FFF2-40B4-BE49-F238E27FC236}">
                      <a16:creationId xmlns:a16="http://schemas.microsoft.com/office/drawing/2014/main" id="{D1996AEA-8B83-4914-AFFF-4316C8A8975B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6" name="矩形 135">
                  <a:extLst>
                    <a:ext uri="{FF2B5EF4-FFF2-40B4-BE49-F238E27FC236}">
                      <a16:creationId xmlns:a16="http://schemas.microsoft.com/office/drawing/2014/main" id="{AD390343-4824-46C4-8506-6552492CACEE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7" name="矩形 136">
                  <a:extLst>
                    <a:ext uri="{FF2B5EF4-FFF2-40B4-BE49-F238E27FC236}">
                      <a16:creationId xmlns:a16="http://schemas.microsoft.com/office/drawing/2014/main" id="{B4688D14-24C8-4082-97DB-D5D7BC936B0A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1C43DEB2-F8B1-4A55-95F5-8A8E5763F5EB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5984053" y="3731439"/>
                <a:ext cx="152401" cy="157107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30" name="矩形 129">
                  <a:extLst>
                    <a:ext uri="{FF2B5EF4-FFF2-40B4-BE49-F238E27FC236}">
                      <a16:creationId xmlns:a16="http://schemas.microsoft.com/office/drawing/2014/main" id="{5E28BC9A-63C9-40B4-9D73-8C8105D70100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1" name="矩形 130">
                  <a:extLst>
                    <a:ext uri="{FF2B5EF4-FFF2-40B4-BE49-F238E27FC236}">
                      <a16:creationId xmlns:a16="http://schemas.microsoft.com/office/drawing/2014/main" id="{70703B72-29A3-40FB-9556-AF5692CD61E0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2" name="矩形 131">
                  <a:extLst>
                    <a:ext uri="{FF2B5EF4-FFF2-40B4-BE49-F238E27FC236}">
                      <a16:creationId xmlns:a16="http://schemas.microsoft.com/office/drawing/2014/main" id="{03DA155B-4085-45BA-A6DA-F90529B0CC8D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33" name="矩形 132">
                  <a:extLst>
                    <a:ext uri="{FF2B5EF4-FFF2-40B4-BE49-F238E27FC236}">
                      <a16:creationId xmlns:a16="http://schemas.microsoft.com/office/drawing/2014/main" id="{8524CB5C-5B80-4E0C-B490-B574ED9024F0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D387E8AC-1180-4210-A787-174F631B4AB3}"/>
                  </a:ext>
                </a:extLst>
              </p:cNvPr>
              <p:cNvGrpSpPr>
                <a:grpSpLocks/>
              </p:cNvGrpSpPr>
              <p:nvPr/>
            </p:nvGrpSpPr>
            <p:grpSpPr>
              <a:xfrm rot="10800000">
                <a:off x="6231700" y="3733792"/>
                <a:ext cx="152398" cy="157104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26" name="矩形 125">
                  <a:extLst>
                    <a:ext uri="{FF2B5EF4-FFF2-40B4-BE49-F238E27FC236}">
                      <a16:creationId xmlns:a16="http://schemas.microsoft.com/office/drawing/2014/main" id="{A147530E-FB8E-44FC-9B8C-F5BD518E7E1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7" name="矩形 126">
                  <a:extLst>
                    <a:ext uri="{FF2B5EF4-FFF2-40B4-BE49-F238E27FC236}">
                      <a16:creationId xmlns:a16="http://schemas.microsoft.com/office/drawing/2014/main" id="{2277C2C7-25D3-4750-B075-555D43654DFE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8" name="矩形 127">
                  <a:extLst>
                    <a:ext uri="{FF2B5EF4-FFF2-40B4-BE49-F238E27FC236}">
                      <a16:creationId xmlns:a16="http://schemas.microsoft.com/office/drawing/2014/main" id="{638F1D5A-31F6-4E0B-9BFC-D69164FC5B0F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9" name="矩形 128">
                  <a:extLst>
                    <a:ext uri="{FF2B5EF4-FFF2-40B4-BE49-F238E27FC236}">
                      <a16:creationId xmlns:a16="http://schemas.microsoft.com/office/drawing/2014/main" id="{07C54384-4847-4FBB-9900-6CAEA60417AC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1" name="组合 100">
                <a:extLst>
                  <a:ext uri="{FF2B5EF4-FFF2-40B4-BE49-F238E27FC236}">
                    <a16:creationId xmlns:a16="http://schemas.microsoft.com/office/drawing/2014/main" id="{935E155E-365A-46E4-9F93-DCA818731E38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5488769" y="3731439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22" name="矩形 121">
                  <a:extLst>
                    <a:ext uri="{FF2B5EF4-FFF2-40B4-BE49-F238E27FC236}">
                      <a16:creationId xmlns:a16="http://schemas.microsoft.com/office/drawing/2014/main" id="{876797D1-AABD-4113-9A37-4D7CAB01E5E7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3" name="矩形 122">
                  <a:extLst>
                    <a:ext uri="{FF2B5EF4-FFF2-40B4-BE49-F238E27FC236}">
                      <a16:creationId xmlns:a16="http://schemas.microsoft.com/office/drawing/2014/main" id="{13FA7B7A-5623-4335-8AE7-90C67BBAAACA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4" name="矩形 123">
                  <a:extLst>
                    <a:ext uri="{FF2B5EF4-FFF2-40B4-BE49-F238E27FC236}">
                      <a16:creationId xmlns:a16="http://schemas.microsoft.com/office/drawing/2014/main" id="{AEB51789-FF2E-4416-9CAE-5C8A5852B5FE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5" name="矩形 124">
                  <a:extLst>
                    <a:ext uri="{FF2B5EF4-FFF2-40B4-BE49-F238E27FC236}">
                      <a16:creationId xmlns:a16="http://schemas.microsoft.com/office/drawing/2014/main" id="{BC3EC390-0917-4401-A623-015E0FE35FA4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2" name="组合 101">
                <a:extLst>
                  <a:ext uri="{FF2B5EF4-FFF2-40B4-BE49-F238E27FC236}">
                    <a16:creationId xmlns:a16="http://schemas.microsoft.com/office/drawing/2014/main" id="{A8F6B211-A04F-4A42-8499-8A86C2DF4B6C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6476990" y="3733792"/>
                <a:ext cx="152396" cy="157102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18" name="矩形 117">
                  <a:extLst>
                    <a:ext uri="{FF2B5EF4-FFF2-40B4-BE49-F238E27FC236}">
                      <a16:creationId xmlns:a16="http://schemas.microsoft.com/office/drawing/2014/main" id="{A322CC67-0C43-4E8B-8AF3-E51B8EA06148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9" name="矩形 118">
                  <a:extLst>
                    <a:ext uri="{FF2B5EF4-FFF2-40B4-BE49-F238E27FC236}">
                      <a16:creationId xmlns:a16="http://schemas.microsoft.com/office/drawing/2014/main" id="{2C4460F4-C47B-4AB7-9BEB-1E0B7FCDFC55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0" name="矩形 119">
                  <a:extLst>
                    <a:ext uri="{FF2B5EF4-FFF2-40B4-BE49-F238E27FC236}">
                      <a16:creationId xmlns:a16="http://schemas.microsoft.com/office/drawing/2014/main" id="{D038786D-F740-441A-B2D0-779AE50CD749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1" name="矩形 120">
                  <a:extLst>
                    <a:ext uri="{FF2B5EF4-FFF2-40B4-BE49-F238E27FC236}">
                      <a16:creationId xmlns:a16="http://schemas.microsoft.com/office/drawing/2014/main" id="{CDB64749-A1C0-4531-9996-BDD9E924CD8E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3" name="组合 102">
                <a:extLst>
                  <a:ext uri="{FF2B5EF4-FFF2-40B4-BE49-F238E27FC236}">
                    <a16:creationId xmlns:a16="http://schemas.microsoft.com/office/drawing/2014/main" id="{103510A3-6BB4-424E-AAAA-A73AB6115D5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6019802" y="4038584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14" name="矩形 113">
                  <a:extLst>
                    <a:ext uri="{FF2B5EF4-FFF2-40B4-BE49-F238E27FC236}">
                      <a16:creationId xmlns:a16="http://schemas.microsoft.com/office/drawing/2014/main" id="{6735ABFF-F92C-43AE-A1FC-8DA891F9C084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5" name="矩形 114">
                  <a:extLst>
                    <a:ext uri="{FF2B5EF4-FFF2-40B4-BE49-F238E27FC236}">
                      <a16:creationId xmlns:a16="http://schemas.microsoft.com/office/drawing/2014/main" id="{D9513856-49DE-400B-925C-C0C86FB57C7D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6" name="矩形 115">
                  <a:extLst>
                    <a:ext uri="{FF2B5EF4-FFF2-40B4-BE49-F238E27FC236}">
                      <a16:creationId xmlns:a16="http://schemas.microsoft.com/office/drawing/2014/main" id="{B43B5532-F7FF-43BB-93B3-20F03B82ECA6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7" name="矩形 116">
                  <a:extLst>
                    <a:ext uri="{FF2B5EF4-FFF2-40B4-BE49-F238E27FC236}">
                      <a16:creationId xmlns:a16="http://schemas.microsoft.com/office/drawing/2014/main" id="{4BE7789C-DF63-41A4-816F-E1F6FFAD4B72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4" name="组合 103">
                <a:extLst>
                  <a:ext uri="{FF2B5EF4-FFF2-40B4-BE49-F238E27FC236}">
                    <a16:creationId xmlns:a16="http://schemas.microsoft.com/office/drawing/2014/main" id="{2CAEBB7A-5D15-49CC-9F0A-F5FB91C7038C}"/>
                  </a:ext>
                </a:extLst>
              </p:cNvPr>
              <p:cNvGrpSpPr>
                <a:grpSpLocks/>
              </p:cNvGrpSpPr>
              <p:nvPr/>
            </p:nvGrpSpPr>
            <p:grpSpPr>
              <a:xfrm rot="5400000">
                <a:off x="6197205" y="4037408"/>
                <a:ext cx="76198" cy="78551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10" name="矩形 109">
                  <a:extLst>
                    <a:ext uri="{FF2B5EF4-FFF2-40B4-BE49-F238E27FC236}">
                      <a16:creationId xmlns:a16="http://schemas.microsoft.com/office/drawing/2014/main" id="{98D28AF6-6F21-43A1-B34F-12456C642595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1" name="矩形 110">
                  <a:extLst>
                    <a:ext uri="{FF2B5EF4-FFF2-40B4-BE49-F238E27FC236}">
                      <a16:creationId xmlns:a16="http://schemas.microsoft.com/office/drawing/2014/main" id="{374A0847-F5F3-47D9-A78B-45FBC94F5F88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2" name="矩形 111">
                  <a:extLst>
                    <a:ext uri="{FF2B5EF4-FFF2-40B4-BE49-F238E27FC236}">
                      <a16:creationId xmlns:a16="http://schemas.microsoft.com/office/drawing/2014/main" id="{1E31C938-AE3C-43A3-BA05-25A2ED6DE1CB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3" name="矩形 112">
                  <a:extLst>
                    <a:ext uri="{FF2B5EF4-FFF2-40B4-BE49-F238E27FC236}">
                      <a16:creationId xmlns:a16="http://schemas.microsoft.com/office/drawing/2014/main" id="{8CE626A0-A47D-4FCD-B17B-769EDC2230F6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  <p:grpSp>
            <p:nvGrpSpPr>
              <p:cNvPr id="105" name="组合 104">
                <a:extLst>
                  <a:ext uri="{FF2B5EF4-FFF2-40B4-BE49-F238E27FC236}">
                    <a16:creationId xmlns:a16="http://schemas.microsoft.com/office/drawing/2014/main" id="{E2A65C5D-A1C3-4470-B05E-824D5AE5E794}"/>
                  </a:ext>
                </a:extLst>
              </p:cNvPr>
              <p:cNvGrpSpPr>
                <a:grpSpLocks/>
              </p:cNvGrpSpPr>
              <p:nvPr/>
            </p:nvGrpSpPr>
            <p:grpSpPr>
              <a:xfrm rot="16200000">
                <a:off x="6554365" y="4037407"/>
                <a:ext cx="76196" cy="78549"/>
                <a:chOff x="5410218" y="1966228"/>
                <a:chExt cx="486000" cy="501010"/>
              </a:xfrm>
              <a:solidFill>
                <a:schemeClr val="tx1"/>
              </a:solidFill>
            </p:grpSpPr>
            <p:sp>
              <p:nvSpPr>
                <p:cNvPr id="106" name="矩形 105">
                  <a:extLst>
                    <a:ext uri="{FF2B5EF4-FFF2-40B4-BE49-F238E27FC236}">
                      <a16:creationId xmlns:a16="http://schemas.microsoft.com/office/drawing/2014/main" id="{42785873-4592-4413-8800-B1E37A50E1DD}"/>
                    </a:ext>
                  </a:extLst>
                </p:cNvPr>
                <p:cNvSpPr/>
                <p:nvPr/>
              </p:nvSpPr>
              <p:spPr>
                <a:xfrm>
                  <a:off x="5410218" y="196622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7" name="矩形 106">
                  <a:extLst>
                    <a:ext uri="{FF2B5EF4-FFF2-40B4-BE49-F238E27FC236}">
                      <a16:creationId xmlns:a16="http://schemas.microsoft.com/office/drawing/2014/main" id="{6FB9258F-1C30-482D-9385-0F774EA1CBA7}"/>
                    </a:ext>
                  </a:extLst>
                </p:cNvPr>
                <p:cNvSpPr/>
                <p:nvPr/>
              </p:nvSpPr>
              <p:spPr>
                <a:xfrm rot="16200000">
                  <a:off x="5212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8" name="矩形 107">
                  <a:extLst>
                    <a:ext uri="{FF2B5EF4-FFF2-40B4-BE49-F238E27FC236}">
                      <a16:creationId xmlns:a16="http://schemas.microsoft.com/office/drawing/2014/main" id="{4657437B-E10D-44E7-87D0-782846C628AC}"/>
                    </a:ext>
                  </a:extLst>
                </p:cNvPr>
                <p:cNvSpPr/>
                <p:nvPr/>
              </p:nvSpPr>
              <p:spPr>
                <a:xfrm rot="16200000">
                  <a:off x="5608218" y="2179238"/>
                  <a:ext cx="48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9" name="矩形 108">
                  <a:extLst>
                    <a:ext uri="{FF2B5EF4-FFF2-40B4-BE49-F238E27FC236}">
                      <a16:creationId xmlns:a16="http://schemas.microsoft.com/office/drawing/2014/main" id="{A5BFFF0B-6E6B-41AC-A3A4-D6604EF91F95}"/>
                    </a:ext>
                  </a:extLst>
                </p:cNvPr>
                <p:cNvSpPr/>
                <p:nvPr/>
              </p:nvSpPr>
              <p:spPr>
                <a:xfrm rot="16200000">
                  <a:off x="5455218" y="2134238"/>
                  <a:ext cx="396000" cy="90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</p:grpSp>
        </p:grpSp>
      </p:grpSp>
      <p:sp>
        <p:nvSpPr>
          <p:cNvPr id="5" name="Text Box 6">
            <a:extLst>
              <a:ext uri="{FF2B5EF4-FFF2-40B4-BE49-F238E27FC236}">
                <a16:creationId xmlns:a16="http://schemas.microsoft.com/office/drawing/2014/main" id="{267C14FB-DD01-4A99-AB6C-35A9D1530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8" name="iSḷíḋe">
            <a:extLst>
              <a:ext uri="{FF2B5EF4-FFF2-40B4-BE49-F238E27FC236}">
                <a16:creationId xmlns:a16="http://schemas.microsoft.com/office/drawing/2014/main" id="{6D2925ED-1985-443E-BC22-9D8A32FAFB70}"/>
              </a:ext>
            </a:extLst>
          </p:cNvPr>
          <p:cNvSpPr/>
          <p:nvPr/>
        </p:nvSpPr>
        <p:spPr bwMode="auto">
          <a:xfrm>
            <a:off x="5037737" y="2169876"/>
            <a:ext cx="522131" cy="633278"/>
          </a:xfrm>
          <a:custGeom>
            <a:avLst/>
            <a:gdLst>
              <a:gd name="T0" fmla="*/ 10 w 37"/>
              <a:gd name="T1" fmla="*/ 0 h 45"/>
              <a:gd name="T2" fmla="*/ 4 w 37"/>
              <a:gd name="T3" fmla="*/ 8 h 45"/>
              <a:gd name="T4" fmla="*/ 4 w 37"/>
              <a:gd name="T5" fmla="*/ 12 h 45"/>
              <a:gd name="T6" fmla="*/ 3 w 37"/>
              <a:gd name="T7" fmla="*/ 16 h 45"/>
              <a:gd name="T8" fmla="*/ 2 w 37"/>
              <a:gd name="T9" fmla="*/ 19 h 45"/>
              <a:gd name="T10" fmla="*/ 3 w 37"/>
              <a:gd name="T11" fmla="*/ 22 h 45"/>
              <a:gd name="T12" fmla="*/ 4 w 37"/>
              <a:gd name="T13" fmla="*/ 23 h 45"/>
              <a:gd name="T14" fmla="*/ 4 w 37"/>
              <a:gd name="T15" fmla="*/ 25 h 45"/>
              <a:gd name="T16" fmla="*/ 5 w 37"/>
              <a:gd name="T17" fmla="*/ 26 h 45"/>
              <a:gd name="T18" fmla="*/ 6 w 37"/>
              <a:gd name="T19" fmla="*/ 29 h 45"/>
              <a:gd name="T20" fmla="*/ 12 w 37"/>
              <a:gd name="T21" fmla="*/ 29 h 45"/>
              <a:gd name="T22" fmla="*/ 16 w 37"/>
              <a:gd name="T23" fmla="*/ 30 h 45"/>
              <a:gd name="T24" fmla="*/ 16 w 37"/>
              <a:gd name="T25" fmla="*/ 41 h 45"/>
              <a:gd name="T26" fmla="*/ 36 w 37"/>
              <a:gd name="T27" fmla="*/ 37 h 45"/>
              <a:gd name="T28" fmla="*/ 32 w 37"/>
              <a:gd name="T29" fmla="*/ 26 h 45"/>
              <a:gd name="T30" fmla="*/ 27 w 37"/>
              <a:gd name="T31" fmla="*/ 11 h 45"/>
              <a:gd name="T32" fmla="*/ 14 w 37"/>
              <a:gd name="T33" fmla="*/ 7 h 45"/>
              <a:gd name="T34" fmla="*/ 10 w 37"/>
              <a:gd name="T3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" h="45">
                <a:moveTo>
                  <a:pt x="10" y="0"/>
                </a:moveTo>
                <a:cubicBezTo>
                  <a:pt x="9" y="1"/>
                  <a:pt x="4" y="3"/>
                  <a:pt x="4" y="8"/>
                </a:cubicBezTo>
                <a:cubicBezTo>
                  <a:pt x="3" y="11"/>
                  <a:pt x="3" y="11"/>
                  <a:pt x="4" y="12"/>
                </a:cubicBezTo>
                <a:cubicBezTo>
                  <a:pt x="5" y="13"/>
                  <a:pt x="3" y="15"/>
                  <a:pt x="3" y="16"/>
                </a:cubicBezTo>
                <a:cubicBezTo>
                  <a:pt x="2" y="17"/>
                  <a:pt x="0" y="18"/>
                  <a:pt x="2" y="19"/>
                </a:cubicBezTo>
                <a:cubicBezTo>
                  <a:pt x="5" y="20"/>
                  <a:pt x="4" y="21"/>
                  <a:pt x="3" y="22"/>
                </a:cubicBezTo>
                <a:cubicBezTo>
                  <a:pt x="3" y="22"/>
                  <a:pt x="4" y="23"/>
                  <a:pt x="4" y="23"/>
                </a:cubicBezTo>
                <a:cubicBezTo>
                  <a:pt x="4" y="23"/>
                  <a:pt x="3" y="24"/>
                  <a:pt x="4" y="25"/>
                </a:cubicBezTo>
                <a:cubicBezTo>
                  <a:pt x="4" y="25"/>
                  <a:pt x="5" y="25"/>
                  <a:pt x="5" y="26"/>
                </a:cubicBezTo>
                <a:cubicBezTo>
                  <a:pt x="5" y="26"/>
                  <a:pt x="5" y="29"/>
                  <a:pt x="6" y="29"/>
                </a:cubicBezTo>
                <a:cubicBezTo>
                  <a:pt x="7" y="30"/>
                  <a:pt x="10" y="29"/>
                  <a:pt x="12" y="29"/>
                </a:cubicBezTo>
                <a:cubicBezTo>
                  <a:pt x="13" y="29"/>
                  <a:pt x="15" y="29"/>
                  <a:pt x="16" y="30"/>
                </a:cubicBezTo>
                <a:cubicBezTo>
                  <a:pt x="21" y="33"/>
                  <a:pt x="16" y="41"/>
                  <a:pt x="16" y="41"/>
                </a:cubicBezTo>
                <a:cubicBezTo>
                  <a:pt x="16" y="41"/>
                  <a:pt x="32" y="45"/>
                  <a:pt x="36" y="37"/>
                </a:cubicBezTo>
                <a:cubicBezTo>
                  <a:pt x="37" y="36"/>
                  <a:pt x="32" y="28"/>
                  <a:pt x="32" y="26"/>
                </a:cubicBezTo>
                <a:cubicBezTo>
                  <a:pt x="32" y="23"/>
                  <a:pt x="33" y="11"/>
                  <a:pt x="27" y="11"/>
                </a:cubicBezTo>
                <a:cubicBezTo>
                  <a:pt x="27" y="11"/>
                  <a:pt x="14" y="7"/>
                  <a:pt x="14" y="7"/>
                </a:cubicBezTo>
                <a:lnTo>
                  <a:pt x="10" y="0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" name="íšlíḍè">
            <a:extLst>
              <a:ext uri="{FF2B5EF4-FFF2-40B4-BE49-F238E27FC236}">
                <a16:creationId xmlns:a16="http://schemas.microsoft.com/office/drawing/2014/main" id="{7D520322-092A-40F2-B277-66237BC557E5}"/>
              </a:ext>
            </a:extLst>
          </p:cNvPr>
          <p:cNvSpPr/>
          <p:nvPr/>
        </p:nvSpPr>
        <p:spPr bwMode="auto">
          <a:xfrm>
            <a:off x="5080386" y="2057436"/>
            <a:ext cx="493698" cy="478190"/>
          </a:xfrm>
          <a:custGeom>
            <a:avLst/>
            <a:gdLst>
              <a:gd name="T0" fmla="*/ 32 w 35"/>
              <a:gd name="T1" fmla="*/ 12 h 34"/>
              <a:gd name="T2" fmla="*/ 19 w 35"/>
              <a:gd name="T3" fmla="*/ 1 h 34"/>
              <a:gd name="T4" fmla="*/ 3 w 35"/>
              <a:gd name="T5" fmla="*/ 1 h 34"/>
              <a:gd name="T6" fmla="*/ 3 w 35"/>
              <a:gd name="T7" fmla="*/ 12 h 34"/>
              <a:gd name="T8" fmla="*/ 15 w 35"/>
              <a:gd name="T9" fmla="*/ 23 h 34"/>
              <a:gd name="T10" fmla="*/ 18 w 35"/>
              <a:gd name="T11" fmla="*/ 19 h 34"/>
              <a:gd name="T12" fmla="*/ 22 w 35"/>
              <a:gd name="T13" fmla="*/ 27 h 34"/>
              <a:gd name="T14" fmla="*/ 25 w 35"/>
              <a:gd name="T15" fmla="*/ 32 h 34"/>
              <a:gd name="T16" fmla="*/ 29 w 35"/>
              <a:gd name="T17" fmla="*/ 34 h 34"/>
              <a:gd name="T18" fmla="*/ 32 w 35"/>
              <a:gd name="T19" fmla="*/ 24 h 34"/>
              <a:gd name="T20" fmla="*/ 32 w 35"/>
              <a:gd name="T21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" h="34">
                <a:moveTo>
                  <a:pt x="32" y="12"/>
                </a:moveTo>
                <a:cubicBezTo>
                  <a:pt x="29" y="6"/>
                  <a:pt x="26" y="0"/>
                  <a:pt x="19" y="1"/>
                </a:cubicBezTo>
                <a:cubicBezTo>
                  <a:pt x="11" y="1"/>
                  <a:pt x="4" y="5"/>
                  <a:pt x="3" y="1"/>
                </a:cubicBezTo>
                <a:cubicBezTo>
                  <a:pt x="3" y="1"/>
                  <a:pt x="0" y="9"/>
                  <a:pt x="3" y="12"/>
                </a:cubicBezTo>
                <a:cubicBezTo>
                  <a:pt x="3" y="10"/>
                  <a:pt x="13" y="21"/>
                  <a:pt x="15" y="23"/>
                </a:cubicBezTo>
                <a:cubicBezTo>
                  <a:pt x="16" y="24"/>
                  <a:pt x="15" y="19"/>
                  <a:pt x="18" y="19"/>
                </a:cubicBezTo>
                <a:cubicBezTo>
                  <a:pt x="20" y="19"/>
                  <a:pt x="22" y="24"/>
                  <a:pt x="22" y="27"/>
                </a:cubicBezTo>
                <a:cubicBezTo>
                  <a:pt x="21" y="29"/>
                  <a:pt x="25" y="32"/>
                  <a:pt x="25" y="32"/>
                </a:cubicBezTo>
                <a:cubicBezTo>
                  <a:pt x="29" y="34"/>
                  <a:pt x="29" y="34"/>
                  <a:pt x="29" y="3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5" y="18"/>
                  <a:pt x="32" y="12"/>
                </a:cubicBezTo>
                <a:close/>
              </a:path>
            </a:pathLst>
          </a:custGeom>
          <a:solidFill>
            <a:srgbClr val="582D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" name="íšḻiḍé">
            <a:extLst>
              <a:ext uri="{FF2B5EF4-FFF2-40B4-BE49-F238E27FC236}">
                <a16:creationId xmlns:a16="http://schemas.microsoft.com/office/drawing/2014/main" id="{5ACA79D0-4BE9-4238-AF45-810A245228B2}"/>
              </a:ext>
            </a:extLst>
          </p:cNvPr>
          <p:cNvSpPr/>
          <p:nvPr/>
        </p:nvSpPr>
        <p:spPr bwMode="auto">
          <a:xfrm>
            <a:off x="5037737" y="5377623"/>
            <a:ext cx="536348" cy="210662"/>
          </a:xfrm>
          <a:custGeom>
            <a:avLst/>
            <a:gdLst>
              <a:gd name="T0" fmla="*/ 37 w 38"/>
              <a:gd name="T1" fmla="*/ 0 h 15"/>
              <a:gd name="T2" fmla="*/ 37 w 38"/>
              <a:gd name="T3" fmla="*/ 15 h 15"/>
              <a:gd name="T4" fmla="*/ 2 w 38"/>
              <a:gd name="T5" fmla="*/ 15 h 15"/>
              <a:gd name="T6" fmla="*/ 5 w 38"/>
              <a:gd name="T7" fmla="*/ 8 h 15"/>
              <a:gd name="T8" fmla="*/ 20 w 38"/>
              <a:gd name="T9" fmla="*/ 0 h 15"/>
              <a:gd name="T10" fmla="*/ 37 w 38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5">
                <a:moveTo>
                  <a:pt x="37" y="0"/>
                </a:moveTo>
                <a:cubicBezTo>
                  <a:pt x="37" y="0"/>
                  <a:pt x="38" y="7"/>
                  <a:pt x="37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8"/>
                  <a:pt x="5" y="8"/>
                </a:cubicBezTo>
                <a:cubicBezTo>
                  <a:pt x="10" y="7"/>
                  <a:pt x="19" y="7"/>
                  <a:pt x="20" y="0"/>
                </a:cubicBez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" name="iṣ1îdè">
            <a:extLst>
              <a:ext uri="{FF2B5EF4-FFF2-40B4-BE49-F238E27FC236}">
                <a16:creationId xmlns:a16="http://schemas.microsoft.com/office/drawing/2014/main" id="{4C1879FD-80AC-476F-B3F4-FBC94E705FBC}"/>
              </a:ext>
            </a:extLst>
          </p:cNvPr>
          <p:cNvSpPr/>
          <p:nvPr/>
        </p:nvSpPr>
        <p:spPr bwMode="auto">
          <a:xfrm>
            <a:off x="5108819" y="5433196"/>
            <a:ext cx="549272" cy="211954"/>
          </a:xfrm>
          <a:custGeom>
            <a:avLst/>
            <a:gdLst>
              <a:gd name="T0" fmla="*/ 38 w 39"/>
              <a:gd name="T1" fmla="*/ 0 h 15"/>
              <a:gd name="T2" fmla="*/ 38 w 39"/>
              <a:gd name="T3" fmla="*/ 15 h 15"/>
              <a:gd name="T4" fmla="*/ 2 w 39"/>
              <a:gd name="T5" fmla="*/ 15 h 15"/>
              <a:gd name="T6" fmla="*/ 5 w 39"/>
              <a:gd name="T7" fmla="*/ 7 h 15"/>
              <a:gd name="T8" fmla="*/ 20 w 39"/>
              <a:gd name="T9" fmla="*/ 0 h 15"/>
              <a:gd name="T10" fmla="*/ 38 w 39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15">
                <a:moveTo>
                  <a:pt x="38" y="0"/>
                </a:moveTo>
                <a:cubicBezTo>
                  <a:pt x="38" y="0"/>
                  <a:pt x="39" y="6"/>
                  <a:pt x="38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8"/>
                  <a:pt x="5" y="7"/>
                </a:cubicBezTo>
                <a:cubicBezTo>
                  <a:pt x="9" y="6"/>
                  <a:pt x="19" y="6"/>
                  <a:pt x="20" y="0"/>
                </a:cubicBezTo>
                <a:lnTo>
                  <a:pt x="38" y="0"/>
                </a:lnTo>
                <a:close/>
              </a:path>
            </a:pathLst>
          </a:cu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" name="íşļïḍe">
            <a:extLst>
              <a:ext uri="{FF2B5EF4-FFF2-40B4-BE49-F238E27FC236}">
                <a16:creationId xmlns:a16="http://schemas.microsoft.com/office/drawing/2014/main" id="{A6B7BFD0-03E5-46BF-ADDE-37F8AB3C99A6}"/>
              </a:ext>
            </a:extLst>
          </p:cNvPr>
          <p:cNvSpPr/>
          <p:nvPr/>
        </p:nvSpPr>
        <p:spPr bwMode="auto">
          <a:xfrm>
            <a:off x="5037737" y="3773749"/>
            <a:ext cx="140872" cy="267528"/>
          </a:xfrm>
          <a:custGeom>
            <a:avLst/>
            <a:gdLst>
              <a:gd name="T0" fmla="*/ 2 w 10"/>
              <a:gd name="T1" fmla="*/ 1 h 19"/>
              <a:gd name="T2" fmla="*/ 5 w 10"/>
              <a:gd name="T3" fmla="*/ 19 h 19"/>
              <a:gd name="T4" fmla="*/ 9 w 10"/>
              <a:gd name="T5" fmla="*/ 0 h 19"/>
              <a:gd name="T6" fmla="*/ 2 w 10"/>
              <a:gd name="T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9">
                <a:moveTo>
                  <a:pt x="2" y="1"/>
                </a:moveTo>
                <a:cubicBezTo>
                  <a:pt x="2" y="1"/>
                  <a:pt x="0" y="19"/>
                  <a:pt x="5" y="19"/>
                </a:cubicBezTo>
                <a:cubicBezTo>
                  <a:pt x="10" y="19"/>
                  <a:pt x="9" y="0"/>
                  <a:pt x="9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" name="íṧļídè">
            <a:extLst>
              <a:ext uri="{FF2B5EF4-FFF2-40B4-BE49-F238E27FC236}">
                <a16:creationId xmlns:a16="http://schemas.microsoft.com/office/drawing/2014/main" id="{E189298F-3D55-4AEE-A6FA-1C2C3C550DB5}"/>
              </a:ext>
            </a:extLst>
          </p:cNvPr>
          <p:cNvSpPr/>
          <p:nvPr/>
        </p:nvSpPr>
        <p:spPr bwMode="auto">
          <a:xfrm>
            <a:off x="5051953" y="2732071"/>
            <a:ext cx="211954" cy="1055895"/>
          </a:xfrm>
          <a:custGeom>
            <a:avLst/>
            <a:gdLst>
              <a:gd name="T0" fmla="*/ 15 w 15"/>
              <a:gd name="T1" fmla="*/ 0 h 75"/>
              <a:gd name="T2" fmla="*/ 1 w 15"/>
              <a:gd name="T3" fmla="*/ 62 h 75"/>
              <a:gd name="T4" fmla="*/ 1 w 15"/>
              <a:gd name="T5" fmla="*/ 75 h 75"/>
              <a:gd name="T6" fmla="*/ 13 w 15"/>
              <a:gd name="T7" fmla="*/ 73 h 75"/>
              <a:gd name="T8" fmla="*/ 15 w 15"/>
              <a:gd name="T9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75">
                <a:moveTo>
                  <a:pt x="15" y="0"/>
                </a:moveTo>
                <a:cubicBezTo>
                  <a:pt x="15" y="0"/>
                  <a:pt x="0" y="21"/>
                  <a:pt x="1" y="62"/>
                </a:cubicBezTo>
                <a:cubicBezTo>
                  <a:pt x="1" y="75"/>
                  <a:pt x="1" y="75"/>
                  <a:pt x="1" y="75"/>
                </a:cubicBezTo>
                <a:cubicBezTo>
                  <a:pt x="13" y="73"/>
                  <a:pt x="13" y="73"/>
                  <a:pt x="13" y="73"/>
                </a:cubicBezTo>
                <a:lnTo>
                  <a:pt x="15" y="0"/>
                </a:lnTo>
                <a:close/>
              </a:path>
            </a:pathLst>
          </a:custGeom>
          <a:solidFill>
            <a:srgbClr val="EDF2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ïṩlîḋé">
            <a:extLst>
              <a:ext uri="{FF2B5EF4-FFF2-40B4-BE49-F238E27FC236}">
                <a16:creationId xmlns:a16="http://schemas.microsoft.com/office/drawing/2014/main" id="{CD88330A-AB98-4D14-9B52-51540B878D94}"/>
              </a:ext>
            </a:extLst>
          </p:cNvPr>
          <p:cNvSpPr/>
          <p:nvPr/>
        </p:nvSpPr>
        <p:spPr bwMode="auto">
          <a:xfrm>
            <a:off x="2937580" y="3702667"/>
            <a:ext cx="71083" cy="85299"/>
          </a:xfrm>
          <a:custGeom>
            <a:avLst/>
            <a:gdLst>
              <a:gd name="T0" fmla="*/ 5 w 5"/>
              <a:gd name="T1" fmla="*/ 4 h 6"/>
              <a:gd name="T2" fmla="*/ 4 w 5"/>
              <a:gd name="T3" fmla="*/ 0 h 6"/>
              <a:gd name="T4" fmla="*/ 0 w 5"/>
              <a:gd name="T5" fmla="*/ 6 h 6"/>
              <a:gd name="T6" fmla="*/ 5 w 5"/>
              <a:gd name="T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5" y="4"/>
                </a:moveTo>
                <a:cubicBezTo>
                  <a:pt x="5" y="4"/>
                  <a:pt x="5" y="0"/>
                  <a:pt x="4" y="0"/>
                </a:cubicBezTo>
                <a:cubicBezTo>
                  <a:pt x="0" y="1"/>
                  <a:pt x="0" y="6"/>
                  <a:pt x="0" y="6"/>
                </a:cubicBezTo>
                <a:lnTo>
                  <a:pt x="5" y="4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iṡlîḋè">
            <a:extLst>
              <a:ext uri="{FF2B5EF4-FFF2-40B4-BE49-F238E27FC236}">
                <a16:creationId xmlns:a16="http://schemas.microsoft.com/office/drawing/2014/main" id="{10844358-A572-4400-97A6-C96555D691D3}"/>
              </a:ext>
            </a:extLst>
          </p:cNvPr>
          <p:cNvSpPr/>
          <p:nvPr/>
        </p:nvSpPr>
        <p:spPr bwMode="auto">
          <a:xfrm>
            <a:off x="2937580" y="3618660"/>
            <a:ext cx="56866" cy="183521"/>
          </a:xfrm>
          <a:custGeom>
            <a:avLst/>
            <a:gdLst>
              <a:gd name="T0" fmla="*/ 0 w 4"/>
              <a:gd name="T1" fmla="*/ 0 h 13"/>
              <a:gd name="T2" fmla="*/ 1 w 4"/>
              <a:gd name="T3" fmla="*/ 7 h 13"/>
              <a:gd name="T4" fmla="*/ 2 w 4"/>
              <a:gd name="T5" fmla="*/ 10 h 13"/>
              <a:gd name="T6" fmla="*/ 3 w 4"/>
              <a:gd name="T7" fmla="*/ 13 h 13"/>
              <a:gd name="T8" fmla="*/ 4 w 4"/>
              <a:gd name="T9" fmla="*/ 13 h 13"/>
              <a:gd name="T10" fmla="*/ 4 w 4"/>
              <a:gd name="T11" fmla="*/ 10 h 13"/>
              <a:gd name="T12" fmla="*/ 2 w 4"/>
              <a:gd name="T13" fmla="*/ 7 h 13"/>
              <a:gd name="T14" fmla="*/ 0 w 4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3">
                <a:moveTo>
                  <a:pt x="0" y="0"/>
                </a:moveTo>
                <a:cubicBezTo>
                  <a:pt x="0" y="3"/>
                  <a:pt x="1" y="5"/>
                  <a:pt x="1" y="7"/>
                </a:cubicBezTo>
                <a:cubicBezTo>
                  <a:pt x="1" y="8"/>
                  <a:pt x="1" y="9"/>
                  <a:pt x="2" y="10"/>
                </a:cubicBezTo>
                <a:cubicBezTo>
                  <a:pt x="2" y="11"/>
                  <a:pt x="3" y="12"/>
                  <a:pt x="3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1"/>
                  <a:pt x="4" y="10"/>
                </a:cubicBezTo>
                <a:cubicBezTo>
                  <a:pt x="3" y="9"/>
                  <a:pt x="3" y="8"/>
                  <a:pt x="2" y="7"/>
                </a:cubicBezTo>
                <a:cubicBezTo>
                  <a:pt x="2" y="4"/>
                  <a:pt x="1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iṧḷiḑé">
            <a:extLst>
              <a:ext uri="{FF2B5EF4-FFF2-40B4-BE49-F238E27FC236}">
                <a16:creationId xmlns:a16="http://schemas.microsoft.com/office/drawing/2014/main" id="{E3D76231-FAB0-47DB-9F2D-F4A8549EDE9D}"/>
              </a:ext>
            </a:extLst>
          </p:cNvPr>
          <p:cNvSpPr/>
          <p:nvPr/>
        </p:nvSpPr>
        <p:spPr bwMode="auto">
          <a:xfrm>
            <a:off x="2894931" y="3534654"/>
            <a:ext cx="71083" cy="112440"/>
          </a:xfrm>
          <a:custGeom>
            <a:avLst/>
            <a:gdLst>
              <a:gd name="T0" fmla="*/ 0 w 5"/>
              <a:gd name="T1" fmla="*/ 5 h 8"/>
              <a:gd name="T2" fmla="*/ 3 w 5"/>
              <a:gd name="T3" fmla="*/ 8 h 8"/>
              <a:gd name="T4" fmla="*/ 4 w 5"/>
              <a:gd name="T5" fmla="*/ 4 h 8"/>
              <a:gd name="T6" fmla="*/ 1 w 5"/>
              <a:gd name="T7" fmla="*/ 0 h 8"/>
              <a:gd name="T8" fmla="*/ 0 w 5"/>
              <a:gd name="T9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5"/>
                </a:moveTo>
                <a:cubicBezTo>
                  <a:pt x="1" y="7"/>
                  <a:pt x="2" y="8"/>
                  <a:pt x="3" y="8"/>
                </a:cubicBezTo>
                <a:cubicBezTo>
                  <a:pt x="4" y="8"/>
                  <a:pt x="5" y="6"/>
                  <a:pt x="4" y="4"/>
                </a:cubicBezTo>
                <a:cubicBezTo>
                  <a:pt x="4" y="1"/>
                  <a:pt x="2" y="0"/>
                  <a:pt x="1" y="0"/>
                </a:cubicBezTo>
                <a:cubicBezTo>
                  <a:pt x="0" y="0"/>
                  <a:pt x="0" y="2"/>
                  <a:pt x="0" y="5"/>
                </a:cubicBezTo>
                <a:close/>
              </a:path>
            </a:pathLst>
          </a:cu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îṡḷiḍê">
            <a:extLst>
              <a:ext uri="{FF2B5EF4-FFF2-40B4-BE49-F238E27FC236}">
                <a16:creationId xmlns:a16="http://schemas.microsoft.com/office/drawing/2014/main" id="{3A8D2714-CA4D-4151-AA55-ED4B9EEB9BDD}"/>
              </a:ext>
            </a:extLst>
          </p:cNvPr>
          <p:cNvSpPr/>
          <p:nvPr/>
        </p:nvSpPr>
        <p:spPr bwMode="auto">
          <a:xfrm>
            <a:off x="2937580" y="3745316"/>
            <a:ext cx="98223" cy="169305"/>
          </a:xfrm>
          <a:custGeom>
            <a:avLst/>
            <a:gdLst>
              <a:gd name="T0" fmla="*/ 6 w 7"/>
              <a:gd name="T1" fmla="*/ 12 h 12"/>
              <a:gd name="T2" fmla="*/ 6 w 7"/>
              <a:gd name="T3" fmla="*/ 6 h 12"/>
              <a:gd name="T4" fmla="*/ 4 w 7"/>
              <a:gd name="T5" fmla="*/ 0 h 12"/>
              <a:gd name="T6" fmla="*/ 0 w 7"/>
              <a:gd name="T7" fmla="*/ 3 h 12"/>
              <a:gd name="T8" fmla="*/ 1 w 7"/>
              <a:gd name="T9" fmla="*/ 9 h 12"/>
              <a:gd name="T10" fmla="*/ 2 w 7"/>
              <a:gd name="T11" fmla="*/ 12 h 12"/>
              <a:gd name="T12" fmla="*/ 6 w 7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2">
                <a:moveTo>
                  <a:pt x="6" y="12"/>
                </a:moveTo>
                <a:cubicBezTo>
                  <a:pt x="6" y="11"/>
                  <a:pt x="5" y="7"/>
                  <a:pt x="6" y="6"/>
                </a:cubicBezTo>
                <a:cubicBezTo>
                  <a:pt x="7" y="4"/>
                  <a:pt x="7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"/>
                  <a:pt x="1" y="8"/>
                  <a:pt x="1" y="9"/>
                </a:cubicBezTo>
                <a:cubicBezTo>
                  <a:pt x="1" y="9"/>
                  <a:pt x="2" y="12"/>
                  <a:pt x="2" y="12"/>
                </a:cubicBezTo>
                <a:lnTo>
                  <a:pt x="6" y="12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íslíḓé">
            <a:extLst>
              <a:ext uri="{FF2B5EF4-FFF2-40B4-BE49-F238E27FC236}">
                <a16:creationId xmlns:a16="http://schemas.microsoft.com/office/drawing/2014/main" id="{318AEC48-E4D6-40C9-BCD4-B3B097F0EBA2}"/>
              </a:ext>
            </a:extLst>
          </p:cNvPr>
          <p:cNvSpPr/>
          <p:nvPr/>
        </p:nvSpPr>
        <p:spPr bwMode="auto">
          <a:xfrm>
            <a:off x="2133704" y="3477789"/>
            <a:ext cx="493698" cy="1294989"/>
          </a:xfrm>
          <a:custGeom>
            <a:avLst/>
            <a:gdLst>
              <a:gd name="T0" fmla="*/ 16 w 35"/>
              <a:gd name="T1" fmla="*/ 92 h 92"/>
              <a:gd name="T2" fmla="*/ 8 w 35"/>
              <a:gd name="T3" fmla="*/ 2 h 92"/>
              <a:gd name="T4" fmla="*/ 35 w 35"/>
              <a:gd name="T5" fmla="*/ 86 h 92"/>
              <a:gd name="T6" fmla="*/ 16 w 35"/>
              <a:gd name="T7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92">
                <a:moveTo>
                  <a:pt x="16" y="92"/>
                </a:moveTo>
                <a:cubicBezTo>
                  <a:pt x="16" y="92"/>
                  <a:pt x="0" y="4"/>
                  <a:pt x="8" y="2"/>
                </a:cubicBezTo>
                <a:cubicBezTo>
                  <a:pt x="15" y="0"/>
                  <a:pt x="28" y="7"/>
                  <a:pt x="35" y="86"/>
                </a:cubicBezTo>
                <a:lnTo>
                  <a:pt x="16" y="92"/>
                </a:lnTo>
                <a:close/>
              </a:path>
            </a:pathLst>
          </a:cu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íŝlíḑe">
            <a:extLst>
              <a:ext uri="{FF2B5EF4-FFF2-40B4-BE49-F238E27FC236}">
                <a16:creationId xmlns:a16="http://schemas.microsoft.com/office/drawing/2014/main" id="{71A3A69F-CA7D-40F8-9AB3-B0C872A904A7}"/>
              </a:ext>
            </a:extLst>
          </p:cNvPr>
          <p:cNvSpPr/>
          <p:nvPr/>
        </p:nvSpPr>
        <p:spPr bwMode="auto">
          <a:xfrm>
            <a:off x="2374091" y="4673262"/>
            <a:ext cx="775443" cy="140872"/>
          </a:xfrm>
          <a:custGeom>
            <a:avLst/>
            <a:gdLst>
              <a:gd name="T0" fmla="*/ 0 w 55"/>
              <a:gd name="T1" fmla="*/ 4 h 10"/>
              <a:gd name="T2" fmla="*/ 18 w 55"/>
              <a:gd name="T3" fmla="*/ 0 h 10"/>
              <a:gd name="T4" fmla="*/ 55 w 55"/>
              <a:gd name="T5" fmla="*/ 8 h 10"/>
              <a:gd name="T6" fmla="*/ 0 w 55"/>
              <a:gd name="T7" fmla="*/ 10 h 10"/>
              <a:gd name="T8" fmla="*/ 0 w 55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10">
                <a:moveTo>
                  <a:pt x="0" y="4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55" y="0"/>
                  <a:pt x="55" y="8"/>
                </a:cubicBezTo>
                <a:cubicBezTo>
                  <a:pt x="0" y="10"/>
                  <a:pt x="0" y="10"/>
                  <a:pt x="0" y="10"/>
                </a:cubicBezTo>
                <a:lnTo>
                  <a:pt x="0" y="4"/>
                </a:lnTo>
                <a:close/>
              </a:path>
            </a:pathLst>
          </a:cu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" name="íṡ1ïḋe">
            <a:extLst>
              <a:ext uri="{FF2B5EF4-FFF2-40B4-BE49-F238E27FC236}">
                <a16:creationId xmlns:a16="http://schemas.microsoft.com/office/drawing/2014/main" id="{9F74B4C3-3E54-4A26-A744-D18C40F1C7BB}"/>
              </a:ext>
            </a:extLst>
          </p:cNvPr>
          <p:cNvSpPr/>
          <p:nvPr/>
        </p:nvSpPr>
        <p:spPr bwMode="auto">
          <a:xfrm>
            <a:off x="2233220" y="4856784"/>
            <a:ext cx="210662" cy="858156"/>
          </a:xfrm>
          <a:custGeom>
            <a:avLst/>
            <a:gdLst>
              <a:gd name="T0" fmla="*/ 87 w 163"/>
              <a:gd name="T1" fmla="*/ 0 h 664"/>
              <a:gd name="T2" fmla="*/ 0 w 163"/>
              <a:gd name="T3" fmla="*/ 664 h 664"/>
              <a:gd name="T4" fmla="*/ 21 w 163"/>
              <a:gd name="T5" fmla="*/ 664 h 664"/>
              <a:gd name="T6" fmla="*/ 163 w 163"/>
              <a:gd name="T7" fmla="*/ 0 h 664"/>
              <a:gd name="T8" fmla="*/ 87 w 163"/>
              <a:gd name="T9" fmla="*/ 0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664">
                <a:moveTo>
                  <a:pt x="87" y="0"/>
                </a:moveTo>
                <a:lnTo>
                  <a:pt x="0" y="664"/>
                </a:lnTo>
                <a:lnTo>
                  <a:pt x="21" y="664"/>
                </a:lnTo>
                <a:lnTo>
                  <a:pt x="163" y="0"/>
                </a:lnTo>
                <a:lnTo>
                  <a:pt x="8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" name="ïṡlïḓè">
            <a:extLst>
              <a:ext uri="{FF2B5EF4-FFF2-40B4-BE49-F238E27FC236}">
                <a16:creationId xmlns:a16="http://schemas.microsoft.com/office/drawing/2014/main" id="{992838BC-991B-4FED-9D14-89E5CBED1A1D}"/>
              </a:ext>
            </a:extLst>
          </p:cNvPr>
          <p:cNvSpPr/>
          <p:nvPr/>
        </p:nvSpPr>
        <p:spPr bwMode="auto">
          <a:xfrm>
            <a:off x="2880714" y="4856784"/>
            <a:ext cx="211954" cy="858156"/>
          </a:xfrm>
          <a:custGeom>
            <a:avLst/>
            <a:gdLst>
              <a:gd name="T0" fmla="*/ 77 w 164"/>
              <a:gd name="T1" fmla="*/ 0 h 664"/>
              <a:gd name="T2" fmla="*/ 164 w 164"/>
              <a:gd name="T3" fmla="*/ 664 h 664"/>
              <a:gd name="T4" fmla="*/ 153 w 164"/>
              <a:gd name="T5" fmla="*/ 664 h 664"/>
              <a:gd name="T6" fmla="*/ 0 w 164"/>
              <a:gd name="T7" fmla="*/ 0 h 664"/>
              <a:gd name="T8" fmla="*/ 77 w 164"/>
              <a:gd name="T9" fmla="*/ 0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" h="664">
                <a:moveTo>
                  <a:pt x="77" y="0"/>
                </a:moveTo>
                <a:lnTo>
                  <a:pt x="164" y="664"/>
                </a:lnTo>
                <a:lnTo>
                  <a:pt x="153" y="664"/>
                </a:lnTo>
                <a:lnTo>
                  <a:pt x="0" y="0"/>
                </a:lnTo>
                <a:lnTo>
                  <a:pt x="7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iŝ1îďé">
            <a:extLst>
              <a:ext uri="{FF2B5EF4-FFF2-40B4-BE49-F238E27FC236}">
                <a16:creationId xmlns:a16="http://schemas.microsoft.com/office/drawing/2014/main" id="{453C0374-444A-4CAB-975C-AB497B971FD4}"/>
              </a:ext>
            </a:extLst>
          </p:cNvPr>
          <p:cNvSpPr/>
          <p:nvPr/>
        </p:nvSpPr>
        <p:spPr bwMode="auto">
          <a:xfrm>
            <a:off x="2472314" y="4856784"/>
            <a:ext cx="169305" cy="731501"/>
          </a:xfrm>
          <a:custGeom>
            <a:avLst/>
            <a:gdLst>
              <a:gd name="T0" fmla="*/ 76 w 131"/>
              <a:gd name="T1" fmla="*/ 0 h 566"/>
              <a:gd name="T2" fmla="*/ 0 w 131"/>
              <a:gd name="T3" fmla="*/ 566 h 566"/>
              <a:gd name="T4" fmla="*/ 11 w 131"/>
              <a:gd name="T5" fmla="*/ 566 h 566"/>
              <a:gd name="T6" fmla="*/ 131 w 131"/>
              <a:gd name="T7" fmla="*/ 0 h 566"/>
              <a:gd name="T8" fmla="*/ 76 w 131"/>
              <a:gd name="T9" fmla="*/ 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566">
                <a:moveTo>
                  <a:pt x="76" y="0"/>
                </a:moveTo>
                <a:lnTo>
                  <a:pt x="0" y="566"/>
                </a:lnTo>
                <a:lnTo>
                  <a:pt x="11" y="566"/>
                </a:lnTo>
                <a:lnTo>
                  <a:pt x="131" y="0"/>
                </a:lnTo>
                <a:lnTo>
                  <a:pt x="7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íṣ1íḋe">
            <a:extLst>
              <a:ext uri="{FF2B5EF4-FFF2-40B4-BE49-F238E27FC236}">
                <a16:creationId xmlns:a16="http://schemas.microsoft.com/office/drawing/2014/main" id="{1E67B738-5AD8-42B1-A325-A2B5AF82F13C}"/>
              </a:ext>
            </a:extLst>
          </p:cNvPr>
          <p:cNvSpPr/>
          <p:nvPr/>
        </p:nvSpPr>
        <p:spPr bwMode="auto">
          <a:xfrm>
            <a:off x="3008662" y="4799918"/>
            <a:ext cx="168013" cy="788367"/>
          </a:xfrm>
          <a:custGeom>
            <a:avLst/>
            <a:gdLst>
              <a:gd name="T0" fmla="*/ 54 w 130"/>
              <a:gd name="T1" fmla="*/ 0 h 610"/>
              <a:gd name="T2" fmla="*/ 130 w 130"/>
              <a:gd name="T3" fmla="*/ 610 h 610"/>
              <a:gd name="T4" fmla="*/ 120 w 130"/>
              <a:gd name="T5" fmla="*/ 610 h 610"/>
              <a:gd name="T6" fmla="*/ 0 w 130"/>
              <a:gd name="T7" fmla="*/ 0 h 610"/>
              <a:gd name="T8" fmla="*/ 54 w 130"/>
              <a:gd name="T9" fmla="*/ 0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610">
                <a:moveTo>
                  <a:pt x="54" y="0"/>
                </a:moveTo>
                <a:lnTo>
                  <a:pt x="130" y="610"/>
                </a:lnTo>
                <a:lnTo>
                  <a:pt x="120" y="610"/>
                </a:lnTo>
                <a:lnTo>
                  <a:pt x="0" y="0"/>
                </a:lnTo>
                <a:lnTo>
                  <a:pt x="5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íŝļíḋè">
            <a:extLst>
              <a:ext uri="{FF2B5EF4-FFF2-40B4-BE49-F238E27FC236}">
                <a16:creationId xmlns:a16="http://schemas.microsoft.com/office/drawing/2014/main" id="{65F12EB3-F36C-42E4-BD63-B4E06C511F5D}"/>
              </a:ext>
            </a:extLst>
          </p:cNvPr>
          <p:cNvSpPr/>
          <p:nvPr/>
        </p:nvSpPr>
        <p:spPr bwMode="auto">
          <a:xfrm>
            <a:off x="2345658" y="4744345"/>
            <a:ext cx="803876" cy="112440"/>
          </a:xfrm>
          <a:custGeom>
            <a:avLst/>
            <a:gdLst>
              <a:gd name="T0" fmla="*/ 51 w 57"/>
              <a:gd name="T1" fmla="*/ 0 h 8"/>
              <a:gd name="T2" fmla="*/ 2 w 57"/>
              <a:gd name="T3" fmla="*/ 0 h 8"/>
              <a:gd name="T4" fmla="*/ 0 w 57"/>
              <a:gd name="T5" fmla="*/ 0 h 8"/>
              <a:gd name="T6" fmla="*/ 0 w 57"/>
              <a:gd name="T7" fmla="*/ 8 h 8"/>
              <a:gd name="T8" fmla="*/ 2 w 57"/>
              <a:gd name="T9" fmla="*/ 8 h 8"/>
              <a:gd name="T10" fmla="*/ 51 w 57"/>
              <a:gd name="T11" fmla="*/ 8 h 8"/>
              <a:gd name="T12" fmla="*/ 57 w 57"/>
              <a:gd name="T13" fmla="*/ 4 h 8"/>
              <a:gd name="T14" fmla="*/ 51 w 57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8">
                <a:moveTo>
                  <a:pt x="5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1" y="8"/>
                  <a:pt x="2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4" y="8"/>
                  <a:pt x="57" y="7"/>
                  <a:pt x="57" y="4"/>
                </a:cubicBezTo>
                <a:cubicBezTo>
                  <a:pt x="57" y="2"/>
                  <a:pt x="54" y="0"/>
                  <a:pt x="5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íṧlîḑè">
            <a:extLst>
              <a:ext uri="{FF2B5EF4-FFF2-40B4-BE49-F238E27FC236}">
                <a16:creationId xmlns:a16="http://schemas.microsoft.com/office/drawing/2014/main" id="{C9777725-149D-42EA-A670-0DBC5843C4A6}"/>
              </a:ext>
            </a:extLst>
          </p:cNvPr>
          <p:cNvSpPr/>
          <p:nvPr/>
        </p:nvSpPr>
        <p:spPr bwMode="auto">
          <a:xfrm>
            <a:off x="2598970" y="3886188"/>
            <a:ext cx="479482" cy="379967"/>
          </a:xfrm>
          <a:custGeom>
            <a:avLst/>
            <a:gdLst>
              <a:gd name="T0" fmla="*/ 12 w 34"/>
              <a:gd name="T1" fmla="*/ 0 h 27"/>
              <a:gd name="T2" fmla="*/ 26 w 34"/>
              <a:gd name="T3" fmla="*/ 15 h 27"/>
              <a:gd name="T4" fmla="*/ 24 w 34"/>
              <a:gd name="T5" fmla="*/ 0 h 27"/>
              <a:gd name="T6" fmla="*/ 31 w 34"/>
              <a:gd name="T7" fmla="*/ 0 h 27"/>
              <a:gd name="T8" fmla="*/ 32 w 34"/>
              <a:gd name="T9" fmla="*/ 27 h 27"/>
              <a:gd name="T10" fmla="*/ 6 w 34"/>
              <a:gd name="T11" fmla="*/ 10 h 27"/>
              <a:gd name="T12" fmla="*/ 12 w 34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27">
                <a:moveTo>
                  <a:pt x="12" y="0"/>
                </a:moveTo>
                <a:cubicBezTo>
                  <a:pt x="12" y="0"/>
                  <a:pt x="24" y="14"/>
                  <a:pt x="26" y="15"/>
                </a:cubicBezTo>
                <a:cubicBezTo>
                  <a:pt x="24" y="0"/>
                  <a:pt x="24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4" y="27"/>
                  <a:pt x="32" y="27"/>
                </a:cubicBezTo>
                <a:cubicBezTo>
                  <a:pt x="22" y="27"/>
                  <a:pt x="12" y="13"/>
                  <a:pt x="6" y="10"/>
                </a:cubicBezTo>
                <a:cubicBezTo>
                  <a:pt x="0" y="7"/>
                  <a:pt x="12" y="0"/>
                  <a:pt x="12" y="0"/>
                </a:cubicBezTo>
                <a:close/>
              </a:path>
            </a:pathLst>
          </a:custGeom>
          <a:solidFill>
            <a:srgbClr val="AB0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îŝ1îḋê">
            <a:extLst>
              <a:ext uri="{FF2B5EF4-FFF2-40B4-BE49-F238E27FC236}">
                <a16:creationId xmlns:a16="http://schemas.microsoft.com/office/drawing/2014/main" id="{B3CCE8EF-6E30-4B75-8FF7-5C73A10071FA}"/>
              </a:ext>
            </a:extLst>
          </p:cNvPr>
          <p:cNvSpPr/>
          <p:nvPr/>
        </p:nvSpPr>
        <p:spPr bwMode="auto">
          <a:xfrm>
            <a:off x="3078452" y="4560823"/>
            <a:ext cx="267528" cy="591921"/>
          </a:xfrm>
          <a:custGeom>
            <a:avLst/>
            <a:gdLst>
              <a:gd name="T0" fmla="*/ 6 w 19"/>
              <a:gd name="T1" fmla="*/ 6 h 42"/>
              <a:gd name="T2" fmla="*/ 3 w 19"/>
              <a:gd name="T3" fmla="*/ 19 h 42"/>
              <a:gd name="T4" fmla="*/ 0 w 19"/>
              <a:gd name="T5" fmla="*/ 40 h 42"/>
              <a:gd name="T6" fmla="*/ 9 w 19"/>
              <a:gd name="T7" fmla="*/ 42 h 42"/>
              <a:gd name="T8" fmla="*/ 10 w 19"/>
              <a:gd name="T9" fmla="*/ 35 h 42"/>
              <a:gd name="T10" fmla="*/ 17 w 19"/>
              <a:gd name="T11" fmla="*/ 8 h 42"/>
              <a:gd name="T12" fmla="*/ 6 w 19"/>
              <a:gd name="T13" fmla="*/ 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42">
                <a:moveTo>
                  <a:pt x="6" y="6"/>
                </a:moveTo>
                <a:cubicBezTo>
                  <a:pt x="6" y="6"/>
                  <a:pt x="3" y="13"/>
                  <a:pt x="3" y="19"/>
                </a:cubicBezTo>
                <a:cubicBezTo>
                  <a:pt x="2" y="25"/>
                  <a:pt x="3" y="36"/>
                  <a:pt x="0" y="40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39"/>
                  <a:pt x="10" y="35"/>
                </a:cubicBezTo>
                <a:cubicBezTo>
                  <a:pt x="13" y="27"/>
                  <a:pt x="16" y="14"/>
                  <a:pt x="17" y="8"/>
                </a:cubicBezTo>
                <a:cubicBezTo>
                  <a:pt x="19" y="0"/>
                  <a:pt x="6" y="6"/>
                  <a:pt x="6" y="6"/>
                </a:cubicBezTo>
                <a:close/>
              </a:path>
            </a:pathLst>
          </a:custGeom>
          <a:solidFill>
            <a:srgbClr val="F09C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îṥľïḍe">
            <a:extLst>
              <a:ext uri="{FF2B5EF4-FFF2-40B4-BE49-F238E27FC236}">
                <a16:creationId xmlns:a16="http://schemas.microsoft.com/office/drawing/2014/main" id="{43306D2E-1CE7-4B33-A363-044B86C59AF7}"/>
              </a:ext>
            </a:extLst>
          </p:cNvPr>
          <p:cNvSpPr/>
          <p:nvPr/>
        </p:nvSpPr>
        <p:spPr bwMode="auto">
          <a:xfrm>
            <a:off x="2810924" y="4462601"/>
            <a:ext cx="535055" cy="604845"/>
          </a:xfrm>
          <a:custGeom>
            <a:avLst/>
            <a:gdLst>
              <a:gd name="T0" fmla="*/ 9 w 38"/>
              <a:gd name="T1" fmla="*/ 16 h 43"/>
              <a:gd name="T2" fmla="*/ 24 w 38"/>
              <a:gd name="T3" fmla="*/ 17 h 43"/>
              <a:gd name="T4" fmla="*/ 23 w 38"/>
              <a:gd name="T5" fmla="*/ 36 h 43"/>
              <a:gd name="T6" fmla="*/ 29 w 38"/>
              <a:gd name="T7" fmla="*/ 43 h 43"/>
              <a:gd name="T8" fmla="*/ 37 w 38"/>
              <a:gd name="T9" fmla="*/ 12 h 43"/>
              <a:gd name="T10" fmla="*/ 24 w 38"/>
              <a:gd name="T11" fmla="*/ 3 h 43"/>
              <a:gd name="T12" fmla="*/ 0 w 38"/>
              <a:gd name="T13" fmla="*/ 0 h 43"/>
              <a:gd name="T14" fmla="*/ 1 w 38"/>
              <a:gd name="T15" fmla="*/ 5 h 43"/>
              <a:gd name="T16" fmla="*/ 9 w 38"/>
              <a:gd name="T17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43">
                <a:moveTo>
                  <a:pt x="9" y="16"/>
                </a:moveTo>
                <a:cubicBezTo>
                  <a:pt x="24" y="17"/>
                  <a:pt x="24" y="17"/>
                  <a:pt x="24" y="17"/>
                </a:cubicBezTo>
                <a:cubicBezTo>
                  <a:pt x="23" y="36"/>
                  <a:pt x="23" y="36"/>
                  <a:pt x="23" y="36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3"/>
                  <a:pt x="38" y="13"/>
                  <a:pt x="37" y="12"/>
                </a:cubicBezTo>
                <a:cubicBezTo>
                  <a:pt x="37" y="11"/>
                  <a:pt x="38" y="6"/>
                  <a:pt x="24" y="3"/>
                </a:cubicBezTo>
                <a:cubicBezTo>
                  <a:pt x="9" y="0"/>
                  <a:pt x="0" y="0"/>
                  <a:pt x="0" y="0"/>
                </a:cubicBezTo>
                <a:cubicBezTo>
                  <a:pt x="1" y="5"/>
                  <a:pt x="1" y="5"/>
                  <a:pt x="1" y="5"/>
                </a:cubicBezTo>
                <a:lnTo>
                  <a:pt x="9" y="16"/>
                </a:lnTo>
                <a:close/>
              </a:path>
            </a:pathLst>
          </a:custGeom>
          <a:solidFill>
            <a:srgbClr val="F09C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îṧḷîďê">
            <a:extLst>
              <a:ext uri="{FF2B5EF4-FFF2-40B4-BE49-F238E27FC236}">
                <a16:creationId xmlns:a16="http://schemas.microsoft.com/office/drawing/2014/main" id="{A4DC5A10-CC67-404E-BE06-6B891B74D50D}"/>
              </a:ext>
            </a:extLst>
          </p:cNvPr>
          <p:cNvSpPr/>
          <p:nvPr/>
        </p:nvSpPr>
        <p:spPr bwMode="auto">
          <a:xfrm>
            <a:off x="3035802" y="5081662"/>
            <a:ext cx="240387" cy="210662"/>
          </a:xfrm>
          <a:custGeom>
            <a:avLst/>
            <a:gdLst>
              <a:gd name="T0" fmla="*/ 12 w 17"/>
              <a:gd name="T1" fmla="*/ 5 h 15"/>
              <a:gd name="T2" fmla="*/ 17 w 17"/>
              <a:gd name="T3" fmla="*/ 13 h 15"/>
              <a:gd name="T4" fmla="*/ 14 w 17"/>
              <a:gd name="T5" fmla="*/ 15 h 15"/>
              <a:gd name="T6" fmla="*/ 3 w 17"/>
              <a:gd name="T7" fmla="*/ 9 h 15"/>
              <a:gd name="T8" fmla="*/ 3 w 17"/>
              <a:gd name="T9" fmla="*/ 3 h 15"/>
              <a:gd name="T10" fmla="*/ 12 w 17"/>
              <a:gd name="T11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5">
                <a:moveTo>
                  <a:pt x="12" y="5"/>
                </a:moveTo>
                <a:cubicBezTo>
                  <a:pt x="12" y="5"/>
                  <a:pt x="11" y="9"/>
                  <a:pt x="17" y="13"/>
                </a:cubicBezTo>
                <a:cubicBezTo>
                  <a:pt x="14" y="15"/>
                  <a:pt x="14" y="15"/>
                  <a:pt x="14" y="15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6"/>
                  <a:pt x="3" y="3"/>
                </a:cubicBezTo>
                <a:cubicBezTo>
                  <a:pt x="7" y="0"/>
                  <a:pt x="12" y="5"/>
                  <a:pt x="12" y="5"/>
                </a:cubicBezTo>
                <a:close/>
              </a:path>
            </a:pathLst>
          </a:custGeom>
          <a:solidFill>
            <a:srgbClr val="F09C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işlïḍé">
            <a:extLst>
              <a:ext uri="{FF2B5EF4-FFF2-40B4-BE49-F238E27FC236}">
                <a16:creationId xmlns:a16="http://schemas.microsoft.com/office/drawing/2014/main" id="{5355A209-EC11-48F3-BF4A-867E5E3862F6}"/>
              </a:ext>
            </a:extLst>
          </p:cNvPr>
          <p:cNvSpPr/>
          <p:nvPr/>
        </p:nvSpPr>
        <p:spPr bwMode="auto">
          <a:xfrm>
            <a:off x="3035802" y="5124312"/>
            <a:ext cx="268820" cy="210662"/>
          </a:xfrm>
          <a:custGeom>
            <a:avLst/>
            <a:gdLst>
              <a:gd name="T0" fmla="*/ 3 w 19"/>
              <a:gd name="T1" fmla="*/ 0 h 15"/>
              <a:gd name="T2" fmla="*/ 0 w 19"/>
              <a:gd name="T3" fmla="*/ 6 h 15"/>
              <a:gd name="T4" fmla="*/ 16 w 19"/>
              <a:gd name="T5" fmla="*/ 15 h 15"/>
              <a:gd name="T6" fmla="*/ 18 w 19"/>
              <a:gd name="T7" fmla="*/ 11 h 15"/>
              <a:gd name="T8" fmla="*/ 14 w 19"/>
              <a:gd name="T9" fmla="*/ 8 h 15"/>
              <a:gd name="T10" fmla="*/ 10 w 19"/>
              <a:gd name="T11" fmla="*/ 8 h 15"/>
              <a:gd name="T12" fmla="*/ 3 w 19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5">
                <a:moveTo>
                  <a:pt x="3" y="0"/>
                </a:moveTo>
                <a:cubicBezTo>
                  <a:pt x="3" y="0"/>
                  <a:pt x="0" y="2"/>
                  <a:pt x="0" y="6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9" y="13"/>
                  <a:pt x="18" y="11"/>
                </a:cubicBezTo>
                <a:cubicBezTo>
                  <a:pt x="17" y="10"/>
                  <a:pt x="14" y="8"/>
                  <a:pt x="14" y="8"/>
                </a:cubicBezTo>
                <a:cubicBezTo>
                  <a:pt x="14" y="8"/>
                  <a:pt x="14" y="11"/>
                  <a:pt x="10" y="8"/>
                </a:cubicBezTo>
                <a:cubicBezTo>
                  <a:pt x="6" y="5"/>
                  <a:pt x="2" y="3"/>
                  <a:pt x="3" y="0"/>
                </a:cubicBezTo>
                <a:close/>
              </a:path>
            </a:pathLst>
          </a:custGeom>
          <a:solidFill>
            <a:srgbClr val="669F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îṡ1ïḑê">
            <a:extLst>
              <a:ext uri="{FF2B5EF4-FFF2-40B4-BE49-F238E27FC236}">
                <a16:creationId xmlns:a16="http://schemas.microsoft.com/office/drawing/2014/main" id="{8966135B-B651-4C41-AF7E-027C6BF64F33}"/>
              </a:ext>
            </a:extLst>
          </p:cNvPr>
          <p:cNvSpPr/>
          <p:nvPr/>
        </p:nvSpPr>
        <p:spPr bwMode="auto">
          <a:xfrm>
            <a:off x="2810924" y="4462601"/>
            <a:ext cx="379967" cy="253311"/>
          </a:xfrm>
          <a:custGeom>
            <a:avLst/>
            <a:gdLst>
              <a:gd name="T0" fmla="*/ 27 w 27"/>
              <a:gd name="T1" fmla="*/ 3 h 18"/>
              <a:gd name="T2" fmla="*/ 24 w 27"/>
              <a:gd name="T3" fmla="*/ 3 h 18"/>
              <a:gd name="T4" fmla="*/ 0 w 27"/>
              <a:gd name="T5" fmla="*/ 0 h 18"/>
              <a:gd name="T6" fmla="*/ 1 w 27"/>
              <a:gd name="T7" fmla="*/ 5 h 18"/>
              <a:gd name="T8" fmla="*/ 9 w 27"/>
              <a:gd name="T9" fmla="*/ 16 h 18"/>
              <a:gd name="T10" fmla="*/ 23 w 27"/>
              <a:gd name="T11" fmla="*/ 18 h 18"/>
              <a:gd name="T12" fmla="*/ 27 w 27"/>
              <a:gd name="T1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18">
                <a:moveTo>
                  <a:pt x="27" y="3"/>
                </a:moveTo>
                <a:cubicBezTo>
                  <a:pt x="25" y="3"/>
                  <a:pt x="25" y="3"/>
                  <a:pt x="24" y="3"/>
                </a:cubicBezTo>
                <a:cubicBezTo>
                  <a:pt x="9" y="0"/>
                  <a:pt x="0" y="0"/>
                  <a:pt x="0" y="0"/>
                </a:cubicBezTo>
                <a:cubicBezTo>
                  <a:pt x="1" y="5"/>
                  <a:pt x="1" y="5"/>
                  <a:pt x="1" y="5"/>
                </a:cubicBezTo>
                <a:cubicBezTo>
                  <a:pt x="9" y="16"/>
                  <a:pt x="9" y="16"/>
                  <a:pt x="9" y="16"/>
                </a:cubicBezTo>
                <a:cubicBezTo>
                  <a:pt x="23" y="18"/>
                  <a:pt x="23" y="18"/>
                  <a:pt x="23" y="18"/>
                </a:cubicBezTo>
                <a:lnTo>
                  <a:pt x="27" y="3"/>
                </a:lnTo>
                <a:close/>
              </a:path>
            </a:pathLst>
          </a:custGeom>
          <a:solidFill>
            <a:srgbClr val="669F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iṩ1ïďe">
            <a:extLst>
              <a:ext uri="{FF2B5EF4-FFF2-40B4-BE49-F238E27FC236}">
                <a16:creationId xmlns:a16="http://schemas.microsoft.com/office/drawing/2014/main" id="{1AFCB33A-5231-478A-8236-C5951EBDB962}"/>
              </a:ext>
            </a:extLst>
          </p:cNvPr>
          <p:cNvSpPr/>
          <p:nvPr/>
        </p:nvSpPr>
        <p:spPr bwMode="auto">
          <a:xfrm>
            <a:off x="2570537" y="3576011"/>
            <a:ext cx="295961" cy="690144"/>
          </a:xfrm>
          <a:custGeom>
            <a:avLst/>
            <a:gdLst>
              <a:gd name="T0" fmla="*/ 19 w 21"/>
              <a:gd name="T1" fmla="*/ 11 h 49"/>
              <a:gd name="T2" fmla="*/ 19 w 21"/>
              <a:gd name="T3" fmla="*/ 11 h 49"/>
              <a:gd name="T4" fmla="*/ 15 w 21"/>
              <a:gd name="T5" fmla="*/ 8 h 49"/>
              <a:gd name="T6" fmla="*/ 12 w 21"/>
              <a:gd name="T7" fmla="*/ 9 h 49"/>
              <a:gd name="T8" fmla="*/ 0 w 21"/>
              <a:gd name="T9" fmla="*/ 0 h 49"/>
              <a:gd name="T10" fmla="*/ 3 w 21"/>
              <a:gd name="T11" fmla="*/ 13 h 49"/>
              <a:gd name="T12" fmla="*/ 1 w 21"/>
              <a:gd name="T13" fmla="*/ 26 h 49"/>
              <a:gd name="T14" fmla="*/ 3 w 21"/>
              <a:gd name="T15" fmla="*/ 48 h 49"/>
              <a:gd name="T16" fmla="*/ 4 w 21"/>
              <a:gd name="T17" fmla="*/ 49 h 49"/>
              <a:gd name="T18" fmla="*/ 20 w 21"/>
              <a:gd name="T19" fmla="*/ 43 h 49"/>
              <a:gd name="T20" fmla="*/ 19 w 21"/>
              <a:gd name="T21" fmla="*/ 39 h 49"/>
              <a:gd name="T22" fmla="*/ 13 w 21"/>
              <a:gd name="T23" fmla="*/ 23 h 49"/>
              <a:gd name="T24" fmla="*/ 16 w 21"/>
              <a:gd name="T25" fmla="*/ 15 h 49"/>
              <a:gd name="T26" fmla="*/ 20 w 21"/>
              <a:gd name="T27" fmla="*/ 12 h 49"/>
              <a:gd name="T28" fmla="*/ 19 w 21"/>
              <a:gd name="T29" fmla="*/ 1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49">
                <a:moveTo>
                  <a:pt x="19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9"/>
                  <a:pt x="13" y="10"/>
                  <a:pt x="12" y="9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3" y="11"/>
                  <a:pt x="3" y="13"/>
                </a:cubicBezTo>
                <a:cubicBezTo>
                  <a:pt x="4" y="15"/>
                  <a:pt x="3" y="21"/>
                  <a:pt x="1" y="26"/>
                </a:cubicBezTo>
                <a:cubicBezTo>
                  <a:pt x="0" y="31"/>
                  <a:pt x="0" y="38"/>
                  <a:pt x="3" y="48"/>
                </a:cubicBezTo>
                <a:cubicBezTo>
                  <a:pt x="4" y="48"/>
                  <a:pt x="4" y="49"/>
                  <a:pt x="4" y="49"/>
                </a:cubicBezTo>
                <a:cubicBezTo>
                  <a:pt x="9" y="47"/>
                  <a:pt x="15" y="45"/>
                  <a:pt x="20" y="43"/>
                </a:cubicBezTo>
                <a:cubicBezTo>
                  <a:pt x="20" y="42"/>
                  <a:pt x="20" y="40"/>
                  <a:pt x="19" y="39"/>
                </a:cubicBezTo>
                <a:cubicBezTo>
                  <a:pt x="17" y="28"/>
                  <a:pt x="14" y="24"/>
                  <a:pt x="13" y="23"/>
                </a:cubicBezTo>
                <a:cubicBezTo>
                  <a:pt x="13" y="21"/>
                  <a:pt x="9" y="15"/>
                  <a:pt x="16" y="15"/>
                </a:cubicBezTo>
                <a:cubicBezTo>
                  <a:pt x="21" y="15"/>
                  <a:pt x="20" y="13"/>
                  <a:pt x="20" y="12"/>
                </a:cubicBezTo>
                <a:cubicBezTo>
                  <a:pt x="19" y="12"/>
                  <a:pt x="19" y="12"/>
                  <a:pt x="19" y="11"/>
                </a:cubicBezTo>
                <a:close/>
              </a:path>
            </a:pathLst>
          </a:custGeom>
          <a:solidFill>
            <a:srgbClr val="F4C2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íşľiďé">
            <a:extLst>
              <a:ext uri="{FF2B5EF4-FFF2-40B4-BE49-F238E27FC236}">
                <a16:creationId xmlns:a16="http://schemas.microsoft.com/office/drawing/2014/main" id="{2C4D0793-2949-4077-B35B-A8D5BE1F3717}"/>
              </a:ext>
            </a:extLst>
          </p:cNvPr>
          <p:cNvSpPr/>
          <p:nvPr/>
        </p:nvSpPr>
        <p:spPr bwMode="auto">
          <a:xfrm>
            <a:off x="2514964" y="3463572"/>
            <a:ext cx="379967" cy="436833"/>
          </a:xfrm>
          <a:custGeom>
            <a:avLst/>
            <a:gdLst>
              <a:gd name="T0" fmla="*/ 15 w 27"/>
              <a:gd name="T1" fmla="*/ 0 h 31"/>
              <a:gd name="T2" fmla="*/ 22 w 27"/>
              <a:gd name="T3" fmla="*/ 5 h 31"/>
              <a:gd name="T4" fmla="*/ 23 w 27"/>
              <a:gd name="T5" fmla="*/ 8 h 31"/>
              <a:gd name="T6" fmla="*/ 24 w 27"/>
              <a:gd name="T7" fmla="*/ 11 h 31"/>
              <a:gd name="T8" fmla="*/ 26 w 27"/>
              <a:gd name="T9" fmla="*/ 14 h 31"/>
              <a:gd name="T10" fmla="*/ 25 w 27"/>
              <a:gd name="T11" fmla="*/ 16 h 31"/>
              <a:gd name="T12" fmla="*/ 25 w 27"/>
              <a:gd name="T13" fmla="*/ 17 h 31"/>
              <a:gd name="T14" fmla="*/ 26 w 27"/>
              <a:gd name="T15" fmla="*/ 18 h 31"/>
              <a:gd name="T16" fmla="*/ 25 w 27"/>
              <a:gd name="T17" fmla="*/ 19 h 31"/>
              <a:gd name="T18" fmla="*/ 25 w 27"/>
              <a:gd name="T19" fmla="*/ 22 h 31"/>
              <a:gd name="T20" fmla="*/ 21 w 27"/>
              <a:gd name="T21" fmla="*/ 23 h 31"/>
              <a:gd name="T22" fmla="*/ 17 w 27"/>
              <a:gd name="T23" fmla="*/ 25 h 31"/>
              <a:gd name="T24" fmla="*/ 15 w 27"/>
              <a:gd name="T25" fmla="*/ 30 h 31"/>
              <a:gd name="T26" fmla="*/ 9 w 27"/>
              <a:gd name="T27" fmla="*/ 29 h 31"/>
              <a:gd name="T28" fmla="*/ 8 w 27"/>
              <a:gd name="T29" fmla="*/ 28 h 31"/>
              <a:gd name="T30" fmla="*/ 4 w 27"/>
              <a:gd name="T31" fmla="*/ 13 h 31"/>
              <a:gd name="T32" fmla="*/ 13 w 27"/>
              <a:gd name="T33" fmla="*/ 7 h 31"/>
              <a:gd name="T34" fmla="*/ 15 w 27"/>
              <a:gd name="T3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" h="31">
                <a:moveTo>
                  <a:pt x="15" y="0"/>
                </a:moveTo>
                <a:cubicBezTo>
                  <a:pt x="16" y="1"/>
                  <a:pt x="20" y="2"/>
                  <a:pt x="22" y="5"/>
                </a:cubicBezTo>
                <a:cubicBezTo>
                  <a:pt x="23" y="7"/>
                  <a:pt x="23" y="7"/>
                  <a:pt x="23" y="8"/>
                </a:cubicBezTo>
                <a:cubicBezTo>
                  <a:pt x="22" y="9"/>
                  <a:pt x="24" y="11"/>
                  <a:pt x="24" y="11"/>
                </a:cubicBezTo>
                <a:cubicBezTo>
                  <a:pt x="26" y="12"/>
                  <a:pt x="27" y="13"/>
                  <a:pt x="26" y="14"/>
                </a:cubicBezTo>
                <a:cubicBezTo>
                  <a:pt x="24" y="15"/>
                  <a:pt x="25" y="15"/>
                  <a:pt x="25" y="16"/>
                </a:cubicBezTo>
                <a:cubicBezTo>
                  <a:pt x="26" y="16"/>
                  <a:pt x="25" y="17"/>
                  <a:pt x="25" y="17"/>
                </a:cubicBezTo>
                <a:cubicBezTo>
                  <a:pt x="25" y="17"/>
                  <a:pt x="26" y="18"/>
                  <a:pt x="26" y="18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20"/>
                  <a:pt x="26" y="22"/>
                  <a:pt x="25" y="22"/>
                </a:cubicBezTo>
                <a:cubicBezTo>
                  <a:pt x="24" y="23"/>
                  <a:pt x="22" y="23"/>
                  <a:pt x="21" y="23"/>
                </a:cubicBezTo>
                <a:cubicBezTo>
                  <a:pt x="20" y="23"/>
                  <a:pt x="18" y="24"/>
                  <a:pt x="17" y="25"/>
                </a:cubicBezTo>
                <a:cubicBezTo>
                  <a:pt x="14" y="29"/>
                  <a:pt x="15" y="30"/>
                  <a:pt x="15" y="30"/>
                </a:cubicBezTo>
                <a:cubicBezTo>
                  <a:pt x="15" y="30"/>
                  <a:pt x="12" y="31"/>
                  <a:pt x="9" y="29"/>
                </a:cubicBezTo>
                <a:cubicBezTo>
                  <a:pt x="8" y="28"/>
                  <a:pt x="8" y="30"/>
                  <a:pt x="8" y="28"/>
                </a:cubicBezTo>
                <a:cubicBezTo>
                  <a:pt x="8" y="25"/>
                  <a:pt x="0" y="14"/>
                  <a:pt x="4" y="13"/>
                </a:cubicBezTo>
                <a:cubicBezTo>
                  <a:pt x="5" y="13"/>
                  <a:pt x="13" y="7"/>
                  <a:pt x="13" y="7"/>
                </a:cubicBezTo>
                <a:lnTo>
                  <a:pt x="15" y="0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îṩlíďé">
            <a:extLst>
              <a:ext uri="{FF2B5EF4-FFF2-40B4-BE49-F238E27FC236}">
                <a16:creationId xmlns:a16="http://schemas.microsoft.com/office/drawing/2014/main" id="{E9FA0F4D-DFCB-43F3-A19A-B3F9922AE7DC}"/>
              </a:ext>
            </a:extLst>
          </p:cNvPr>
          <p:cNvSpPr/>
          <p:nvPr/>
        </p:nvSpPr>
        <p:spPr bwMode="auto">
          <a:xfrm>
            <a:off x="2458098" y="3379566"/>
            <a:ext cx="352827" cy="422617"/>
          </a:xfrm>
          <a:custGeom>
            <a:avLst/>
            <a:gdLst>
              <a:gd name="T0" fmla="*/ 1 w 25"/>
              <a:gd name="T1" fmla="*/ 15 h 30"/>
              <a:gd name="T2" fmla="*/ 9 w 25"/>
              <a:gd name="T3" fmla="*/ 3 h 30"/>
              <a:gd name="T4" fmla="*/ 24 w 25"/>
              <a:gd name="T5" fmla="*/ 8 h 30"/>
              <a:gd name="T6" fmla="*/ 19 w 25"/>
              <a:gd name="T7" fmla="*/ 12 h 30"/>
              <a:gd name="T8" fmla="*/ 16 w 25"/>
              <a:gd name="T9" fmla="*/ 20 h 30"/>
              <a:gd name="T10" fmla="*/ 14 w 25"/>
              <a:gd name="T11" fmla="*/ 17 h 30"/>
              <a:gd name="T12" fmla="*/ 12 w 25"/>
              <a:gd name="T13" fmla="*/ 24 h 30"/>
              <a:gd name="T14" fmla="*/ 10 w 25"/>
              <a:gd name="T15" fmla="*/ 29 h 30"/>
              <a:gd name="T16" fmla="*/ 11 w 25"/>
              <a:gd name="T17" fmla="*/ 30 h 30"/>
              <a:gd name="T18" fmla="*/ 8 w 25"/>
              <a:gd name="T19" fmla="*/ 28 h 30"/>
              <a:gd name="T20" fmla="*/ 1 w 25"/>
              <a:gd name="T21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30">
                <a:moveTo>
                  <a:pt x="1" y="15"/>
                </a:moveTo>
                <a:cubicBezTo>
                  <a:pt x="1" y="10"/>
                  <a:pt x="3" y="5"/>
                  <a:pt x="9" y="3"/>
                </a:cubicBezTo>
                <a:cubicBezTo>
                  <a:pt x="18" y="0"/>
                  <a:pt x="25" y="5"/>
                  <a:pt x="24" y="8"/>
                </a:cubicBezTo>
                <a:cubicBezTo>
                  <a:pt x="23" y="8"/>
                  <a:pt x="20" y="9"/>
                  <a:pt x="19" y="12"/>
                </a:cubicBezTo>
                <a:cubicBezTo>
                  <a:pt x="17" y="15"/>
                  <a:pt x="17" y="19"/>
                  <a:pt x="16" y="20"/>
                </a:cubicBezTo>
                <a:cubicBezTo>
                  <a:pt x="16" y="21"/>
                  <a:pt x="16" y="17"/>
                  <a:pt x="14" y="17"/>
                </a:cubicBezTo>
                <a:cubicBezTo>
                  <a:pt x="11" y="18"/>
                  <a:pt x="11" y="23"/>
                  <a:pt x="12" y="24"/>
                </a:cubicBezTo>
                <a:cubicBezTo>
                  <a:pt x="13" y="26"/>
                  <a:pt x="10" y="29"/>
                  <a:pt x="10" y="29"/>
                </a:cubicBezTo>
                <a:cubicBezTo>
                  <a:pt x="11" y="30"/>
                  <a:pt x="11" y="30"/>
                  <a:pt x="11" y="30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0" y="20"/>
                  <a:pt x="1" y="15"/>
                </a:cubicBezTo>
                <a:close/>
              </a:path>
            </a:pathLst>
          </a:custGeom>
          <a:solidFill>
            <a:srgbClr val="260D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îŝḻíḍé">
            <a:extLst>
              <a:ext uri="{FF2B5EF4-FFF2-40B4-BE49-F238E27FC236}">
                <a16:creationId xmlns:a16="http://schemas.microsoft.com/office/drawing/2014/main" id="{C7AFB1D5-0FA9-4D90-81F9-216E93CCAEB8}"/>
              </a:ext>
            </a:extLst>
          </p:cNvPr>
          <p:cNvSpPr/>
          <p:nvPr/>
        </p:nvSpPr>
        <p:spPr bwMode="auto">
          <a:xfrm>
            <a:off x="2500747" y="3829323"/>
            <a:ext cx="408400" cy="647495"/>
          </a:xfrm>
          <a:custGeom>
            <a:avLst/>
            <a:gdLst>
              <a:gd name="T0" fmla="*/ 26 w 29"/>
              <a:gd name="T1" fmla="*/ 46 h 46"/>
              <a:gd name="T2" fmla="*/ 19 w 29"/>
              <a:gd name="T3" fmla="*/ 3 h 46"/>
              <a:gd name="T4" fmla="*/ 8 w 29"/>
              <a:gd name="T5" fmla="*/ 0 h 46"/>
              <a:gd name="T6" fmla="*/ 1 w 29"/>
              <a:gd name="T7" fmla="*/ 18 h 46"/>
              <a:gd name="T8" fmla="*/ 2 w 29"/>
              <a:gd name="T9" fmla="*/ 46 h 46"/>
              <a:gd name="T10" fmla="*/ 26 w 29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46">
                <a:moveTo>
                  <a:pt x="26" y="46"/>
                </a:moveTo>
                <a:cubicBezTo>
                  <a:pt x="26" y="46"/>
                  <a:pt x="29" y="20"/>
                  <a:pt x="19" y="3"/>
                </a:cubicBezTo>
                <a:cubicBezTo>
                  <a:pt x="19" y="3"/>
                  <a:pt x="10" y="2"/>
                  <a:pt x="8" y="0"/>
                </a:cubicBezTo>
                <a:cubicBezTo>
                  <a:pt x="8" y="0"/>
                  <a:pt x="2" y="5"/>
                  <a:pt x="1" y="18"/>
                </a:cubicBezTo>
                <a:cubicBezTo>
                  <a:pt x="0" y="33"/>
                  <a:pt x="2" y="46"/>
                  <a:pt x="2" y="46"/>
                </a:cubicBezTo>
                <a:lnTo>
                  <a:pt x="26" y="46"/>
                </a:lnTo>
                <a:close/>
              </a:path>
            </a:pathLst>
          </a:custGeom>
          <a:solidFill>
            <a:srgbClr val="C90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iṧlíďê">
            <a:extLst>
              <a:ext uri="{FF2B5EF4-FFF2-40B4-BE49-F238E27FC236}">
                <a16:creationId xmlns:a16="http://schemas.microsoft.com/office/drawing/2014/main" id="{070A21CA-EBA2-44ED-B8B2-AE1B2C135D4A}"/>
              </a:ext>
            </a:extLst>
          </p:cNvPr>
          <p:cNvSpPr/>
          <p:nvPr/>
        </p:nvSpPr>
        <p:spPr bwMode="auto">
          <a:xfrm>
            <a:off x="2966012" y="4392811"/>
            <a:ext cx="155089" cy="239095"/>
          </a:xfrm>
          <a:custGeom>
            <a:avLst/>
            <a:gdLst>
              <a:gd name="T0" fmla="*/ 0 w 11"/>
              <a:gd name="T1" fmla="*/ 7 h 17"/>
              <a:gd name="T2" fmla="*/ 6 w 11"/>
              <a:gd name="T3" fmla="*/ 9 h 17"/>
              <a:gd name="T4" fmla="*/ 8 w 11"/>
              <a:gd name="T5" fmla="*/ 14 h 17"/>
              <a:gd name="T6" fmla="*/ 10 w 11"/>
              <a:gd name="T7" fmla="*/ 16 h 17"/>
              <a:gd name="T8" fmla="*/ 10 w 11"/>
              <a:gd name="T9" fmla="*/ 9 h 17"/>
              <a:gd name="T10" fmla="*/ 4 w 11"/>
              <a:gd name="T11" fmla="*/ 3 h 17"/>
              <a:gd name="T12" fmla="*/ 0 w 11"/>
              <a:gd name="T13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7">
                <a:moveTo>
                  <a:pt x="0" y="7"/>
                </a:moveTo>
                <a:cubicBezTo>
                  <a:pt x="2" y="9"/>
                  <a:pt x="5" y="9"/>
                  <a:pt x="6" y="9"/>
                </a:cubicBezTo>
                <a:cubicBezTo>
                  <a:pt x="7" y="9"/>
                  <a:pt x="7" y="12"/>
                  <a:pt x="8" y="14"/>
                </a:cubicBezTo>
                <a:cubicBezTo>
                  <a:pt x="8" y="15"/>
                  <a:pt x="9" y="17"/>
                  <a:pt x="10" y="16"/>
                </a:cubicBezTo>
                <a:cubicBezTo>
                  <a:pt x="11" y="15"/>
                  <a:pt x="11" y="10"/>
                  <a:pt x="10" y="9"/>
                </a:cubicBezTo>
                <a:cubicBezTo>
                  <a:pt x="10" y="8"/>
                  <a:pt x="8" y="5"/>
                  <a:pt x="4" y="3"/>
                </a:cubicBezTo>
                <a:cubicBezTo>
                  <a:pt x="1" y="0"/>
                  <a:pt x="0" y="7"/>
                  <a:pt x="0" y="7"/>
                </a:cubicBez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ïŝ1íďê">
            <a:extLst>
              <a:ext uri="{FF2B5EF4-FFF2-40B4-BE49-F238E27FC236}">
                <a16:creationId xmlns:a16="http://schemas.microsoft.com/office/drawing/2014/main" id="{7AE0D480-E6F7-495A-B2F2-4D049C0A9179}"/>
              </a:ext>
            </a:extLst>
          </p:cNvPr>
          <p:cNvSpPr/>
          <p:nvPr/>
        </p:nvSpPr>
        <p:spPr bwMode="auto">
          <a:xfrm>
            <a:off x="3035802" y="4603472"/>
            <a:ext cx="268820" cy="590629"/>
          </a:xfrm>
          <a:custGeom>
            <a:avLst/>
            <a:gdLst>
              <a:gd name="T0" fmla="*/ 5 w 19"/>
              <a:gd name="T1" fmla="*/ 6 h 42"/>
              <a:gd name="T2" fmla="*/ 2 w 19"/>
              <a:gd name="T3" fmla="*/ 19 h 42"/>
              <a:gd name="T4" fmla="*/ 0 w 19"/>
              <a:gd name="T5" fmla="*/ 40 h 42"/>
              <a:gd name="T6" fmla="*/ 8 w 19"/>
              <a:gd name="T7" fmla="*/ 42 h 42"/>
              <a:gd name="T8" fmla="*/ 10 w 19"/>
              <a:gd name="T9" fmla="*/ 35 h 42"/>
              <a:gd name="T10" fmla="*/ 16 w 19"/>
              <a:gd name="T11" fmla="*/ 8 h 42"/>
              <a:gd name="T12" fmla="*/ 5 w 19"/>
              <a:gd name="T13" fmla="*/ 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42">
                <a:moveTo>
                  <a:pt x="5" y="6"/>
                </a:moveTo>
                <a:cubicBezTo>
                  <a:pt x="5" y="6"/>
                  <a:pt x="3" y="13"/>
                  <a:pt x="2" y="19"/>
                </a:cubicBezTo>
                <a:cubicBezTo>
                  <a:pt x="1" y="25"/>
                  <a:pt x="3" y="36"/>
                  <a:pt x="0" y="40"/>
                </a:cubicBezTo>
                <a:cubicBezTo>
                  <a:pt x="8" y="42"/>
                  <a:pt x="8" y="42"/>
                  <a:pt x="8" y="42"/>
                </a:cubicBezTo>
                <a:cubicBezTo>
                  <a:pt x="8" y="42"/>
                  <a:pt x="8" y="39"/>
                  <a:pt x="10" y="35"/>
                </a:cubicBezTo>
                <a:cubicBezTo>
                  <a:pt x="13" y="27"/>
                  <a:pt x="15" y="14"/>
                  <a:pt x="16" y="8"/>
                </a:cubicBezTo>
                <a:cubicBezTo>
                  <a:pt x="19" y="0"/>
                  <a:pt x="5" y="6"/>
                  <a:pt x="5" y="6"/>
                </a:cubicBez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ïŝḻîdê">
            <a:extLst>
              <a:ext uri="{FF2B5EF4-FFF2-40B4-BE49-F238E27FC236}">
                <a16:creationId xmlns:a16="http://schemas.microsoft.com/office/drawing/2014/main" id="{B33240C3-2021-4B93-A481-A6D1C77B08DD}"/>
              </a:ext>
            </a:extLst>
          </p:cNvPr>
          <p:cNvSpPr/>
          <p:nvPr/>
        </p:nvSpPr>
        <p:spPr bwMode="auto">
          <a:xfrm>
            <a:off x="2754058" y="4505250"/>
            <a:ext cx="550564" cy="604845"/>
          </a:xfrm>
          <a:custGeom>
            <a:avLst/>
            <a:gdLst>
              <a:gd name="T0" fmla="*/ 9 w 39"/>
              <a:gd name="T1" fmla="*/ 16 h 43"/>
              <a:gd name="T2" fmla="*/ 25 w 39"/>
              <a:gd name="T3" fmla="*/ 17 h 43"/>
              <a:gd name="T4" fmla="*/ 24 w 39"/>
              <a:gd name="T5" fmla="*/ 36 h 43"/>
              <a:gd name="T6" fmla="*/ 29 w 39"/>
              <a:gd name="T7" fmla="*/ 43 h 43"/>
              <a:gd name="T8" fmla="*/ 37 w 39"/>
              <a:gd name="T9" fmla="*/ 12 h 43"/>
              <a:gd name="T10" fmla="*/ 24 w 39"/>
              <a:gd name="T11" fmla="*/ 3 h 43"/>
              <a:gd name="T12" fmla="*/ 0 w 39"/>
              <a:gd name="T13" fmla="*/ 0 h 43"/>
              <a:gd name="T14" fmla="*/ 1 w 39"/>
              <a:gd name="T15" fmla="*/ 5 h 43"/>
              <a:gd name="T16" fmla="*/ 9 w 39"/>
              <a:gd name="T17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43">
                <a:moveTo>
                  <a:pt x="9" y="16"/>
                </a:moveTo>
                <a:cubicBezTo>
                  <a:pt x="25" y="17"/>
                  <a:pt x="25" y="17"/>
                  <a:pt x="25" y="17"/>
                </a:cubicBezTo>
                <a:cubicBezTo>
                  <a:pt x="24" y="36"/>
                  <a:pt x="24" y="36"/>
                  <a:pt x="24" y="36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3"/>
                  <a:pt x="38" y="13"/>
                  <a:pt x="37" y="12"/>
                </a:cubicBezTo>
                <a:cubicBezTo>
                  <a:pt x="37" y="11"/>
                  <a:pt x="39" y="6"/>
                  <a:pt x="24" y="3"/>
                </a:cubicBezTo>
                <a:cubicBezTo>
                  <a:pt x="9" y="0"/>
                  <a:pt x="0" y="0"/>
                  <a:pt x="0" y="0"/>
                </a:cubicBezTo>
                <a:cubicBezTo>
                  <a:pt x="1" y="5"/>
                  <a:pt x="1" y="5"/>
                  <a:pt x="1" y="5"/>
                </a:cubicBezTo>
                <a:lnTo>
                  <a:pt x="9" y="16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îş1íḋê">
            <a:extLst>
              <a:ext uri="{FF2B5EF4-FFF2-40B4-BE49-F238E27FC236}">
                <a16:creationId xmlns:a16="http://schemas.microsoft.com/office/drawing/2014/main" id="{B9547D9B-C6D3-494A-A26F-AE11608BC6F0}"/>
              </a:ext>
            </a:extLst>
          </p:cNvPr>
          <p:cNvSpPr/>
          <p:nvPr/>
        </p:nvSpPr>
        <p:spPr bwMode="auto">
          <a:xfrm>
            <a:off x="2486531" y="4476817"/>
            <a:ext cx="648787" cy="281744"/>
          </a:xfrm>
          <a:custGeom>
            <a:avLst/>
            <a:gdLst>
              <a:gd name="T0" fmla="*/ 46 w 46"/>
              <a:gd name="T1" fmla="*/ 6 h 20"/>
              <a:gd name="T2" fmla="*/ 27 w 46"/>
              <a:gd name="T3" fmla="*/ 0 h 20"/>
              <a:gd name="T4" fmla="*/ 3 w 46"/>
              <a:gd name="T5" fmla="*/ 0 h 20"/>
              <a:gd name="T6" fmla="*/ 5 w 46"/>
              <a:gd name="T7" fmla="*/ 16 h 20"/>
              <a:gd name="T8" fmla="*/ 40 w 46"/>
              <a:gd name="T9" fmla="*/ 19 h 20"/>
              <a:gd name="T10" fmla="*/ 46 w 46"/>
              <a:gd name="T11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20">
                <a:moveTo>
                  <a:pt x="46" y="6"/>
                </a:moveTo>
                <a:cubicBezTo>
                  <a:pt x="38" y="2"/>
                  <a:pt x="27" y="0"/>
                  <a:pt x="27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3"/>
                  <a:pt x="0" y="6"/>
                  <a:pt x="5" y="16"/>
                </a:cubicBezTo>
                <a:cubicBezTo>
                  <a:pt x="7" y="20"/>
                  <a:pt x="35" y="19"/>
                  <a:pt x="40" y="19"/>
                </a:cubicBezTo>
                <a:lnTo>
                  <a:pt x="46" y="6"/>
                </a:lnTo>
                <a:close/>
              </a:path>
            </a:pathLst>
          </a:custGeom>
          <a:solidFill>
            <a:srgbClr val="8EC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ísľîḋê">
            <a:extLst>
              <a:ext uri="{FF2B5EF4-FFF2-40B4-BE49-F238E27FC236}">
                <a16:creationId xmlns:a16="http://schemas.microsoft.com/office/drawing/2014/main" id="{2D815614-B8E5-4D51-803D-499E7B174A29}"/>
              </a:ext>
            </a:extLst>
          </p:cNvPr>
          <p:cNvSpPr/>
          <p:nvPr/>
        </p:nvSpPr>
        <p:spPr bwMode="auto">
          <a:xfrm>
            <a:off x="2980229" y="5124312"/>
            <a:ext cx="239095" cy="210662"/>
          </a:xfrm>
          <a:custGeom>
            <a:avLst/>
            <a:gdLst>
              <a:gd name="T0" fmla="*/ 12 w 17"/>
              <a:gd name="T1" fmla="*/ 5 h 15"/>
              <a:gd name="T2" fmla="*/ 17 w 17"/>
              <a:gd name="T3" fmla="*/ 13 h 15"/>
              <a:gd name="T4" fmla="*/ 14 w 17"/>
              <a:gd name="T5" fmla="*/ 15 h 15"/>
              <a:gd name="T6" fmla="*/ 3 w 17"/>
              <a:gd name="T7" fmla="*/ 9 h 15"/>
              <a:gd name="T8" fmla="*/ 4 w 17"/>
              <a:gd name="T9" fmla="*/ 3 h 15"/>
              <a:gd name="T10" fmla="*/ 12 w 17"/>
              <a:gd name="T11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5">
                <a:moveTo>
                  <a:pt x="12" y="5"/>
                </a:moveTo>
                <a:cubicBezTo>
                  <a:pt x="12" y="5"/>
                  <a:pt x="11" y="9"/>
                  <a:pt x="17" y="13"/>
                </a:cubicBezTo>
                <a:cubicBezTo>
                  <a:pt x="14" y="15"/>
                  <a:pt x="14" y="15"/>
                  <a:pt x="14" y="15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6"/>
                  <a:pt x="4" y="3"/>
                </a:cubicBezTo>
                <a:cubicBezTo>
                  <a:pt x="7" y="0"/>
                  <a:pt x="12" y="5"/>
                  <a:pt x="12" y="5"/>
                </a:cubicBez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iŝ1íḓe">
            <a:extLst>
              <a:ext uri="{FF2B5EF4-FFF2-40B4-BE49-F238E27FC236}">
                <a16:creationId xmlns:a16="http://schemas.microsoft.com/office/drawing/2014/main" id="{8DB51097-42F6-43CD-A4B5-B820911D0F40}"/>
              </a:ext>
            </a:extLst>
          </p:cNvPr>
          <p:cNvSpPr/>
          <p:nvPr/>
        </p:nvSpPr>
        <p:spPr bwMode="auto">
          <a:xfrm>
            <a:off x="2980229" y="5165669"/>
            <a:ext cx="267528" cy="211954"/>
          </a:xfrm>
          <a:custGeom>
            <a:avLst/>
            <a:gdLst>
              <a:gd name="T0" fmla="*/ 4 w 19"/>
              <a:gd name="T1" fmla="*/ 0 h 15"/>
              <a:gd name="T2" fmla="*/ 1 w 19"/>
              <a:gd name="T3" fmla="*/ 6 h 15"/>
              <a:gd name="T4" fmla="*/ 17 w 19"/>
              <a:gd name="T5" fmla="*/ 15 h 15"/>
              <a:gd name="T6" fmla="*/ 18 w 19"/>
              <a:gd name="T7" fmla="*/ 11 h 15"/>
              <a:gd name="T8" fmla="*/ 14 w 19"/>
              <a:gd name="T9" fmla="*/ 8 h 15"/>
              <a:gd name="T10" fmla="*/ 10 w 19"/>
              <a:gd name="T11" fmla="*/ 8 h 15"/>
              <a:gd name="T12" fmla="*/ 4 w 19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5">
                <a:moveTo>
                  <a:pt x="4" y="0"/>
                </a:moveTo>
                <a:cubicBezTo>
                  <a:pt x="4" y="0"/>
                  <a:pt x="0" y="2"/>
                  <a:pt x="1" y="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9" y="13"/>
                  <a:pt x="18" y="11"/>
                </a:cubicBezTo>
                <a:cubicBezTo>
                  <a:pt x="17" y="9"/>
                  <a:pt x="14" y="8"/>
                  <a:pt x="14" y="8"/>
                </a:cubicBezTo>
                <a:cubicBezTo>
                  <a:pt x="14" y="8"/>
                  <a:pt x="14" y="11"/>
                  <a:pt x="10" y="8"/>
                </a:cubicBezTo>
                <a:cubicBezTo>
                  <a:pt x="6" y="5"/>
                  <a:pt x="2" y="3"/>
                  <a:pt x="4" y="0"/>
                </a:cubicBezTo>
                <a:close/>
              </a:path>
            </a:pathLst>
          </a:custGeom>
          <a:solidFill>
            <a:srgbClr val="8EC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4" name="ïSḻíḋe">
            <a:extLst>
              <a:ext uri="{FF2B5EF4-FFF2-40B4-BE49-F238E27FC236}">
                <a16:creationId xmlns:a16="http://schemas.microsoft.com/office/drawing/2014/main" id="{D3D14725-41C8-4121-A320-05F1223E8BD1}"/>
              </a:ext>
            </a:extLst>
          </p:cNvPr>
          <p:cNvSpPr/>
          <p:nvPr/>
        </p:nvSpPr>
        <p:spPr bwMode="auto">
          <a:xfrm>
            <a:off x="2684268" y="4111067"/>
            <a:ext cx="182229" cy="365751"/>
          </a:xfrm>
          <a:custGeom>
            <a:avLst/>
            <a:gdLst>
              <a:gd name="T0" fmla="*/ 0 w 13"/>
              <a:gd name="T1" fmla="*/ 26 h 26"/>
              <a:gd name="T2" fmla="*/ 13 w 13"/>
              <a:gd name="T3" fmla="*/ 26 h 26"/>
              <a:gd name="T4" fmla="*/ 4 w 13"/>
              <a:gd name="T5" fmla="*/ 3 h 26"/>
              <a:gd name="T6" fmla="*/ 0 w 13"/>
              <a:gd name="T7" fmla="*/ 0 h 26"/>
              <a:gd name="T8" fmla="*/ 0 w 13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6">
                <a:moveTo>
                  <a:pt x="0" y="26"/>
                </a:move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6" y="15"/>
                  <a:pt x="4" y="3"/>
                </a:cubicBezTo>
                <a:cubicBezTo>
                  <a:pt x="0" y="0"/>
                  <a:pt x="0" y="0"/>
                  <a:pt x="0" y="0"/>
                </a:cubicBezTo>
                <a:lnTo>
                  <a:pt x="0" y="26"/>
                </a:lnTo>
                <a:close/>
              </a:path>
            </a:pathLst>
          </a:custGeom>
          <a:solidFill>
            <a:srgbClr val="AB0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îśļíḑe">
            <a:extLst>
              <a:ext uri="{FF2B5EF4-FFF2-40B4-BE49-F238E27FC236}">
                <a16:creationId xmlns:a16="http://schemas.microsoft.com/office/drawing/2014/main" id="{CB40DFC9-A2D5-4A10-8FA0-CA276CDB72C3}"/>
              </a:ext>
            </a:extLst>
          </p:cNvPr>
          <p:cNvSpPr/>
          <p:nvPr/>
        </p:nvSpPr>
        <p:spPr bwMode="auto">
          <a:xfrm>
            <a:off x="2598970" y="3914621"/>
            <a:ext cx="479482" cy="619062"/>
          </a:xfrm>
          <a:custGeom>
            <a:avLst/>
            <a:gdLst>
              <a:gd name="T0" fmla="*/ 15 w 34"/>
              <a:gd name="T1" fmla="*/ 6 h 44"/>
              <a:gd name="T2" fmla="*/ 19 w 34"/>
              <a:gd name="T3" fmla="*/ 25 h 44"/>
              <a:gd name="T4" fmla="*/ 34 w 34"/>
              <a:gd name="T5" fmla="*/ 37 h 44"/>
              <a:gd name="T6" fmla="*/ 29 w 34"/>
              <a:gd name="T7" fmla="*/ 44 h 44"/>
              <a:gd name="T8" fmla="*/ 11 w 34"/>
              <a:gd name="T9" fmla="*/ 34 h 44"/>
              <a:gd name="T10" fmla="*/ 2 w 34"/>
              <a:gd name="T11" fmla="*/ 7 h 44"/>
              <a:gd name="T12" fmla="*/ 15 w 34"/>
              <a:gd name="T13" fmla="*/ 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4">
                <a:moveTo>
                  <a:pt x="15" y="6"/>
                </a:moveTo>
                <a:cubicBezTo>
                  <a:pt x="15" y="6"/>
                  <a:pt x="18" y="23"/>
                  <a:pt x="19" y="25"/>
                </a:cubicBezTo>
                <a:cubicBezTo>
                  <a:pt x="20" y="27"/>
                  <a:pt x="34" y="37"/>
                  <a:pt x="34" y="37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12" y="35"/>
                  <a:pt x="11" y="34"/>
                </a:cubicBezTo>
                <a:cubicBezTo>
                  <a:pt x="11" y="34"/>
                  <a:pt x="4" y="13"/>
                  <a:pt x="2" y="7"/>
                </a:cubicBezTo>
                <a:cubicBezTo>
                  <a:pt x="0" y="0"/>
                  <a:pt x="15" y="6"/>
                  <a:pt x="15" y="6"/>
                </a:cubicBezTo>
                <a:close/>
              </a:path>
            </a:pathLst>
          </a:custGeom>
          <a:solidFill>
            <a:srgbClr val="C90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îSļïḓè">
            <a:extLst>
              <a:ext uri="{FF2B5EF4-FFF2-40B4-BE49-F238E27FC236}">
                <a16:creationId xmlns:a16="http://schemas.microsoft.com/office/drawing/2014/main" id="{BFA0F2BB-F90A-4055-BAEE-297B5D4F0E8A}"/>
              </a:ext>
            </a:extLst>
          </p:cNvPr>
          <p:cNvSpPr/>
          <p:nvPr/>
        </p:nvSpPr>
        <p:spPr bwMode="auto">
          <a:xfrm>
            <a:off x="5164393" y="4153716"/>
            <a:ext cx="422617" cy="1252340"/>
          </a:xfrm>
          <a:custGeom>
            <a:avLst/>
            <a:gdLst>
              <a:gd name="T0" fmla="*/ 27 w 30"/>
              <a:gd name="T1" fmla="*/ 14 h 89"/>
              <a:gd name="T2" fmla="*/ 29 w 30"/>
              <a:gd name="T3" fmla="*/ 44 h 89"/>
              <a:gd name="T4" fmla="*/ 29 w 30"/>
              <a:gd name="T5" fmla="*/ 89 h 89"/>
              <a:gd name="T6" fmla="*/ 8 w 30"/>
              <a:gd name="T7" fmla="*/ 89 h 89"/>
              <a:gd name="T8" fmla="*/ 3 w 30"/>
              <a:gd name="T9" fmla="*/ 35 h 89"/>
              <a:gd name="T10" fmla="*/ 0 w 30"/>
              <a:gd name="T11" fmla="*/ 8 h 89"/>
              <a:gd name="T12" fmla="*/ 27 w 30"/>
              <a:gd name="T13" fmla="*/ 1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89">
                <a:moveTo>
                  <a:pt x="27" y="14"/>
                </a:moveTo>
                <a:cubicBezTo>
                  <a:pt x="27" y="14"/>
                  <a:pt x="29" y="37"/>
                  <a:pt x="29" y="44"/>
                </a:cubicBezTo>
                <a:cubicBezTo>
                  <a:pt x="30" y="51"/>
                  <a:pt x="29" y="89"/>
                  <a:pt x="29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89"/>
                  <a:pt x="4" y="41"/>
                  <a:pt x="3" y="35"/>
                </a:cubicBezTo>
                <a:cubicBezTo>
                  <a:pt x="2" y="30"/>
                  <a:pt x="0" y="17"/>
                  <a:pt x="0" y="8"/>
                </a:cubicBezTo>
                <a:cubicBezTo>
                  <a:pt x="0" y="0"/>
                  <a:pt x="27" y="14"/>
                  <a:pt x="27" y="14"/>
                </a:cubicBezTo>
                <a:close/>
              </a:path>
            </a:pathLst>
          </a:custGeom>
          <a:solidFill>
            <a:srgbClr val="0041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îṥļídê">
            <a:extLst>
              <a:ext uri="{FF2B5EF4-FFF2-40B4-BE49-F238E27FC236}">
                <a16:creationId xmlns:a16="http://schemas.microsoft.com/office/drawing/2014/main" id="{A17B5623-F786-4975-AF0A-D9E5568D1D05}"/>
              </a:ext>
            </a:extLst>
          </p:cNvPr>
          <p:cNvSpPr/>
          <p:nvPr/>
        </p:nvSpPr>
        <p:spPr bwMode="auto">
          <a:xfrm>
            <a:off x="5235475" y="4153716"/>
            <a:ext cx="436833" cy="1293697"/>
          </a:xfrm>
          <a:custGeom>
            <a:avLst/>
            <a:gdLst>
              <a:gd name="T0" fmla="*/ 28 w 31"/>
              <a:gd name="T1" fmla="*/ 15 h 92"/>
              <a:gd name="T2" fmla="*/ 30 w 31"/>
              <a:gd name="T3" fmla="*/ 46 h 92"/>
              <a:gd name="T4" fmla="*/ 30 w 31"/>
              <a:gd name="T5" fmla="*/ 92 h 92"/>
              <a:gd name="T6" fmla="*/ 8 w 31"/>
              <a:gd name="T7" fmla="*/ 92 h 92"/>
              <a:gd name="T8" fmla="*/ 3 w 31"/>
              <a:gd name="T9" fmla="*/ 37 h 92"/>
              <a:gd name="T10" fmla="*/ 0 w 31"/>
              <a:gd name="T11" fmla="*/ 9 h 92"/>
              <a:gd name="T12" fmla="*/ 28 w 31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92">
                <a:moveTo>
                  <a:pt x="28" y="15"/>
                </a:moveTo>
                <a:cubicBezTo>
                  <a:pt x="28" y="15"/>
                  <a:pt x="30" y="39"/>
                  <a:pt x="30" y="46"/>
                </a:cubicBezTo>
                <a:cubicBezTo>
                  <a:pt x="31" y="53"/>
                  <a:pt x="30" y="92"/>
                  <a:pt x="30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2"/>
                  <a:pt x="4" y="42"/>
                  <a:pt x="3" y="37"/>
                </a:cubicBezTo>
                <a:cubicBezTo>
                  <a:pt x="2" y="32"/>
                  <a:pt x="0" y="18"/>
                  <a:pt x="0" y="9"/>
                </a:cubicBezTo>
                <a:cubicBezTo>
                  <a:pt x="0" y="0"/>
                  <a:pt x="28" y="15"/>
                  <a:pt x="28" y="15"/>
                </a:cubicBezTo>
                <a:close/>
              </a:path>
            </a:pathLst>
          </a:custGeom>
          <a:solidFill>
            <a:srgbClr val="0055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íṡľiḍe">
            <a:extLst>
              <a:ext uri="{FF2B5EF4-FFF2-40B4-BE49-F238E27FC236}">
                <a16:creationId xmlns:a16="http://schemas.microsoft.com/office/drawing/2014/main" id="{769BCBD1-E420-4326-8FCA-A3727392DB4F}"/>
              </a:ext>
            </a:extLst>
          </p:cNvPr>
          <p:cNvSpPr/>
          <p:nvPr/>
        </p:nvSpPr>
        <p:spPr bwMode="auto">
          <a:xfrm>
            <a:off x="5108819" y="2564058"/>
            <a:ext cx="620354" cy="1842968"/>
          </a:xfrm>
          <a:custGeom>
            <a:avLst/>
            <a:gdLst>
              <a:gd name="T0" fmla="*/ 28 w 44"/>
              <a:gd name="T1" fmla="*/ 0 h 131"/>
              <a:gd name="T2" fmla="*/ 39 w 44"/>
              <a:gd name="T3" fmla="*/ 30 h 131"/>
              <a:gd name="T4" fmla="*/ 44 w 44"/>
              <a:gd name="T5" fmla="*/ 131 h 131"/>
              <a:gd name="T6" fmla="*/ 0 w 44"/>
              <a:gd name="T7" fmla="*/ 131 h 131"/>
              <a:gd name="T8" fmla="*/ 0 w 44"/>
              <a:gd name="T9" fmla="*/ 50 h 131"/>
              <a:gd name="T10" fmla="*/ 12 w 44"/>
              <a:gd name="T11" fmla="*/ 10 h 131"/>
              <a:gd name="T12" fmla="*/ 28 w 44"/>
              <a:gd name="T13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131">
                <a:moveTo>
                  <a:pt x="28" y="0"/>
                </a:moveTo>
                <a:cubicBezTo>
                  <a:pt x="28" y="0"/>
                  <a:pt x="40" y="7"/>
                  <a:pt x="39" y="30"/>
                </a:cubicBezTo>
                <a:cubicBezTo>
                  <a:pt x="39" y="53"/>
                  <a:pt x="44" y="131"/>
                  <a:pt x="44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1"/>
                  <a:pt x="0" y="60"/>
                  <a:pt x="0" y="50"/>
                </a:cubicBezTo>
                <a:cubicBezTo>
                  <a:pt x="0" y="41"/>
                  <a:pt x="12" y="10"/>
                  <a:pt x="12" y="10"/>
                </a:cubicBezTo>
                <a:lnTo>
                  <a:pt x="28" y="0"/>
                </a:lnTo>
                <a:close/>
              </a:path>
            </a:pathLst>
          </a:custGeom>
          <a:solidFill>
            <a:srgbClr val="F3F7F5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ïṥḻîḑe">
            <a:extLst>
              <a:ext uri="{FF2B5EF4-FFF2-40B4-BE49-F238E27FC236}">
                <a16:creationId xmlns:a16="http://schemas.microsoft.com/office/drawing/2014/main" id="{C35E36F7-EF76-4C6D-89D9-C5CD1BA44F5D}"/>
              </a:ext>
            </a:extLst>
          </p:cNvPr>
          <p:cNvSpPr/>
          <p:nvPr/>
        </p:nvSpPr>
        <p:spPr bwMode="auto">
          <a:xfrm>
            <a:off x="4502682" y="3112038"/>
            <a:ext cx="310177" cy="169305"/>
          </a:xfrm>
          <a:custGeom>
            <a:avLst/>
            <a:gdLst>
              <a:gd name="T0" fmla="*/ 19 w 22"/>
              <a:gd name="T1" fmla="*/ 4 h 12"/>
              <a:gd name="T2" fmla="*/ 10 w 22"/>
              <a:gd name="T3" fmla="*/ 0 h 12"/>
              <a:gd name="T4" fmla="*/ 1 w 22"/>
              <a:gd name="T5" fmla="*/ 5 h 12"/>
              <a:gd name="T6" fmla="*/ 10 w 22"/>
              <a:gd name="T7" fmla="*/ 10 h 12"/>
              <a:gd name="T8" fmla="*/ 22 w 22"/>
              <a:gd name="T9" fmla="*/ 12 h 12"/>
              <a:gd name="T10" fmla="*/ 19 w 22"/>
              <a:gd name="T11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12">
                <a:moveTo>
                  <a:pt x="19" y="4"/>
                </a:moveTo>
                <a:cubicBezTo>
                  <a:pt x="19" y="4"/>
                  <a:pt x="13" y="1"/>
                  <a:pt x="10" y="0"/>
                </a:cubicBezTo>
                <a:cubicBezTo>
                  <a:pt x="7" y="0"/>
                  <a:pt x="1" y="3"/>
                  <a:pt x="1" y="5"/>
                </a:cubicBezTo>
                <a:cubicBezTo>
                  <a:pt x="0" y="7"/>
                  <a:pt x="9" y="10"/>
                  <a:pt x="10" y="10"/>
                </a:cubicBezTo>
                <a:cubicBezTo>
                  <a:pt x="11" y="10"/>
                  <a:pt x="22" y="12"/>
                  <a:pt x="22" y="12"/>
                </a:cubicBezTo>
                <a:lnTo>
                  <a:pt x="19" y="4"/>
                </a:lnTo>
                <a:close/>
              </a:path>
            </a:pathLst>
          </a:custGeom>
          <a:solidFill>
            <a:srgbClr val="FDB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ïsḷïḓê">
            <a:extLst>
              <a:ext uri="{FF2B5EF4-FFF2-40B4-BE49-F238E27FC236}">
                <a16:creationId xmlns:a16="http://schemas.microsoft.com/office/drawing/2014/main" id="{52AA0A8B-ABD9-4A3B-94D9-DFD4A9650929}"/>
              </a:ext>
            </a:extLst>
          </p:cNvPr>
          <p:cNvSpPr/>
          <p:nvPr/>
        </p:nvSpPr>
        <p:spPr bwMode="auto">
          <a:xfrm>
            <a:off x="5108819" y="3267126"/>
            <a:ext cx="239095" cy="210662"/>
          </a:xfrm>
          <a:custGeom>
            <a:avLst/>
            <a:gdLst>
              <a:gd name="T0" fmla="*/ 0 w 17"/>
              <a:gd name="T1" fmla="*/ 2 h 15"/>
              <a:gd name="T2" fmla="*/ 17 w 17"/>
              <a:gd name="T3" fmla="*/ 0 h 15"/>
              <a:gd name="T4" fmla="*/ 0 w 17"/>
              <a:gd name="T5" fmla="*/ 15 h 15"/>
              <a:gd name="T6" fmla="*/ 0 w 17"/>
              <a:gd name="T7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15">
                <a:moveTo>
                  <a:pt x="0" y="2"/>
                </a:move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1" y="12"/>
                  <a:pt x="0" y="15"/>
                </a:cubicBezTo>
                <a:cubicBezTo>
                  <a:pt x="0" y="9"/>
                  <a:pt x="0" y="5"/>
                  <a:pt x="0" y="2"/>
                </a:cubicBezTo>
                <a:close/>
              </a:path>
            </a:pathLst>
          </a:custGeom>
          <a:solidFill>
            <a:srgbClr val="E3EE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íSļíďe">
            <a:extLst>
              <a:ext uri="{FF2B5EF4-FFF2-40B4-BE49-F238E27FC236}">
                <a16:creationId xmlns:a16="http://schemas.microsoft.com/office/drawing/2014/main" id="{E4ECA6AE-6A24-45E7-A47F-73A5F07E9AF3}"/>
              </a:ext>
            </a:extLst>
          </p:cNvPr>
          <p:cNvSpPr/>
          <p:nvPr/>
        </p:nvSpPr>
        <p:spPr bwMode="auto">
          <a:xfrm>
            <a:off x="4770209" y="2703638"/>
            <a:ext cx="704361" cy="690144"/>
          </a:xfrm>
          <a:custGeom>
            <a:avLst/>
            <a:gdLst>
              <a:gd name="T0" fmla="*/ 43 w 50"/>
              <a:gd name="T1" fmla="*/ 38 h 49"/>
              <a:gd name="T2" fmla="*/ 29 w 50"/>
              <a:gd name="T3" fmla="*/ 48 h 49"/>
              <a:gd name="T4" fmla="*/ 0 w 50"/>
              <a:gd name="T5" fmla="*/ 46 h 49"/>
              <a:gd name="T6" fmla="*/ 0 w 50"/>
              <a:gd name="T7" fmla="*/ 32 h 49"/>
              <a:gd name="T8" fmla="*/ 26 w 50"/>
              <a:gd name="T9" fmla="*/ 33 h 49"/>
              <a:gd name="T10" fmla="*/ 48 w 50"/>
              <a:gd name="T11" fmla="*/ 0 h 49"/>
              <a:gd name="T12" fmla="*/ 43 w 50"/>
              <a:gd name="T13" fmla="*/ 3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49">
                <a:moveTo>
                  <a:pt x="43" y="38"/>
                </a:moveTo>
                <a:cubicBezTo>
                  <a:pt x="43" y="38"/>
                  <a:pt x="34" y="47"/>
                  <a:pt x="29" y="48"/>
                </a:cubicBezTo>
                <a:cubicBezTo>
                  <a:pt x="25" y="49"/>
                  <a:pt x="0" y="46"/>
                  <a:pt x="0" y="46"/>
                </a:cubicBezTo>
                <a:cubicBezTo>
                  <a:pt x="0" y="32"/>
                  <a:pt x="0" y="32"/>
                  <a:pt x="0" y="32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46" y="0"/>
                  <a:pt x="48" y="0"/>
                </a:cubicBezTo>
                <a:cubicBezTo>
                  <a:pt x="50" y="0"/>
                  <a:pt x="43" y="38"/>
                  <a:pt x="43" y="38"/>
                </a:cubicBezTo>
                <a:close/>
              </a:path>
            </a:pathLst>
          </a:custGeom>
          <a:solidFill>
            <a:srgbClr val="F3F7F5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iS1îďe">
            <a:extLst>
              <a:ext uri="{FF2B5EF4-FFF2-40B4-BE49-F238E27FC236}">
                <a16:creationId xmlns:a16="http://schemas.microsoft.com/office/drawing/2014/main" id="{425F1584-EFE4-4102-8320-E492923E4B72}"/>
              </a:ext>
            </a:extLst>
          </p:cNvPr>
          <p:cNvSpPr/>
          <p:nvPr/>
        </p:nvSpPr>
        <p:spPr bwMode="auto">
          <a:xfrm>
            <a:off x="4164072" y="3028032"/>
            <a:ext cx="465266" cy="155089"/>
          </a:xfrm>
          <a:custGeom>
            <a:avLst/>
            <a:gdLst>
              <a:gd name="T0" fmla="*/ 31 w 33"/>
              <a:gd name="T1" fmla="*/ 11 h 11"/>
              <a:gd name="T2" fmla="*/ 33 w 33"/>
              <a:gd name="T3" fmla="*/ 10 h 11"/>
              <a:gd name="T4" fmla="*/ 32 w 33"/>
              <a:gd name="T5" fmla="*/ 9 h 11"/>
              <a:gd name="T6" fmla="*/ 1 w 33"/>
              <a:gd name="T7" fmla="*/ 0 h 11"/>
              <a:gd name="T8" fmla="*/ 0 w 33"/>
              <a:gd name="T9" fmla="*/ 1 h 11"/>
              <a:gd name="T10" fmla="*/ 1 w 33"/>
              <a:gd name="T11" fmla="*/ 2 h 11"/>
              <a:gd name="T12" fmla="*/ 31 w 33"/>
              <a:gd name="T13" fmla="*/ 11 h 11"/>
              <a:gd name="T14" fmla="*/ 31 w 33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" h="11">
                <a:moveTo>
                  <a:pt x="31" y="11"/>
                </a:moveTo>
                <a:cubicBezTo>
                  <a:pt x="32" y="11"/>
                  <a:pt x="32" y="11"/>
                  <a:pt x="33" y="10"/>
                </a:cubicBezTo>
                <a:cubicBezTo>
                  <a:pt x="33" y="10"/>
                  <a:pt x="32" y="9"/>
                  <a:pt x="32" y="9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lose/>
              </a:path>
            </a:pathLst>
          </a:cu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îŝḻidê">
            <a:extLst>
              <a:ext uri="{FF2B5EF4-FFF2-40B4-BE49-F238E27FC236}">
                <a16:creationId xmlns:a16="http://schemas.microsoft.com/office/drawing/2014/main" id="{C8BEFFDF-0688-4B03-86F7-C8125E7BF8B8}"/>
              </a:ext>
            </a:extLst>
          </p:cNvPr>
          <p:cNvSpPr/>
          <p:nvPr/>
        </p:nvSpPr>
        <p:spPr bwMode="auto">
          <a:xfrm>
            <a:off x="5221258" y="2478760"/>
            <a:ext cx="155089" cy="140872"/>
          </a:xfrm>
          <a:custGeom>
            <a:avLst/>
            <a:gdLst>
              <a:gd name="T0" fmla="*/ 0 w 11"/>
              <a:gd name="T1" fmla="*/ 7 h 10"/>
              <a:gd name="T2" fmla="*/ 0 w 11"/>
              <a:gd name="T3" fmla="*/ 7 h 10"/>
              <a:gd name="T4" fmla="*/ 11 w 11"/>
              <a:gd name="T5" fmla="*/ 0 h 10"/>
              <a:gd name="T6" fmla="*/ 5 w 11"/>
              <a:gd name="T7" fmla="*/ 10 h 10"/>
              <a:gd name="T8" fmla="*/ 3 w 11"/>
              <a:gd name="T9" fmla="*/ 8 h 10"/>
              <a:gd name="T10" fmla="*/ 0 w 11"/>
              <a:gd name="T1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9" y="5"/>
                  <a:pt x="11" y="0"/>
                </a:cubicBezTo>
                <a:cubicBezTo>
                  <a:pt x="11" y="0"/>
                  <a:pt x="9" y="7"/>
                  <a:pt x="5" y="10"/>
                </a:cubicBezTo>
                <a:cubicBezTo>
                  <a:pt x="4" y="9"/>
                  <a:pt x="4" y="8"/>
                  <a:pt x="3" y="8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F09C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内容占位符 2">
            <a:extLst>
              <a:ext uri="{FF2B5EF4-FFF2-40B4-BE49-F238E27FC236}">
                <a16:creationId xmlns:a16="http://schemas.microsoft.com/office/drawing/2014/main" id="{B348F333-E8DB-49D6-9985-4047DDEA4453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3992153" cy="229693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医学验光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科学配镜：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准确的医学验光、合理的处方是关键；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精准的磨镜技术是一副合格眼镜的保证；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眼位检查、视功能检查，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眼健康检查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角膜、结膜、眼底等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全面分析视力；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" name="矩形 214">
            <a:extLst>
              <a:ext uri="{FF2B5EF4-FFF2-40B4-BE49-F238E27FC236}">
                <a16:creationId xmlns:a16="http://schemas.microsoft.com/office/drawing/2014/main" id="{EE0B8A65-B1DC-4823-B567-55DBB1975E56}"/>
              </a:ext>
            </a:extLst>
          </p:cNvPr>
          <p:cNvSpPr/>
          <p:nvPr/>
        </p:nvSpPr>
        <p:spPr>
          <a:xfrm>
            <a:off x="3420828" y="1133135"/>
            <a:ext cx="535034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USE MEDICAL INTERVENTION TO DELAY THE PROGRESSION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8446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F8CF4136-81FE-4EF5-B19D-0BE6DA0B0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近视的预防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户外活动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3A1EB848-7AAA-4187-8089-21E104C1B8B3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PREVENTION OF MYOPIA – OUTDOOR ACTIVITIES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7" name="4d54537f-9104-4d24-9770-9460b9af1dc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4C2E548D-F547-4FA4-9948-D3A1467BE3B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-228434" y="2216621"/>
            <a:ext cx="4858847" cy="4733479"/>
            <a:chOff x="3819525" y="1211262"/>
            <a:chExt cx="4552951" cy="4435476"/>
          </a:xfrm>
        </p:grpSpPr>
        <p:sp>
          <p:nvSpPr>
            <p:cNvPr id="8" name="ïṩḻîḍe">
              <a:extLst>
                <a:ext uri="{FF2B5EF4-FFF2-40B4-BE49-F238E27FC236}">
                  <a16:creationId xmlns:a16="http://schemas.microsoft.com/office/drawing/2014/main" id="{A2348BB0-799E-4C6E-9E1B-4EBE4D57C911}"/>
                </a:ext>
              </a:extLst>
            </p:cNvPr>
            <p:cNvSpPr/>
            <p:nvPr/>
          </p:nvSpPr>
          <p:spPr bwMode="auto">
            <a:xfrm>
              <a:off x="5611813" y="1301750"/>
              <a:ext cx="1651000" cy="1957388"/>
            </a:xfrm>
            <a:custGeom>
              <a:avLst/>
              <a:gdLst>
                <a:gd name="T0" fmla="*/ 114 w 290"/>
                <a:gd name="T1" fmla="*/ 254 h 344"/>
                <a:gd name="T2" fmla="*/ 98 w 290"/>
                <a:gd name="T3" fmla="*/ 273 h 344"/>
                <a:gd name="T4" fmla="*/ 49 w 290"/>
                <a:gd name="T5" fmla="*/ 252 h 344"/>
                <a:gd name="T6" fmla="*/ 68 w 290"/>
                <a:gd name="T7" fmla="*/ 273 h 344"/>
                <a:gd name="T8" fmla="*/ 75 w 290"/>
                <a:gd name="T9" fmla="*/ 292 h 344"/>
                <a:gd name="T10" fmla="*/ 88 w 290"/>
                <a:gd name="T11" fmla="*/ 286 h 344"/>
                <a:gd name="T12" fmla="*/ 111 w 290"/>
                <a:gd name="T13" fmla="*/ 282 h 344"/>
                <a:gd name="T14" fmla="*/ 124 w 290"/>
                <a:gd name="T15" fmla="*/ 268 h 344"/>
                <a:gd name="T16" fmla="*/ 90 w 290"/>
                <a:gd name="T17" fmla="*/ 269 h 344"/>
                <a:gd name="T18" fmla="*/ 76 w 290"/>
                <a:gd name="T19" fmla="*/ 240 h 344"/>
                <a:gd name="T20" fmla="*/ 90 w 290"/>
                <a:gd name="T21" fmla="*/ 269 h 344"/>
                <a:gd name="T22" fmla="*/ 121 w 290"/>
                <a:gd name="T23" fmla="*/ 246 h 344"/>
                <a:gd name="T24" fmla="*/ 134 w 290"/>
                <a:gd name="T25" fmla="*/ 223 h 344"/>
                <a:gd name="T26" fmla="*/ 135 w 290"/>
                <a:gd name="T27" fmla="*/ 178 h 344"/>
                <a:gd name="T28" fmla="*/ 156 w 290"/>
                <a:gd name="T29" fmla="*/ 166 h 344"/>
                <a:gd name="T30" fmla="*/ 129 w 290"/>
                <a:gd name="T31" fmla="*/ 255 h 344"/>
                <a:gd name="T32" fmla="*/ 107 w 290"/>
                <a:gd name="T33" fmla="*/ 120 h 344"/>
                <a:gd name="T34" fmla="*/ 134 w 290"/>
                <a:gd name="T35" fmla="*/ 117 h 344"/>
                <a:gd name="T36" fmla="*/ 151 w 290"/>
                <a:gd name="T37" fmla="*/ 139 h 344"/>
                <a:gd name="T38" fmla="*/ 129 w 290"/>
                <a:gd name="T39" fmla="*/ 174 h 344"/>
                <a:gd name="T40" fmla="*/ 100 w 290"/>
                <a:gd name="T41" fmla="*/ 199 h 344"/>
                <a:gd name="T42" fmla="*/ 96 w 290"/>
                <a:gd name="T43" fmla="*/ 193 h 344"/>
                <a:gd name="T44" fmla="*/ 96 w 290"/>
                <a:gd name="T45" fmla="*/ 203 h 344"/>
                <a:gd name="T46" fmla="*/ 108 w 290"/>
                <a:gd name="T47" fmla="*/ 215 h 344"/>
                <a:gd name="T48" fmla="*/ 81 w 290"/>
                <a:gd name="T49" fmla="*/ 229 h 344"/>
                <a:gd name="T50" fmla="*/ 52 w 290"/>
                <a:gd name="T51" fmla="*/ 150 h 344"/>
                <a:gd name="T52" fmla="*/ 56 w 290"/>
                <a:gd name="T53" fmla="*/ 120 h 344"/>
                <a:gd name="T54" fmla="*/ 83 w 290"/>
                <a:gd name="T55" fmla="*/ 124 h 344"/>
                <a:gd name="T56" fmla="*/ 87 w 290"/>
                <a:gd name="T57" fmla="*/ 132 h 344"/>
                <a:gd name="T58" fmla="*/ 96 w 290"/>
                <a:gd name="T59" fmla="*/ 131 h 344"/>
                <a:gd name="T60" fmla="*/ 194 w 290"/>
                <a:gd name="T61" fmla="*/ 116 h 344"/>
                <a:gd name="T62" fmla="*/ 258 w 290"/>
                <a:gd name="T63" fmla="*/ 184 h 344"/>
                <a:gd name="T64" fmla="*/ 180 w 290"/>
                <a:gd name="T65" fmla="*/ 144 h 344"/>
                <a:gd name="T66" fmla="*/ 226 w 290"/>
                <a:gd name="T67" fmla="*/ 157 h 344"/>
                <a:gd name="T68" fmla="*/ 226 w 290"/>
                <a:gd name="T69" fmla="*/ 142 h 344"/>
                <a:gd name="T70" fmla="*/ 26 w 290"/>
                <a:gd name="T71" fmla="*/ 0 h 344"/>
                <a:gd name="T72" fmla="*/ 18 w 290"/>
                <a:gd name="T73" fmla="*/ 44 h 344"/>
                <a:gd name="T74" fmla="*/ 24 w 290"/>
                <a:gd name="T75" fmla="*/ 138 h 344"/>
                <a:gd name="T76" fmla="*/ 53 w 290"/>
                <a:gd name="T77" fmla="*/ 147 h 344"/>
                <a:gd name="T78" fmla="*/ 30 w 290"/>
                <a:gd name="T79" fmla="*/ 179 h 344"/>
                <a:gd name="T80" fmla="*/ 41 w 290"/>
                <a:gd name="T81" fmla="*/ 244 h 344"/>
                <a:gd name="T82" fmla="*/ 120 w 290"/>
                <a:gd name="T83" fmla="*/ 329 h 344"/>
                <a:gd name="T84" fmla="*/ 170 w 290"/>
                <a:gd name="T85" fmla="*/ 246 h 344"/>
                <a:gd name="T86" fmla="*/ 164 w 290"/>
                <a:gd name="T87" fmla="*/ 166 h 344"/>
                <a:gd name="T88" fmla="*/ 184 w 290"/>
                <a:gd name="T89" fmla="*/ 189 h 344"/>
                <a:gd name="T90" fmla="*/ 268 w 290"/>
                <a:gd name="T91" fmla="*/ 110 h 344"/>
                <a:gd name="T92" fmla="*/ 171 w 290"/>
                <a:gd name="T93" fmla="*/ 135 h 344"/>
                <a:gd name="T94" fmla="*/ 166 w 290"/>
                <a:gd name="T95" fmla="*/ 119 h 344"/>
                <a:gd name="T96" fmla="*/ 135 w 290"/>
                <a:gd name="T97" fmla="*/ 108 h 344"/>
                <a:gd name="T98" fmla="*/ 111 w 290"/>
                <a:gd name="T99" fmla="*/ 111 h 344"/>
                <a:gd name="T100" fmla="*/ 101 w 290"/>
                <a:gd name="T101" fmla="*/ 116 h 344"/>
                <a:gd name="T102" fmla="*/ 59 w 290"/>
                <a:gd name="T103" fmla="*/ 86 h 344"/>
                <a:gd name="T104" fmla="*/ 49 w 290"/>
                <a:gd name="T105" fmla="*/ 44 h 344"/>
                <a:gd name="T106" fmla="*/ 58 w 290"/>
                <a:gd name="T107" fmla="*/ 19 h 344"/>
                <a:gd name="T108" fmla="*/ 26 w 290"/>
                <a:gd name="T109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344">
                  <a:moveTo>
                    <a:pt x="98" y="273"/>
                  </a:moveTo>
                  <a:cubicBezTo>
                    <a:pt x="97" y="272"/>
                    <a:pt x="97" y="272"/>
                    <a:pt x="97" y="272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6" y="257"/>
                    <a:pt x="118" y="259"/>
                    <a:pt x="119" y="261"/>
                  </a:cubicBezTo>
                  <a:cubicBezTo>
                    <a:pt x="98" y="273"/>
                    <a:pt x="98" y="273"/>
                    <a:pt x="98" y="273"/>
                  </a:cubicBezTo>
                  <a:moveTo>
                    <a:pt x="81" y="333"/>
                  </a:moveTo>
                  <a:cubicBezTo>
                    <a:pt x="68" y="333"/>
                    <a:pt x="56" y="328"/>
                    <a:pt x="47" y="318"/>
                  </a:cubicBezTo>
                  <a:cubicBezTo>
                    <a:pt x="29" y="300"/>
                    <a:pt x="30" y="270"/>
                    <a:pt x="49" y="252"/>
                  </a:cubicBezTo>
                  <a:cubicBezTo>
                    <a:pt x="51" y="250"/>
                    <a:pt x="55" y="248"/>
                    <a:pt x="58" y="246"/>
                  </a:cubicBezTo>
                  <a:cubicBezTo>
                    <a:pt x="67" y="269"/>
                    <a:pt x="67" y="269"/>
                    <a:pt x="67" y="269"/>
                  </a:cubicBezTo>
                  <a:cubicBezTo>
                    <a:pt x="68" y="273"/>
                    <a:pt x="68" y="273"/>
                    <a:pt x="68" y="273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3" y="289"/>
                    <a:pt x="74" y="291"/>
                    <a:pt x="75" y="292"/>
                  </a:cubicBezTo>
                  <a:cubicBezTo>
                    <a:pt x="77" y="293"/>
                    <a:pt x="79" y="294"/>
                    <a:pt x="81" y="294"/>
                  </a:cubicBezTo>
                  <a:cubicBezTo>
                    <a:pt x="82" y="294"/>
                    <a:pt x="84" y="293"/>
                    <a:pt x="86" y="292"/>
                  </a:cubicBezTo>
                  <a:cubicBezTo>
                    <a:pt x="88" y="290"/>
                    <a:pt x="88" y="288"/>
                    <a:pt x="88" y="286"/>
                  </a:cubicBezTo>
                  <a:cubicBezTo>
                    <a:pt x="93" y="283"/>
                    <a:pt x="93" y="283"/>
                    <a:pt x="93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111" y="282"/>
                    <a:pt x="111" y="282"/>
                    <a:pt x="111" y="282"/>
                  </a:cubicBezTo>
                  <a:cubicBezTo>
                    <a:pt x="108" y="278"/>
                    <a:pt x="108" y="278"/>
                    <a:pt x="108" y="278"/>
                  </a:cubicBezTo>
                  <a:cubicBezTo>
                    <a:pt x="106" y="277"/>
                    <a:pt x="106" y="277"/>
                    <a:pt x="106" y="277"/>
                  </a:cubicBezTo>
                  <a:cubicBezTo>
                    <a:pt x="124" y="268"/>
                    <a:pt x="124" y="268"/>
                    <a:pt x="124" y="268"/>
                  </a:cubicBezTo>
                  <a:cubicBezTo>
                    <a:pt x="131" y="286"/>
                    <a:pt x="127" y="307"/>
                    <a:pt x="113" y="321"/>
                  </a:cubicBezTo>
                  <a:cubicBezTo>
                    <a:pt x="104" y="329"/>
                    <a:pt x="92" y="333"/>
                    <a:pt x="81" y="333"/>
                  </a:cubicBezTo>
                  <a:moveTo>
                    <a:pt x="90" y="269"/>
                  </a:moveTo>
                  <a:cubicBezTo>
                    <a:pt x="82" y="265"/>
                    <a:pt x="82" y="265"/>
                    <a:pt x="82" y="265"/>
                  </a:cubicBezTo>
                  <a:cubicBezTo>
                    <a:pt x="81" y="263"/>
                    <a:pt x="81" y="263"/>
                    <a:pt x="81" y="263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8" y="240"/>
                    <a:pt x="79" y="240"/>
                    <a:pt x="81" y="240"/>
                  </a:cubicBezTo>
                  <a:cubicBezTo>
                    <a:pt x="90" y="240"/>
                    <a:pt x="99" y="242"/>
                    <a:pt x="106" y="248"/>
                  </a:cubicBezTo>
                  <a:cubicBezTo>
                    <a:pt x="90" y="269"/>
                    <a:pt x="90" y="269"/>
                    <a:pt x="90" y="269"/>
                  </a:cubicBezTo>
                  <a:moveTo>
                    <a:pt x="129" y="255"/>
                  </a:moveTo>
                  <a:cubicBezTo>
                    <a:pt x="127" y="252"/>
                    <a:pt x="125" y="250"/>
                    <a:pt x="123" y="247"/>
                  </a:cubicBezTo>
                  <a:cubicBezTo>
                    <a:pt x="122" y="247"/>
                    <a:pt x="122" y="246"/>
                    <a:pt x="121" y="246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7" y="228"/>
                    <a:pt x="137" y="225"/>
                    <a:pt x="134" y="223"/>
                  </a:cubicBezTo>
                  <a:cubicBezTo>
                    <a:pt x="134" y="223"/>
                    <a:pt x="134" y="222"/>
                    <a:pt x="133" y="222"/>
                  </a:cubicBezTo>
                  <a:cubicBezTo>
                    <a:pt x="126" y="219"/>
                    <a:pt x="120" y="215"/>
                    <a:pt x="114" y="211"/>
                  </a:cubicBezTo>
                  <a:cubicBezTo>
                    <a:pt x="120" y="199"/>
                    <a:pt x="127" y="189"/>
                    <a:pt x="135" y="178"/>
                  </a:cubicBezTo>
                  <a:cubicBezTo>
                    <a:pt x="139" y="173"/>
                    <a:pt x="143" y="167"/>
                    <a:pt x="148" y="162"/>
                  </a:cubicBezTo>
                  <a:cubicBezTo>
                    <a:pt x="150" y="159"/>
                    <a:pt x="152" y="157"/>
                    <a:pt x="154" y="155"/>
                  </a:cubicBezTo>
                  <a:cubicBezTo>
                    <a:pt x="154" y="159"/>
                    <a:pt x="155" y="162"/>
                    <a:pt x="156" y="166"/>
                  </a:cubicBezTo>
                  <a:cubicBezTo>
                    <a:pt x="157" y="175"/>
                    <a:pt x="158" y="183"/>
                    <a:pt x="158" y="191"/>
                  </a:cubicBezTo>
                  <a:cubicBezTo>
                    <a:pt x="160" y="206"/>
                    <a:pt x="161" y="221"/>
                    <a:pt x="161" y="237"/>
                  </a:cubicBezTo>
                  <a:cubicBezTo>
                    <a:pt x="129" y="255"/>
                    <a:pt x="129" y="255"/>
                    <a:pt x="129" y="255"/>
                  </a:cubicBezTo>
                  <a:moveTo>
                    <a:pt x="96" y="131"/>
                  </a:moveTo>
                  <a:cubicBezTo>
                    <a:pt x="110" y="123"/>
                    <a:pt x="110" y="123"/>
                    <a:pt x="110" y="123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45"/>
                    <a:pt x="145" y="151"/>
                    <a:pt x="141" y="157"/>
                  </a:cubicBezTo>
                  <a:cubicBezTo>
                    <a:pt x="137" y="163"/>
                    <a:pt x="133" y="168"/>
                    <a:pt x="129" y="174"/>
                  </a:cubicBezTo>
                  <a:cubicBezTo>
                    <a:pt x="121" y="184"/>
                    <a:pt x="113" y="194"/>
                    <a:pt x="105" y="203"/>
                  </a:cubicBezTo>
                  <a:cubicBezTo>
                    <a:pt x="104" y="203"/>
                    <a:pt x="104" y="203"/>
                    <a:pt x="103" y="202"/>
                  </a:cubicBezTo>
                  <a:cubicBezTo>
                    <a:pt x="102" y="201"/>
                    <a:pt x="101" y="200"/>
                    <a:pt x="100" y="199"/>
                  </a:cubicBezTo>
                  <a:cubicBezTo>
                    <a:pt x="113" y="190"/>
                    <a:pt x="113" y="190"/>
                    <a:pt x="113" y="190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5" y="206"/>
                    <a:pt x="97" y="207"/>
                    <a:pt x="98" y="208"/>
                  </a:cubicBezTo>
                  <a:cubicBezTo>
                    <a:pt x="102" y="210"/>
                    <a:pt x="105" y="213"/>
                    <a:pt x="108" y="215"/>
                  </a:cubicBezTo>
                  <a:cubicBezTo>
                    <a:pt x="113" y="219"/>
                    <a:pt x="117" y="223"/>
                    <a:pt x="121" y="227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03" y="232"/>
                    <a:pt x="92" y="229"/>
                    <a:pt x="81" y="229"/>
                  </a:cubicBezTo>
                  <a:cubicBezTo>
                    <a:pt x="78" y="229"/>
                    <a:pt x="76" y="229"/>
                    <a:pt x="74" y="22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1" y="126"/>
                    <a:pt x="80" y="128"/>
                    <a:pt x="81" y="130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6" y="131"/>
                    <a:pt x="96" y="131"/>
                    <a:pt x="96" y="131"/>
                  </a:cubicBezTo>
                  <a:moveTo>
                    <a:pt x="220" y="146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4" y="129"/>
                    <a:pt x="188" y="122"/>
                    <a:pt x="194" y="116"/>
                  </a:cubicBezTo>
                  <a:cubicBezTo>
                    <a:pt x="203" y="107"/>
                    <a:pt x="215" y="103"/>
                    <a:pt x="226" y="103"/>
                  </a:cubicBezTo>
                  <a:cubicBezTo>
                    <a:pt x="239" y="103"/>
                    <a:pt x="251" y="108"/>
                    <a:pt x="260" y="118"/>
                  </a:cubicBezTo>
                  <a:cubicBezTo>
                    <a:pt x="278" y="137"/>
                    <a:pt x="277" y="166"/>
                    <a:pt x="258" y="184"/>
                  </a:cubicBezTo>
                  <a:cubicBezTo>
                    <a:pt x="249" y="192"/>
                    <a:pt x="238" y="196"/>
                    <a:pt x="226" y="196"/>
                  </a:cubicBezTo>
                  <a:cubicBezTo>
                    <a:pt x="214" y="196"/>
                    <a:pt x="201" y="192"/>
                    <a:pt x="192" y="182"/>
                  </a:cubicBezTo>
                  <a:cubicBezTo>
                    <a:pt x="182" y="171"/>
                    <a:pt x="178" y="158"/>
                    <a:pt x="180" y="144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219" y="152"/>
                    <a:pt x="220" y="154"/>
                    <a:pt x="221" y="155"/>
                  </a:cubicBezTo>
                  <a:cubicBezTo>
                    <a:pt x="222" y="157"/>
                    <a:pt x="224" y="157"/>
                    <a:pt x="226" y="157"/>
                  </a:cubicBezTo>
                  <a:cubicBezTo>
                    <a:pt x="228" y="157"/>
                    <a:pt x="230" y="157"/>
                    <a:pt x="231" y="155"/>
                  </a:cubicBezTo>
                  <a:cubicBezTo>
                    <a:pt x="234" y="152"/>
                    <a:pt x="235" y="148"/>
                    <a:pt x="232" y="145"/>
                  </a:cubicBezTo>
                  <a:cubicBezTo>
                    <a:pt x="230" y="143"/>
                    <a:pt x="228" y="142"/>
                    <a:pt x="226" y="142"/>
                  </a:cubicBezTo>
                  <a:cubicBezTo>
                    <a:pt x="224" y="142"/>
                    <a:pt x="223" y="143"/>
                    <a:pt x="221" y="144"/>
                  </a:cubicBezTo>
                  <a:cubicBezTo>
                    <a:pt x="221" y="145"/>
                    <a:pt x="220" y="145"/>
                    <a:pt x="220" y="146"/>
                  </a:cubicBezTo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4" y="10"/>
                    <a:pt x="0" y="24"/>
                    <a:pt x="6" y="35"/>
                  </a:cubicBezTo>
                  <a:cubicBezTo>
                    <a:pt x="9" y="39"/>
                    <a:pt x="13" y="43"/>
                    <a:pt x="18" y="44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54" y="235"/>
                    <a:pt x="54" y="235"/>
                    <a:pt x="54" y="235"/>
                  </a:cubicBezTo>
                  <a:cubicBezTo>
                    <a:pt x="49" y="238"/>
                    <a:pt x="45" y="241"/>
                    <a:pt x="41" y="244"/>
                  </a:cubicBezTo>
                  <a:cubicBezTo>
                    <a:pt x="18" y="266"/>
                    <a:pt x="17" y="303"/>
                    <a:pt x="39" y="326"/>
                  </a:cubicBezTo>
                  <a:cubicBezTo>
                    <a:pt x="50" y="338"/>
                    <a:pt x="65" y="344"/>
                    <a:pt x="81" y="344"/>
                  </a:cubicBezTo>
                  <a:cubicBezTo>
                    <a:pt x="95" y="344"/>
                    <a:pt x="109" y="339"/>
                    <a:pt x="120" y="329"/>
                  </a:cubicBezTo>
                  <a:cubicBezTo>
                    <a:pt x="138" y="311"/>
                    <a:pt x="143" y="285"/>
                    <a:pt x="133" y="264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2" y="245"/>
                    <a:pt x="174" y="242"/>
                    <a:pt x="173" y="240"/>
                  </a:cubicBezTo>
                  <a:cubicBezTo>
                    <a:pt x="169" y="223"/>
                    <a:pt x="167" y="207"/>
                    <a:pt x="166" y="190"/>
                  </a:cubicBezTo>
                  <a:cubicBezTo>
                    <a:pt x="165" y="182"/>
                    <a:pt x="165" y="174"/>
                    <a:pt x="164" y="166"/>
                  </a:cubicBezTo>
                  <a:cubicBezTo>
                    <a:pt x="164" y="158"/>
                    <a:pt x="164" y="150"/>
                    <a:pt x="164" y="142"/>
                  </a:cubicBezTo>
                  <a:cubicBezTo>
                    <a:pt x="169" y="143"/>
                    <a:pt x="169" y="143"/>
                    <a:pt x="169" y="143"/>
                  </a:cubicBezTo>
                  <a:cubicBezTo>
                    <a:pt x="167" y="159"/>
                    <a:pt x="172" y="176"/>
                    <a:pt x="184" y="189"/>
                  </a:cubicBezTo>
                  <a:cubicBezTo>
                    <a:pt x="196" y="201"/>
                    <a:pt x="211" y="207"/>
                    <a:pt x="226" y="207"/>
                  </a:cubicBezTo>
                  <a:cubicBezTo>
                    <a:pt x="240" y="207"/>
                    <a:pt x="255" y="202"/>
                    <a:pt x="266" y="192"/>
                  </a:cubicBezTo>
                  <a:cubicBezTo>
                    <a:pt x="289" y="170"/>
                    <a:pt x="290" y="134"/>
                    <a:pt x="268" y="110"/>
                  </a:cubicBezTo>
                  <a:cubicBezTo>
                    <a:pt x="257" y="98"/>
                    <a:pt x="242" y="92"/>
                    <a:pt x="226" y="92"/>
                  </a:cubicBezTo>
                  <a:cubicBezTo>
                    <a:pt x="212" y="92"/>
                    <a:pt x="198" y="97"/>
                    <a:pt x="187" y="108"/>
                  </a:cubicBezTo>
                  <a:cubicBezTo>
                    <a:pt x="179" y="115"/>
                    <a:pt x="173" y="125"/>
                    <a:pt x="171" y="135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5" y="123"/>
                    <a:pt x="165" y="123"/>
                    <a:pt x="165" y="12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0"/>
                    <a:pt x="50" y="25"/>
                    <a:pt x="49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5" y="15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7" y="2"/>
                    <a:pt x="32" y="0"/>
                    <a:pt x="26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íşľîdé">
              <a:extLst>
                <a:ext uri="{FF2B5EF4-FFF2-40B4-BE49-F238E27FC236}">
                  <a16:creationId xmlns:a16="http://schemas.microsoft.com/office/drawing/2014/main" id="{212DC3EB-2FC1-405B-AC3B-CB0C187FBD0F}"/>
                </a:ext>
              </a:extLst>
            </p:cNvPr>
            <p:cNvSpPr/>
            <p:nvPr/>
          </p:nvSpPr>
          <p:spPr bwMode="auto">
            <a:xfrm>
              <a:off x="6608763" y="2922587"/>
              <a:ext cx="1763713" cy="1933575"/>
            </a:xfrm>
            <a:custGeom>
              <a:avLst/>
              <a:gdLst>
                <a:gd name="T0" fmla="*/ 151 w 310"/>
                <a:gd name="T1" fmla="*/ 322 h 340"/>
                <a:gd name="T2" fmla="*/ 152 w 310"/>
                <a:gd name="T3" fmla="*/ 323 h 340"/>
                <a:gd name="T4" fmla="*/ 78 w 310"/>
                <a:gd name="T5" fmla="*/ 242 h 340"/>
                <a:gd name="T6" fmla="*/ 77 w 310"/>
                <a:gd name="T7" fmla="*/ 194 h 340"/>
                <a:gd name="T8" fmla="*/ 80 w 310"/>
                <a:gd name="T9" fmla="*/ 198 h 340"/>
                <a:gd name="T10" fmla="*/ 80 w 310"/>
                <a:gd name="T11" fmla="*/ 198 h 340"/>
                <a:gd name="T12" fmla="*/ 121 w 310"/>
                <a:gd name="T13" fmla="*/ 256 h 340"/>
                <a:gd name="T14" fmla="*/ 105 w 310"/>
                <a:gd name="T15" fmla="*/ 9 h 340"/>
                <a:gd name="T16" fmla="*/ 108 w 310"/>
                <a:gd name="T17" fmla="*/ 40 h 340"/>
                <a:gd name="T18" fmla="*/ 110 w 310"/>
                <a:gd name="T19" fmla="*/ 52 h 340"/>
                <a:gd name="T20" fmla="*/ 119 w 310"/>
                <a:gd name="T21" fmla="*/ 62 h 340"/>
                <a:gd name="T22" fmla="*/ 56 w 310"/>
                <a:gd name="T23" fmla="*/ 89 h 340"/>
                <a:gd name="T24" fmla="*/ 31 w 310"/>
                <a:gd name="T25" fmla="*/ 115 h 340"/>
                <a:gd name="T26" fmla="*/ 10 w 310"/>
                <a:gd name="T27" fmla="*/ 116 h 340"/>
                <a:gd name="T28" fmla="*/ 8 w 310"/>
                <a:gd name="T29" fmla="*/ 135 h 340"/>
                <a:gd name="T30" fmla="*/ 25 w 310"/>
                <a:gd name="T31" fmla="*/ 133 h 340"/>
                <a:gd name="T32" fmla="*/ 65 w 310"/>
                <a:gd name="T33" fmla="*/ 103 h 340"/>
                <a:gd name="T34" fmla="*/ 114 w 310"/>
                <a:gd name="T35" fmla="*/ 141 h 340"/>
                <a:gd name="T36" fmla="*/ 69 w 310"/>
                <a:gd name="T37" fmla="*/ 166 h 340"/>
                <a:gd name="T38" fmla="*/ 60 w 310"/>
                <a:gd name="T39" fmla="*/ 171 h 340"/>
                <a:gd name="T40" fmla="*/ 54 w 310"/>
                <a:gd name="T41" fmla="*/ 194 h 340"/>
                <a:gd name="T42" fmla="*/ 66 w 310"/>
                <a:gd name="T43" fmla="*/ 238 h 340"/>
                <a:gd name="T44" fmla="*/ 42 w 310"/>
                <a:gd name="T45" fmla="*/ 243 h 340"/>
                <a:gd name="T46" fmla="*/ 51 w 310"/>
                <a:gd name="T47" fmla="*/ 272 h 340"/>
                <a:gd name="T48" fmla="*/ 59 w 310"/>
                <a:gd name="T49" fmla="*/ 282 h 340"/>
                <a:gd name="T50" fmla="*/ 65 w 310"/>
                <a:gd name="T51" fmla="*/ 284 h 340"/>
                <a:gd name="T52" fmla="*/ 140 w 310"/>
                <a:gd name="T53" fmla="*/ 325 h 340"/>
                <a:gd name="T54" fmla="*/ 148 w 310"/>
                <a:gd name="T55" fmla="*/ 338 h 340"/>
                <a:gd name="T56" fmla="*/ 157 w 310"/>
                <a:gd name="T57" fmla="*/ 338 h 340"/>
                <a:gd name="T58" fmla="*/ 156 w 310"/>
                <a:gd name="T59" fmla="*/ 327 h 340"/>
                <a:gd name="T60" fmla="*/ 182 w 310"/>
                <a:gd name="T61" fmla="*/ 315 h 340"/>
                <a:gd name="T62" fmla="*/ 180 w 310"/>
                <a:gd name="T63" fmla="*/ 300 h 340"/>
                <a:gd name="T64" fmla="*/ 180 w 310"/>
                <a:gd name="T65" fmla="*/ 300 h 340"/>
                <a:gd name="T66" fmla="*/ 186 w 310"/>
                <a:gd name="T67" fmla="*/ 303 h 340"/>
                <a:gd name="T68" fmla="*/ 190 w 310"/>
                <a:gd name="T69" fmla="*/ 292 h 340"/>
                <a:gd name="T70" fmla="*/ 179 w 310"/>
                <a:gd name="T71" fmla="*/ 283 h 340"/>
                <a:gd name="T72" fmla="*/ 177 w 310"/>
                <a:gd name="T73" fmla="*/ 275 h 340"/>
                <a:gd name="T74" fmla="*/ 118 w 310"/>
                <a:gd name="T75" fmla="*/ 204 h 340"/>
                <a:gd name="T76" fmla="*/ 174 w 310"/>
                <a:gd name="T77" fmla="*/ 162 h 340"/>
                <a:gd name="T78" fmla="*/ 174 w 310"/>
                <a:gd name="T79" fmla="*/ 162 h 340"/>
                <a:gd name="T80" fmla="*/ 172 w 310"/>
                <a:gd name="T81" fmla="*/ 89 h 340"/>
                <a:gd name="T82" fmla="*/ 274 w 310"/>
                <a:gd name="T83" fmla="*/ 75 h 340"/>
                <a:gd name="T84" fmla="*/ 293 w 310"/>
                <a:gd name="T85" fmla="*/ 76 h 340"/>
                <a:gd name="T86" fmla="*/ 303 w 310"/>
                <a:gd name="T87" fmla="*/ 55 h 340"/>
                <a:gd name="T88" fmla="*/ 282 w 310"/>
                <a:gd name="T89" fmla="*/ 50 h 340"/>
                <a:gd name="T90" fmla="*/ 273 w 310"/>
                <a:gd name="T91" fmla="*/ 66 h 340"/>
                <a:gd name="T92" fmla="*/ 223 w 310"/>
                <a:gd name="T93" fmla="*/ 72 h 340"/>
                <a:gd name="T94" fmla="*/ 164 w 310"/>
                <a:gd name="T95" fmla="*/ 58 h 340"/>
                <a:gd name="T96" fmla="*/ 140 w 310"/>
                <a:gd name="T97" fmla="*/ 52 h 340"/>
                <a:gd name="T98" fmla="*/ 142 w 310"/>
                <a:gd name="T99" fmla="*/ 36 h 340"/>
                <a:gd name="T100" fmla="*/ 131 w 310"/>
                <a:gd name="T101" fmla="*/ 8 h 340"/>
                <a:gd name="T102" fmla="*/ 101 w 310"/>
                <a:gd name="T10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0" h="340">
                  <a:moveTo>
                    <a:pt x="152" y="323"/>
                  </a:moveTo>
                  <a:cubicBezTo>
                    <a:pt x="151" y="322"/>
                    <a:pt x="151" y="322"/>
                    <a:pt x="151" y="322"/>
                  </a:cubicBezTo>
                  <a:cubicBezTo>
                    <a:pt x="153" y="322"/>
                    <a:pt x="153" y="322"/>
                    <a:pt x="153" y="322"/>
                  </a:cubicBezTo>
                  <a:cubicBezTo>
                    <a:pt x="152" y="323"/>
                    <a:pt x="152" y="323"/>
                    <a:pt x="152" y="323"/>
                  </a:cubicBezTo>
                  <a:moveTo>
                    <a:pt x="121" y="256"/>
                  </a:moveTo>
                  <a:cubicBezTo>
                    <a:pt x="78" y="242"/>
                    <a:pt x="78" y="242"/>
                    <a:pt x="78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21" y="256"/>
                    <a:pt x="121" y="256"/>
                    <a:pt x="121" y="256"/>
                  </a:cubicBezTo>
                  <a:moveTo>
                    <a:pt x="101" y="0"/>
                  </a:moveTo>
                  <a:cubicBezTo>
                    <a:pt x="105" y="9"/>
                    <a:pt x="105" y="9"/>
                    <a:pt x="105" y="9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14" y="141"/>
                    <a:pt x="114" y="141"/>
                    <a:pt x="114" y="141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57" y="235"/>
                    <a:pt x="57" y="235"/>
                    <a:pt x="57" y="235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38" y="262"/>
                    <a:pt x="38" y="262"/>
                    <a:pt x="38" y="262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1" y="273"/>
                    <a:pt x="51" y="274"/>
                    <a:pt x="52" y="275"/>
                  </a:cubicBezTo>
                  <a:cubicBezTo>
                    <a:pt x="59" y="282"/>
                    <a:pt x="59" y="282"/>
                    <a:pt x="59" y="282"/>
                  </a:cubicBezTo>
                  <a:cubicBezTo>
                    <a:pt x="60" y="284"/>
                    <a:pt x="62" y="284"/>
                    <a:pt x="63" y="284"/>
                  </a:cubicBezTo>
                  <a:cubicBezTo>
                    <a:pt x="64" y="284"/>
                    <a:pt x="65" y="284"/>
                    <a:pt x="65" y="284"/>
                  </a:cubicBezTo>
                  <a:cubicBezTo>
                    <a:pt x="122" y="329"/>
                    <a:pt x="122" y="329"/>
                    <a:pt x="122" y="329"/>
                  </a:cubicBezTo>
                  <a:cubicBezTo>
                    <a:pt x="140" y="325"/>
                    <a:pt x="140" y="325"/>
                    <a:pt x="140" y="325"/>
                  </a:cubicBezTo>
                  <a:cubicBezTo>
                    <a:pt x="140" y="327"/>
                    <a:pt x="140" y="329"/>
                    <a:pt x="142" y="330"/>
                  </a:cubicBezTo>
                  <a:cubicBezTo>
                    <a:pt x="148" y="338"/>
                    <a:pt x="148" y="338"/>
                    <a:pt x="148" y="338"/>
                  </a:cubicBezTo>
                  <a:cubicBezTo>
                    <a:pt x="150" y="339"/>
                    <a:pt x="151" y="340"/>
                    <a:pt x="153" y="340"/>
                  </a:cubicBezTo>
                  <a:cubicBezTo>
                    <a:pt x="154" y="340"/>
                    <a:pt x="156" y="339"/>
                    <a:pt x="157" y="338"/>
                  </a:cubicBezTo>
                  <a:cubicBezTo>
                    <a:pt x="160" y="336"/>
                    <a:pt x="160" y="332"/>
                    <a:pt x="157" y="329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63" y="319"/>
                    <a:pt x="163" y="319"/>
                    <a:pt x="163" y="319"/>
                  </a:cubicBezTo>
                  <a:cubicBezTo>
                    <a:pt x="182" y="315"/>
                    <a:pt x="182" y="315"/>
                    <a:pt x="182" y="315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1" y="301"/>
                    <a:pt x="181" y="301"/>
                    <a:pt x="181" y="301"/>
                  </a:cubicBezTo>
                  <a:cubicBezTo>
                    <a:pt x="182" y="302"/>
                    <a:pt x="184" y="303"/>
                    <a:pt x="186" y="303"/>
                  </a:cubicBezTo>
                  <a:cubicBezTo>
                    <a:pt x="187" y="303"/>
                    <a:pt x="188" y="302"/>
                    <a:pt x="190" y="301"/>
                  </a:cubicBezTo>
                  <a:cubicBezTo>
                    <a:pt x="192" y="299"/>
                    <a:pt x="192" y="295"/>
                    <a:pt x="190" y="292"/>
                  </a:cubicBezTo>
                  <a:cubicBezTo>
                    <a:pt x="183" y="285"/>
                    <a:pt x="183" y="285"/>
                    <a:pt x="183" y="285"/>
                  </a:cubicBezTo>
                  <a:cubicBezTo>
                    <a:pt x="182" y="284"/>
                    <a:pt x="180" y="283"/>
                    <a:pt x="179" y="283"/>
                  </a:cubicBezTo>
                  <a:cubicBezTo>
                    <a:pt x="178" y="283"/>
                    <a:pt x="178" y="283"/>
                    <a:pt x="178" y="283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18" y="204"/>
                    <a:pt x="118" y="204"/>
                    <a:pt x="118" y="204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68" y="142"/>
                    <a:pt x="168" y="142"/>
                    <a:pt x="168" y="142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310" y="63"/>
                    <a:pt x="310" y="63"/>
                    <a:pt x="310" y="63"/>
                  </a:cubicBezTo>
                  <a:cubicBezTo>
                    <a:pt x="303" y="55"/>
                    <a:pt x="303" y="55"/>
                    <a:pt x="303" y="5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2" y="50"/>
                    <a:pt x="282" y="50"/>
                    <a:pt x="282" y="50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73" y="66"/>
                    <a:pt x="273" y="66"/>
                    <a:pt x="273" y="66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îṧḷîďe">
              <a:extLst>
                <a:ext uri="{FF2B5EF4-FFF2-40B4-BE49-F238E27FC236}">
                  <a16:creationId xmlns:a16="http://schemas.microsoft.com/office/drawing/2014/main" id="{11277D1E-7EC8-4D91-8A7E-2AB58639ECB5}"/>
                </a:ext>
              </a:extLst>
            </p:cNvPr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ísľíďè">
              <a:extLst>
                <a:ext uri="{FF2B5EF4-FFF2-40B4-BE49-F238E27FC236}">
                  <a16:creationId xmlns:a16="http://schemas.microsoft.com/office/drawing/2014/main" id="{16D8AB3A-A258-42DB-9EB6-600BFD288061}"/>
                </a:ext>
              </a:extLst>
            </p:cNvPr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iṡļîdê">
              <a:extLst>
                <a:ext uri="{FF2B5EF4-FFF2-40B4-BE49-F238E27FC236}">
                  <a16:creationId xmlns:a16="http://schemas.microsoft.com/office/drawing/2014/main" id="{DDA80034-5211-4CF1-B5B7-C6D23B13AE96}"/>
                </a:ext>
              </a:extLst>
            </p:cNvPr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iš1ïdè">
              <a:extLst>
                <a:ext uri="{FF2B5EF4-FFF2-40B4-BE49-F238E27FC236}">
                  <a16:creationId xmlns:a16="http://schemas.microsoft.com/office/drawing/2014/main" id="{37DF2738-585D-4D84-B4C0-9C39B8AB7F3A}"/>
                </a:ext>
              </a:extLst>
            </p:cNvPr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iṧļîďê">
              <a:extLst>
                <a:ext uri="{FF2B5EF4-FFF2-40B4-BE49-F238E27FC236}">
                  <a16:creationId xmlns:a16="http://schemas.microsoft.com/office/drawing/2014/main" id="{E738C9AD-A090-4310-A1D2-EF25E4D04A05}"/>
                </a:ext>
              </a:extLst>
            </p:cNvPr>
            <p:cNvSpPr/>
            <p:nvPr/>
          </p:nvSpPr>
          <p:spPr bwMode="auto">
            <a:xfrm>
              <a:off x="7388225" y="1535112"/>
              <a:ext cx="517525" cy="295275"/>
            </a:xfrm>
            <a:custGeom>
              <a:avLst/>
              <a:gdLst>
                <a:gd name="T0" fmla="*/ 91 w 91"/>
                <a:gd name="T1" fmla="*/ 33 h 52"/>
                <a:gd name="T2" fmla="*/ 79 w 91"/>
                <a:gd name="T3" fmla="*/ 18 h 52"/>
                <a:gd name="T4" fmla="*/ 68 w 91"/>
                <a:gd name="T5" fmla="*/ 10 h 52"/>
                <a:gd name="T6" fmla="*/ 67 w 91"/>
                <a:gd name="T7" fmla="*/ 11 h 52"/>
                <a:gd name="T8" fmla="*/ 51 w 91"/>
                <a:gd name="T9" fmla="*/ 0 h 52"/>
                <a:gd name="T10" fmla="*/ 45 w 91"/>
                <a:gd name="T11" fmla="*/ 1 h 52"/>
                <a:gd name="T12" fmla="*/ 35 w 91"/>
                <a:gd name="T13" fmla="*/ 10 h 52"/>
                <a:gd name="T14" fmla="*/ 25 w 91"/>
                <a:gd name="T15" fmla="*/ 4 h 52"/>
                <a:gd name="T16" fmla="*/ 14 w 91"/>
                <a:gd name="T17" fmla="*/ 14 h 52"/>
                <a:gd name="T18" fmla="*/ 15 w 91"/>
                <a:gd name="T19" fmla="*/ 17 h 52"/>
                <a:gd name="T20" fmla="*/ 14 w 91"/>
                <a:gd name="T21" fmla="*/ 17 h 52"/>
                <a:gd name="T22" fmla="*/ 0 w 91"/>
                <a:gd name="T23" fmla="*/ 32 h 52"/>
                <a:gd name="T24" fmla="*/ 4 w 91"/>
                <a:gd name="T25" fmla="*/ 43 h 52"/>
                <a:gd name="T26" fmla="*/ 45 w 91"/>
                <a:gd name="T27" fmla="*/ 52 h 52"/>
                <a:gd name="T28" fmla="*/ 47 w 91"/>
                <a:gd name="T29" fmla="*/ 52 h 52"/>
                <a:gd name="T30" fmla="*/ 81 w 91"/>
                <a:gd name="T31" fmla="*/ 48 h 52"/>
                <a:gd name="T32" fmla="*/ 81 w 91"/>
                <a:gd name="T33" fmla="*/ 47 h 52"/>
                <a:gd name="T34" fmla="*/ 91 w 91"/>
                <a:gd name="T35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52">
                  <a:moveTo>
                    <a:pt x="91" y="33"/>
                  </a:moveTo>
                  <a:cubicBezTo>
                    <a:pt x="91" y="26"/>
                    <a:pt x="85" y="20"/>
                    <a:pt x="79" y="18"/>
                  </a:cubicBezTo>
                  <a:cubicBezTo>
                    <a:pt x="77" y="14"/>
                    <a:pt x="73" y="10"/>
                    <a:pt x="68" y="10"/>
                  </a:cubicBezTo>
                  <a:cubicBezTo>
                    <a:pt x="68" y="10"/>
                    <a:pt x="68" y="11"/>
                    <a:pt x="67" y="11"/>
                  </a:cubicBezTo>
                  <a:cubicBezTo>
                    <a:pt x="65" y="4"/>
                    <a:pt x="58" y="0"/>
                    <a:pt x="51" y="0"/>
                  </a:cubicBezTo>
                  <a:cubicBezTo>
                    <a:pt x="49" y="0"/>
                    <a:pt x="47" y="0"/>
                    <a:pt x="45" y="1"/>
                  </a:cubicBezTo>
                  <a:cubicBezTo>
                    <a:pt x="40" y="2"/>
                    <a:pt x="37" y="6"/>
                    <a:pt x="35" y="10"/>
                  </a:cubicBezTo>
                  <a:cubicBezTo>
                    <a:pt x="33" y="6"/>
                    <a:pt x="29" y="4"/>
                    <a:pt x="25" y="4"/>
                  </a:cubicBezTo>
                  <a:cubicBezTo>
                    <a:pt x="19" y="4"/>
                    <a:pt x="14" y="8"/>
                    <a:pt x="14" y="14"/>
                  </a:cubicBezTo>
                  <a:cubicBezTo>
                    <a:pt x="14" y="15"/>
                    <a:pt x="15" y="16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7"/>
                    <a:pt x="0" y="24"/>
                    <a:pt x="0" y="32"/>
                  </a:cubicBezTo>
                  <a:cubicBezTo>
                    <a:pt x="0" y="36"/>
                    <a:pt x="2" y="40"/>
                    <a:pt x="4" y="43"/>
                  </a:cubicBezTo>
                  <a:cubicBezTo>
                    <a:pt x="8" y="48"/>
                    <a:pt x="25" y="52"/>
                    <a:pt x="45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61" y="52"/>
                    <a:pt x="73" y="50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7" y="45"/>
                    <a:pt x="91" y="40"/>
                    <a:pt x="91" y="33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ïŝ1íďe">
              <a:extLst>
                <a:ext uri="{FF2B5EF4-FFF2-40B4-BE49-F238E27FC236}">
                  <a16:creationId xmlns:a16="http://schemas.microsoft.com/office/drawing/2014/main" id="{0969BC44-7E50-44D5-B4C4-021E83752F9A}"/>
                </a:ext>
              </a:extLst>
            </p:cNvPr>
            <p:cNvSpPr/>
            <p:nvPr/>
          </p:nvSpPr>
          <p:spPr bwMode="auto">
            <a:xfrm>
              <a:off x="4252913" y="1706562"/>
              <a:ext cx="750888" cy="436563"/>
            </a:xfrm>
            <a:custGeom>
              <a:avLst/>
              <a:gdLst>
                <a:gd name="T0" fmla="*/ 132 w 132"/>
                <a:gd name="T1" fmla="*/ 49 h 77"/>
                <a:gd name="T2" fmla="*/ 115 w 132"/>
                <a:gd name="T3" fmla="*/ 28 h 77"/>
                <a:gd name="T4" fmla="*/ 100 w 132"/>
                <a:gd name="T5" fmla="*/ 16 h 77"/>
                <a:gd name="T6" fmla="*/ 98 w 132"/>
                <a:gd name="T7" fmla="*/ 16 h 77"/>
                <a:gd name="T8" fmla="*/ 74 w 132"/>
                <a:gd name="T9" fmla="*/ 0 h 77"/>
                <a:gd name="T10" fmla="*/ 65 w 132"/>
                <a:gd name="T11" fmla="*/ 2 h 77"/>
                <a:gd name="T12" fmla="*/ 51 w 132"/>
                <a:gd name="T13" fmla="*/ 15 h 77"/>
                <a:gd name="T14" fmla="*/ 37 w 132"/>
                <a:gd name="T15" fmla="*/ 6 h 77"/>
                <a:gd name="T16" fmla="*/ 21 w 132"/>
                <a:gd name="T17" fmla="*/ 22 h 77"/>
                <a:gd name="T18" fmla="*/ 22 w 132"/>
                <a:gd name="T19" fmla="*/ 26 h 77"/>
                <a:gd name="T20" fmla="*/ 21 w 132"/>
                <a:gd name="T21" fmla="*/ 26 h 77"/>
                <a:gd name="T22" fmla="*/ 0 w 132"/>
                <a:gd name="T23" fmla="*/ 47 h 77"/>
                <a:gd name="T24" fmla="*/ 7 w 132"/>
                <a:gd name="T25" fmla="*/ 63 h 77"/>
                <a:gd name="T26" fmla="*/ 65 w 132"/>
                <a:gd name="T27" fmla="*/ 77 h 77"/>
                <a:gd name="T28" fmla="*/ 68 w 132"/>
                <a:gd name="T29" fmla="*/ 77 h 77"/>
                <a:gd name="T30" fmla="*/ 118 w 132"/>
                <a:gd name="T31" fmla="*/ 70 h 77"/>
                <a:gd name="T32" fmla="*/ 118 w 132"/>
                <a:gd name="T33" fmla="*/ 70 h 77"/>
                <a:gd name="T34" fmla="*/ 132 w 132"/>
                <a:gd name="T3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77">
                  <a:moveTo>
                    <a:pt x="132" y="49"/>
                  </a:moveTo>
                  <a:cubicBezTo>
                    <a:pt x="132" y="39"/>
                    <a:pt x="125" y="30"/>
                    <a:pt x="115" y="28"/>
                  </a:cubicBezTo>
                  <a:cubicBezTo>
                    <a:pt x="113" y="21"/>
                    <a:pt x="107" y="16"/>
                    <a:pt x="100" y="16"/>
                  </a:cubicBezTo>
                  <a:cubicBezTo>
                    <a:pt x="99" y="16"/>
                    <a:pt x="99" y="16"/>
                    <a:pt x="98" y="16"/>
                  </a:cubicBezTo>
                  <a:cubicBezTo>
                    <a:pt x="94" y="7"/>
                    <a:pt x="85" y="0"/>
                    <a:pt x="74" y="0"/>
                  </a:cubicBezTo>
                  <a:cubicBezTo>
                    <a:pt x="71" y="0"/>
                    <a:pt x="68" y="1"/>
                    <a:pt x="65" y="2"/>
                  </a:cubicBezTo>
                  <a:cubicBezTo>
                    <a:pt x="59" y="4"/>
                    <a:pt x="54" y="9"/>
                    <a:pt x="51" y="15"/>
                  </a:cubicBezTo>
                  <a:cubicBezTo>
                    <a:pt x="48" y="10"/>
                    <a:pt x="43" y="6"/>
                    <a:pt x="37" y="6"/>
                  </a:cubicBezTo>
                  <a:cubicBezTo>
                    <a:pt x="28" y="6"/>
                    <a:pt x="21" y="13"/>
                    <a:pt x="21" y="22"/>
                  </a:cubicBezTo>
                  <a:cubicBezTo>
                    <a:pt x="21" y="23"/>
                    <a:pt x="21" y="25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9" y="26"/>
                    <a:pt x="0" y="36"/>
                    <a:pt x="0" y="47"/>
                  </a:cubicBezTo>
                  <a:cubicBezTo>
                    <a:pt x="0" y="54"/>
                    <a:pt x="2" y="59"/>
                    <a:pt x="7" y="63"/>
                  </a:cubicBezTo>
                  <a:cubicBezTo>
                    <a:pt x="12" y="71"/>
                    <a:pt x="36" y="77"/>
                    <a:pt x="65" y="77"/>
                  </a:cubicBezTo>
                  <a:cubicBezTo>
                    <a:pt x="66" y="77"/>
                    <a:pt x="67" y="77"/>
                    <a:pt x="68" y="77"/>
                  </a:cubicBezTo>
                  <a:cubicBezTo>
                    <a:pt x="89" y="77"/>
                    <a:pt x="107" y="74"/>
                    <a:pt x="118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26" y="67"/>
                    <a:pt x="132" y="59"/>
                    <a:pt x="132" y="49"/>
                  </a:cubicBez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ísḷïḓê">
              <a:extLst>
                <a:ext uri="{FF2B5EF4-FFF2-40B4-BE49-F238E27FC236}">
                  <a16:creationId xmlns:a16="http://schemas.microsoft.com/office/drawing/2014/main" id="{3656EA3E-33F9-4B07-9B7C-660E834EE202}"/>
                </a:ext>
              </a:extLst>
            </p:cNvPr>
            <p:cNvSpPr/>
            <p:nvPr/>
          </p:nvSpPr>
          <p:spPr bwMode="auto">
            <a:xfrm>
              <a:off x="6518275" y="1757362"/>
              <a:ext cx="727075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7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1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2" y="77"/>
                    <a:pt x="13" y="48"/>
                    <a:pt x="32" y="30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6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íṩļîḍe">
              <a:extLst>
                <a:ext uri="{FF2B5EF4-FFF2-40B4-BE49-F238E27FC236}">
                  <a16:creationId xmlns:a16="http://schemas.microsoft.com/office/drawing/2014/main" id="{98F2C5F6-6955-4B4B-8616-827C3824DAB9}"/>
                </a:ext>
              </a:extLst>
            </p:cNvPr>
            <p:cNvSpPr/>
            <p:nvPr/>
          </p:nvSpPr>
          <p:spPr bwMode="auto">
            <a:xfrm>
              <a:off x="5686425" y="2524125"/>
              <a:ext cx="728663" cy="722313"/>
            </a:xfrm>
            <a:custGeom>
              <a:avLst/>
              <a:gdLst>
                <a:gd name="T0" fmla="*/ 22 w 128"/>
                <a:gd name="T1" fmla="*/ 103 h 127"/>
                <a:gd name="T2" fmla="*/ 103 w 128"/>
                <a:gd name="T3" fmla="*/ 106 h 127"/>
                <a:gd name="T4" fmla="*/ 106 w 128"/>
                <a:gd name="T5" fmla="*/ 24 h 127"/>
                <a:gd name="T6" fmla="*/ 25 w 128"/>
                <a:gd name="T7" fmla="*/ 21 h 127"/>
                <a:gd name="T8" fmla="*/ 22 w 128"/>
                <a:gd name="T9" fmla="*/ 103 h 127"/>
                <a:gd name="T10" fmla="*/ 30 w 128"/>
                <a:gd name="T11" fmla="*/ 95 h 127"/>
                <a:gd name="T12" fmla="*/ 32 w 128"/>
                <a:gd name="T13" fmla="*/ 29 h 127"/>
                <a:gd name="T14" fmla="*/ 98 w 128"/>
                <a:gd name="T15" fmla="*/ 32 h 127"/>
                <a:gd name="T16" fmla="*/ 96 w 128"/>
                <a:gd name="T17" fmla="*/ 98 h 127"/>
                <a:gd name="T18" fmla="*/ 30 w 128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7">
                  <a:moveTo>
                    <a:pt x="22" y="103"/>
                  </a:moveTo>
                  <a:cubicBezTo>
                    <a:pt x="44" y="126"/>
                    <a:pt x="80" y="127"/>
                    <a:pt x="103" y="106"/>
                  </a:cubicBezTo>
                  <a:cubicBezTo>
                    <a:pt x="127" y="84"/>
                    <a:pt x="128" y="47"/>
                    <a:pt x="106" y="24"/>
                  </a:cubicBezTo>
                  <a:cubicBezTo>
                    <a:pt x="84" y="1"/>
                    <a:pt x="48" y="0"/>
                    <a:pt x="25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0"/>
                    <a:pt x="115" y="80"/>
                    <a:pt x="96" y="98"/>
                  </a:cubicBezTo>
                  <a:cubicBezTo>
                    <a:pt x="77" y="115"/>
                    <a:pt x="48" y="114"/>
                    <a:pt x="30" y="9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íŝḻíḋe">
              <a:extLst>
                <a:ext uri="{FF2B5EF4-FFF2-40B4-BE49-F238E27FC236}">
                  <a16:creationId xmlns:a16="http://schemas.microsoft.com/office/drawing/2014/main" id="{C64CAA58-7E1D-43A3-B30D-47DAD0E97CF6}"/>
                </a:ext>
              </a:extLst>
            </p:cNvPr>
            <p:cNvSpPr/>
            <p:nvPr/>
          </p:nvSpPr>
          <p:spPr bwMode="auto">
            <a:xfrm>
              <a:off x="7370763" y="2308225"/>
              <a:ext cx="569913" cy="569913"/>
            </a:xfrm>
            <a:custGeom>
              <a:avLst/>
              <a:gdLst>
                <a:gd name="T0" fmla="*/ 17 w 100"/>
                <a:gd name="T1" fmla="*/ 81 h 100"/>
                <a:gd name="T2" fmla="*/ 81 w 100"/>
                <a:gd name="T3" fmla="*/ 83 h 100"/>
                <a:gd name="T4" fmla="*/ 83 w 100"/>
                <a:gd name="T5" fmla="*/ 19 h 100"/>
                <a:gd name="T6" fmla="*/ 19 w 100"/>
                <a:gd name="T7" fmla="*/ 17 h 100"/>
                <a:gd name="T8" fmla="*/ 17 w 100"/>
                <a:gd name="T9" fmla="*/ 81 h 100"/>
                <a:gd name="T10" fmla="*/ 23 w 100"/>
                <a:gd name="T11" fmla="*/ 75 h 100"/>
                <a:gd name="T12" fmla="*/ 25 w 100"/>
                <a:gd name="T13" fmla="*/ 23 h 100"/>
                <a:gd name="T14" fmla="*/ 76 w 100"/>
                <a:gd name="T15" fmla="*/ 25 h 100"/>
                <a:gd name="T16" fmla="*/ 75 w 100"/>
                <a:gd name="T17" fmla="*/ 76 h 100"/>
                <a:gd name="T18" fmla="*/ 23 w 100"/>
                <a:gd name="T19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0">
                  <a:moveTo>
                    <a:pt x="17" y="81"/>
                  </a:moveTo>
                  <a:cubicBezTo>
                    <a:pt x="34" y="99"/>
                    <a:pt x="62" y="100"/>
                    <a:pt x="81" y="83"/>
                  </a:cubicBezTo>
                  <a:cubicBezTo>
                    <a:pt x="99" y="65"/>
                    <a:pt x="100" y="37"/>
                    <a:pt x="83" y="19"/>
                  </a:cubicBezTo>
                  <a:cubicBezTo>
                    <a:pt x="66" y="1"/>
                    <a:pt x="37" y="0"/>
                    <a:pt x="19" y="17"/>
                  </a:cubicBezTo>
                  <a:cubicBezTo>
                    <a:pt x="1" y="34"/>
                    <a:pt x="0" y="62"/>
                    <a:pt x="17" y="81"/>
                  </a:cubicBezTo>
                  <a:close/>
                  <a:moveTo>
                    <a:pt x="23" y="75"/>
                  </a:moveTo>
                  <a:cubicBezTo>
                    <a:pt x="9" y="60"/>
                    <a:pt x="10" y="37"/>
                    <a:pt x="25" y="23"/>
                  </a:cubicBezTo>
                  <a:cubicBezTo>
                    <a:pt x="39" y="9"/>
                    <a:pt x="62" y="10"/>
                    <a:pt x="76" y="25"/>
                  </a:cubicBezTo>
                  <a:cubicBezTo>
                    <a:pt x="90" y="39"/>
                    <a:pt x="89" y="62"/>
                    <a:pt x="75" y="76"/>
                  </a:cubicBezTo>
                  <a:cubicBezTo>
                    <a:pt x="60" y="90"/>
                    <a:pt x="37" y="89"/>
                    <a:pt x="23" y="7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îṧḷíḍe">
              <a:extLst>
                <a:ext uri="{FF2B5EF4-FFF2-40B4-BE49-F238E27FC236}">
                  <a16:creationId xmlns:a16="http://schemas.microsoft.com/office/drawing/2014/main" id="{CE5FD7ED-36E8-454E-B4B2-7B771F53C9E3}"/>
                </a:ext>
              </a:extLst>
            </p:cNvPr>
            <p:cNvSpPr/>
            <p:nvPr/>
          </p:nvSpPr>
          <p:spPr bwMode="auto">
            <a:xfrm>
              <a:off x="3819525" y="2570162"/>
              <a:ext cx="1770063" cy="1763713"/>
            </a:xfrm>
            <a:prstGeom prst="ellipse">
              <a:avLst/>
            </a:prstGeom>
            <a:solidFill>
              <a:srgbClr val="3F6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íṧlíḍe">
              <a:extLst>
                <a:ext uri="{FF2B5EF4-FFF2-40B4-BE49-F238E27FC236}">
                  <a16:creationId xmlns:a16="http://schemas.microsoft.com/office/drawing/2014/main" id="{1DB0CFA3-ACC3-4F93-AD23-5E9ACFD02CAF}"/>
                </a:ext>
              </a:extLst>
            </p:cNvPr>
            <p:cNvSpPr/>
            <p:nvPr/>
          </p:nvSpPr>
          <p:spPr bwMode="auto">
            <a:xfrm>
              <a:off x="6489700" y="1746250"/>
              <a:ext cx="728663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6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2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3" y="77"/>
                    <a:pt x="13" y="47"/>
                    <a:pt x="32" y="30"/>
                  </a:cubicBezTo>
                  <a:cubicBezTo>
                    <a:pt x="51" y="12"/>
                    <a:pt x="81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5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íṣľídê">
              <a:extLst>
                <a:ext uri="{FF2B5EF4-FFF2-40B4-BE49-F238E27FC236}">
                  <a16:creationId xmlns:a16="http://schemas.microsoft.com/office/drawing/2014/main" id="{85F4DABA-5723-4632-AED4-78258E2E5C89}"/>
                </a:ext>
              </a:extLst>
            </p:cNvPr>
            <p:cNvSpPr/>
            <p:nvPr/>
          </p:nvSpPr>
          <p:spPr bwMode="auto">
            <a:xfrm>
              <a:off x="6807200" y="2058987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3 w 17"/>
                <a:gd name="T3" fmla="*/ 14 h 17"/>
                <a:gd name="T4" fmla="*/ 14 w 17"/>
                <a:gd name="T5" fmla="*/ 4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0" y="17"/>
                    <a:pt x="13" y="14"/>
                  </a:cubicBezTo>
                  <a:cubicBezTo>
                    <a:pt x="16" y="11"/>
                    <a:pt x="17" y="7"/>
                    <a:pt x="14" y="4"/>
                  </a:cubicBezTo>
                  <a:cubicBezTo>
                    <a:pt x="11" y="1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iṡ1iḍé">
              <a:extLst>
                <a:ext uri="{FF2B5EF4-FFF2-40B4-BE49-F238E27FC236}">
                  <a16:creationId xmlns:a16="http://schemas.microsoft.com/office/drawing/2014/main" id="{8EECEF80-D5C8-4FDD-87D1-1723E965BD48}"/>
                </a:ext>
              </a:extLst>
            </p:cNvPr>
            <p:cNvSpPr/>
            <p:nvPr/>
          </p:nvSpPr>
          <p:spPr bwMode="auto">
            <a:xfrm>
              <a:off x="5664200" y="2524125"/>
              <a:ext cx="722313" cy="722313"/>
            </a:xfrm>
            <a:custGeom>
              <a:avLst/>
              <a:gdLst>
                <a:gd name="T0" fmla="*/ 22 w 127"/>
                <a:gd name="T1" fmla="*/ 103 h 127"/>
                <a:gd name="T2" fmla="*/ 103 w 127"/>
                <a:gd name="T3" fmla="*/ 106 h 127"/>
                <a:gd name="T4" fmla="*/ 106 w 127"/>
                <a:gd name="T5" fmla="*/ 24 h 127"/>
                <a:gd name="T6" fmla="*/ 24 w 127"/>
                <a:gd name="T7" fmla="*/ 21 h 127"/>
                <a:gd name="T8" fmla="*/ 22 w 127"/>
                <a:gd name="T9" fmla="*/ 103 h 127"/>
                <a:gd name="T10" fmla="*/ 30 w 127"/>
                <a:gd name="T11" fmla="*/ 95 h 127"/>
                <a:gd name="T12" fmla="*/ 32 w 127"/>
                <a:gd name="T13" fmla="*/ 29 h 127"/>
                <a:gd name="T14" fmla="*/ 98 w 127"/>
                <a:gd name="T15" fmla="*/ 32 h 127"/>
                <a:gd name="T16" fmla="*/ 96 w 127"/>
                <a:gd name="T17" fmla="*/ 98 h 127"/>
                <a:gd name="T18" fmla="*/ 30 w 127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7">
                  <a:moveTo>
                    <a:pt x="22" y="103"/>
                  </a:moveTo>
                  <a:cubicBezTo>
                    <a:pt x="43" y="126"/>
                    <a:pt x="80" y="127"/>
                    <a:pt x="103" y="106"/>
                  </a:cubicBezTo>
                  <a:cubicBezTo>
                    <a:pt x="126" y="84"/>
                    <a:pt x="127" y="47"/>
                    <a:pt x="106" y="24"/>
                  </a:cubicBezTo>
                  <a:cubicBezTo>
                    <a:pt x="84" y="1"/>
                    <a:pt x="47" y="0"/>
                    <a:pt x="24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0" y="12"/>
                    <a:pt x="80" y="13"/>
                    <a:pt x="98" y="32"/>
                  </a:cubicBezTo>
                  <a:cubicBezTo>
                    <a:pt x="115" y="50"/>
                    <a:pt x="114" y="80"/>
                    <a:pt x="96" y="98"/>
                  </a:cubicBezTo>
                  <a:cubicBezTo>
                    <a:pt x="77" y="115"/>
                    <a:pt x="47" y="114"/>
                    <a:pt x="30" y="95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ïṣlîde">
              <a:extLst>
                <a:ext uri="{FF2B5EF4-FFF2-40B4-BE49-F238E27FC236}">
                  <a16:creationId xmlns:a16="http://schemas.microsoft.com/office/drawing/2014/main" id="{CF6B6BC4-6178-45DB-8855-7AB0A4B10674}"/>
                </a:ext>
              </a:extLst>
            </p:cNvPr>
            <p:cNvSpPr/>
            <p:nvPr/>
          </p:nvSpPr>
          <p:spPr bwMode="auto">
            <a:xfrm>
              <a:off x="5976938" y="2836862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4 w 17"/>
                <a:gd name="T3" fmla="*/ 14 h 17"/>
                <a:gd name="T4" fmla="*/ 14 w 17"/>
                <a:gd name="T5" fmla="*/ 3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1" y="17"/>
                    <a:pt x="14" y="14"/>
                  </a:cubicBezTo>
                  <a:cubicBezTo>
                    <a:pt x="17" y="11"/>
                    <a:pt x="17" y="6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iṡľïďe">
              <a:extLst>
                <a:ext uri="{FF2B5EF4-FFF2-40B4-BE49-F238E27FC236}">
                  <a16:creationId xmlns:a16="http://schemas.microsoft.com/office/drawing/2014/main" id="{9AF64198-EB4F-49A2-9F5A-DDAF42C44B3E}"/>
                </a:ext>
              </a:extLst>
            </p:cNvPr>
            <p:cNvSpPr/>
            <p:nvPr/>
          </p:nvSpPr>
          <p:spPr bwMode="auto">
            <a:xfrm>
              <a:off x="6022975" y="1887537"/>
              <a:ext cx="187325" cy="131763"/>
            </a:xfrm>
            <a:custGeom>
              <a:avLst/>
              <a:gdLst>
                <a:gd name="T0" fmla="*/ 1 w 33"/>
                <a:gd name="T1" fmla="*/ 19 h 23"/>
                <a:gd name="T2" fmla="*/ 3 w 33"/>
                <a:gd name="T3" fmla="*/ 13 h 23"/>
                <a:gd name="T4" fmla="*/ 31 w 33"/>
                <a:gd name="T5" fmla="*/ 0 h 23"/>
                <a:gd name="T6" fmla="*/ 31 w 33"/>
                <a:gd name="T7" fmla="*/ 0 h 23"/>
                <a:gd name="T8" fmla="*/ 33 w 33"/>
                <a:gd name="T9" fmla="*/ 6 h 23"/>
                <a:gd name="T10" fmla="*/ 33 w 33"/>
                <a:gd name="T11" fmla="*/ 6 h 23"/>
                <a:gd name="T12" fmla="*/ 8 w 33"/>
                <a:gd name="T13" fmla="*/ 21 h 23"/>
                <a:gd name="T14" fmla="*/ 7 w 33"/>
                <a:gd name="T15" fmla="*/ 21 h 23"/>
                <a:gd name="T16" fmla="*/ 1 w 33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3">
                  <a:moveTo>
                    <a:pt x="1" y="19"/>
                  </a:moveTo>
                  <a:cubicBezTo>
                    <a:pt x="0" y="17"/>
                    <a:pt x="1" y="15"/>
                    <a:pt x="3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3"/>
                    <a:pt x="3" y="22"/>
                    <a:pt x="1" y="19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ísḷîḍe">
              <a:extLst>
                <a:ext uri="{FF2B5EF4-FFF2-40B4-BE49-F238E27FC236}">
                  <a16:creationId xmlns:a16="http://schemas.microsoft.com/office/drawing/2014/main" id="{9C841E11-6F12-4244-B937-210BA6796F87}"/>
                </a:ext>
              </a:extLst>
            </p:cNvPr>
            <p:cNvSpPr/>
            <p:nvPr/>
          </p:nvSpPr>
          <p:spPr bwMode="auto">
            <a:xfrm>
              <a:off x="6010275" y="2019300"/>
              <a:ext cx="547688" cy="881063"/>
            </a:xfrm>
            <a:custGeom>
              <a:avLst/>
              <a:gdLst>
                <a:gd name="T0" fmla="*/ 1 w 96"/>
                <a:gd name="T1" fmla="*/ 151 h 155"/>
                <a:gd name="T2" fmla="*/ 1 w 96"/>
                <a:gd name="T3" fmla="*/ 151 h 155"/>
                <a:gd name="T4" fmla="*/ 43 w 96"/>
                <a:gd name="T5" fmla="*/ 93 h 155"/>
                <a:gd name="T6" fmla="*/ 30 w 96"/>
                <a:gd name="T7" fmla="*/ 81 h 155"/>
                <a:gd name="T8" fmla="*/ 20 w 96"/>
                <a:gd name="T9" fmla="*/ 74 h 155"/>
                <a:gd name="T10" fmla="*/ 15 w 96"/>
                <a:gd name="T11" fmla="*/ 71 h 155"/>
                <a:gd name="T12" fmla="*/ 22 w 96"/>
                <a:gd name="T13" fmla="*/ 65 h 155"/>
                <a:gd name="T14" fmla="*/ 25 w 96"/>
                <a:gd name="T15" fmla="*/ 68 h 155"/>
                <a:gd name="T16" fmla="*/ 34 w 96"/>
                <a:gd name="T17" fmla="*/ 76 h 155"/>
                <a:gd name="T18" fmla="*/ 55 w 96"/>
                <a:gd name="T19" fmla="*/ 88 h 155"/>
                <a:gd name="T20" fmla="*/ 56 w 96"/>
                <a:gd name="T21" fmla="*/ 89 h 155"/>
                <a:gd name="T22" fmla="*/ 57 w 96"/>
                <a:gd name="T23" fmla="*/ 96 h 155"/>
                <a:gd name="T24" fmla="*/ 56 w 96"/>
                <a:gd name="T25" fmla="*/ 97 h 155"/>
                <a:gd name="T26" fmla="*/ 15 w 96"/>
                <a:gd name="T27" fmla="*/ 142 h 155"/>
                <a:gd name="T28" fmla="*/ 83 w 96"/>
                <a:gd name="T29" fmla="*/ 103 h 155"/>
                <a:gd name="T30" fmla="*/ 80 w 96"/>
                <a:gd name="T31" fmla="*/ 57 h 155"/>
                <a:gd name="T32" fmla="*/ 78 w 96"/>
                <a:gd name="T33" fmla="*/ 32 h 155"/>
                <a:gd name="T34" fmla="*/ 73 w 96"/>
                <a:gd name="T35" fmla="*/ 8 h 155"/>
                <a:gd name="T36" fmla="*/ 73 w 96"/>
                <a:gd name="T37" fmla="*/ 6 h 155"/>
                <a:gd name="T38" fmla="*/ 80 w 96"/>
                <a:gd name="T39" fmla="*/ 0 h 155"/>
                <a:gd name="T40" fmla="*/ 86 w 96"/>
                <a:gd name="T41" fmla="*/ 7 h 155"/>
                <a:gd name="T42" fmla="*/ 86 w 96"/>
                <a:gd name="T43" fmla="*/ 32 h 155"/>
                <a:gd name="T44" fmla="*/ 88 w 96"/>
                <a:gd name="T45" fmla="*/ 56 h 155"/>
                <a:gd name="T46" fmla="*/ 95 w 96"/>
                <a:gd name="T47" fmla="*/ 106 h 155"/>
                <a:gd name="T48" fmla="*/ 92 w 96"/>
                <a:gd name="T49" fmla="*/ 112 h 155"/>
                <a:gd name="T50" fmla="*/ 92 w 96"/>
                <a:gd name="T51" fmla="*/ 112 h 155"/>
                <a:gd name="T52" fmla="*/ 4 w 96"/>
                <a:gd name="T53" fmla="*/ 155 h 155"/>
                <a:gd name="T54" fmla="*/ 1 w 96"/>
                <a:gd name="T55" fmla="*/ 154 h 155"/>
                <a:gd name="T56" fmla="*/ 1 w 96"/>
                <a:gd name="T57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155">
                  <a:moveTo>
                    <a:pt x="1" y="151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39" y="89"/>
                    <a:pt x="35" y="85"/>
                    <a:pt x="30" y="81"/>
                  </a:cubicBezTo>
                  <a:cubicBezTo>
                    <a:pt x="27" y="79"/>
                    <a:pt x="24" y="76"/>
                    <a:pt x="20" y="74"/>
                  </a:cubicBezTo>
                  <a:cubicBezTo>
                    <a:pt x="19" y="73"/>
                    <a:pt x="17" y="72"/>
                    <a:pt x="15" y="71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3" y="66"/>
                    <a:pt x="24" y="67"/>
                    <a:pt x="25" y="68"/>
                  </a:cubicBezTo>
                  <a:cubicBezTo>
                    <a:pt x="28" y="71"/>
                    <a:pt x="31" y="73"/>
                    <a:pt x="34" y="76"/>
                  </a:cubicBezTo>
                  <a:cubicBezTo>
                    <a:pt x="41" y="80"/>
                    <a:pt x="48" y="85"/>
                    <a:pt x="55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9" y="91"/>
                    <a:pt x="59" y="94"/>
                    <a:pt x="57" y="96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87"/>
                    <a:pt x="82" y="72"/>
                    <a:pt x="80" y="57"/>
                  </a:cubicBezTo>
                  <a:cubicBezTo>
                    <a:pt x="80" y="49"/>
                    <a:pt x="79" y="41"/>
                    <a:pt x="78" y="32"/>
                  </a:cubicBezTo>
                  <a:cubicBezTo>
                    <a:pt x="76" y="24"/>
                    <a:pt x="75" y="16"/>
                    <a:pt x="73" y="8"/>
                  </a:cubicBezTo>
                  <a:cubicBezTo>
                    <a:pt x="73" y="7"/>
                    <a:pt x="73" y="7"/>
                    <a:pt x="73" y="6"/>
                  </a:cubicBezTo>
                  <a:cubicBezTo>
                    <a:pt x="73" y="3"/>
                    <a:pt x="76" y="0"/>
                    <a:pt x="80" y="0"/>
                  </a:cubicBezTo>
                  <a:cubicBezTo>
                    <a:pt x="83" y="0"/>
                    <a:pt x="86" y="3"/>
                    <a:pt x="86" y="7"/>
                  </a:cubicBezTo>
                  <a:cubicBezTo>
                    <a:pt x="86" y="15"/>
                    <a:pt x="86" y="23"/>
                    <a:pt x="86" y="32"/>
                  </a:cubicBezTo>
                  <a:cubicBezTo>
                    <a:pt x="87" y="40"/>
                    <a:pt x="87" y="48"/>
                    <a:pt x="88" y="56"/>
                  </a:cubicBezTo>
                  <a:cubicBezTo>
                    <a:pt x="89" y="73"/>
                    <a:pt x="91" y="89"/>
                    <a:pt x="95" y="106"/>
                  </a:cubicBezTo>
                  <a:cubicBezTo>
                    <a:pt x="96" y="108"/>
                    <a:pt x="94" y="111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5"/>
                    <a:pt x="2" y="155"/>
                    <a:pt x="1" y="154"/>
                  </a:cubicBezTo>
                  <a:cubicBezTo>
                    <a:pt x="0" y="154"/>
                    <a:pt x="0" y="152"/>
                    <a:pt x="1" y="151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îšḻíḋê">
              <a:extLst>
                <a:ext uri="{FF2B5EF4-FFF2-40B4-BE49-F238E27FC236}">
                  <a16:creationId xmlns:a16="http://schemas.microsoft.com/office/drawing/2014/main" id="{869A1F16-AD3A-44B6-A647-A148E4F300A3}"/>
                </a:ext>
              </a:extLst>
            </p:cNvPr>
            <p:cNvSpPr/>
            <p:nvPr/>
          </p:nvSpPr>
          <p:spPr bwMode="auto">
            <a:xfrm>
              <a:off x="6199188" y="1870075"/>
              <a:ext cx="671513" cy="257175"/>
            </a:xfrm>
            <a:custGeom>
              <a:avLst/>
              <a:gdLst>
                <a:gd name="T0" fmla="*/ 0 w 118"/>
                <a:gd name="T1" fmla="*/ 3 h 45"/>
                <a:gd name="T2" fmla="*/ 1 w 118"/>
                <a:gd name="T3" fmla="*/ 2 h 45"/>
                <a:gd name="T4" fmla="*/ 23 w 118"/>
                <a:gd name="T5" fmla="*/ 0 h 45"/>
                <a:gd name="T6" fmla="*/ 24 w 118"/>
                <a:gd name="T7" fmla="*/ 0 h 45"/>
                <a:gd name="T8" fmla="*/ 25 w 118"/>
                <a:gd name="T9" fmla="*/ 0 h 45"/>
                <a:gd name="T10" fmla="*/ 51 w 118"/>
                <a:gd name="T11" fmla="*/ 10 h 45"/>
                <a:gd name="T12" fmla="*/ 55 w 118"/>
                <a:gd name="T13" fmla="*/ 11 h 45"/>
                <a:gd name="T14" fmla="*/ 54 w 118"/>
                <a:gd name="T15" fmla="*/ 15 h 45"/>
                <a:gd name="T16" fmla="*/ 51 w 118"/>
                <a:gd name="T17" fmla="*/ 25 h 45"/>
                <a:gd name="T18" fmla="*/ 116 w 118"/>
                <a:gd name="T19" fmla="*/ 39 h 45"/>
                <a:gd name="T20" fmla="*/ 118 w 118"/>
                <a:gd name="T21" fmla="*/ 42 h 45"/>
                <a:gd name="T22" fmla="*/ 115 w 118"/>
                <a:gd name="T23" fmla="*/ 44 h 45"/>
                <a:gd name="T24" fmla="*/ 45 w 118"/>
                <a:gd name="T25" fmla="*/ 32 h 45"/>
                <a:gd name="T26" fmla="*/ 40 w 118"/>
                <a:gd name="T27" fmla="*/ 31 h 45"/>
                <a:gd name="T28" fmla="*/ 41 w 118"/>
                <a:gd name="T29" fmla="*/ 27 h 45"/>
                <a:gd name="T30" fmla="*/ 44 w 118"/>
                <a:gd name="T31" fmla="*/ 17 h 45"/>
                <a:gd name="T32" fmla="*/ 23 w 118"/>
                <a:gd name="T33" fmla="*/ 9 h 45"/>
                <a:gd name="T34" fmla="*/ 2 w 118"/>
                <a:gd name="T35" fmla="*/ 9 h 45"/>
                <a:gd name="T36" fmla="*/ 0 w 118"/>
                <a:gd name="T3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45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7" y="40"/>
                    <a:pt x="118" y="41"/>
                    <a:pt x="118" y="42"/>
                  </a:cubicBezTo>
                  <a:cubicBezTo>
                    <a:pt x="117" y="44"/>
                    <a:pt x="116" y="45"/>
                    <a:pt x="115" y="4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îşļiḍê">
              <a:extLst>
                <a:ext uri="{FF2B5EF4-FFF2-40B4-BE49-F238E27FC236}">
                  <a16:creationId xmlns:a16="http://schemas.microsoft.com/office/drawing/2014/main" id="{4A6E94D5-A426-45D7-B923-49B4D85B73E2}"/>
                </a:ext>
              </a:extLst>
            </p:cNvPr>
            <p:cNvSpPr/>
            <p:nvPr/>
          </p:nvSpPr>
          <p:spPr bwMode="auto">
            <a:xfrm>
              <a:off x="5983288" y="2332037"/>
              <a:ext cx="227013" cy="130175"/>
            </a:xfrm>
            <a:custGeom>
              <a:avLst/>
              <a:gdLst>
                <a:gd name="T0" fmla="*/ 143 w 143"/>
                <a:gd name="T1" fmla="*/ 3 h 82"/>
                <a:gd name="T2" fmla="*/ 35 w 143"/>
                <a:gd name="T3" fmla="*/ 82 h 82"/>
                <a:gd name="T4" fmla="*/ 0 w 143"/>
                <a:gd name="T5" fmla="*/ 64 h 82"/>
                <a:gd name="T6" fmla="*/ 82 w 143"/>
                <a:gd name="T7" fmla="*/ 14 h 82"/>
                <a:gd name="T8" fmla="*/ 139 w 143"/>
                <a:gd name="T9" fmla="*/ 0 h 82"/>
                <a:gd name="T10" fmla="*/ 143 w 143"/>
                <a:gd name="T11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82">
                  <a:moveTo>
                    <a:pt x="143" y="3"/>
                  </a:moveTo>
                  <a:lnTo>
                    <a:pt x="35" y="82"/>
                  </a:lnTo>
                  <a:lnTo>
                    <a:pt x="0" y="64"/>
                  </a:lnTo>
                  <a:lnTo>
                    <a:pt x="82" y="14"/>
                  </a:lnTo>
                  <a:lnTo>
                    <a:pt x="139" y="0"/>
                  </a:lnTo>
                  <a:lnTo>
                    <a:pt x="143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iṩliḑê">
              <a:extLst>
                <a:ext uri="{FF2B5EF4-FFF2-40B4-BE49-F238E27FC236}">
                  <a16:creationId xmlns:a16="http://schemas.microsoft.com/office/drawing/2014/main" id="{63BB4D74-E6EB-4FDB-9052-F6375C6F55BF}"/>
                </a:ext>
              </a:extLst>
            </p:cNvPr>
            <p:cNvSpPr/>
            <p:nvPr/>
          </p:nvSpPr>
          <p:spPr bwMode="auto">
            <a:xfrm>
              <a:off x="6148388" y="2047875"/>
              <a:ext cx="341313" cy="425450"/>
            </a:xfrm>
            <a:custGeom>
              <a:avLst/>
              <a:gdLst>
                <a:gd name="T0" fmla="*/ 50 w 60"/>
                <a:gd name="T1" fmla="*/ 0 h 75"/>
                <a:gd name="T2" fmla="*/ 39 w 60"/>
                <a:gd name="T3" fmla="*/ 18 h 75"/>
                <a:gd name="T4" fmla="*/ 27 w 60"/>
                <a:gd name="T5" fmla="*/ 35 h 75"/>
                <a:gd name="T6" fmla="*/ 0 w 60"/>
                <a:gd name="T7" fmla="*/ 68 h 75"/>
                <a:gd name="T8" fmla="*/ 10 w 60"/>
                <a:gd name="T9" fmla="*/ 75 h 75"/>
                <a:gd name="T10" fmla="*/ 33 w 60"/>
                <a:gd name="T11" fmla="*/ 39 h 75"/>
                <a:gd name="T12" fmla="*/ 46 w 60"/>
                <a:gd name="T13" fmla="*/ 23 h 75"/>
                <a:gd name="T14" fmla="*/ 60 w 60"/>
                <a:gd name="T15" fmla="*/ 7 h 75"/>
                <a:gd name="T16" fmla="*/ 50 w 60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5">
                  <a:moveTo>
                    <a:pt x="50" y="0"/>
                  </a:moveTo>
                  <a:cubicBezTo>
                    <a:pt x="47" y="6"/>
                    <a:pt x="43" y="12"/>
                    <a:pt x="39" y="18"/>
                  </a:cubicBezTo>
                  <a:cubicBezTo>
                    <a:pt x="35" y="24"/>
                    <a:pt x="31" y="29"/>
                    <a:pt x="27" y="35"/>
                  </a:cubicBezTo>
                  <a:cubicBezTo>
                    <a:pt x="18" y="46"/>
                    <a:pt x="10" y="57"/>
                    <a:pt x="0" y="6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7" y="62"/>
                    <a:pt x="25" y="51"/>
                    <a:pt x="33" y="39"/>
                  </a:cubicBezTo>
                  <a:cubicBezTo>
                    <a:pt x="37" y="34"/>
                    <a:pt x="41" y="28"/>
                    <a:pt x="46" y="23"/>
                  </a:cubicBezTo>
                  <a:cubicBezTo>
                    <a:pt x="50" y="17"/>
                    <a:pt x="55" y="12"/>
                    <a:pt x="60" y="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ïşļïḍe">
              <a:extLst>
                <a:ext uri="{FF2B5EF4-FFF2-40B4-BE49-F238E27FC236}">
                  <a16:creationId xmlns:a16="http://schemas.microsoft.com/office/drawing/2014/main" id="{1D851F98-E4FD-4A12-BCD9-2F8D8AEA66E1}"/>
                </a:ext>
              </a:extLst>
            </p:cNvPr>
            <p:cNvSpPr/>
            <p:nvPr/>
          </p:nvSpPr>
          <p:spPr bwMode="auto">
            <a:xfrm>
              <a:off x="5664200" y="1495425"/>
              <a:ext cx="112713" cy="79375"/>
            </a:xfrm>
            <a:custGeom>
              <a:avLst/>
              <a:gdLst>
                <a:gd name="T0" fmla="*/ 68 w 71"/>
                <a:gd name="T1" fmla="*/ 7 h 50"/>
                <a:gd name="T2" fmla="*/ 71 w 71"/>
                <a:gd name="T3" fmla="*/ 50 h 50"/>
                <a:gd name="T4" fmla="*/ 7 w 71"/>
                <a:gd name="T5" fmla="*/ 39 h 50"/>
                <a:gd name="T6" fmla="*/ 0 w 71"/>
                <a:gd name="T7" fmla="*/ 0 h 50"/>
                <a:gd name="T8" fmla="*/ 68 w 7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0">
                  <a:moveTo>
                    <a:pt x="68" y="7"/>
                  </a:moveTo>
                  <a:lnTo>
                    <a:pt x="71" y="50"/>
                  </a:lnTo>
                  <a:lnTo>
                    <a:pt x="7" y="39"/>
                  </a:lnTo>
                  <a:lnTo>
                    <a:pt x="0" y="0"/>
                  </a:lnTo>
                  <a:lnTo>
                    <a:pt x="68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ïṡḷíďe">
              <a:extLst>
                <a:ext uri="{FF2B5EF4-FFF2-40B4-BE49-F238E27FC236}">
                  <a16:creationId xmlns:a16="http://schemas.microsoft.com/office/drawing/2014/main" id="{8F809497-2834-475E-9919-5074C1461420}"/>
                </a:ext>
              </a:extLst>
            </p:cNvPr>
            <p:cNvSpPr/>
            <p:nvPr/>
          </p:nvSpPr>
          <p:spPr bwMode="auto">
            <a:xfrm>
              <a:off x="6062663" y="1898650"/>
              <a:ext cx="130175" cy="103188"/>
            </a:xfrm>
            <a:custGeom>
              <a:avLst/>
              <a:gdLst>
                <a:gd name="T0" fmla="*/ 82 w 82"/>
                <a:gd name="T1" fmla="*/ 36 h 65"/>
                <a:gd name="T2" fmla="*/ 32 w 82"/>
                <a:gd name="T3" fmla="*/ 65 h 65"/>
                <a:gd name="T4" fmla="*/ 0 w 82"/>
                <a:gd name="T5" fmla="*/ 22 h 65"/>
                <a:gd name="T6" fmla="*/ 36 w 82"/>
                <a:gd name="T7" fmla="*/ 0 h 65"/>
                <a:gd name="T8" fmla="*/ 82 w 82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5">
                  <a:moveTo>
                    <a:pt x="82" y="36"/>
                  </a:moveTo>
                  <a:lnTo>
                    <a:pt x="32" y="65"/>
                  </a:lnTo>
                  <a:lnTo>
                    <a:pt x="0" y="22"/>
                  </a:lnTo>
                  <a:lnTo>
                    <a:pt x="36" y="0"/>
                  </a:lnTo>
                  <a:lnTo>
                    <a:pt x="82" y="3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iṩ1iḍé">
              <a:extLst>
                <a:ext uri="{FF2B5EF4-FFF2-40B4-BE49-F238E27FC236}">
                  <a16:creationId xmlns:a16="http://schemas.microsoft.com/office/drawing/2014/main" id="{B7BDCA72-E612-494C-8DC5-CFB113CFF461}"/>
                </a:ext>
              </a:extLst>
            </p:cNvPr>
            <p:cNvSpPr/>
            <p:nvPr/>
          </p:nvSpPr>
          <p:spPr bwMode="auto">
            <a:xfrm>
              <a:off x="5948363" y="2752725"/>
              <a:ext cx="250825" cy="141288"/>
            </a:xfrm>
            <a:custGeom>
              <a:avLst/>
              <a:gdLst>
                <a:gd name="T0" fmla="*/ 54 w 158"/>
                <a:gd name="T1" fmla="*/ 7 h 89"/>
                <a:gd name="T2" fmla="*/ 147 w 158"/>
                <a:gd name="T3" fmla="*/ 53 h 89"/>
                <a:gd name="T4" fmla="*/ 158 w 158"/>
                <a:gd name="T5" fmla="*/ 68 h 89"/>
                <a:gd name="T6" fmla="*/ 104 w 158"/>
                <a:gd name="T7" fmla="*/ 75 h 89"/>
                <a:gd name="T8" fmla="*/ 61 w 158"/>
                <a:gd name="T9" fmla="*/ 61 h 89"/>
                <a:gd name="T10" fmla="*/ 50 w 158"/>
                <a:gd name="T11" fmla="*/ 86 h 89"/>
                <a:gd name="T12" fmla="*/ 14 w 158"/>
                <a:gd name="T13" fmla="*/ 89 h 89"/>
                <a:gd name="T14" fmla="*/ 4 w 158"/>
                <a:gd name="T15" fmla="*/ 36 h 89"/>
                <a:gd name="T16" fmla="*/ 0 w 158"/>
                <a:gd name="T17" fmla="*/ 21 h 89"/>
                <a:gd name="T18" fmla="*/ 50 w 158"/>
                <a:gd name="T19" fmla="*/ 0 h 89"/>
                <a:gd name="T20" fmla="*/ 54 w 158"/>
                <a:gd name="T21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" h="89">
                  <a:moveTo>
                    <a:pt x="54" y="7"/>
                  </a:moveTo>
                  <a:lnTo>
                    <a:pt x="147" y="53"/>
                  </a:lnTo>
                  <a:lnTo>
                    <a:pt x="158" y="68"/>
                  </a:lnTo>
                  <a:lnTo>
                    <a:pt x="104" y="75"/>
                  </a:lnTo>
                  <a:lnTo>
                    <a:pt x="61" y="61"/>
                  </a:lnTo>
                  <a:lnTo>
                    <a:pt x="50" y="86"/>
                  </a:lnTo>
                  <a:lnTo>
                    <a:pt x="14" y="89"/>
                  </a:lnTo>
                  <a:lnTo>
                    <a:pt x="4" y="36"/>
                  </a:lnTo>
                  <a:lnTo>
                    <a:pt x="0" y="21"/>
                  </a:lnTo>
                  <a:lnTo>
                    <a:pt x="50" y="0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îṥľîďe">
              <a:extLst>
                <a:ext uri="{FF2B5EF4-FFF2-40B4-BE49-F238E27FC236}">
                  <a16:creationId xmlns:a16="http://schemas.microsoft.com/office/drawing/2014/main" id="{D5DC096D-9F31-4FE0-A000-0A0F23E2D8B9}"/>
                </a:ext>
              </a:extLst>
            </p:cNvPr>
            <p:cNvSpPr/>
            <p:nvPr/>
          </p:nvSpPr>
          <p:spPr bwMode="auto">
            <a:xfrm>
              <a:off x="5611813" y="1557337"/>
              <a:ext cx="290513" cy="484188"/>
            </a:xfrm>
            <a:custGeom>
              <a:avLst/>
              <a:gdLst>
                <a:gd name="T0" fmla="*/ 0 w 183"/>
                <a:gd name="T1" fmla="*/ 97 h 305"/>
                <a:gd name="T2" fmla="*/ 40 w 183"/>
                <a:gd name="T3" fmla="*/ 0 h 305"/>
                <a:gd name="T4" fmla="*/ 104 w 183"/>
                <a:gd name="T5" fmla="*/ 11 h 305"/>
                <a:gd name="T6" fmla="*/ 183 w 183"/>
                <a:gd name="T7" fmla="*/ 119 h 305"/>
                <a:gd name="T8" fmla="*/ 165 w 183"/>
                <a:gd name="T9" fmla="*/ 291 h 305"/>
                <a:gd name="T10" fmla="*/ 58 w 183"/>
                <a:gd name="T11" fmla="*/ 305 h 305"/>
                <a:gd name="T12" fmla="*/ 0 w 183"/>
                <a:gd name="T13" fmla="*/ 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305">
                  <a:moveTo>
                    <a:pt x="0" y="97"/>
                  </a:moveTo>
                  <a:lnTo>
                    <a:pt x="40" y="0"/>
                  </a:lnTo>
                  <a:lnTo>
                    <a:pt x="104" y="11"/>
                  </a:lnTo>
                  <a:lnTo>
                    <a:pt x="183" y="119"/>
                  </a:lnTo>
                  <a:lnTo>
                    <a:pt x="165" y="291"/>
                  </a:lnTo>
                  <a:lnTo>
                    <a:pt x="58" y="305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îş1íḓè">
              <a:extLst>
                <a:ext uri="{FF2B5EF4-FFF2-40B4-BE49-F238E27FC236}">
                  <a16:creationId xmlns:a16="http://schemas.microsoft.com/office/drawing/2014/main" id="{7EFF20F4-39A9-46EB-9D4F-7ABC4A6CD8D4}"/>
                </a:ext>
              </a:extLst>
            </p:cNvPr>
            <p:cNvSpPr/>
            <p:nvPr/>
          </p:nvSpPr>
          <p:spPr bwMode="auto">
            <a:xfrm>
              <a:off x="5680075" y="2063750"/>
              <a:ext cx="347663" cy="722313"/>
            </a:xfrm>
            <a:custGeom>
              <a:avLst/>
              <a:gdLst>
                <a:gd name="T0" fmla="*/ 119 w 219"/>
                <a:gd name="T1" fmla="*/ 18 h 455"/>
                <a:gd name="T2" fmla="*/ 115 w 219"/>
                <a:gd name="T3" fmla="*/ 29 h 455"/>
                <a:gd name="T4" fmla="*/ 173 w 219"/>
                <a:gd name="T5" fmla="*/ 208 h 455"/>
                <a:gd name="T6" fmla="*/ 219 w 219"/>
                <a:gd name="T7" fmla="*/ 434 h 455"/>
                <a:gd name="T8" fmla="*/ 169 w 219"/>
                <a:gd name="T9" fmla="*/ 455 h 455"/>
                <a:gd name="T10" fmla="*/ 97 w 219"/>
                <a:gd name="T11" fmla="*/ 269 h 455"/>
                <a:gd name="T12" fmla="*/ 36 w 219"/>
                <a:gd name="T13" fmla="*/ 133 h 455"/>
                <a:gd name="T14" fmla="*/ 0 w 219"/>
                <a:gd name="T15" fmla="*/ 65 h 455"/>
                <a:gd name="T16" fmla="*/ 15 w 219"/>
                <a:gd name="T17" fmla="*/ 0 h 455"/>
                <a:gd name="T18" fmla="*/ 119 w 219"/>
                <a:gd name="T19" fmla="*/ 1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455">
                  <a:moveTo>
                    <a:pt x="119" y="18"/>
                  </a:moveTo>
                  <a:lnTo>
                    <a:pt x="115" y="29"/>
                  </a:lnTo>
                  <a:lnTo>
                    <a:pt x="173" y="208"/>
                  </a:lnTo>
                  <a:lnTo>
                    <a:pt x="219" y="434"/>
                  </a:lnTo>
                  <a:lnTo>
                    <a:pt x="169" y="455"/>
                  </a:lnTo>
                  <a:lnTo>
                    <a:pt x="97" y="269"/>
                  </a:lnTo>
                  <a:lnTo>
                    <a:pt x="36" y="133"/>
                  </a:lnTo>
                  <a:lnTo>
                    <a:pt x="0" y="65"/>
                  </a:lnTo>
                  <a:lnTo>
                    <a:pt x="15" y="0"/>
                  </a:lnTo>
                  <a:lnTo>
                    <a:pt x="119" y="18"/>
                  </a:lnTo>
                  <a:close/>
                </a:path>
              </a:pathLst>
            </a:custGeom>
            <a:solidFill>
              <a:srgbClr val="1C7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ïṡļïďè">
              <a:extLst>
                <a:ext uri="{FF2B5EF4-FFF2-40B4-BE49-F238E27FC236}">
                  <a16:creationId xmlns:a16="http://schemas.microsoft.com/office/drawing/2014/main" id="{838BC67D-8E05-454C-8720-B8B086BC789F}"/>
                </a:ext>
              </a:extLst>
            </p:cNvPr>
            <p:cNvSpPr/>
            <p:nvPr/>
          </p:nvSpPr>
          <p:spPr bwMode="auto">
            <a:xfrm>
              <a:off x="5703888" y="2019300"/>
              <a:ext cx="169863" cy="73025"/>
            </a:xfrm>
            <a:custGeom>
              <a:avLst/>
              <a:gdLst>
                <a:gd name="T0" fmla="*/ 0 w 107"/>
                <a:gd name="T1" fmla="*/ 14 h 46"/>
                <a:gd name="T2" fmla="*/ 0 w 107"/>
                <a:gd name="T3" fmla="*/ 14 h 46"/>
                <a:gd name="T4" fmla="*/ 107 w 107"/>
                <a:gd name="T5" fmla="*/ 0 h 46"/>
                <a:gd name="T6" fmla="*/ 104 w 107"/>
                <a:gd name="T7" fmla="*/ 46 h 46"/>
                <a:gd name="T8" fmla="*/ 0 w 107"/>
                <a:gd name="T9" fmla="*/ 28 h 46"/>
                <a:gd name="T10" fmla="*/ 0 w 107"/>
                <a:gd name="T11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6">
                  <a:moveTo>
                    <a:pt x="0" y="14"/>
                  </a:moveTo>
                  <a:lnTo>
                    <a:pt x="0" y="14"/>
                  </a:lnTo>
                  <a:lnTo>
                    <a:pt x="107" y="0"/>
                  </a:lnTo>
                  <a:lnTo>
                    <a:pt x="104" y="46"/>
                  </a:lnTo>
                  <a:lnTo>
                    <a:pt x="0" y="2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íŝľïḍê">
              <a:extLst>
                <a:ext uri="{FF2B5EF4-FFF2-40B4-BE49-F238E27FC236}">
                  <a16:creationId xmlns:a16="http://schemas.microsoft.com/office/drawing/2014/main" id="{18FEA7E0-FB87-400E-9788-6F63D25E75EA}"/>
                </a:ext>
              </a:extLst>
            </p:cNvPr>
            <p:cNvSpPr/>
            <p:nvPr/>
          </p:nvSpPr>
          <p:spPr bwMode="auto">
            <a:xfrm>
              <a:off x="5629275" y="1620837"/>
              <a:ext cx="153988" cy="169863"/>
            </a:xfrm>
            <a:custGeom>
              <a:avLst/>
              <a:gdLst>
                <a:gd name="T0" fmla="*/ 0 w 97"/>
                <a:gd name="T1" fmla="*/ 54 h 107"/>
                <a:gd name="T2" fmla="*/ 25 w 97"/>
                <a:gd name="T3" fmla="*/ 0 h 107"/>
                <a:gd name="T4" fmla="*/ 68 w 97"/>
                <a:gd name="T5" fmla="*/ 18 h 107"/>
                <a:gd name="T6" fmla="*/ 97 w 97"/>
                <a:gd name="T7" fmla="*/ 89 h 107"/>
                <a:gd name="T8" fmla="*/ 25 w 97"/>
                <a:gd name="T9" fmla="*/ 107 h 107"/>
                <a:gd name="T10" fmla="*/ 0 w 97"/>
                <a:gd name="T11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07">
                  <a:moveTo>
                    <a:pt x="0" y="54"/>
                  </a:moveTo>
                  <a:lnTo>
                    <a:pt x="25" y="0"/>
                  </a:lnTo>
                  <a:lnTo>
                    <a:pt x="68" y="18"/>
                  </a:lnTo>
                  <a:lnTo>
                    <a:pt x="97" y="89"/>
                  </a:lnTo>
                  <a:lnTo>
                    <a:pt x="25" y="10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iś1íďê">
              <a:extLst>
                <a:ext uri="{FF2B5EF4-FFF2-40B4-BE49-F238E27FC236}">
                  <a16:creationId xmlns:a16="http://schemas.microsoft.com/office/drawing/2014/main" id="{94B1BAE3-0A9A-4A9C-BACA-6F2FE477F50A}"/>
                </a:ext>
              </a:extLst>
            </p:cNvPr>
            <p:cNvSpPr/>
            <p:nvPr/>
          </p:nvSpPr>
          <p:spPr bwMode="auto">
            <a:xfrm>
              <a:off x="5668963" y="1762125"/>
              <a:ext cx="450850" cy="182563"/>
            </a:xfrm>
            <a:custGeom>
              <a:avLst/>
              <a:gdLst>
                <a:gd name="T0" fmla="*/ 72 w 284"/>
                <a:gd name="T1" fmla="*/ 0 h 115"/>
                <a:gd name="T2" fmla="*/ 86 w 284"/>
                <a:gd name="T3" fmla="*/ 40 h 115"/>
                <a:gd name="T4" fmla="*/ 284 w 284"/>
                <a:gd name="T5" fmla="*/ 86 h 115"/>
                <a:gd name="T6" fmla="*/ 248 w 284"/>
                <a:gd name="T7" fmla="*/ 108 h 115"/>
                <a:gd name="T8" fmla="*/ 40 w 284"/>
                <a:gd name="T9" fmla="*/ 115 h 115"/>
                <a:gd name="T10" fmla="*/ 0 w 284"/>
                <a:gd name="T11" fmla="*/ 18 h 115"/>
                <a:gd name="T12" fmla="*/ 72 w 28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15">
                  <a:moveTo>
                    <a:pt x="72" y="0"/>
                  </a:moveTo>
                  <a:lnTo>
                    <a:pt x="86" y="40"/>
                  </a:lnTo>
                  <a:lnTo>
                    <a:pt x="284" y="86"/>
                  </a:lnTo>
                  <a:lnTo>
                    <a:pt x="248" y="108"/>
                  </a:lnTo>
                  <a:lnTo>
                    <a:pt x="40" y="115"/>
                  </a:lnTo>
                  <a:lnTo>
                    <a:pt x="0" y="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ïS1îḑê">
              <a:extLst>
                <a:ext uri="{FF2B5EF4-FFF2-40B4-BE49-F238E27FC236}">
                  <a16:creationId xmlns:a16="http://schemas.microsoft.com/office/drawing/2014/main" id="{C377144F-D8BE-4586-B5C7-B28F4A2A241C}"/>
                </a:ext>
              </a:extLst>
            </p:cNvPr>
            <p:cNvSpPr/>
            <p:nvPr/>
          </p:nvSpPr>
          <p:spPr bwMode="auto">
            <a:xfrm>
              <a:off x="5567363" y="1244600"/>
              <a:ext cx="330200" cy="273050"/>
            </a:xfrm>
            <a:custGeom>
              <a:avLst/>
              <a:gdLst>
                <a:gd name="T0" fmla="*/ 6 w 58"/>
                <a:gd name="T1" fmla="*/ 37 h 48"/>
                <a:gd name="T2" fmla="*/ 15 w 58"/>
                <a:gd name="T3" fmla="*/ 5 h 48"/>
                <a:gd name="T4" fmla="*/ 41 w 58"/>
                <a:gd name="T5" fmla="*/ 8 h 48"/>
                <a:gd name="T6" fmla="*/ 41 w 58"/>
                <a:gd name="T7" fmla="*/ 8 h 48"/>
                <a:gd name="T8" fmla="*/ 58 w 58"/>
                <a:gd name="T9" fmla="*/ 21 h 48"/>
                <a:gd name="T10" fmla="*/ 49 w 58"/>
                <a:gd name="T11" fmla="*/ 22 h 48"/>
                <a:gd name="T12" fmla="*/ 49 w 58"/>
                <a:gd name="T13" fmla="*/ 29 h 48"/>
                <a:gd name="T14" fmla="*/ 49 w 58"/>
                <a:gd name="T15" fmla="*/ 46 h 48"/>
                <a:gd name="T16" fmla="*/ 30 w 58"/>
                <a:gd name="T17" fmla="*/ 48 h 48"/>
                <a:gd name="T18" fmla="*/ 27 w 58"/>
                <a:gd name="T19" fmla="*/ 48 h 48"/>
                <a:gd name="T20" fmla="*/ 27 w 58"/>
                <a:gd name="T21" fmla="*/ 48 h 48"/>
                <a:gd name="T22" fmla="*/ 6 w 58"/>
                <a:gd name="T2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6" y="37"/>
                  </a:moveTo>
                  <a:cubicBezTo>
                    <a:pt x="0" y="26"/>
                    <a:pt x="4" y="12"/>
                    <a:pt x="15" y="5"/>
                  </a:cubicBezTo>
                  <a:cubicBezTo>
                    <a:pt x="23" y="0"/>
                    <a:pt x="34" y="1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55" y="17"/>
                    <a:pt x="58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4"/>
                    <a:pt x="49" y="27"/>
                    <a:pt x="49" y="29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19" y="48"/>
                    <a:pt x="11" y="44"/>
                    <a:pt x="6" y="37"/>
                  </a:cubicBez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íś1îḋè">
              <a:extLst>
                <a:ext uri="{FF2B5EF4-FFF2-40B4-BE49-F238E27FC236}">
                  <a16:creationId xmlns:a16="http://schemas.microsoft.com/office/drawing/2014/main" id="{9C8A269D-03BF-436A-BED8-F406D53ACDFB}"/>
                </a:ext>
              </a:extLst>
            </p:cNvPr>
            <p:cNvSpPr/>
            <p:nvPr/>
          </p:nvSpPr>
          <p:spPr bwMode="auto">
            <a:xfrm>
              <a:off x="5686425" y="1354137"/>
              <a:ext cx="165100" cy="95250"/>
            </a:xfrm>
            <a:custGeom>
              <a:avLst/>
              <a:gdLst>
                <a:gd name="T0" fmla="*/ 28 w 29"/>
                <a:gd name="T1" fmla="*/ 3 h 17"/>
                <a:gd name="T2" fmla="*/ 0 w 29"/>
                <a:gd name="T3" fmla="*/ 0 h 17"/>
                <a:gd name="T4" fmla="*/ 28 w 29"/>
                <a:gd name="T5" fmla="*/ 17 h 17"/>
                <a:gd name="T6" fmla="*/ 28 w 29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28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3"/>
                    <a:pt x="29" y="8"/>
                    <a:pt x="28" y="3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iṡļíḑé">
              <a:extLst>
                <a:ext uri="{FF2B5EF4-FFF2-40B4-BE49-F238E27FC236}">
                  <a16:creationId xmlns:a16="http://schemas.microsoft.com/office/drawing/2014/main" id="{E1E71DB2-F78A-4C14-9A6E-89D8BF94393F}"/>
                </a:ext>
              </a:extLst>
            </p:cNvPr>
            <p:cNvSpPr/>
            <p:nvPr/>
          </p:nvSpPr>
          <p:spPr bwMode="auto">
            <a:xfrm>
              <a:off x="7354888" y="4691062"/>
              <a:ext cx="119063" cy="119063"/>
            </a:xfrm>
            <a:custGeom>
              <a:avLst/>
              <a:gdLst>
                <a:gd name="T0" fmla="*/ 9 w 21"/>
                <a:gd name="T1" fmla="*/ 19 h 21"/>
                <a:gd name="T2" fmla="*/ 18 w 21"/>
                <a:gd name="T3" fmla="*/ 19 h 21"/>
                <a:gd name="T4" fmla="*/ 18 w 21"/>
                <a:gd name="T5" fmla="*/ 10 h 21"/>
                <a:gd name="T6" fmla="*/ 12 w 21"/>
                <a:gd name="T7" fmla="*/ 3 h 21"/>
                <a:gd name="T8" fmla="*/ 3 w 21"/>
                <a:gd name="T9" fmla="*/ 2 h 21"/>
                <a:gd name="T10" fmla="*/ 3 w 21"/>
                <a:gd name="T11" fmla="*/ 11 h 21"/>
                <a:gd name="T12" fmla="*/ 9 w 21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9" y="19"/>
                  </a:moveTo>
                  <a:cubicBezTo>
                    <a:pt x="12" y="21"/>
                    <a:pt x="16" y="21"/>
                    <a:pt x="18" y="19"/>
                  </a:cubicBezTo>
                  <a:cubicBezTo>
                    <a:pt x="21" y="17"/>
                    <a:pt x="21" y="13"/>
                    <a:pt x="18" y="1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0"/>
                    <a:pt x="6" y="0"/>
                    <a:pt x="3" y="2"/>
                  </a:cubicBezTo>
                  <a:cubicBezTo>
                    <a:pt x="1" y="5"/>
                    <a:pt x="0" y="8"/>
                    <a:pt x="3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î$ļîḓé">
              <a:extLst>
                <a:ext uri="{FF2B5EF4-FFF2-40B4-BE49-F238E27FC236}">
                  <a16:creationId xmlns:a16="http://schemas.microsoft.com/office/drawing/2014/main" id="{AB1A1DB9-70C2-42D8-9E26-6F582E77AFD1}"/>
                </a:ext>
              </a:extLst>
            </p:cNvPr>
            <p:cNvSpPr/>
            <p:nvPr/>
          </p:nvSpPr>
          <p:spPr bwMode="auto">
            <a:xfrm>
              <a:off x="6848475" y="4378325"/>
              <a:ext cx="112713" cy="119063"/>
            </a:xfrm>
            <a:custGeom>
              <a:avLst/>
              <a:gdLst>
                <a:gd name="T0" fmla="*/ 9 w 20"/>
                <a:gd name="T1" fmla="*/ 18 h 21"/>
                <a:gd name="T2" fmla="*/ 17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2 w 20"/>
                <a:gd name="T9" fmla="*/ 2 h 21"/>
                <a:gd name="T10" fmla="*/ 2 w 20"/>
                <a:gd name="T11" fmla="*/ 11 h 21"/>
                <a:gd name="T12" fmla="*/ 9 w 20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8"/>
                  </a:moveTo>
                  <a:cubicBezTo>
                    <a:pt x="11" y="21"/>
                    <a:pt x="15" y="21"/>
                    <a:pt x="17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iŝ1îḍé">
              <a:extLst>
                <a:ext uri="{FF2B5EF4-FFF2-40B4-BE49-F238E27FC236}">
                  <a16:creationId xmlns:a16="http://schemas.microsoft.com/office/drawing/2014/main" id="{FFFF058C-E4FC-4354-BCE1-73613182C3B7}"/>
                </a:ext>
              </a:extLst>
            </p:cNvPr>
            <p:cNvSpPr/>
            <p:nvPr/>
          </p:nvSpPr>
          <p:spPr bwMode="auto">
            <a:xfrm>
              <a:off x="7416800" y="4554537"/>
              <a:ext cx="171450" cy="193675"/>
            </a:xfrm>
            <a:custGeom>
              <a:avLst/>
              <a:gdLst>
                <a:gd name="T0" fmla="*/ 14 w 108"/>
                <a:gd name="T1" fmla="*/ 122 h 122"/>
                <a:gd name="T2" fmla="*/ 0 w 108"/>
                <a:gd name="T3" fmla="*/ 108 h 122"/>
                <a:gd name="T4" fmla="*/ 93 w 108"/>
                <a:gd name="T5" fmla="*/ 0 h 122"/>
                <a:gd name="T6" fmla="*/ 108 w 108"/>
                <a:gd name="T7" fmla="*/ 18 h 122"/>
                <a:gd name="T8" fmla="*/ 14 w 108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22">
                  <a:moveTo>
                    <a:pt x="14" y="122"/>
                  </a:moveTo>
                  <a:lnTo>
                    <a:pt x="0" y="108"/>
                  </a:lnTo>
                  <a:lnTo>
                    <a:pt x="93" y="0"/>
                  </a:lnTo>
                  <a:lnTo>
                    <a:pt x="108" y="18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i$1iḍé">
              <a:extLst>
                <a:ext uri="{FF2B5EF4-FFF2-40B4-BE49-F238E27FC236}">
                  <a16:creationId xmlns:a16="http://schemas.microsoft.com/office/drawing/2014/main" id="{A399B24C-1A7F-4348-A93C-CB971FBB9F1F}"/>
                </a:ext>
              </a:extLst>
            </p:cNvPr>
            <p:cNvSpPr/>
            <p:nvPr/>
          </p:nvSpPr>
          <p:spPr bwMode="auto">
            <a:xfrm>
              <a:off x="7542213" y="4481512"/>
              <a:ext cx="114300" cy="119063"/>
            </a:xfrm>
            <a:custGeom>
              <a:avLst/>
              <a:gdLst>
                <a:gd name="T0" fmla="*/ 9 w 20"/>
                <a:gd name="T1" fmla="*/ 19 h 21"/>
                <a:gd name="T2" fmla="*/ 18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3 w 20"/>
                <a:gd name="T9" fmla="*/ 2 h 21"/>
                <a:gd name="T10" fmla="*/ 2 w 20"/>
                <a:gd name="T11" fmla="*/ 11 h 21"/>
                <a:gd name="T12" fmla="*/ 9 w 20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9"/>
                  </a:moveTo>
                  <a:cubicBezTo>
                    <a:pt x="11" y="21"/>
                    <a:pt x="15" y="21"/>
                    <a:pt x="18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9"/>
                    <a:pt x="2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ísḷîḍé">
              <a:extLst>
                <a:ext uri="{FF2B5EF4-FFF2-40B4-BE49-F238E27FC236}">
                  <a16:creationId xmlns:a16="http://schemas.microsoft.com/office/drawing/2014/main" id="{C86DD142-FD9B-4C9A-AAA1-0DED38E6E86C}"/>
                </a:ext>
              </a:extLst>
            </p:cNvPr>
            <p:cNvSpPr/>
            <p:nvPr/>
          </p:nvSpPr>
          <p:spPr bwMode="auto">
            <a:xfrm>
              <a:off x="6778625" y="4213225"/>
              <a:ext cx="820738" cy="534988"/>
            </a:xfrm>
            <a:custGeom>
              <a:avLst/>
              <a:gdLst>
                <a:gd name="T0" fmla="*/ 69 w 517"/>
                <a:gd name="T1" fmla="*/ 0 h 337"/>
                <a:gd name="T2" fmla="*/ 499 w 517"/>
                <a:gd name="T3" fmla="*/ 144 h 337"/>
                <a:gd name="T4" fmla="*/ 517 w 517"/>
                <a:gd name="T5" fmla="*/ 287 h 337"/>
                <a:gd name="T6" fmla="*/ 302 w 517"/>
                <a:gd name="T7" fmla="*/ 337 h 337"/>
                <a:gd name="T8" fmla="*/ 0 w 517"/>
                <a:gd name="T9" fmla="*/ 97 h 337"/>
                <a:gd name="T10" fmla="*/ 15 w 517"/>
                <a:gd name="T11" fmla="*/ 29 h 337"/>
                <a:gd name="T12" fmla="*/ 69 w 517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7" h="337">
                  <a:moveTo>
                    <a:pt x="69" y="0"/>
                  </a:moveTo>
                  <a:lnTo>
                    <a:pt x="499" y="144"/>
                  </a:lnTo>
                  <a:lnTo>
                    <a:pt x="517" y="287"/>
                  </a:lnTo>
                  <a:lnTo>
                    <a:pt x="302" y="337"/>
                  </a:lnTo>
                  <a:lnTo>
                    <a:pt x="0" y="97"/>
                  </a:lnTo>
                  <a:lnTo>
                    <a:pt x="15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íṧľïḓe">
              <a:extLst>
                <a:ext uri="{FF2B5EF4-FFF2-40B4-BE49-F238E27FC236}">
                  <a16:creationId xmlns:a16="http://schemas.microsoft.com/office/drawing/2014/main" id="{0CCE8337-C58D-495A-811A-8E31DD9C24CA}"/>
                </a:ext>
              </a:extLst>
            </p:cNvPr>
            <p:cNvSpPr/>
            <p:nvPr/>
          </p:nvSpPr>
          <p:spPr bwMode="auto">
            <a:xfrm>
              <a:off x="7240588" y="3162300"/>
              <a:ext cx="119063" cy="68263"/>
            </a:xfrm>
            <a:custGeom>
              <a:avLst/>
              <a:gdLst>
                <a:gd name="T0" fmla="*/ 75 w 75"/>
                <a:gd name="T1" fmla="*/ 7 h 43"/>
                <a:gd name="T2" fmla="*/ 75 w 75"/>
                <a:gd name="T3" fmla="*/ 35 h 43"/>
                <a:gd name="T4" fmla="*/ 0 w 75"/>
                <a:gd name="T5" fmla="*/ 43 h 43"/>
                <a:gd name="T6" fmla="*/ 0 w 75"/>
                <a:gd name="T7" fmla="*/ 0 h 43"/>
                <a:gd name="T8" fmla="*/ 75 w 75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75" y="7"/>
                  </a:moveTo>
                  <a:lnTo>
                    <a:pt x="75" y="35"/>
                  </a:lnTo>
                  <a:lnTo>
                    <a:pt x="0" y="43"/>
                  </a:lnTo>
                  <a:lnTo>
                    <a:pt x="0" y="0"/>
                  </a:lnTo>
                  <a:lnTo>
                    <a:pt x="75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iṧḷíďé">
              <a:extLst>
                <a:ext uri="{FF2B5EF4-FFF2-40B4-BE49-F238E27FC236}">
                  <a16:creationId xmlns:a16="http://schemas.microsoft.com/office/drawing/2014/main" id="{5519A184-CE39-4691-BF2C-542138E61F9A}"/>
                </a:ext>
              </a:extLst>
            </p:cNvPr>
            <p:cNvSpPr/>
            <p:nvPr/>
          </p:nvSpPr>
          <p:spPr bwMode="auto">
            <a:xfrm>
              <a:off x="6842125" y="3741737"/>
              <a:ext cx="546100" cy="654050"/>
            </a:xfrm>
            <a:custGeom>
              <a:avLst/>
              <a:gdLst>
                <a:gd name="T0" fmla="*/ 258 w 344"/>
                <a:gd name="T1" fmla="*/ 4 h 412"/>
                <a:gd name="T2" fmla="*/ 39 w 344"/>
                <a:gd name="T3" fmla="*/ 68 h 412"/>
                <a:gd name="T4" fmla="*/ 18 w 344"/>
                <a:gd name="T5" fmla="*/ 150 h 412"/>
                <a:gd name="T6" fmla="*/ 64 w 344"/>
                <a:gd name="T7" fmla="*/ 319 h 412"/>
                <a:gd name="T8" fmla="*/ 14 w 344"/>
                <a:gd name="T9" fmla="*/ 369 h 412"/>
                <a:gd name="T10" fmla="*/ 0 w 344"/>
                <a:gd name="T11" fmla="*/ 412 h 412"/>
                <a:gd name="T12" fmla="*/ 104 w 344"/>
                <a:gd name="T13" fmla="*/ 355 h 412"/>
                <a:gd name="T14" fmla="*/ 97 w 344"/>
                <a:gd name="T15" fmla="*/ 143 h 412"/>
                <a:gd name="T16" fmla="*/ 319 w 344"/>
                <a:gd name="T17" fmla="*/ 104 h 412"/>
                <a:gd name="T18" fmla="*/ 344 w 344"/>
                <a:gd name="T19" fmla="*/ 0 h 412"/>
                <a:gd name="T20" fmla="*/ 258 w 344"/>
                <a:gd name="T21" fmla="*/ 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412">
                  <a:moveTo>
                    <a:pt x="258" y="4"/>
                  </a:moveTo>
                  <a:lnTo>
                    <a:pt x="39" y="68"/>
                  </a:lnTo>
                  <a:lnTo>
                    <a:pt x="18" y="150"/>
                  </a:lnTo>
                  <a:lnTo>
                    <a:pt x="64" y="319"/>
                  </a:lnTo>
                  <a:lnTo>
                    <a:pt x="14" y="369"/>
                  </a:lnTo>
                  <a:lnTo>
                    <a:pt x="0" y="412"/>
                  </a:lnTo>
                  <a:lnTo>
                    <a:pt x="104" y="355"/>
                  </a:lnTo>
                  <a:lnTo>
                    <a:pt x="97" y="143"/>
                  </a:lnTo>
                  <a:lnTo>
                    <a:pt x="319" y="104"/>
                  </a:lnTo>
                  <a:lnTo>
                    <a:pt x="344" y="0"/>
                  </a:lnTo>
                  <a:lnTo>
                    <a:pt x="258" y="4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íṡľíḑê">
              <a:extLst>
                <a:ext uri="{FF2B5EF4-FFF2-40B4-BE49-F238E27FC236}">
                  <a16:creationId xmlns:a16="http://schemas.microsoft.com/office/drawing/2014/main" id="{970119D5-0986-46B0-8D55-32EA7162D6DD}"/>
                </a:ext>
              </a:extLst>
            </p:cNvPr>
            <p:cNvSpPr/>
            <p:nvPr/>
          </p:nvSpPr>
          <p:spPr bwMode="auto">
            <a:xfrm>
              <a:off x="6870700" y="3724275"/>
              <a:ext cx="471488" cy="528638"/>
            </a:xfrm>
            <a:custGeom>
              <a:avLst/>
              <a:gdLst>
                <a:gd name="T0" fmla="*/ 0 w 297"/>
                <a:gd name="T1" fmla="*/ 161 h 333"/>
                <a:gd name="T2" fmla="*/ 21 w 297"/>
                <a:gd name="T3" fmla="*/ 79 h 333"/>
                <a:gd name="T4" fmla="*/ 54 w 297"/>
                <a:gd name="T5" fmla="*/ 61 h 333"/>
                <a:gd name="T6" fmla="*/ 233 w 297"/>
                <a:gd name="T7" fmla="*/ 0 h 333"/>
                <a:gd name="T8" fmla="*/ 297 w 297"/>
                <a:gd name="T9" fmla="*/ 90 h 333"/>
                <a:gd name="T10" fmla="*/ 111 w 297"/>
                <a:gd name="T11" fmla="*/ 183 h 333"/>
                <a:gd name="T12" fmla="*/ 100 w 297"/>
                <a:gd name="T13" fmla="*/ 158 h 333"/>
                <a:gd name="T14" fmla="*/ 82 w 297"/>
                <a:gd name="T15" fmla="*/ 161 h 333"/>
                <a:gd name="T16" fmla="*/ 86 w 297"/>
                <a:gd name="T17" fmla="*/ 333 h 333"/>
                <a:gd name="T18" fmla="*/ 46 w 297"/>
                <a:gd name="T19" fmla="*/ 330 h 333"/>
                <a:gd name="T20" fmla="*/ 0 w 297"/>
                <a:gd name="T21" fmla="*/ 16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333">
                  <a:moveTo>
                    <a:pt x="0" y="161"/>
                  </a:moveTo>
                  <a:lnTo>
                    <a:pt x="21" y="79"/>
                  </a:lnTo>
                  <a:lnTo>
                    <a:pt x="54" y="61"/>
                  </a:lnTo>
                  <a:lnTo>
                    <a:pt x="233" y="0"/>
                  </a:lnTo>
                  <a:lnTo>
                    <a:pt x="297" y="90"/>
                  </a:lnTo>
                  <a:lnTo>
                    <a:pt x="111" y="183"/>
                  </a:lnTo>
                  <a:lnTo>
                    <a:pt x="100" y="158"/>
                  </a:lnTo>
                  <a:lnTo>
                    <a:pt x="82" y="161"/>
                  </a:lnTo>
                  <a:lnTo>
                    <a:pt x="86" y="333"/>
                  </a:lnTo>
                  <a:lnTo>
                    <a:pt x="46" y="33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ïşḻíḍe">
              <a:extLst>
                <a:ext uri="{FF2B5EF4-FFF2-40B4-BE49-F238E27FC236}">
                  <a16:creationId xmlns:a16="http://schemas.microsoft.com/office/drawing/2014/main" id="{D9A45B9A-63DA-4EB6-8F7D-ACF7B3B1BA17}"/>
                </a:ext>
              </a:extLst>
            </p:cNvPr>
            <p:cNvSpPr/>
            <p:nvPr/>
          </p:nvSpPr>
          <p:spPr bwMode="auto">
            <a:xfrm>
              <a:off x="6716713" y="3206750"/>
              <a:ext cx="1406525" cy="1490663"/>
            </a:xfrm>
            <a:custGeom>
              <a:avLst/>
              <a:gdLst>
                <a:gd name="T0" fmla="*/ 369 w 886"/>
                <a:gd name="T1" fmla="*/ 4 h 939"/>
                <a:gd name="T2" fmla="*/ 491 w 886"/>
                <a:gd name="T3" fmla="*/ 0 h 939"/>
                <a:gd name="T4" fmla="*/ 527 w 886"/>
                <a:gd name="T5" fmla="*/ 18 h 939"/>
                <a:gd name="T6" fmla="*/ 703 w 886"/>
                <a:gd name="T7" fmla="*/ 50 h 939"/>
                <a:gd name="T8" fmla="*/ 878 w 886"/>
                <a:gd name="T9" fmla="*/ 15 h 939"/>
                <a:gd name="T10" fmla="*/ 886 w 886"/>
                <a:gd name="T11" fmla="*/ 61 h 939"/>
                <a:gd name="T12" fmla="*/ 703 w 886"/>
                <a:gd name="T13" fmla="*/ 122 h 939"/>
                <a:gd name="T14" fmla="*/ 520 w 886"/>
                <a:gd name="T15" fmla="*/ 111 h 939"/>
                <a:gd name="T16" fmla="*/ 506 w 886"/>
                <a:gd name="T17" fmla="*/ 308 h 939"/>
                <a:gd name="T18" fmla="*/ 527 w 886"/>
                <a:gd name="T19" fmla="*/ 373 h 939"/>
                <a:gd name="T20" fmla="*/ 509 w 886"/>
                <a:gd name="T21" fmla="*/ 452 h 939"/>
                <a:gd name="T22" fmla="*/ 301 w 886"/>
                <a:gd name="T23" fmla="*/ 509 h 939"/>
                <a:gd name="T24" fmla="*/ 427 w 886"/>
                <a:gd name="T25" fmla="*/ 756 h 939"/>
                <a:gd name="T26" fmla="*/ 477 w 886"/>
                <a:gd name="T27" fmla="*/ 792 h 939"/>
                <a:gd name="T28" fmla="*/ 377 w 886"/>
                <a:gd name="T29" fmla="*/ 939 h 939"/>
                <a:gd name="T30" fmla="*/ 394 w 886"/>
                <a:gd name="T31" fmla="*/ 792 h 939"/>
                <a:gd name="T32" fmla="*/ 190 w 886"/>
                <a:gd name="T33" fmla="*/ 502 h 939"/>
                <a:gd name="T34" fmla="*/ 212 w 886"/>
                <a:gd name="T35" fmla="*/ 423 h 939"/>
                <a:gd name="T36" fmla="*/ 348 w 886"/>
                <a:gd name="T37" fmla="*/ 358 h 939"/>
                <a:gd name="T38" fmla="*/ 312 w 886"/>
                <a:gd name="T39" fmla="*/ 298 h 939"/>
                <a:gd name="T40" fmla="*/ 269 w 886"/>
                <a:gd name="T41" fmla="*/ 133 h 939"/>
                <a:gd name="T42" fmla="*/ 136 w 886"/>
                <a:gd name="T43" fmla="*/ 161 h 939"/>
                <a:gd name="T44" fmla="*/ 22 w 886"/>
                <a:gd name="T45" fmla="*/ 215 h 939"/>
                <a:gd name="T46" fmla="*/ 0 w 886"/>
                <a:gd name="T47" fmla="*/ 183 h 939"/>
                <a:gd name="T48" fmla="*/ 104 w 886"/>
                <a:gd name="T49" fmla="*/ 111 h 939"/>
                <a:gd name="T50" fmla="*/ 298 w 886"/>
                <a:gd name="T51" fmla="*/ 25 h 939"/>
                <a:gd name="T52" fmla="*/ 369 w 886"/>
                <a:gd name="T53" fmla="*/ 4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6" h="939">
                  <a:moveTo>
                    <a:pt x="369" y="4"/>
                  </a:moveTo>
                  <a:lnTo>
                    <a:pt x="491" y="0"/>
                  </a:lnTo>
                  <a:lnTo>
                    <a:pt x="527" y="18"/>
                  </a:lnTo>
                  <a:lnTo>
                    <a:pt x="703" y="50"/>
                  </a:lnTo>
                  <a:lnTo>
                    <a:pt x="878" y="15"/>
                  </a:lnTo>
                  <a:lnTo>
                    <a:pt x="886" y="61"/>
                  </a:lnTo>
                  <a:lnTo>
                    <a:pt x="703" y="122"/>
                  </a:lnTo>
                  <a:lnTo>
                    <a:pt x="520" y="111"/>
                  </a:lnTo>
                  <a:lnTo>
                    <a:pt x="506" y="308"/>
                  </a:lnTo>
                  <a:lnTo>
                    <a:pt x="527" y="373"/>
                  </a:lnTo>
                  <a:lnTo>
                    <a:pt x="509" y="452"/>
                  </a:lnTo>
                  <a:lnTo>
                    <a:pt x="301" y="509"/>
                  </a:lnTo>
                  <a:lnTo>
                    <a:pt x="427" y="756"/>
                  </a:lnTo>
                  <a:lnTo>
                    <a:pt x="477" y="792"/>
                  </a:lnTo>
                  <a:lnTo>
                    <a:pt x="377" y="939"/>
                  </a:lnTo>
                  <a:lnTo>
                    <a:pt x="394" y="792"/>
                  </a:lnTo>
                  <a:lnTo>
                    <a:pt x="190" y="502"/>
                  </a:lnTo>
                  <a:lnTo>
                    <a:pt x="212" y="423"/>
                  </a:lnTo>
                  <a:lnTo>
                    <a:pt x="348" y="358"/>
                  </a:lnTo>
                  <a:lnTo>
                    <a:pt x="312" y="298"/>
                  </a:lnTo>
                  <a:lnTo>
                    <a:pt x="269" y="133"/>
                  </a:lnTo>
                  <a:lnTo>
                    <a:pt x="136" y="161"/>
                  </a:lnTo>
                  <a:lnTo>
                    <a:pt x="22" y="215"/>
                  </a:lnTo>
                  <a:lnTo>
                    <a:pt x="0" y="183"/>
                  </a:lnTo>
                  <a:lnTo>
                    <a:pt x="104" y="111"/>
                  </a:lnTo>
                  <a:lnTo>
                    <a:pt x="298" y="25"/>
                  </a:lnTo>
                  <a:lnTo>
                    <a:pt x="369" y="4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íşḻïḓè">
              <a:extLst>
                <a:ext uri="{FF2B5EF4-FFF2-40B4-BE49-F238E27FC236}">
                  <a16:creationId xmlns:a16="http://schemas.microsoft.com/office/drawing/2014/main" id="{55844777-F549-4925-88D0-477C0EF61AF9}"/>
                </a:ext>
              </a:extLst>
            </p:cNvPr>
            <p:cNvSpPr/>
            <p:nvPr/>
          </p:nvSpPr>
          <p:spPr bwMode="auto">
            <a:xfrm>
              <a:off x="8110538" y="3162300"/>
              <a:ext cx="217488" cy="147638"/>
            </a:xfrm>
            <a:custGeom>
              <a:avLst/>
              <a:gdLst>
                <a:gd name="T0" fmla="*/ 0 w 137"/>
                <a:gd name="T1" fmla="*/ 43 h 93"/>
                <a:gd name="T2" fmla="*/ 36 w 137"/>
                <a:gd name="T3" fmla="*/ 0 h 93"/>
                <a:gd name="T4" fmla="*/ 43 w 137"/>
                <a:gd name="T5" fmla="*/ 25 h 93"/>
                <a:gd name="T6" fmla="*/ 112 w 137"/>
                <a:gd name="T7" fmla="*/ 18 h 93"/>
                <a:gd name="T8" fmla="*/ 137 w 137"/>
                <a:gd name="T9" fmla="*/ 46 h 93"/>
                <a:gd name="T10" fmla="*/ 76 w 137"/>
                <a:gd name="T11" fmla="*/ 93 h 93"/>
                <a:gd name="T12" fmla="*/ 8 w 137"/>
                <a:gd name="T13" fmla="*/ 89 h 93"/>
                <a:gd name="T14" fmla="*/ 0 w 137"/>
                <a:gd name="T15" fmla="*/ 4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93">
                  <a:moveTo>
                    <a:pt x="0" y="43"/>
                  </a:moveTo>
                  <a:lnTo>
                    <a:pt x="36" y="0"/>
                  </a:lnTo>
                  <a:lnTo>
                    <a:pt x="43" y="25"/>
                  </a:lnTo>
                  <a:lnTo>
                    <a:pt x="112" y="18"/>
                  </a:lnTo>
                  <a:lnTo>
                    <a:pt x="137" y="46"/>
                  </a:lnTo>
                  <a:lnTo>
                    <a:pt x="76" y="93"/>
                  </a:lnTo>
                  <a:lnTo>
                    <a:pt x="8" y="8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ïşḷïḋê">
              <a:extLst>
                <a:ext uri="{FF2B5EF4-FFF2-40B4-BE49-F238E27FC236}">
                  <a16:creationId xmlns:a16="http://schemas.microsoft.com/office/drawing/2014/main" id="{700A0609-6561-42F2-AF8C-4E72C721E005}"/>
                </a:ext>
              </a:extLst>
            </p:cNvPr>
            <p:cNvSpPr/>
            <p:nvPr/>
          </p:nvSpPr>
          <p:spPr bwMode="auto">
            <a:xfrm>
              <a:off x="6562725" y="3497262"/>
              <a:ext cx="188913" cy="147638"/>
            </a:xfrm>
            <a:custGeom>
              <a:avLst/>
              <a:gdLst>
                <a:gd name="T0" fmla="*/ 119 w 119"/>
                <a:gd name="T1" fmla="*/ 32 h 93"/>
                <a:gd name="T2" fmla="*/ 90 w 119"/>
                <a:gd name="T3" fmla="*/ 86 h 93"/>
                <a:gd name="T4" fmla="*/ 79 w 119"/>
                <a:gd name="T5" fmla="*/ 68 h 93"/>
                <a:gd name="T6" fmla="*/ 29 w 119"/>
                <a:gd name="T7" fmla="*/ 93 h 93"/>
                <a:gd name="T8" fmla="*/ 0 w 119"/>
                <a:gd name="T9" fmla="*/ 75 h 93"/>
                <a:gd name="T10" fmla="*/ 36 w 119"/>
                <a:gd name="T11" fmla="*/ 25 h 93"/>
                <a:gd name="T12" fmla="*/ 97 w 119"/>
                <a:gd name="T13" fmla="*/ 0 h 93"/>
                <a:gd name="T14" fmla="*/ 119 w 119"/>
                <a:gd name="T15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93">
                  <a:moveTo>
                    <a:pt x="119" y="32"/>
                  </a:moveTo>
                  <a:lnTo>
                    <a:pt x="90" y="86"/>
                  </a:lnTo>
                  <a:lnTo>
                    <a:pt x="79" y="68"/>
                  </a:lnTo>
                  <a:lnTo>
                    <a:pt x="29" y="93"/>
                  </a:lnTo>
                  <a:lnTo>
                    <a:pt x="0" y="75"/>
                  </a:lnTo>
                  <a:lnTo>
                    <a:pt x="36" y="25"/>
                  </a:lnTo>
                  <a:lnTo>
                    <a:pt x="97" y="0"/>
                  </a:lnTo>
                  <a:lnTo>
                    <a:pt x="119" y="3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i$1iḋé">
              <a:extLst>
                <a:ext uri="{FF2B5EF4-FFF2-40B4-BE49-F238E27FC236}">
                  <a16:creationId xmlns:a16="http://schemas.microsoft.com/office/drawing/2014/main" id="{B9430E67-4083-4780-BCD1-26D28BF356EA}"/>
                </a:ext>
              </a:extLst>
            </p:cNvPr>
            <p:cNvSpPr/>
            <p:nvPr/>
          </p:nvSpPr>
          <p:spPr bwMode="auto">
            <a:xfrm>
              <a:off x="7018338" y="3684587"/>
              <a:ext cx="534988" cy="779463"/>
            </a:xfrm>
            <a:custGeom>
              <a:avLst/>
              <a:gdLst>
                <a:gd name="T0" fmla="*/ 22 w 337"/>
                <a:gd name="T1" fmla="*/ 115 h 491"/>
                <a:gd name="T2" fmla="*/ 129 w 337"/>
                <a:gd name="T3" fmla="*/ 61 h 491"/>
                <a:gd name="T4" fmla="*/ 140 w 337"/>
                <a:gd name="T5" fmla="*/ 25 h 491"/>
                <a:gd name="T6" fmla="*/ 316 w 337"/>
                <a:gd name="T7" fmla="*/ 0 h 491"/>
                <a:gd name="T8" fmla="*/ 337 w 337"/>
                <a:gd name="T9" fmla="*/ 72 h 491"/>
                <a:gd name="T10" fmla="*/ 326 w 337"/>
                <a:gd name="T11" fmla="*/ 154 h 491"/>
                <a:gd name="T12" fmla="*/ 136 w 337"/>
                <a:gd name="T13" fmla="*/ 222 h 491"/>
                <a:gd name="T14" fmla="*/ 237 w 337"/>
                <a:gd name="T15" fmla="*/ 455 h 491"/>
                <a:gd name="T16" fmla="*/ 204 w 337"/>
                <a:gd name="T17" fmla="*/ 491 h 491"/>
                <a:gd name="T18" fmla="*/ 0 w 337"/>
                <a:gd name="T19" fmla="*/ 201 h 491"/>
                <a:gd name="T20" fmla="*/ 22 w 337"/>
                <a:gd name="T21" fmla="*/ 11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7" h="491">
                  <a:moveTo>
                    <a:pt x="22" y="115"/>
                  </a:moveTo>
                  <a:lnTo>
                    <a:pt x="129" y="61"/>
                  </a:lnTo>
                  <a:lnTo>
                    <a:pt x="140" y="25"/>
                  </a:lnTo>
                  <a:lnTo>
                    <a:pt x="316" y="0"/>
                  </a:lnTo>
                  <a:lnTo>
                    <a:pt x="337" y="72"/>
                  </a:lnTo>
                  <a:lnTo>
                    <a:pt x="326" y="154"/>
                  </a:lnTo>
                  <a:lnTo>
                    <a:pt x="136" y="222"/>
                  </a:lnTo>
                  <a:lnTo>
                    <a:pt x="237" y="455"/>
                  </a:lnTo>
                  <a:lnTo>
                    <a:pt x="204" y="491"/>
                  </a:lnTo>
                  <a:lnTo>
                    <a:pt x="0" y="201"/>
                  </a:lnTo>
                  <a:lnTo>
                    <a:pt x="22" y="115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ïŝlíḓe">
              <a:extLst>
                <a:ext uri="{FF2B5EF4-FFF2-40B4-BE49-F238E27FC236}">
                  <a16:creationId xmlns:a16="http://schemas.microsoft.com/office/drawing/2014/main" id="{982C5946-033E-4D8D-A979-98A2BA5F8EC3}"/>
                </a:ext>
              </a:extLst>
            </p:cNvPr>
            <p:cNvSpPr/>
            <p:nvPr/>
          </p:nvSpPr>
          <p:spPr bwMode="auto">
            <a:xfrm>
              <a:off x="7280275" y="4406900"/>
              <a:ext cx="193675" cy="290513"/>
            </a:xfrm>
            <a:custGeom>
              <a:avLst/>
              <a:gdLst>
                <a:gd name="T0" fmla="*/ 72 w 122"/>
                <a:gd name="T1" fmla="*/ 0 h 183"/>
                <a:gd name="T2" fmla="*/ 39 w 122"/>
                <a:gd name="T3" fmla="*/ 36 h 183"/>
                <a:gd name="T4" fmla="*/ 22 w 122"/>
                <a:gd name="T5" fmla="*/ 133 h 183"/>
                <a:gd name="T6" fmla="*/ 0 w 122"/>
                <a:gd name="T7" fmla="*/ 151 h 183"/>
                <a:gd name="T8" fmla="*/ 22 w 122"/>
                <a:gd name="T9" fmla="*/ 183 h 183"/>
                <a:gd name="T10" fmla="*/ 100 w 122"/>
                <a:gd name="T11" fmla="*/ 65 h 183"/>
                <a:gd name="T12" fmla="*/ 122 w 122"/>
                <a:gd name="T13" fmla="*/ 36 h 183"/>
                <a:gd name="T14" fmla="*/ 72 w 122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83">
                  <a:moveTo>
                    <a:pt x="72" y="0"/>
                  </a:moveTo>
                  <a:lnTo>
                    <a:pt x="39" y="36"/>
                  </a:lnTo>
                  <a:lnTo>
                    <a:pt x="22" y="133"/>
                  </a:lnTo>
                  <a:lnTo>
                    <a:pt x="0" y="151"/>
                  </a:lnTo>
                  <a:lnTo>
                    <a:pt x="22" y="183"/>
                  </a:lnTo>
                  <a:lnTo>
                    <a:pt x="100" y="65"/>
                  </a:lnTo>
                  <a:lnTo>
                    <a:pt x="122" y="3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ísļiḓè">
              <a:extLst>
                <a:ext uri="{FF2B5EF4-FFF2-40B4-BE49-F238E27FC236}">
                  <a16:creationId xmlns:a16="http://schemas.microsoft.com/office/drawing/2014/main" id="{5D37D927-F597-418D-8A19-DEDAA68367F9}"/>
                </a:ext>
              </a:extLst>
            </p:cNvPr>
            <p:cNvSpPr/>
            <p:nvPr/>
          </p:nvSpPr>
          <p:spPr bwMode="auto">
            <a:xfrm>
              <a:off x="6842125" y="4248150"/>
              <a:ext cx="176213" cy="147638"/>
            </a:xfrm>
            <a:custGeom>
              <a:avLst/>
              <a:gdLst>
                <a:gd name="T0" fmla="*/ 104 w 111"/>
                <a:gd name="T1" fmla="*/ 3 h 93"/>
                <a:gd name="T2" fmla="*/ 64 w 111"/>
                <a:gd name="T3" fmla="*/ 0 h 93"/>
                <a:gd name="T4" fmla="*/ 14 w 111"/>
                <a:gd name="T5" fmla="*/ 50 h 93"/>
                <a:gd name="T6" fmla="*/ 0 w 111"/>
                <a:gd name="T7" fmla="*/ 93 h 93"/>
                <a:gd name="T8" fmla="*/ 111 w 111"/>
                <a:gd name="T9" fmla="*/ 36 h 93"/>
                <a:gd name="T10" fmla="*/ 104 w 111"/>
                <a:gd name="T11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3">
                  <a:moveTo>
                    <a:pt x="104" y="3"/>
                  </a:moveTo>
                  <a:lnTo>
                    <a:pt x="64" y="0"/>
                  </a:lnTo>
                  <a:lnTo>
                    <a:pt x="14" y="50"/>
                  </a:lnTo>
                  <a:lnTo>
                    <a:pt x="0" y="93"/>
                  </a:lnTo>
                  <a:lnTo>
                    <a:pt x="111" y="36"/>
                  </a:lnTo>
                  <a:lnTo>
                    <a:pt x="104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ïşľíḑé">
              <a:extLst>
                <a:ext uri="{FF2B5EF4-FFF2-40B4-BE49-F238E27FC236}">
                  <a16:creationId xmlns:a16="http://schemas.microsoft.com/office/drawing/2014/main" id="{669E7FC9-F4F1-4894-B6F7-36157AED2AEE}"/>
                </a:ext>
              </a:extLst>
            </p:cNvPr>
            <p:cNvSpPr/>
            <p:nvPr/>
          </p:nvSpPr>
          <p:spPr bwMode="auto">
            <a:xfrm>
              <a:off x="7245350" y="3201987"/>
              <a:ext cx="96838" cy="123825"/>
            </a:xfrm>
            <a:custGeom>
              <a:avLst/>
              <a:gdLst>
                <a:gd name="T0" fmla="*/ 61 w 61"/>
                <a:gd name="T1" fmla="*/ 7 h 78"/>
                <a:gd name="T2" fmla="*/ 36 w 61"/>
                <a:gd name="T3" fmla="*/ 78 h 78"/>
                <a:gd name="T4" fmla="*/ 0 w 61"/>
                <a:gd name="T5" fmla="*/ 18 h 78"/>
                <a:gd name="T6" fmla="*/ 26 w 61"/>
                <a:gd name="T7" fmla="*/ 0 h 78"/>
                <a:gd name="T8" fmla="*/ 61 w 61"/>
                <a:gd name="T9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8">
                  <a:moveTo>
                    <a:pt x="61" y="7"/>
                  </a:moveTo>
                  <a:lnTo>
                    <a:pt x="36" y="78"/>
                  </a:lnTo>
                  <a:lnTo>
                    <a:pt x="0" y="18"/>
                  </a:lnTo>
                  <a:lnTo>
                    <a:pt x="26" y="0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iś1íḑê">
              <a:extLst>
                <a:ext uri="{FF2B5EF4-FFF2-40B4-BE49-F238E27FC236}">
                  <a16:creationId xmlns:a16="http://schemas.microsoft.com/office/drawing/2014/main" id="{C3030A30-8206-418C-8501-72DB39F462E1}"/>
                </a:ext>
              </a:extLst>
            </p:cNvPr>
            <p:cNvSpPr/>
            <p:nvPr/>
          </p:nvSpPr>
          <p:spPr bwMode="auto">
            <a:xfrm>
              <a:off x="7137400" y="2878137"/>
              <a:ext cx="250825" cy="227013"/>
            </a:xfrm>
            <a:custGeom>
              <a:avLst/>
              <a:gdLst>
                <a:gd name="T0" fmla="*/ 147 w 158"/>
                <a:gd name="T1" fmla="*/ 128 h 143"/>
                <a:gd name="T2" fmla="*/ 158 w 158"/>
                <a:gd name="T3" fmla="*/ 57 h 143"/>
                <a:gd name="T4" fmla="*/ 108 w 158"/>
                <a:gd name="T5" fmla="*/ 28 h 143"/>
                <a:gd name="T6" fmla="*/ 33 w 158"/>
                <a:gd name="T7" fmla="*/ 14 h 143"/>
                <a:gd name="T8" fmla="*/ 0 w 158"/>
                <a:gd name="T9" fmla="*/ 0 h 143"/>
                <a:gd name="T10" fmla="*/ 15 w 158"/>
                <a:gd name="T11" fmla="*/ 32 h 143"/>
                <a:gd name="T12" fmla="*/ 4 w 158"/>
                <a:gd name="T13" fmla="*/ 57 h 143"/>
                <a:gd name="T14" fmla="*/ 25 w 158"/>
                <a:gd name="T15" fmla="*/ 143 h 143"/>
                <a:gd name="T16" fmla="*/ 147 w 158"/>
                <a:gd name="T17" fmla="*/ 12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43">
                  <a:moveTo>
                    <a:pt x="147" y="128"/>
                  </a:moveTo>
                  <a:lnTo>
                    <a:pt x="158" y="57"/>
                  </a:lnTo>
                  <a:lnTo>
                    <a:pt x="108" y="28"/>
                  </a:lnTo>
                  <a:lnTo>
                    <a:pt x="33" y="14"/>
                  </a:lnTo>
                  <a:lnTo>
                    <a:pt x="0" y="0"/>
                  </a:lnTo>
                  <a:lnTo>
                    <a:pt x="15" y="32"/>
                  </a:lnTo>
                  <a:lnTo>
                    <a:pt x="4" y="57"/>
                  </a:lnTo>
                  <a:lnTo>
                    <a:pt x="25" y="143"/>
                  </a:lnTo>
                  <a:lnTo>
                    <a:pt x="147" y="128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ïṡ1îdè">
              <a:extLst>
                <a:ext uri="{FF2B5EF4-FFF2-40B4-BE49-F238E27FC236}">
                  <a16:creationId xmlns:a16="http://schemas.microsoft.com/office/drawing/2014/main" id="{EAB68DC9-DF12-45BF-997D-FEABC444F40B}"/>
                </a:ext>
              </a:extLst>
            </p:cNvPr>
            <p:cNvSpPr/>
            <p:nvPr/>
          </p:nvSpPr>
          <p:spPr bwMode="auto">
            <a:xfrm>
              <a:off x="7165975" y="2979737"/>
              <a:ext cx="211138" cy="261938"/>
            </a:xfrm>
            <a:custGeom>
              <a:avLst/>
              <a:gdLst>
                <a:gd name="T0" fmla="*/ 129 w 133"/>
                <a:gd name="T1" fmla="*/ 18 h 165"/>
                <a:gd name="T2" fmla="*/ 133 w 133"/>
                <a:gd name="T3" fmla="*/ 111 h 165"/>
                <a:gd name="T4" fmla="*/ 72 w 133"/>
                <a:gd name="T5" fmla="*/ 165 h 165"/>
                <a:gd name="T6" fmla="*/ 15 w 133"/>
                <a:gd name="T7" fmla="*/ 122 h 165"/>
                <a:gd name="T8" fmla="*/ 0 w 133"/>
                <a:gd name="T9" fmla="*/ 25 h 165"/>
                <a:gd name="T10" fmla="*/ 68 w 133"/>
                <a:gd name="T11" fmla="*/ 0 h 165"/>
                <a:gd name="T12" fmla="*/ 129 w 133"/>
                <a:gd name="T13" fmla="*/ 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65">
                  <a:moveTo>
                    <a:pt x="129" y="18"/>
                  </a:moveTo>
                  <a:lnTo>
                    <a:pt x="133" y="111"/>
                  </a:lnTo>
                  <a:lnTo>
                    <a:pt x="72" y="165"/>
                  </a:lnTo>
                  <a:lnTo>
                    <a:pt x="15" y="122"/>
                  </a:lnTo>
                  <a:lnTo>
                    <a:pt x="0" y="25"/>
                  </a:lnTo>
                  <a:lnTo>
                    <a:pt x="68" y="0"/>
                  </a:lnTo>
                  <a:lnTo>
                    <a:pt x="129" y="18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ïŝḷiḍé">
              <a:extLst>
                <a:ext uri="{FF2B5EF4-FFF2-40B4-BE49-F238E27FC236}">
                  <a16:creationId xmlns:a16="http://schemas.microsoft.com/office/drawing/2014/main" id="{AA743F9F-3C59-43F1-87FB-C4291225B6AC}"/>
                </a:ext>
              </a:extLst>
            </p:cNvPr>
            <p:cNvSpPr/>
            <p:nvPr/>
          </p:nvSpPr>
          <p:spPr bwMode="auto">
            <a:xfrm>
              <a:off x="4605338" y="3013075"/>
              <a:ext cx="215900" cy="160338"/>
            </a:xfrm>
            <a:custGeom>
              <a:avLst/>
              <a:gdLst>
                <a:gd name="T0" fmla="*/ 3 w 136"/>
                <a:gd name="T1" fmla="*/ 76 h 101"/>
                <a:gd name="T2" fmla="*/ 0 w 136"/>
                <a:gd name="T3" fmla="*/ 29 h 101"/>
                <a:gd name="T4" fmla="*/ 39 w 136"/>
                <a:gd name="T5" fmla="*/ 0 h 101"/>
                <a:gd name="T6" fmla="*/ 107 w 136"/>
                <a:gd name="T7" fmla="*/ 15 h 101"/>
                <a:gd name="T8" fmla="*/ 136 w 136"/>
                <a:gd name="T9" fmla="*/ 8 h 101"/>
                <a:gd name="T10" fmla="*/ 118 w 136"/>
                <a:gd name="T11" fmla="*/ 33 h 101"/>
                <a:gd name="T12" fmla="*/ 111 w 136"/>
                <a:gd name="T13" fmla="*/ 40 h 101"/>
                <a:gd name="T14" fmla="*/ 115 w 136"/>
                <a:gd name="T15" fmla="*/ 51 h 101"/>
                <a:gd name="T16" fmla="*/ 89 w 136"/>
                <a:gd name="T17" fmla="*/ 101 h 101"/>
                <a:gd name="T18" fmla="*/ 3 w 136"/>
                <a:gd name="T19" fmla="*/ 7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01">
                  <a:moveTo>
                    <a:pt x="3" y="76"/>
                  </a:moveTo>
                  <a:lnTo>
                    <a:pt x="0" y="29"/>
                  </a:lnTo>
                  <a:lnTo>
                    <a:pt x="39" y="0"/>
                  </a:lnTo>
                  <a:lnTo>
                    <a:pt x="107" y="15"/>
                  </a:lnTo>
                  <a:lnTo>
                    <a:pt x="136" y="8"/>
                  </a:lnTo>
                  <a:lnTo>
                    <a:pt x="118" y="33"/>
                  </a:lnTo>
                  <a:lnTo>
                    <a:pt x="111" y="40"/>
                  </a:lnTo>
                  <a:lnTo>
                    <a:pt x="115" y="51"/>
                  </a:lnTo>
                  <a:lnTo>
                    <a:pt x="89" y="101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ïSlïḑé">
              <a:extLst>
                <a:ext uri="{FF2B5EF4-FFF2-40B4-BE49-F238E27FC236}">
                  <a16:creationId xmlns:a16="http://schemas.microsoft.com/office/drawing/2014/main" id="{A8DE4BDB-1BE1-45F5-9810-448495B45D61}"/>
                </a:ext>
              </a:extLst>
            </p:cNvPr>
            <p:cNvSpPr/>
            <p:nvPr/>
          </p:nvSpPr>
          <p:spPr bwMode="auto">
            <a:xfrm>
              <a:off x="4246563" y="2962275"/>
              <a:ext cx="739775" cy="609600"/>
            </a:xfrm>
            <a:custGeom>
              <a:avLst/>
              <a:gdLst>
                <a:gd name="T0" fmla="*/ 172 w 466"/>
                <a:gd name="T1" fmla="*/ 151 h 384"/>
                <a:gd name="T2" fmla="*/ 54 w 466"/>
                <a:gd name="T3" fmla="*/ 101 h 384"/>
                <a:gd name="T4" fmla="*/ 36 w 466"/>
                <a:gd name="T5" fmla="*/ 0 h 384"/>
                <a:gd name="T6" fmla="*/ 0 w 466"/>
                <a:gd name="T7" fmla="*/ 0 h 384"/>
                <a:gd name="T8" fmla="*/ 11 w 466"/>
                <a:gd name="T9" fmla="*/ 122 h 384"/>
                <a:gd name="T10" fmla="*/ 125 w 466"/>
                <a:gd name="T11" fmla="*/ 197 h 384"/>
                <a:gd name="T12" fmla="*/ 97 w 466"/>
                <a:gd name="T13" fmla="*/ 294 h 384"/>
                <a:gd name="T14" fmla="*/ 118 w 466"/>
                <a:gd name="T15" fmla="*/ 384 h 384"/>
                <a:gd name="T16" fmla="*/ 265 w 466"/>
                <a:gd name="T17" fmla="*/ 366 h 384"/>
                <a:gd name="T18" fmla="*/ 255 w 466"/>
                <a:gd name="T19" fmla="*/ 276 h 384"/>
                <a:gd name="T20" fmla="*/ 312 w 466"/>
                <a:gd name="T21" fmla="*/ 215 h 384"/>
                <a:gd name="T22" fmla="*/ 380 w 466"/>
                <a:gd name="T23" fmla="*/ 226 h 384"/>
                <a:gd name="T24" fmla="*/ 466 w 466"/>
                <a:gd name="T25" fmla="*/ 133 h 384"/>
                <a:gd name="T26" fmla="*/ 441 w 466"/>
                <a:gd name="T27" fmla="*/ 115 h 384"/>
                <a:gd name="T28" fmla="*/ 366 w 466"/>
                <a:gd name="T29" fmla="*/ 169 h 384"/>
                <a:gd name="T30" fmla="*/ 290 w 466"/>
                <a:gd name="T31" fmla="*/ 154 h 384"/>
                <a:gd name="T32" fmla="*/ 172 w 466"/>
                <a:gd name="T33" fmla="*/ 15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384">
                  <a:moveTo>
                    <a:pt x="172" y="151"/>
                  </a:moveTo>
                  <a:lnTo>
                    <a:pt x="54" y="10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1" y="122"/>
                  </a:lnTo>
                  <a:lnTo>
                    <a:pt x="125" y="197"/>
                  </a:lnTo>
                  <a:lnTo>
                    <a:pt x="97" y="294"/>
                  </a:lnTo>
                  <a:lnTo>
                    <a:pt x="118" y="384"/>
                  </a:lnTo>
                  <a:lnTo>
                    <a:pt x="265" y="366"/>
                  </a:lnTo>
                  <a:lnTo>
                    <a:pt x="255" y="276"/>
                  </a:lnTo>
                  <a:lnTo>
                    <a:pt x="312" y="215"/>
                  </a:lnTo>
                  <a:lnTo>
                    <a:pt x="380" y="226"/>
                  </a:lnTo>
                  <a:lnTo>
                    <a:pt x="466" y="133"/>
                  </a:lnTo>
                  <a:lnTo>
                    <a:pt x="441" y="115"/>
                  </a:lnTo>
                  <a:lnTo>
                    <a:pt x="366" y="169"/>
                  </a:lnTo>
                  <a:lnTo>
                    <a:pt x="290" y="154"/>
                  </a:lnTo>
                  <a:lnTo>
                    <a:pt x="172" y="151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ïṧlíḋè">
              <a:extLst>
                <a:ext uri="{FF2B5EF4-FFF2-40B4-BE49-F238E27FC236}">
                  <a16:creationId xmlns:a16="http://schemas.microsoft.com/office/drawing/2014/main" id="{13ACB97B-993C-48A3-8436-A1B98EB52230}"/>
                </a:ext>
              </a:extLst>
            </p:cNvPr>
            <p:cNvSpPr/>
            <p:nvPr/>
          </p:nvSpPr>
          <p:spPr bwMode="auto">
            <a:xfrm>
              <a:off x="4519613" y="3462337"/>
              <a:ext cx="290513" cy="341313"/>
            </a:xfrm>
            <a:custGeom>
              <a:avLst/>
              <a:gdLst>
                <a:gd name="T0" fmla="*/ 154 w 183"/>
                <a:gd name="T1" fmla="*/ 22 h 215"/>
                <a:gd name="T2" fmla="*/ 183 w 183"/>
                <a:gd name="T3" fmla="*/ 26 h 215"/>
                <a:gd name="T4" fmla="*/ 183 w 183"/>
                <a:gd name="T5" fmla="*/ 215 h 215"/>
                <a:gd name="T6" fmla="*/ 129 w 183"/>
                <a:gd name="T7" fmla="*/ 215 h 215"/>
                <a:gd name="T8" fmla="*/ 115 w 183"/>
                <a:gd name="T9" fmla="*/ 76 h 215"/>
                <a:gd name="T10" fmla="*/ 54 w 183"/>
                <a:gd name="T11" fmla="*/ 133 h 215"/>
                <a:gd name="T12" fmla="*/ 0 w 183"/>
                <a:gd name="T13" fmla="*/ 129 h 215"/>
                <a:gd name="T14" fmla="*/ 93 w 183"/>
                <a:gd name="T15" fmla="*/ 0 h 215"/>
                <a:gd name="T16" fmla="*/ 154 w 183"/>
                <a:gd name="T17" fmla="*/ 2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215">
                  <a:moveTo>
                    <a:pt x="154" y="22"/>
                  </a:moveTo>
                  <a:lnTo>
                    <a:pt x="183" y="26"/>
                  </a:lnTo>
                  <a:lnTo>
                    <a:pt x="183" y="215"/>
                  </a:lnTo>
                  <a:lnTo>
                    <a:pt x="129" y="215"/>
                  </a:lnTo>
                  <a:lnTo>
                    <a:pt x="115" y="76"/>
                  </a:lnTo>
                  <a:lnTo>
                    <a:pt x="54" y="133"/>
                  </a:lnTo>
                  <a:lnTo>
                    <a:pt x="0" y="129"/>
                  </a:lnTo>
                  <a:lnTo>
                    <a:pt x="93" y="0"/>
                  </a:lnTo>
                  <a:lnTo>
                    <a:pt x="154" y="22"/>
                  </a:lnTo>
                  <a:close/>
                </a:path>
              </a:pathLst>
            </a:custGeom>
            <a:solidFill>
              <a:srgbClr val="A01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íṧḷídê">
              <a:extLst>
                <a:ext uri="{FF2B5EF4-FFF2-40B4-BE49-F238E27FC236}">
                  <a16:creationId xmlns:a16="http://schemas.microsoft.com/office/drawing/2014/main" id="{704C4A4A-B74D-45EC-B385-4FD40ED2A420}"/>
                </a:ext>
              </a:extLst>
            </p:cNvPr>
            <p:cNvSpPr/>
            <p:nvPr/>
          </p:nvSpPr>
          <p:spPr bwMode="auto">
            <a:xfrm>
              <a:off x="4433888" y="3429000"/>
              <a:ext cx="341313" cy="427038"/>
            </a:xfrm>
            <a:custGeom>
              <a:avLst/>
              <a:gdLst>
                <a:gd name="T0" fmla="*/ 0 w 215"/>
                <a:gd name="T1" fmla="*/ 86 h 269"/>
                <a:gd name="T2" fmla="*/ 147 w 215"/>
                <a:gd name="T3" fmla="*/ 0 h 269"/>
                <a:gd name="T4" fmla="*/ 215 w 215"/>
                <a:gd name="T5" fmla="*/ 18 h 269"/>
                <a:gd name="T6" fmla="*/ 147 w 215"/>
                <a:gd name="T7" fmla="*/ 236 h 269"/>
                <a:gd name="T8" fmla="*/ 137 w 215"/>
                <a:gd name="T9" fmla="*/ 269 h 269"/>
                <a:gd name="T10" fmla="*/ 90 w 215"/>
                <a:gd name="T11" fmla="*/ 247 h 269"/>
                <a:gd name="T12" fmla="*/ 129 w 215"/>
                <a:gd name="T13" fmla="*/ 68 h 269"/>
                <a:gd name="T14" fmla="*/ 86 w 215"/>
                <a:gd name="T15" fmla="*/ 165 h 269"/>
                <a:gd name="T16" fmla="*/ 11 w 215"/>
                <a:gd name="T17" fmla="*/ 150 h 269"/>
                <a:gd name="T18" fmla="*/ 0 w 215"/>
                <a:gd name="T19" fmla="*/ 8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69">
                  <a:moveTo>
                    <a:pt x="0" y="86"/>
                  </a:moveTo>
                  <a:lnTo>
                    <a:pt x="147" y="0"/>
                  </a:lnTo>
                  <a:lnTo>
                    <a:pt x="215" y="18"/>
                  </a:lnTo>
                  <a:lnTo>
                    <a:pt x="147" y="236"/>
                  </a:lnTo>
                  <a:lnTo>
                    <a:pt x="137" y="269"/>
                  </a:lnTo>
                  <a:lnTo>
                    <a:pt x="90" y="247"/>
                  </a:lnTo>
                  <a:lnTo>
                    <a:pt x="129" y="68"/>
                  </a:lnTo>
                  <a:lnTo>
                    <a:pt x="86" y="165"/>
                  </a:lnTo>
                  <a:lnTo>
                    <a:pt x="11" y="15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9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îṣ1íḍè">
              <a:extLst>
                <a:ext uri="{FF2B5EF4-FFF2-40B4-BE49-F238E27FC236}">
                  <a16:creationId xmlns:a16="http://schemas.microsoft.com/office/drawing/2014/main" id="{95192DD0-ED4B-449F-952B-B1F092FB8027}"/>
                </a:ext>
              </a:extLst>
            </p:cNvPr>
            <p:cNvSpPr/>
            <p:nvPr/>
          </p:nvSpPr>
          <p:spPr bwMode="auto">
            <a:xfrm>
              <a:off x="4548188" y="3821112"/>
              <a:ext cx="125413" cy="176213"/>
            </a:xfrm>
            <a:custGeom>
              <a:avLst/>
              <a:gdLst>
                <a:gd name="T0" fmla="*/ 18 w 79"/>
                <a:gd name="T1" fmla="*/ 0 h 111"/>
                <a:gd name="T2" fmla="*/ 0 w 79"/>
                <a:gd name="T3" fmla="*/ 40 h 111"/>
                <a:gd name="T4" fmla="*/ 29 w 79"/>
                <a:gd name="T5" fmla="*/ 54 h 111"/>
                <a:gd name="T6" fmla="*/ 36 w 79"/>
                <a:gd name="T7" fmla="*/ 54 h 111"/>
                <a:gd name="T8" fmla="*/ 79 w 79"/>
                <a:gd name="T9" fmla="*/ 111 h 111"/>
                <a:gd name="T10" fmla="*/ 65 w 79"/>
                <a:gd name="T11" fmla="*/ 22 h 111"/>
                <a:gd name="T12" fmla="*/ 18 w 79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11">
                  <a:moveTo>
                    <a:pt x="18" y="0"/>
                  </a:moveTo>
                  <a:lnTo>
                    <a:pt x="0" y="40"/>
                  </a:lnTo>
                  <a:lnTo>
                    <a:pt x="29" y="54"/>
                  </a:lnTo>
                  <a:lnTo>
                    <a:pt x="36" y="54"/>
                  </a:lnTo>
                  <a:lnTo>
                    <a:pt x="79" y="111"/>
                  </a:lnTo>
                  <a:lnTo>
                    <a:pt x="65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iṧ1iḋe">
              <a:extLst>
                <a:ext uri="{FF2B5EF4-FFF2-40B4-BE49-F238E27FC236}">
                  <a16:creationId xmlns:a16="http://schemas.microsoft.com/office/drawing/2014/main" id="{4C9BCB94-10EC-4672-8CB6-37E2E46450BC}"/>
                </a:ext>
              </a:extLst>
            </p:cNvPr>
            <p:cNvSpPr/>
            <p:nvPr/>
          </p:nvSpPr>
          <p:spPr bwMode="auto">
            <a:xfrm>
              <a:off x="4713288" y="3803650"/>
              <a:ext cx="125413" cy="125413"/>
            </a:xfrm>
            <a:custGeom>
              <a:avLst/>
              <a:gdLst>
                <a:gd name="T0" fmla="*/ 7 w 79"/>
                <a:gd name="T1" fmla="*/ 0 h 79"/>
                <a:gd name="T2" fmla="*/ 0 w 79"/>
                <a:gd name="T3" fmla="*/ 33 h 79"/>
                <a:gd name="T4" fmla="*/ 32 w 79"/>
                <a:gd name="T5" fmla="*/ 43 h 79"/>
                <a:gd name="T6" fmla="*/ 39 w 79"/>
                <a:gd name="T7" fmla="*/ 43 h 79"/>
                <a:gd name="T8" fmla="*/ 79 w 79"/>
                <a:gd name="T9" fmla="*/ 79 h 79"/>
                <a:gd name="T10" fmla="*/ 61 w 79"/>
                <a:gd name="T11" fmla="*/ 0 h 79"/>
                <a:gd name="T12" fmla="*/ 7 w 79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79">
                  <a:moveTo>
                    <a:pt x="7" y="0"/>
                  </a:moveTo>
                  <a:lnTo>
                    <a:pt x="0" y="33"/>
                  </a:lnTo>
                  <a:lnTo>
                    <a:pt x="32" y="43"/>
                  </a:lnTo>
                  <a:lnTo>
                    <a:pt x="39" y="43"/>
                  </a:lnTo>
                  <a:lnTo>
                    <a:pt x="79" y="79"/>
                  </a:lnTo>
                  <a:lnTo>
                    <a:pt x="6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ïṥļîḑè">
              <a:extLst>
                <a:ext uri="{FF2B5EF4-FFF2-40B4-BE49-F238E27FC236}">
                  <a16:creationId xmlns:a16="http://schemas.microsoft.com/office/drawing/2014/main" id="{5EDDDDBC-5AF2-4734-AE3E-8F976B3522E9}"/>
                </a:ext>
              </a:extLst>
            </p:cNvPr>
            <p:cNvSpPr/>
            <p:nvPr/>
          </p:nvSpPr>
          <p:spPr bwMode="auto">
            <a:xfrm>
              <a:off x="4224338" y="2849562"/>
              <a:ext cx="101600" cy="112713"/>
            </a:xfrm>
            <a:custGeom>
              <a:avLst/>
              <a:gdLst>
                <a:gd name="T0" fmla="*/ 50 w 64"/>
                <a:gd name="T1" fmla="*/ 71 h 71"/>
                <a:gd name="T2" fmla="*/ 64 w 64"/>
                <a:gd name="T3" fmla="*/ 32 h 71"/>
                <a:gd name="T4" fmla="*/ 50 w 64"/>
                <a:gd name="T5" fmla="*/ 32 h 71"/>
                <a:gd name="T6" fmla="*/ 46 w 64"/>
                <a:gd name="T7" fmla="*/ 0 h 71"/>
                <a:gd name="T8" fmla="*/ 0 w 64"/>
                <a:gd name="T9" fmla="*/ 7 h 71"/>
                <a:gd name="T10" fmla="*/ 14 w 64"/>
                <a:gd name="T11" fmla="*/ 71 h 71"/>
                <a:gd name="T12" fmla="*/ 50 w 64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1">
                  <a:moveTo>
                    <a:pt x="50" y="71"/>
                  </a:moveTo>
                  <a:lnTo>
                    <a:pt x="64" y="32"/>
                  </a:lnTo>
                  <a:lnTo>
                    <a:pt x="50" y="32"/>
                  </a:lnTo>
                  <a:lnTo>
                    <a:pt x="46" y="0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50" y="71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îśḷíḍê">
              <a:extLst>
                <a:ext uri="{FF2B5EF4-FFF2-40B4-BE49-F238E27FC236}">
                  <a16:creationId xmlns:a16="http://schemas.microsoft.com/office/drawing/2014/main" id="{D97AB95D-A99D-467B-969C-889B573FBAEB}"/>
                </a:ext>
              </a:extLst>
            </p:cNvPr>
            <p:cNvSpPr/>
            <p:nvPr/>
          </p:nvSpPr>
          <p:spPr bwMode="auto">
            <a:xfrm>
              <a:off x="4946650" y="3076575"/>
              <a:ext cx="107950" cy="96838"/>
            </a:xfrm>
            <a:custGeom>
              <a:avLst/>
              <a:gdLst>
                <a:gd name="T0" fmla="*/ 0 w 68"/>
                <a:gd name="T1" fmla="*/ 43 h 61"/>
                <a:gd name="T2" fmla="*/ 11 w 68"/>
                <a:gd name="T3" fmla="*/ 7 h 61"/>
                <a:gd name="T4" fmla="*/ 21 w 68"/>
                <a:gd name="T5" fmla="*/ 18 h 61"/>
                <a:gd name="T6" fmla="*/ 43 w 68"/>
                <a:gd name="T7" fmla="*/ 0 h 61"/>
                <a:gd name="T8" fmla="*/ 68 w 68"/>
                <a:gd name="T9" fmla="*/ 7 h 61"/>
                <a:gd name="T10" fmla="*/ 57 w 68"/>
                <a:gd name="T11" fmla="*/ 32 h 61"/>
                <a:gd name="T12" fmla="*/ 25 w 68"/>
                <a:gd name="T13" fmla="*/ 61 h 61"/>
                <a:gd name="T14" fmla="*/ 0 w 68"/>
                <a:gd name="T15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1">
                  <a:moveTo>
                    <a:pt x="0" y="43"/>
                  </a:moveTo>
                  <a:lnTo>
                    <a:pt x="11" y="7"/>
                  </a:lnTo>
                  <a:lnTo>
                    <a:pt x="21" y="18"/>
                  </a:lnTo>
                  <a:lnTo>
                    <a:pt x="43" y="0"/>
                  </a:lnTo>
                  <a:lnTo>
                    <a:pt x="68" y="7"/>
                  </a:lnTo>
                  <a:lnTo>
                    <a:pt x="57" y="32"/>
                  </a:lnTo>
                  <a:lnTo>
                    <a:pt x="25" y="6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ïṣlïdè">
              <a:extLst>
                <a:ext uri="{FF2B5EF4-FFF2-40B4-BE49-F238E27FC236}">
                  <a16:creationId xmlns:a16="http://schemas.microsoft.com/office/drawing/2014/main" id="{74883A29-AA4A-41B6-98AA-7A43BD6EBCC5}"/>
                </a:ext>
              </a:extLst>
            </p:cNvPr>
            <p:cNvSpPr/>
            <p:nvPr/>
          </p:nvSpPr>
          <p:spPr bwMode="auto">
            <a:xfrm>
              <a:off x="4587875" y="3195637"/>
              <a:ext cx="79375" cy="57150"/>
            </a:xfrm>
            <a:custGeom>
              <a:avLst/>
              <a:gdLst>
                <a:gd name="T0" fmla="*/ 11 w 50"/>
                <a:gd name="T1" fmla="*/ 0 h 36"/>
                <a:gd name="T2" fmla="*/ 0 w 50"/>
                <a:gd name="T3" fmla="*/ 14 h 36"/>
                <a:gd name="T4" fmla="*/ 18 w 50"/>
                <a:gd name="T5" fmla="*/ 32 h 36"/>
                <a:gd name="T6" fmla="*/ 40 w 50"/>
                <a:gd name="T7" fmla="*/ 36 h 36"/>
                <a:gd name="T8" fmla="*/ 50 w 50"/>
                <a:gd name="T9" fmla="*/ 7 h 36"/>
                <a:gd name="T10" fmla="*/ 11 w 5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6">
                  <a:moveTo>
                    <a:pt x="11" y="0"/>
                  </a:moveTo>
                  <a:lnTo>
                    <a:pt x="0" y="14"/>
                  </a:lnTo>
                  <a:lnTo>
                    <a:pt x="18" y="32"/>
                  </a:lnTo>
                  <a:lnTo>
                    <a:pt x="40" y="36"/>
                  </a:lnTo>
                  <a:lnTo>
                    <a:pt x="5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îṩļîḑê">
              <a:extLst>
                <a:ext uri="{FF2B5EF4-FFF2-40B4-BE49-F238E27FC236}">
                  <a16:creationId xmlns:a16="http://schemas.microsoft.com/office/drawing/2014/main" id="{28B86800-5AC5-469C-92C5-71A84FBF35A2}"/>
                </a:ext>
              </a:extLst>
            </p:cNvPr>
            <p:cNvSpPr/>
            <p:nvPr/>
          </p:nvSpPr>
          <p:spPr bwMode="auto">
            <a:xfrm>
              <a:off x="4598988" y="3054350"/>
              <a:ext cx="165100" cy="209550"/>
            </a:xfrm>
            <a:custGeom>
              <a:avLst/>
              <a:gdLst>
                <a:gd name="T0" fmla="*/ 0 w 104"/>
                <a:gd name="T1" fmla="*/ 82 h 132"/>
                <a:gd name="T2" fmla="*/ 22 w 104"/>
                <a:gd name="T3" fmla="*/ 121 h 132"/>
                <a:gd name="T4" fmla="*/ 47 w 104"/>
                <a:gd name="T5" fmla="*/ 132 h 132"/>
                <a:gd name="T6" fmla="*/ 83 w 104"/>
                <a:gd name="T7" fmla="*/ 107 h 132"/>
                <a:gd name="T8" fmla="*/ 104 w 104"/>
                <a:gd name="T9" fmla="*/ 46 h 132"/>
                <a:gd name="T10" fmla="*/ 72 w 104"/>
                <a:gd name="T11" fmla="*/ 0 h 132"/>
                <a:gd name="T12" fmla="*/ 15 w 104"/>
                <a:gd name="T13" fmla="*/ 17 h 132"/>
                <a:gd name="T14" fmla="*/ 0 w 104"/>
                <a:gd name="T15" fmla="*/ 8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32">
                  <a:moveTo>
                    <a:pt x="0" y="82"/>
                  </a:moveTo>
                  <a:lnTo>
                    <a:pt x="22" y="121"/>
                  </a:lnTo>
                  <a:lnTo>
                    <a:pt x="47" y="132"/>
                  </a:lnTo>
                  <a:lnTo>
                    <a:pt x="83" y="107"/>
                  </a:lnTo>
                  <a:lnTo>
                    <a:pt x="104" y="46"/>
                  </a:lnTo>
                  <a:lnTo>
                    <a:pt x="72" y="0"/>
                  </a:lnTo>
                  <a:lnTo>
                    <a:pt x="15" y="1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îṩļïḓê">
              <a:extLst>
                <a:ext uri="{FF2B5EF4-FFF2-40B4-BE49-F238E27FC236}">
                  <a16:creationId xmlns:a16="http://schemas.microsoft.com/office/drawing/2014/main" id="{29A0B9CE-2179-4EE0-B228-35E00C4155BA}"/>
                </a:ext>
              </a:extLst>
            </p:cNvPr>
            <p:cNvSpPr/>
            <p:nvPr/>
          </p:nvSpPr>
          <p:spPr bwMode="auto">
            <a:xfrm>
              <a:off x="4627563" y="4032250"/>
              <a:ext cx="614363" cy="277813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îṣľiḑé">
              <a:extLst>
                <a:ext uri="{FF2B5EF4-FFF2-40B4-BE49-F238E27FC236}">
                  <a16:creationId xmlns:a16="http://schemas.microsoft.com/office/drawing/2014/main" id="{D9842038-53EF-495B-A03E-F4FC1C485312}"/>
                </a:ext>
              </a:extLst>
            </p:cNvPr>
            <p:cNvSpPr/>
            <p:nvPr/>
          </p:nvSpPr>
          <p:spPr bwMode="auto">
            <a:xfrm>
              <a:off x="4594225" y="4008437"/>
              <a:ext cx="682625" cy="39688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îš1iḓê">
              <a:extLst>
                <a:ext uri="{FF2B5EF4-FFF2-40B4-BE49-F238E27FC236}">
                  <a16:creationId xmlns:a16="http://schemas.microsoft.com/office/drawing/2014/main" id="{AAF5CF19-2643-42B6-B5A8-20C908ADC4D0}"/>
                </a:ext>
              </a:extLst>
            </p:cNvPr>
            <p:cNvSpPr/>
            <p:nvPr/>
          </p:nvSpPr>
          <p:spPr bwMode="auto">
            <a:xfrm>
              <a:off x="5384800" y="4173537"/>
              <a:ext cx="1206500" cy="671513"/>
            </a:xfrm>
            <a:custGeom>
              <a:avLst/>
              <a:gdLst>
                <a:gd name="T0" fmla="*/ 173 w 212"/>
                <a:gd name="T1" fmla="*/ 40 h 118"/>
                <a:gd name="T2" fmla="*/ 150 w 212"/>
                <a:gd name="T3" fmla="*/ 41 h 118"/>
                <a:gd name="T4" fmla="*/ 158 w 212"/>
                <a:gd name="T5" fmla="*/ 36 h 118"/>
                <a:gd name="T6" fmla="*/ 148 w 212"/>
                <a:gd name="T7" fmla="*/ 17 h 118"/>
                <a:gd name="T8" fmla="*/ 147 w 212"/>
                <a:gd name="T9" fmla="*/ 16 h 118"/>
                <a:gd name="T10" fmla="*/ 135 w 212"/>
                <a:gd name="T11" fmla="*/ 7 h 118"/>
                <a:gd name="T12" fmla="*/ 134 w 212"/>
                <a:gd name="T13" fmla="*/ 7 h 118"/>
                <a:gd name="T14" fmla="*/ 119 w 212"/>
                <a:gd name="T15" fmla="*/ 2 h 118"/>
                <a:gd name="T16" fmla="*/ 111 w 212"/>
                <a:gd name="T17" fmla="*/ 3 h 118"/>
                <a:gd name="T18" fmla="*/ 113 w 212"/>
                <a:gd name="T19" fmla="*/ 7 h 118"/>
                <a:gd name="T20" fmla="*/ 128 w 212"/>
                <a:gd name="T21" fmla="*/ 10 h 118"/>
                <a:gd name="T22" fmla="*/ 133 w 212"/>
                <a:gd name="T23" fmla="*/ 11 h 118"/>
                <a:gd name="T24" fmla="*/ 150 w 212"/>
                <a:gd name="T25" fmla="*/ 34 h 118"/>
                <a:gd name="T26" fmla="*/ 141 w 212"/>
                <a:gd name="T27" fmla="*/ 39 h 118"/>
                <a:gd name="T28" fmla="*/ 128 w 212"/>
                <a:gd name="T29" fmla="*/ 43 h 118"/>
                <a:gd name="T30" fmla="*/ 89 w 212"/>
                <a:gd name="T31" fmla="*/ 49 h 118"/>
                <a:gd name="T32" fmla="*/ 88 w 212"/>
                <a:gd name="T33" fmla="*/ 45 h 118"/>
                <a:gd name="T34" fmla="*/ 99 w 212"/>
                <a:gd name="T35" fmla="*/ 45 h 118"/>
                <a:gd name="T36" fmla="*/ 71 w 212"/>
                <a:gd name="T37" fmla="*/ 37 h 118"/>
                <a:gd name="T38" fmla="*/ 84 w 212"/>
                <a:gd name="T39" fmla="*/ 45 h 118"/>
                <a:gd name="T40" fmla="*/ 83 w 212"/>
                <a:gd name="T41" fmla="*/ 49 h 118"/>
                <a:gd name="T42" fmla="*/ 86 w 212"/>
                <a:gd name="T43" fmla="*/ 69 h 118"/>
                <a:gd name="T44" fmla="*/ 38 w 212"/>
                <a:gd name="T45" fmla="*/ 40 h 118"/>
                <a:gd name="T46" fmla="*/ 38 w 212"/>
                <a:gd name="T47" fmla="*/ 118 h 118"/>
                <a:gd name="T48" fmla="*/ 101 w 212"/>
                <a:gd name="T49" fmla="*/ 100 h 118"/>
                <a:gd name="T50" fmla="*/ 105 w 212"/>
                <a:gd name="T51" fmla="*/ 99 h 118"/>
                <a:gd name="T52" fmla="*/ 135 w 212"/>
                <a:gd name="T53" fmla="*/ 58 h 118"/>
                <a:gd name="T54" fmla="*/ 148 w 212"/>
                <a:gd name="T55" fmla="*/ 49 h 118"/>
                <a:gd name="T56" fmla="*/ 173 w 212"/>
                <a:gd name="T57" fmla="*/ 118 h 118"/>
                <a:gd name="T58" fmla="*/ 38 w 212"/>
                <a:gd name="T59" fmla="*/ 111 h 118"/>
                <a:gd name="T60" fmla="*/ 38 w 212"/>
                <a:gd name="T61" fmla="*/ 48 h 118"/>
                <a:gd name="T62" fmla="*/ 38 w 212"/>
                <a:gd name="T63" fmla="*/ 78 h 118"/>
                <a:gd name="T64" fmla="*/ 37 w 212"/>
                <a:gd name="T65" fmla="*/ 79 h 118"/>
                <a:gd name="T66" fmla="*/ 68 w 212"/>
                <a:gd name="T67" fmla="*/ 90 h 118"/>
                <a:gd name="T68" fmla="*/ 70 w 212"/>
                <a:gd name="T69" fmla="*/ 79 h 118"/>
                <a:gd name="T70" fmla="*/ 49 w 212"/>
                <a:gd name="T71" fmla="*/ 80 h 118"/>
                <a:gd name="T72" fmla="*/ 70 w 212"/>
                <a:gd name="T73" fmla="*/ 79 h 118"/>
                <a:gd name="T74" fmla="*/ 77 w 212"/>
                <a:gd name="T75" fmla="*/ 86 h 118"/>
                <a:gd name="T76" fmla="*/ 77 w 212"/>
                <a:gd name="T77" fmla="*/ 78 h 118"/>
                <a:gd name="T78" fmla="*/ 91 w 212"/>
                <a:gd name="T79" fmla="*/ 77 h 118"/>
                <a:gd name="T80" fmla="*/ 94 w 212"/>
                <a:gd name="T81" fmla="*/ 72 h 118"/>
                <a:gd name="T82" fmla="*/ 115 w 212"/>
                <a:gd name="T83" fmla="*/ 51 h 118"/>
                <a:gd name="T84" fmla="*/ 135 w 212"/>
                <a:gd name="T85" fmla="*/ 48 h 118"/>
                <a:gd name="T86" fmla="*/ 121 w 212"/>
                <a:gd name="T87" fmla="*/ 68 h 118"/>
                <a:gd name="T88" fmla="*/ 173 w 212"/>
                <a:gd name="T89" fmla="*/ 110 h 118"/>
                <a:gd name="T90" fmla="*/ 153 w 212"/>
                <a:gd name="T91" fmla="*/ 55 h 118"/>
                <a:gd name="T92" fmla="*/ 168 w 212"/>
                <a:gd name="T93" fmla="*/ 79 h 118"/>
                <a:gd name="T94" fmla="*/ 178 w 212"/>
                <a:gd name="T95" fmla="*/ 79 h 118"/>
                <a:gd name="T96" fmla="*/ 172 w 212"/>
                <a:gd name="T97" fmla="*/ 74 h 118"/>
                <a:gd name="T98" fmla="*/ 173 w 212"/>
                <a:gd name="T99" fmla="*/ 48 h 118"/>
                <a:gd name="T100" fmla="*/ 173 w 212"/>
                <a:gd name="T101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2" h="118">
                  <a:moveTo>
                    <a:pt x="212" y="79"/>
                  </a:moveTo>
                  <a:cubicBezTo>
                    <a:pt x="212" y="58"/>
                    <a:pt x="195" y="40"/>
                    <a:pt x="173" y="40"/>
                  </a:cubicBezTo>
                  <a:cubicBezTo>
                    <a:pt x="166" y="40"/>
                    <a:pt x="159" y="42"/>
                    <a:pt x="153" y="46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3" y="0"/>
                    <a:pt x="111" y="1"/>
                    <a:pt x="111" y="3"/>
                  </a:cubicBezTo>
                  <a:cubicBezTo>
                    <a:pt x="110" y="4"/>
                    <a:pt x="111" y="6"/>
                    <a:pt x="113" y="6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37" y="41"/>
                    <a:pt x="132" y="42"/>
                    <a:pt x="128" y="43"/>
                  </a:cubicBezTo>
                  <a:cubicBezTo>
                    <a:pt x="123" y="44"/>
                    <a:pt x="119" y="45"/>
                    <a:pt x="114" y="46"/>
                  </a:cubicBezTo>
                  <a:cubicBezTo>
                    <a:pt x="106" y="48"/>
                    <a:pt x="97" y="49"/>
                    <a:pt x="89" y="49"/>
                  </a:cubicBezTo>
                  <a:cubicBezTo>
                    <a:pt x="89" y="49"/>
                    <a:pt x="89" y="48"/>
                    <a:pt x="88" y="48"/>
                  </a:cubicBezTo>
                  <a:cubicBezTo>
                    <a:pt x="88" y="47"/>
                    <a:pt x="88" y="46"/>
                    <a:pt x="88" y="45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6"/>
                    <a:pt x="83" y="47"/>
                    <a:pt x="83" y="49"/>
                  </a:cubicBezTo>
                  <a:cubicBezTo>
                    <a:pt x="84" y="51"/>
                    <a:pt x="84" y="54"/>
                    <a:pt x="85" y="57"/>
                  </a:cubicBezTo>
                  <a:cubicBezTo>
                    <a:pt x="85" y="61"/>
                    <a:pt x="86" y="65"/>
                    <a:pt x="86" y="69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53"/>
                    <a:pt x="57" y="40"/>
                    <a:pt x="38" y="40"/>
                  </a:cubicBezTo>
                  <a:cubicBezTo>
                    <a:pt x="17" y="40"/>
                    <a:pt x="0" y="58"/>
                    <a:pt x="0" y="79"/>
                  </a:cubicBezTo>
                  <a:cubicBezTo>
                    <a:pt x="0" y="101"/>
                    <a:pt x="17" y="118"/>
                    <a:pt x="38" y="118"/>
                  </a:cubicBezTo>
                  <a:cubicBezTo>
                    <a:pt x="55" y="118"/>
                    <a:pt x="70" y="107"/>
                    <a:pt x="75" y="92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3" y="101"/>
                    <a:pt x="105" y="100"/>
                    <a:pt x="105" y="99"/>
                  </a:cubicBezTo>
                  <a:cubicBezTo>
                    <a:pt x="111" y="89"/>
                    <a:pt x="118" y="80"/>
                    <a:pt x="125" y="71"/>
                  </a:cubicBezTo>
                  <a:cubicBezTo>
                    <a:pt x="128" y="67"/>
                    <a:pt x="132" y="63"/>
                    <a:pt x="135" y="58"/>
                  </a:cubicBezTo>
                  <a:cubicBezTo>
                    <a:pt x="139" y="54"/>
                    <a:pt x="143" y="50"/>
                    <a:pt x="146" y="46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0" y="56"/>
                    <a:pt x="134" y="67"/>
                    <a:pt x="134" y="79"/>
                  </a:cubicBezTo>
                  <a:cubicBezTo>
                    <a:pt x="134" y="101"/>
                    <a:pt x="152" y="118"/>
                    <a:pt x="173" y="118"/>
                  </a:cubicBezTo>
                  <a:cubicBezTo>
                    <a:pt x="195" y="118"/>
                    <a:pt x="212" y="100"/>
                    <a:pt x="212" y="79"/>
                  </a:cubicBezTo>
                  <a:close/>
                  <a:moveTo>
                    <a:pt x="38" y="111"/>
                  </a:moveTo>
                  <a:cubicBezTo>
                    <a:pt x="21" y="111"/>
                    <a:pt x="7" y="97"/>
                    <a:pt x="7" y="79"/>
                  </a:cubicBezTo>
                  <a:cubicBezTo>
                    <a:pt x="7" y="62"/>
                    <a:pt x="21" y="48"/>
                    <a:pt x="38" y="48"/>
                  </a:cubicBezTo>
                  <a:cubicBezTo>
                    <a:pt x="53" y="48"/>
                    <a:pt x="66" y="58"/>
                    <a:pt x="69" y="72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9"/>
                    <a:pt x="37" y="79"/>
                  </a:cubicBezTo>
                  <a:cubicBezTo>
                    <a:pt x="37" y="80"/>
                    <a:pt x="37" y="81"/>
                    <a:pt x="38" y="8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4" y="102"/>
                    <a:pt x="52" y="111"/>
                    <a:pt x="38" y="111"/>
                  </a:cubicBezTo>
                  <a:close/>
                  <a:moveTo>
                    <a:pt x="70" y="79"/>
                  </a:moveTo>
                  <a:cubicBezTo>
                    <a:pt x="70" y="81"/>
                    <a:pt x="70" y="83"/>
                    <a:pt x="69" y="84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70" y="78"/>
                    <a:pt x="70" y="78"/>
                    <a:pt x="70" y="78"/>
                  </a:cubicBezTo>
                  <a:lnTo>
                    <a:pt x="70" y="79"/>
                  </a:lnTo>
                  <a:close/>
                  <a:moveTo>
                    <a:pt x="101" y="91"/>
                  </a:moveTo>
                  <a:cubicBezTo>
                    <a:pt x="77" y="86"/>
                    <a:pt x="77" y="86"/>
                    <a:pt x="77" y="86"/>
                  </a:cubicBezTo>
                  <a:cubicBezTo>
                    <a:pt x="77" y="84"/>
                    <a:pt x="77" y="81"/>
                    <a:pt x="77" y="79"/>
                  </a:cubicBezTo>
                  <a:cubicBezTo>
                    <a:pt x="77" y="79"/>
                    <a:pt x="77" y="78"/>
                    <a:pt x="77" y="78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3" y="76"/>
                    <a:pt x="94" y="75"/>
                    <a:pt x="94" y="73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2" y="67"/>
                    <a:pt x="91" y="62"/>
                    <a:pt x="90" y="57"/>
                  </a:cubicBezTo>
                  <a:cubicBezTo>
                    <a:pt x="98" y="54"/>
                    <a:pt x="106" y="53"/>
                    <a:pt x="115" y="51"/>
                  </a:cubicBezTo>
                  <a:cubicBezTo>
                    <a:pt x="120" y="50"/>
                    <a:pt x="124" y="49"/>
                    <a:pt x="129" y="49"/>
                  </a:cubicBezTo>
                  <a:cubicBezTo>
                    <a:pt x="131" y="48"/>
                    <a:pt x="133" y="48"/>
                    <a:pt x="135" y="48"/>
                  </a:cubicBezTo>
                  <a:cubicBezTo>
                    <a:pt x="134" y="50"/>
                    <a:pt x="132" y="52"/>
                    <a:pt x="131" y="55"/>
                  </a:cubicBezTo>
                  <a:cubicBezTo>
                    <a:pt x="127" y="59"/>
                    <a:pt x="124" y="64"/>
                    <a:pt x="121" y="68"/>
                  </a:cubicBezTo>
                  <a:cubicBezTo>
                    <a:pt x="114" y="76"/>
                    <a:pt x="108" y="84"/>
                    <a:pt x="101" y="91"/>
                  </a:cubicBezTo>
                  <a:close/>
                  <a:moveTo>
                    <a:pt x="173" y="110"/>
                  </a:moveTo>
                  <a:cubicBezTo>
                    <a:pt x="156" y="111"/>
                    <a:pt x="142" y="96"/>
                    <a:pt x="142" y="79"/>
                  </a:cubicBezTo>
                  <a:cubicBezTo>
                    <a:pt x="142" y="69"/>
                    <a:pt x="146" y="61"/>
                    <a:pt x="153" y="55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8" y="77"/>
                    <a:pt x="168" y="78"/>
                    <a:pt x="168" y="79"/>
                  </a:cubicBezTo>
                  <a:cubicBezTo>
                    <a:pt x="168" y="82"/>
                    <a:pt x="170" y="84"/>
                    <a:pt x="173" y="84"/>
                  </a:cubicBezTo>
                  <a:cubicBezTo>
                    <a:pt x="176" y="84"/>
                    <a:pt x="178" y="82"/>
                    <a:pt x="178" y="79"/>
                  </a:cubicBezTo>
                  <a:cubicBezTo>
                    <a:pt x="178" y="76"/>
                    <a:pt x="176" y="74"/>
                    <a:pt x="173" y="74"/>
                  </a:cubicBezTo>
                  <a:cubicBezTo>
                    <a:pt x="173" y="74"/>
                    <a:pt x="172" y="74"/>
                    <a:pt x="172" y="74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62" y="49"/>
                    <a:pt x="167" y="48"/>
                    <a:pt x="173" y="48"/>
                  </a:cubicBezTo>
                  <a:cubicBezTo>
                    <a:pt x="190" y="48"/>
                    <a:pt x="205" y="62"/>
                    <a:pt x="205" y="79"/>
                  </a:cubicBezTo>
                  <a:cubicBezTo>
                    <a:pt x="205" y="96"/>
                    <a:pt x="191" y="110"/>
                    <a:pt x="173" y="110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i$1íḑê">
              <a:extLst>
                <a:ext uri="{FF2B5EF4-FFF2-40B4-BE49-F238E27FC236}">
                  <a16:creationId xmlns:a16="http://schemas.microsoft.com/office/drawing/2014/main" id="{E3A26E50-ED6E-4AFD-81C8-881D23C515D1}"/>
                </a:ext>
              </a:extLst>
            </p:cNvPr>
            <p:cNvSpPr/>
            <p:nvPr/>
          </p:nvSpPr>
          <p:spPr bwMode="auto">
            <a:xfrm>
              <a:off x="5908675" y="3548062"/>
              <a:ext cx="392113" cy="392113"/>
            </a:xfrm>
            <a:custGeom>
              <a:avLst/>
              <a:gdLst>
                <a:gd name="T0" fmla="*/ 13 w 69"/>
                <a:gd name="T1" fmla="*/ 11 h 69"/>
                <a:gd name="T2" fmla="*/ 56 w 69"/>
                <a:gd name="T3" fmla="*/ 57 h 69"/>
                <a:gd name="T4" fmla="*/ 60 w 69"/>
                <a:gd name="T5" fmla="*/ 35 h 69"/>
                <a:gd name="T6" fmla="*/ 60 w 69"/>
                <a:gd name="T7" fmla="*/ 35 h 69"/>
                <a:gd name="T8" fmla="*/ 38 w 69"/>
                <a:gd name="T9" fmla="*/ 33 h 69"/>
                <a:gd name="T10" fmla="*/ 60 w 69"/>
                <a:gd name="T11" fmla="*/ 33 h 69"/>
                <a:gd name="T12" fmla="*/ 37 w 69"/>
                <a:gd name="T13" fmla="*/ 36 h 69"/>
                <a:gd name="T14" fmla="*/ 38 w 69"/>
                <a:gd name="T15" fmla="*/ 35 h 69"/>
                <a:gd name="T16" fmla="*/ 37 w 69"/>
                <a:gd name="T17" fmla="*/ 32 h 69"/>
                <a:gd name="T18" fmla="*/ 38 w 69"/>
                <a:gd name="T19" fmla="*/ 34 h 69"/>
                <a:gd name="T20" fmla="*/ 36 w 69"/>
                <a:gd name="T21" fmla="*/ 9 h 69"/>
                <a:gd name="T22" fmla="*/ 36 w 69"/>
                <a:gd name="T23" fmla="*/ 31 h 69"/>
                <a:gd name="T24" fmla="*/ 37 w 69"/>
                <a:gd name="T25" fmla="*/ 32 h 69"/>
                <a:gd name="T26" fmla="*/ 31 w 69"/>
                <a:gd name="T27" fmla="*/ 34 h 69"/>
                <a:gd name="T28" fmla="*/ 31 w 69"/>
                <a:gd name="T29" fmla="*/ 35 h 69"/>
                <a:gd name="T30" fmla="*/ 31 w 69"/>
                <a:gd name="T31" fmla="*/ 33 h 69"/>
                <a:gd name="T32" fmla="*/ 34 w 69"/>
                <a:gd name="T33" fmla="*/ 31 h 69"/>
                <a:gd name="T34" fmla="*/ 33 w 69"/>
                <a:gd name="T35" fmla="*/ 31 h 69"/>
                <a:gd name="T36" fmla="*/ 33 w 69"/>
                <a:gd name="T37" fmla="*/ 9 h 69"/>
                <a:gd name="T38" fmla="*/ 33 w 69"/>
                <a:gd name="T39" fmla="*/ 37 h 69"/>
                <a:gd name="T40" fmla="*/ 18 w 69"/>
                <a:gd name="T41" fmla="*/ 53 h 69"/>
                <a:gd name="T42" fmla="*/ 33 w 69"/>
                <a:gd name="T43" fmla="*/ 37 h 69"/>
                <a:gd name="T44" fmla="*/ 34 w 69"/>
                <a:gd name="T45" fmla="*/ 37 h 69"/>
                <a:gd name="T46" fmla="*/ 36 w 69"/>
                <a:gd name="T47" fmla="*/ 37 h 69"/>
                <a:gd name="T48" fmla="*/ 33 w 69"/>
                <a:gd name="T49" fmla="*/ 37 h 69"/>
                <a:gd name="T50" fmla="*/ 51 w 69"/>
                <a:gd name="T51" fmla="*/ 53 h 69"/>
                <a:gd name="T52" fmla="*/ 36 w 69"/>
                <a:gd name="T53" fmla="*/ 37 h 69"/>
                <a:gd name="T54" fmla="*/ 53 w 69"/>
                <a:gd name="T55" fmla="*/ 17 h 69"/>
                <a:gd name="T56" fmla="*/ 35 w 69"/>
                <a:gd name="T57" fmla="*/ 9 h 69"/>
                <a:gd name="T58" fmla="*/ 17 w 69"/>
                <a:gd name="T59" fmla="*/ 16 h 69"/>
                <a:gd name="T60" fmla="*/ 17 w 69"/>
                <a:gd name="T61" fmla="*/ 16 h 69"/>
                <a:gd name="T62" fmla="*/ 31 w 69"/>
                <a:gd name="T63" fmla="*/ 33 h 69"/>
                <a:gd name="T64" fmla="*/ 16 w 69"/>
                <a:gd name="T65" fmla="*/ 17 h 69"/>
                <a:gd name="T66" fmla="*/ 9 w 69"/>
                <a:gd name="T67" fmla="*/ 34 h 69"/>
                <a:gd name="T68" fmla="*/ 9 w 69"/>
                <a:gd name="T69" fmla="*/ 35 h 69"/>
                <a:gd name="T70" fmla="*/ 16 w 69"/>
                <a:gd name="T71" fmla="*/ 51 h 69"/>
                <a:gd name="T72" fmla="*/ 16 w 69"/>
                <a:gd name="T73" fmla="*/ 51 h 69"/>
                <a:gd name="T74" fmla="*/ 16 w 69"/>
                <a:gd name="T75" fmla="*/ 51 h 69"/>
                <a:gd name="T76" fmla="*/ 34 w 69"/>
                <a:gd name="T77" fmla="*/ 59 h 69"/>
                <a:gd name="T78" fmla="*/ 52 w 69"/>
                <a:gd name="T79" fmla="*/ 52 h 69"/>
                <a:gd name="T80" fmla="*/ 53 w 69"/>
                <a:gd name="T81" fmla="*/ 51 h 69"/>
                <a:gd name="T82" fmla="*/ 60 w 69"/>
                <a:gd name="T83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" h="69">
                  <a:moveTo>
                    <a:pt x="57" y="13"/>
                  </a:moveTo>
                  <a:cubicBezTo>
                    <a:pt x="45" y="0"/>
                    <a:pt x="26" y="0"/>
                    <a:pt x="13" y="11"/>
                  </a:cubicBezTo>
                  <a:cubicBezTo>
                    <a:pt x="1" y="23"/>
                    <a:pt x="0" y="43"/>
                    <a:pt x="12" y="55"/>
                  </a:cubicBezTo>
                  <a:cubicBezTo>
                    <a:pt x="24" y="68"/>
                    <a:pt x="43" y="69"/>
                    <a:pt x="56" y="57"/>
                  </a:cubicBezTo>
                  <a:cubicBezTo>
                    <a:pt x="68" y="45"/>
                    <a:pt x="69" y="25"/>
                    <a:pt x="57" y="13"/>
                  </a:cubicBezTo>
                  <a:close/>
                  <a:moveTo>
                    <a:pt x="60" y="35"/>
                  </a:moveTo>
                  <a:cubicBezTo>
                    <a:pt x="60" y="34"/>
                    <a:pt x="60" y="34"/>
                    <a:pt x="60" y="34"/>
                  </a:cubicBezTo>
                  <a:lnTo>
                    <a:pt x="60" y="35"/>
                  </a:lnTo>
                  <a:close/>
                  <a:moveTo>
                    <a:pt x="60" y="33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7" y="22"/>
                    <a:pt x="59" y="27"/>
                    <a:pt x="60" y="33"/>
                  </a:cubicBezTo>
                  <a:close/>
                  <a:moveTo>
                    <a:pt x="38" y="35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8" y="35"/>
                    <a:pt x="38" y="34"/>
                  </a:cubicBezTo>
                  <a:lnTo>
                    <a:pt x="38" y="35"/>
                  </a:lnTo>
                  <a:close/>
                  <a:moveTo>
                    <a:pt x="38" y="34"/>
                  </a:moveTo>
                  <a:cubicBezTo>
                    <a:pt x="38" y="33"/>
                    <a:pt x="37" y="32"/>
                    <a:pt x="37" y="32"/>
                  </a:cubicBezTo>
                  <a:cubicBezTo>
                    <a:pt x="38" y="33"/>
                    <a:pt x="38" y="33"/>
                    <a:pt x="38" y="33"/>
                  </a:cubicBezTo>
                  <a:lnTo>
                    <a:pt x="38" y="34"/>
                  </a:lnTo>
                  <a:close/>
                  <a:moveTo>
                    <a:pt x="36" y="31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41" y="9"/>
                    <a:pt x="47" y="11"/>
                    <a:pt x="51" y="15"/>
                  </a:cubicBezTo>
                  <a:lnTo>
                    <a:pt x="36" y="31"/>
                  </a:lnTo>
                  <a:close/>
                  <a:moveTo>
                    <a:pt x="36" y="31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3" y="31"/>
                    <a:pt x="31" y="32"/>
                    <a:pt x="31" y="34"/>
                  </a:cubicBezTo>
                  <a:cubicBezTo>
                    <a:pt x="31" y="35"/>
                    <a:pt x="32" y="36"/>
                    <a:pt x="32" y="36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4" y="31"/>
                    <a:pt x="34" y="31"/>
                  </a:cubicBezTo>
                  <a:lnTo>
                    <a:pt x="36" y="31"/>
                  </a:lnTo>
                  <a:close/>
                  <a:moveTo>
                    <a:pt x="33" y="31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22" y="11"/>
                    <a:pt x="28" y="9"/>
                    <a:pt x="33" y="9"/>
                  </a:cubicBezTo>
                  <a:lnTo>
                    <a:pt x="33" y="31"/>
                  </a:lnTo>
                  <a:close/>
                  <a:moveTo>
                    <a:pt x="33" y="37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27" y="59"/>
                    <a:pt x="22" y="57"/>
                    <a:pt x="18" y="53"/>
                  </a:cubicBezTo>
                  <a:lnTo>
                    <a:pt x="33" y="37"/>
                  </a:lnTo>
                  <a:close/>
                  <a:moveTo>
                    <a:pt x="33" y="37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3" y="37"/>
                    <a:pt x="34" y="37"/>
                    <a:pt x="34" y="37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7"/>
                    <a:pt x="34" y="37"/>
                    <a:pt x="34" y="37"/>
                  </a:cubicBezTo>
                  <a:lnTo>
                    <a:pt x="33" y="37"/>
                  </a:lnTo>
                  <a:close/>
                  <a:moveTo>
                    <a:pt x="36" y="37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47" y="57"/>
                    <a:pt x="41" y="59"/>
                    <a:pt x="36" y="59"/>
                  </a:cubicBezTo>
                  <a:lnTo>
                    <a:pt x="36" y="37"/>
                  </a:lnTo>
                  <a:close/>
                  <a:moveTo>
                    <a:pt x="53" y="17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6" y="17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27"/>
                    <a:pt x="12" y="22"/>
                    <a:pt x="16" y="17"/>
                  </a:cubicBezTo>
                  <a:close/>
                  <a:moveTo>
                    <a:pt x="9" y="33"/>
                  </a:moveTo>
                  <a:cubicBezTo>
                    <a:pt x="9" y="34"/>
                    <a:pt x="9" y="34"/>
                    <a:pt x="9" y="34"/>
                  </a:cubicBezTo>
                  <a:lnTo>
                    <a:pt x="9" y="33"/>
                  </a:lnTo>
                  <a:close/>
                  <a:moveTo>
                    <a:pt x="9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2" y="46"/>
                    <a:pt x="10" y="41"/>
                    <a:pt x="9" y="35"/>
                  </a:cubicBezTo>
                  <a:close/>
                  <a:moveTo>
                    <a:pt x="16" y="51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lose/>
                  <a:moveTo>
                    <a:pt x="34" y="59"/>
                  </a:moveTo>
                  <a:cubicBezTo>
                    <a:pt x="34" y="59"/>
                    <a:pt x="34" y="59"/>
                    <a:pt x="34" y="59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lose/>
                  <a:moveTo>
                    <a:pt x="53" y="51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41"/>
                    <a:pt x="57" y="47"/>
                    <a:pt x="53" y="51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i$ḷîḑê">
              <a:extLst>
                <a:ext uri="{FF2B5EF4-FFF2-40B4-BE49-F238E27FC236}">
                  <a16:creationId xmlns:a16="http://schemas.microsoft.com/office/drawing/2014/main" id="{702A6F12-6466-4F81-94B0-00C5E5E256F0}"/>
                </a:ext>
              </a:extLst>
            </p:cNvPr>
            <p:cNvSpPr/>
            <p:nvPr/>
          </p:nvSpPr>
          <p:spPr bwMode="auto">
            <a:xfrm>
              <a:off x="7740650" y="3917950"/>
              <a:ext cx="398463" cy="398463"/>
            </a:xfrm>
            <a:custGeom>
              <a:avLst/>
              <a:gdLst>
                <a:gd name="T0" fmla="*/ 13 w 70"/>
                <a:gd name="T1" fmla="*/ 12 h 70"/>
                <a:gd name="T2" fmla="*/ 56 w 70"/>
                <a:gd name="T3" fmla="*/ 58 h 70"/>
                <a:gd name="T4" fmla="*/ 60 w 70"/>
                <a:gd name="T5" fmla="*/ 36 h 70"/>
                <a:gd name="T6" fmla="*/ 60 w 70"/>
                <a:gd name="T7" fmla="*/ 34 h 70"/>
                <a:gd name="T8" fmla="*/ 54 w 70"/>
                <a:gd name="T9" fmla="*/ 18 h 70"/>
                <a:gd name="T10" fmla="*/ 38 w 70"/>
                <a:gd name="T11" fmla="*/ 37 h 70"/>
                <a:gd name="T12" fmla="*/ 38 w 70"/>
                <a:gd name="T13" fmla="*/ 35 h 70"/>
                <a:gd name="T14" fmla="*/ 38 w 70"/>
                <a:gd name="T15" fmla="*/ 35 h 70"/>
                <a:gd name="T16" fmla="*/ 38 w 70"/>
                <a:gd name="T17" fmla="*/ 34 h 70"/>
                <a:gd name="T18" fmla="*/ 36 w 70"/>
                <a:gd name="T19" fmla="*/ 32 h 70"/>
                <a:gd name="T20" fmla="*/ 52 w 70"/>
                <a:gd name="T21" fmla="*/ 16 h 70"/>
                <a:gd name="T22" fmla="*/ 36 w 70"/>
                <a:gd name="T23" fmla="*/ 32 h 70"/>
                <a:gd name="T24" fmla="*/ 35 w 70"/>
                <a:gd name="T25" fmla="*/ 32 h 70"/>
                <a:gd name="T26" fmla="*/ 32 w 70"/>
                <a:gd name="T27" fmla="*/ 37 h 70"/>
                <a:gd name="T28" fmla="*/ 31 w 70"/>
                <a:gd name="T29" fmla="*/ 35 h 70"/>
                <a:gd name="T30" fmla="*/ 33 w 70"/>
                <a:gd name="T31" fmla="*/ 32 h 70"/>
                <a:gd name="T32" fmla="*/ 36 w 70"/>
                <a:gd name="T33" fmla="*/ 32 h 70"/>
                <a:gd name="T34" fmla="*/ 18 w 70"/>
                <a:gd name="T35" fmla="*/ 16 h 70"/>
                <a:gd name="T36" fmla="*/ 33 w 70"/>
                <a:gd name="T37" fmla="*/ 32 h 70"/>
                <a:gd name="T38" fmla="*/ 33 w 70"/>
                <a:gd name="T39" fmla="*/ 60 h 70"/>
                <a:gd name="T40" fmla="*/ 33 w 70"/>
                <a:gd name="T41" fmla="*/ 39 h 70"/>
                <a:gd name="T42" fmla="*/ 32 w 70"/>
                <a:gd name="T43" fmla="*/ 37 h 70"/>
                <a:gd name="T44" fmla="*/ 37 w 70"/>
                <a:gd name="T45" fmla="*/ 38 h 70"/>
                <a:gd name="T46" fmla="*/ 35 w 70"/>
                <a:gd name="T47" fmla="*/ 38 h 70"/>
                <a:gd name="T48" fmla="*/ 36 w 70"/>
                <a:gd name="T49" fmla="*/ 39 h 70"/>
                <a:gd name="T50" fmla="*/ 36 w 70"/>
                <a:gd name="T51" fmla="*/ 61 h 70"/>
                <a:gd name="T52" fmla="*/ 53 w 70"/>
                <a:gd name="T53" fmla="*/ 18 h 70"/>
                <a:gd name="T54" fmla="*/ 53 w 70"/>
                <a:gd name="T55" fmla="*/ 18 h 70"/>
                <a:gd name="T56" fmla="*/ 35 w 70"/>
                <a:gd name="T57" fmla="*/ 10 h 70"/>
                <a:gd name="T58" fmla="*/ 18 w 70"/>
                <a:gd name="T59" fmla="*/ 17 h 70"/>
                <a:gd name="T60" fmla="*/ 17 w 70"/>
                <a:gd name="T61" fmla="*/ 17 h 70"/>
                <a:gd name="T62" fmla="*/ 16 w 70"/>
                <a:gd name="T63" fmla="*/ 18 h 70"/>
                <a:gd name="T64" fmla="*/ 9 w 70"/>
                <a:gd name="T65" fmla="*/ 34 h 70"/>
                <a:gd name="T66" fmla="*/ 9 w 70"/>
                <a:gd name="T67" fmla="*/ 34 h 70"/>
                <a:gd name="T68" fmla="*/ 9 w 70"/>
                <a:gd name="T69" fmla="*/ 34 h 70"/>
                <a:gd name="T70" fmla="*/ 31 w 70"/>
                <a:gd name="T71" fmla="*/ 37 h 70"/>
                <a:gd name="T72" fmla="*/ 9 w 70"/>
                <a:gd name="T73" fmla="*/ 37 h 70"/>
                <a:gd name="T74" fmla="*/ 16 w 70"/>
                <a:gd name="T75" fmla="*/ 53 h 70"/>
                <a:gd name="T76" fmla="*/ 16 w 70"/>
                <a:gd name="T77" fmla="*/ 52 h 70"/>
                <a:gd name="T78" fmla="*/ 34 w 70"/>
                <a:gd name="T79" fmla="*/ 61 h 70"/>
                <a:gd name="T80" fmla="*/ 52 w 70"/>
                <a:gd name="T81" fmla="*/ 53 h 70"/>
                <a:gd name="T82" fmla="*/ 54 w 70"/>
                <a:gd name="T83" fmla="*/ 52 h 70"/>
                <a:gd name="T84" fmla="*/ 60 w 70"/>
                <a:gd name="T85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70">
                  <a:moveTo>
                    <a:pt x="58" y="14"/>
                  </a:moveTo>
                  <a:cubicBezTo>
                    <a:pt x="46" y="1"/>
                    <a:pt x="26" y="0"/>
                    <a:pt x="13" y="12"/>
                  </a:cubicBezTo>
                  <a:cubicBezTo>
                    <a:pt x="1" y="24"/>
                    <a:pt x="0" y="44"/>
                    <a:pt x="12" y="57"/>
                  </a:cubicBezTo>
                  <a:cubicBezTo>
                    <a:pt x="24" y="69"/>
                    <a:pt x="44" y="70"/>
                    <a:pt x="56" y="58"/>
                  </a:cubicBezTo>
                  <a:cubicBezTo>
                    <a:pt x="69" y="46"/>
                    <a:pt x="70" y="26"/>
                    <a:pt x="58" y="14"/>
                  </a:cubicBezTo>
                  <a:close/>
                  <a:moveTo>
                    <a:pt x="60" y="36"/>
                  </a:moveTo>
                  <a:cubicBezTo>
                    <a:pt x="60" y="36"/>
                    <a:pt x="60" y="36"/>
                    <a:pt x="60" y="36"/>
                  </a:cubicBezTo>
                  <a:close/>
                  <a:moveTo>
                    <a:pt x="60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8" y="23"/>
                    <a:pt x="60" y="28"/>
                    <a:pt x="60" y="34"/>
                  </a:cubicBezTo>
                  <a:close/>
                  <a:moveTo>
                    <a:pt x="38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8" y="36"/>
                    <a:pt x="38" y="35"/>
                  </a:cubicBezTo>
                  <a:lnTo>
                    <a:pt x="38" y="37"/>
                  </a:lnTo>
                  <a:close/>
                  <a:moveTo>
                    <a:pt x="38" y="35"/>
                  </a:moveTo>
                  <a:cubicBezTo>
                    <a:pt x="38" y="34"/>
                    <a:pt x="38" y="33"/>
                    <a:pt x="37" y="33"/>
                  </a:cubicBezTo>
                  <a:cubicBezTo>
                    <a:pt x="38" y="34"/>
                    <a:pt x="38" y="34"/>
                    <a:pt x="38" y="34"/>
                  </a:cubicBezTo>
                  <a:lnTo>
                    <a:pt x="38" y="35"/>
                  </a:lnTo>
                  <a:close/>
                  <a:moveTo>
                    <a:pt x="36" y="32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42" y="10"/>
                    <a:pt x="47" y="12"/>
                    <a:pt x="52" y="16"/>
                  </a:cubicBezTo>
                  <a:lnTo>
                    <a:pt x="36" y="32"/>
                  </a:lnTo>
                  <a:close/>
                  <a:moveTo>
                    <a:pt x="36" y="3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2"/>
                    <a:pt x="35" y="32"/>
                  </a:cubicBezTo>
                  <a:cubicBezTo>
                    <a:pt x="33" y="32"/>
                    <a:pt x="31" y="33"/>
                    <a:pt x="31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32"/>
                  </a:lnTo>
                  <a:close/>
                  <a:moveTo>
                    <a:pt x="33" y="32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22" y="12"/>
                    <a:pt x="28" y="10"/>
                    <a:pt x="33" y="10"/>
                  </a:cubicBezTo>
                  <a:lnTo>
                    <a:pt x="33" y="32"/>
                  </a:lnTo>
                  <a:close/>
                  <a:moveTo>
                    <a:pt x="33" y="39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28" y="60"/>
                    <a:pt x="22" y="58"/>
                    <a:pt x="18" y="54"/>
                  </a:cubicBezTo>
                  <a:lnTo>
                    <a:pt x="33" y="39"/>
                  </a:lnTo>
                  <a:close/>
                  <a:moveTo>
                    <a:pt x="33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3" y="38"/>
                    <a:pt x="34" y="38"/>
                    <a:pt x="35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lnTo>
                    <a:pt x="33" y="38"/>
                  </a:lnTo>
                  <a:close/>
                  <a:moveTo>
                    <a:pt x="36" y="39"/>
                  </a:moveTo>
                  <a:cubicBezTo>
                    <a:pt x="52" y="54"/>
                    <a:pt x="52" y="54"/>
                    <a:pt x="52" y="54"/>
                  </a:cubicBezTo>
                  <a:cubicBezTo>
                    <a:pt x="47" y="58"/>
                    <a:pt x="42" y="60"/>
                    <a:pt x="36" y="61"/>
                  </a:cubicBezTo>
                  <a:lnTo>
                    <a:pt x="36" y="39"/>
                  </a:ln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36" y="10"/>
                  </a:moveTo>
                  <a:cubicBezTo>
                    <a:pt x="35" y="10"/>
                    <a:pt x="35" y="10"/>
                    <a:pt x="35" y="10"/>
                  </a:cubicBezTo>
                  <a:lnTo>
                    <a:pt x="36" y="10"/>
                  </a:lnTo>
                  <a:close/>
                  <a:moveTo>
                    <a:pt x="18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8" y="17"/>
                  </a:lnTo>
                  <a:close/>
                  <a:moveTo>
                    <a:pt x="16" y="18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28"/>
                    <a:pt x="12" y="23"/>
                    <a:pt x="16" y="18"/>
                  </a:cubicBezTo>
                  <a:close/>
                  <a:moveTo>
                    <a:pt x="9" y="34"/>
                  </a:moveTo>
                  <a:cubicBezTo>
                    <a:pt x="9" y="35"/>
                    <a:pt x="9" y="35"/>
                    <a:pt x="9" y="35"/>
                  </a:cubicBezTo>
                  <a:lnTo>
                    <a:pt x="9" y="34"/>
                  </a:lnTo>
                  <a:close/>
                  <a:moveTo>
                    <a:pt x="9" y="37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2" y="48"/>
                    <a:pt x="10" y="42"/>
                    <a:pt x="9" y="37"/>
                  </a:cubicBezTo>
                  <a:close/>
                  <a:moveTo>
                    <a:pt x="16" y="52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6" y="52"/>
                  </a:lnTo>
                  <a:close/>
                  <a:moveTo>
                    <a:pt x="34" y="61"/>
                  </a:moveTo>
                  <a:cubicBezTo>
                    <a:pt x="34" y="61"/>
                    <a:pt x="34" y="61"/>
                    <a:pt x="34" y="61"/>
                  </a:cubicBezTo>
                  <a:close/>
                  <a:moveTo>
                    <a:pt x="52" y="54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lose/>
                  <a:moveTo>
                    <a:pt x="54" y="52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42"/>
                    <a:pt x="58" y="48"/>
                    <a:pt x="54" y="5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íSḻïde">
              <a:extLst>
                <a:ext uri="{FF2B5EF4-FFF2-40B4-BE49-F238E27FC236}">
                  <a16:creationId xmlns:a16="http://schemas.microsoft.com/office/drawing/2014/main" id="{C211EAAC-A3AB-4301-9043-732E2EEAE259}"/>
                </a:ext>
              </a:extLst>
            </p:cNvPr>
            <p:cNvSpPr/>
            <p:nvPr/>
          </p:nvSpPr>
          <p:spPr bwMode="auto">
            <a:xfrm>
              <a:off x="7342188" y="4781550"/>
              <a:ext cx="411163" cy="865188"/>
            </a:xfrm>
            <a:custGeom>
              <a:avLst/>
              <a:gdLst>
                <a:gd name="T0" fmla="*/ 22 w 72"/>
                <a:gd name="T1" fmla="*/ 0 h 152"/>
                <a:gd name="T2" fmla="*/ 24 w 72"/>
                <a:gd name="T3" fmla="*/ 1 h 152"/>
                <a:gd name="T4" fmla="*/ 29 w 72"/>
                <a:gd name="T5" fmla="*/ 5 h 152"/>
                <a:gd name="T6" fmla="*/ 47 w 72"/>
                <a:gd name="T7" fmla="*/ 20 h 152"/>
                <a:gd name="T8" fmla="*/ 57 w 72"/>
                <a:gd name="T9" fmla="*/ 32 h 152"/>
                <a:gd name="T10" fmla="*/ 66 w 72"/>
                <a:gd name="T11" fmla="*/ 47 h 152"/>
                <a:gd name="T12" fmla="*/ 71 w 72"/>
                <a:gd name="T13" fmla="*/ 65 h 152"/>
                <a:gd name="T14" fmla="*/ 71 w 72"/>
                <a:gd name="T15" fmla="*/ 84 h 152"/>
                <a:gd name="T16" fmla="*/ 64 w 72"/>
                <a:gd name="T17" fmla="*/ 102 h 152"/>
                <a:gd name="T18" fmla="*/ 61 w 72"/>
                <a:gd name="T19" fmla="*/ 106 h 152"/>
                <a:gd name="T20" fmla="*/ 59 w 72"/>
                <a:gd name="T21" fmla="*/ 110 h 152"/>
                <a:gd name="T22" fmla="*/ 53 w 72"/>
                <a:gd name="T23" fmla="*/ 117 h 152"/>
                <a:gd name="T24" fmla="*/ 46 w 72"/>
                <a:gd name="T25" fmla="*/ 123 h 152"/>
                <a:gd name="T26" fmla="*/ 43 w 72"/>
                <a:gd name="T27" fmla="*/ 126 h 152"/>
                <a:gd name="T28" fmla="*/ 40 w 72"/>
                <a:gd name="T29" fmla="*/ 128 h 152"/>
                <a:gd name="T30" fmla="*/ 34 w 72"/>
                <a:gd name="T31" fmla="*/ 133 h 152"/>
                <a:gd name="T32" fmla="*/ 27 w 72"/>
                <a:gd name="T33" fmla="*/ 137 h 152"/>
                <a:gd name="T34" fmla="*/ 16 w 72"/>
                <a:gd name="T35" fmla="*/ 143 h 152"/>
                <a:gd name="T36" fmla="*/ 8 w 72"/>
                <a:gd name="T37" fmla="*/ 148 h 152"/>
                <a:gd name="T38" fmla="*/ 0 w 72"/>
                <a:gd name="T39" fmla="*/ 152 h 152"/>
                <a:gd name="T40" fmla="*/ 8 w 72"/>
                <a:gd name="T41" fmla="*/ 148 h 152"/>
                <a:gd name="T42" fmla="*/ 16 w 72"/>
                <a:gd name="T43" fmla="*/ 143 h 152"/>
                <a:gd name="T44" fmla="*/ 27 w 72"/>
                <a:gd name="T45" fmla="*/ 136 h 152"/>
                <a:gd name="T46" fmla="*/ 33 w 72"/>
                <a:gd name="T47" fmla="*/ 132 h 152"/>
                <a:gd name="T48" fmla="*/ 39 w 72"/>
                <a:gd name="T49" fmla="*/ 127 h 152"/>
                <a:gd name="T50" fmla="*/ 42 w 72"/>
                <a:gd name="T51" fmla="*/ 124 h 152"/>
                <a:gd name="T52" fmla="*/ 45 w 72"/>
                <a:gd name="T53" fmla="*/ 121 h 152"/>
                <a:gd name="T54" fmla="*/ 51 w 72"/>
                <a:gd name="T55" fmla="*/ 115 h 152"/>
                <a:gd name="T56" fmla="*/ 56 w 72"/>
                <a:gd name="T57" fmla="*/ 108 h 152"/>
                <a:gd name="T58" fmla="*/ 59 w 72"/>
                <a:gd name="T59" fmla="*/ 105 h 152"/>
                <a:gd name="T60" fmla="*/ 61 w 72"/>
                <a:gd name="T61" fmla="*/ 101 h 152"/>
                <a:gd name="T62" fmla="*/ 67 w 72"/>
                <a:gd name="T63" fmla="*/ 84 h 152"/>
                <a:gd name="T64" fmla="*/ 67 w 72"/>
                <a:gd name="T65" fmla="*/ 66 h 152"/>
                <a:gd name="T66" fmla="*/ 61 w 72"/>
                <a:gd name="T67" fmla="*/ 50 h 152"/>
                <a:gd name="T68" fmla="*/ 52 w 72"/>
                <a:gd name="T69" fmla="*/ 36 h 152"/>
                <a:gd name="T70" fmla="*/ 42 w 72"/>
                <a:gd name="T71" fmla="*/ 25 h 152"/>
                <a:gd name="T72" fmla="*/ 25 w 72"/>
                <a:gd name="T73" fmla="*/ 11 h 152"/>
                <a:gd name="T74" fmla="*/ 20 w 72"/>
                <a:gd name="T75" fmla="*/ 7 h 152"/>
                <a:gd name="T76" fmla="*/ 18 w 72"/>
                <a:gd name="T77" fmla="*/ 6 h 152"/>
                <a:gd name="T78" fmla="*/ 22 w 72"/>
                <a:gd name="T7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" h="152">
                  <a:moveTo>
                    <a:pt x="22" y="0"/>
                  </a:moveTo>
                  <a:cubicBezTo>
                    <a:pt x="22" y="0"/>
                    <a:pt x="23" y="0"/>
                    <a:pt x="24" y="1"/>
                  </a:cubicBezTo>
                  <a:cubicBezTo>
                    <a:pt x="25" y="2"/>
                    <a:pt x="27" y="3"/>
                    <a:pt x="29" y="5"/>
                  </a:cubicBezTo>
                  <a:cubicBezTo>
                    <a:pt x="34" y="8"/>
                    <a:pt x="40" y="13"/>
                    <a:pt x="47" y="20"/>
                  </a:cubicBezTo>
                  <a:cubicBezTo>
                    <a:pt x="50" y="24"/>
                    <a:pt x="53" y="28"/>
                    <a:pt x="57" y="32"/>
                  </a:cubicBezTo>
                  <a:cubicBezTo>
                    <a:pt x="60" y="37"/>
                    <a:pt x="63" y="42"/>
                    <a:pt x="66" y="47"/>
                  </a:cubicBezTo>
                  <a:cubicBezTo>
                    <a:pt x="68" y="53"/>
                    <a:pt x="70" y="59"/>
                    <a:pt x="71" y="65"/>
                  </a:cubicBezTo>
                  <a:cubicBezTo>
                    <a:pt x="72" y="71"/>
                    <a:pt x="72" y="78"/>
                    <a:pt x="71" y="84"/>
                  </a:cubicBezTo>
                  <a:cubicBezTo>
                    <a:pt x="70" y="91"/>
                    <a:pt x="67" y="97"/>
                    <a:pt x="64" y="102"/>
                  </a:cubicBezTo>
                  <a:cubicBezTo>
                    <a:pt x="63" y="104"/>
                    <a:pt x="62" y="105"/>
                    <a:pt x="61" y="106"/>
                  </a:cubicBezTo>
                  <a:cubicBezTo>
                    <a:pt x="60" y="107"/>
                    <a:pt x="59" y="109"/>
                    <a:pt x="59" y="110"/>
                  </a:cubicBezTo>
                  <a:cubicBezTo>
                    <a:pt x="57" y="112"/>
                    <a:pt x="55" y="115"/>
                    <a:pt x="53" y="117"/>
                  </a:cubicBezTo>
                  <a:cubicBezTo>
                    <a:pt x="51" y="119"/>
                    <a:pt x="48" y="121"/>
                    <a:pt x="46" y="123"/>
                  </a:cubicBezTo>
                  <a:cubicBezTo>
                    <a:pt x="45" y="124"/>
                    <a:pt x="44" y="125"/>
                    <a:pt x="43" y="126"/>
                  </a:cubicBezTo>
                  <a:cubicBezTo>
                    <a:pt x="42" y="126"/>
                    <a:pt x="41" y="127"/>
                    <a:pt x="40" y="128"/>
                  </a:cubicBezTo>
                  <a:cubicBezTo>
                    <a:pt x="38" y="130"/>
                    <a:pt x="36" y="131"/>
                    <a:pt x="34" y="133"/>
                  </a:cubicBezTo>
                  <a:cubicBezTo>
                    <a:pt x="31" y="134"/>
                    <a:pt x="29" y="136"/>
                    <a:pt x="27" y="137"/>
                  </a:cubicBezTo>
                  <a:cubicBezTo>
                    <a:pt x="24" y="140"/>
                    <a:pt x="20" y="142"/>
                    <a:pt x="16" y="143"/>
                  </a:cubicBezTo>
                  <a:cubicBezTo>
                    <a:pt x="13" y="145"/>
                    <a:pt x="10" y="147"/>
                    <a:pt x="8" y="148"/>
                  </a:cubicBezTo>
                  <a:cubicBezTo>
                    <a:pt x="3" y="151"/>
                    <a:pt x="0" y="152"/>
                    <a:pt x="0" y="152"/>
                  </a:cubicBezTo>
                  <a:cubicBezTo>
                    <a:pt x="0" y="152"/>
                    <a:pt x="3" y="150"/>
                    <a:pt x="8" y="148"/>
                  </a:cubicBezTo>
                  <a:cubicBezTo>
                    <a:pt x="10" y="146"/>
                    <a:pt x="13" y="145"/>
                    <a:pt x="16" y="143"/>
                  </a:cubicBezTo>
                  <a:cubicBezTo>
                    <a:pt x="19" y="141"/>
                    <a:pt x="23" y="139"/>
                    <a:pt x="27" y="136"/>
                  </a:cubicBezTo>
                  <a:cubicBezTo>
                    <a:pt x="29" y="134"/>
                    <a:pt x="31" y="133"/>
                    <a:pt x="33" y="132"/>
                  </a:cubicBezTo>
                  <a:cubicBezTo>
                    <a:pt x="35" y="130"/>
                    <a:pt x="37" y="128"/>
                    <a:pt x="39" y="127"/>
                  </a:cubicBezTo>
                  <a:cubicBezTo>
                    <a:pt x="40" y="126"/>
                    <a:pt x="41" y="125"/>
                    <a:pt x="42" y="124"/>
                  </a:cubicBezTo>
                  <a:cubicBezTo>
                    <a:pt x="43" y="123"/>
                    <a:pt x="44" y="122"/>
                    <a:pt x="45" y="121"/>
                  </a:cubicBezTo>
                  <a:cubicBezTo>
                    <a:pt x="47" y="119"/>
                    <a:pt x="49" y="117"/>
                    <a:pt x="51" y="115"/>
                  </a:cubicBezTo>
                  <a:cubicBezTo>
                    <a:pt x="53" y="113"/>
                    <a:pt x="55" y="111"/>
                    <a:pt x="56" y="108"/>
                  </a:cubicBezTo>
                  <a:cubicBezTo>
                    <a:pt x="57" y="107"/>
                    <a:pt x="58" y="106"/>
                    <a:pt x="59" y="105"/>
                  </a:cubicBezTo>
                  <a:cubicBezTo>
                    <a:pt x="60" y="103"/>
                    <a:pt x="60" y="102"/>
                    <a:pt x="61" y="101"/>
                  </a:cubicBezTo>
                  <a:cubicBezTo>
                    <a:pt x="64" y="95"/>
                    <a:pt x="66" y="90"/>
                    <a:pt x="67" y="84"/>
                  </a:cubicBezTo>
                  <a:cubicBezTo>
                    <a:pt x="68" y="78"/>
                    <a:pt x="68" y="72"/>
                    <a:pt x="67" y="66"/>
                  </a:cubicBezTo>
                  <a:cubicBezTo>
                    <a:pt x="66" y="60"/>
                    <a:pt x="63" y="55"/>
                    <a:pt x="61" y="50"/>
                  </a:cubicBezTo>
                  <a:cubicBezTo>
                    <a:pt x="58" y="45"/>
                    <a:pt x="55" y="40"/>
                    <a:pt x="52" y="36"/>
                  </a:cubicBezTo>
                  <a:cubicBezTo>
                    <a:pt x="49" y="32"/>
                    <a:pt x="45" y="28"/>
                    <a:pt x="42" y="25"/>
                  </a:cubicBezTo>
                  <a:cubicBezTo>
                    <a:pt x="35" y="19"/>
                    <a:pt x="29" y="14"/>
                    <a:pt x="25" y="11"/>
                  </a:cubicBezTo>
                  <a:cubicBezTo>
                    <a:pt x="23" y="9"/>
                    <a:pt x="21" y="8"/>
                    <a:pt x="20" y="7"/>
                  </a:cubicBezTo>
                  <a:cubicBezTo>
                    <a:pt x="19" y="7"/>
                    <a:pt x="18" y="6"/>
                    <a:pt x="18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ïŝľïḓê">
              <a:extLst>
                <a:ext uri="{FF2B5EF4-FFF2-40B4-BE49-F238E27FC236}">
                  <a16:creationId xmlns:a16="http://schemas.microsoft.com/office/drawing/2014/main" id="{2325AA5C-AA9D-4858-BFE7-EC441DCD4796}"/>
                </a:ext>
              </a:extLst>
            </p:cNvPr>
            <p:cNvSpPr/>
            <p:nvPr/>
          </p:nvSpPr>
          <p:spPr bwMode="auto">
            <a:xfrm>
              <a:off x="7627938" y="4572000"/>
              <a:ext cx="358775" cy="1074738"/>
            </a:xfrm>
            <a:custGeom>
              <a:avLst/>
              <a:gdLst>
                <a:gd name="T0" fmla="*/ 5 w 63"/>
                <a:gd name="T1" fmla="*/ 0 h 189"/>
                <a:gd name="T2" fmla="*/ 12 w 63"/>
                <a:gd name="T3" fmla="*/ 6 h 189"/>
                <a:gd name="T4" fmla="*/ 29 w 63"/>
                <a:gd name="T5" fmla="*/ 25 h 189"/>
                <a:gd name="T6" fmla="*/ 48 w 63"/>
                <a:gd name="T7" fmla="*/ 54 h 189"/>
                <a:gd name="T8" fmla="*/ 56 w 63"/>
                <a:gd name="T9" fmla="*/ 72 h 189"/>
                <a:gd name="T10" fmla="*/ 61 w 63"/>
                <a:gd name="T11" fmla="*/ 92 h 189"/>
                <a:gd name="T12" fmla="*/ 63 w 63"/>
                <a:gd name="T13" fmla="*/ 112 h 189"/>
                <a:gd name="T14" fmla="*/ 59 w 63"/>
                <a:gd name="T15" fmla="*/ 132 h 189"/>
                <a:gd name="T16" fmla="*/ 57 w 63"/>
                <a:gd name="T17" fmla="*/ 141 h 189"/>
                <a:gd name="T18" fmla="*/ 53 w 63"/>
                <a:gd name="T19" fmla="*/ 149 h 189"/>
                <a:gd name="T20" fmla="*/ 45 w 63"/>
                <a:gd name="T21" fmla="*/ 163 h 189"/>
                <a:gd name="T22" fmla="*/ 37 w 63"/>
                <a:gd name="T23" fmla="*/ 174 h 189"/>
                <a:gd name="T24" fmla="*/ 30 w 63"/>
                <a:gd name="T25" fmla="*/ 182 h 189"/>
                <a:gd name="T26" fmla="*/ 23 w 63"/>
                <a:gd name="T27" fmla="*/ 189 h 189"/>
                <a:gd name="T28" fmla="*/ 30 w 63"/>
                <a:gd name="T29" fmla="*/ 182 h 189"/>
                <a:gd name="T30" fmla="*/ 36 w 63"/>
                <a:gd name="T31" fmla="*/ 174 h 189"/>
                <a:gd name="T32" fmla="*/ 44 w 63"/>
                <a:gd name="T33" fmla="*/ 163 h 189"/>
                <a:gd name="T34" fmla="*/ 51 w 63"/>
                <a:gd name="T35" fmla="*/ 148 h 189"/>
                <a:gd name="T36" fmla="*/ 55 w 63"/>
                <a:gd name="T37" fmla="*/ 140 h 189"/>
                <a:gd name="T38" fmla="*/ 57 w 63"/>
                <a:gd name="T39" fmla="*/ 131 h 189"/>
                <a:gd name="T40" fmla="*/ 59 w 63"/>
                <a:gd name="T41" fmla="*/ 112 h 189"/>
                <a:gd name="T42" fmla="*/ 57 w 63"/>
                <a:gd name="T43" fmla="*/ 93 h 189"/>
                <a:gd name="T44" fmla="*/ 52 w 63"/>
                <a:gd name="T45" fmla="*/ 74 h 189"/>
                <a:gd name="T46" fmla="*/ 44 w 63"/>
                <a:gd name="T47" fmla="*/ 56 h 189"/>
                <a:gd name="T48" fmla="*/ 24 w 63"/>
                <a:gd name="T49" fmla="*/ 29 h 189"/>
                <a:gd name="T50" fmla="*/ 7 w 63"/>
                <a:gd name="T51" fmla="*/ 12 h 189"/>
                <a:gd name="T52" fmla="*/ 0 w 63"/>
                <a:gd name="T53" fmla="*/ 6 h 189"/>
                <a:gd name="T54" fmla="*/ 5 w 63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189">
                  <a:moveTo>
                    <a:pt x="5" y="0"/>
                  </a:moveTo>
                  <a:cubicBezTo>
                    <a:pt x="5" y="0"/>
                    <a:pt x="8" y="2"/>
                    <a:pt x="12" y="6"/>
                  </a:cubicBezTo>
                  <a:cubicBezTo>
                    <a:pt x="17" y="11"/>
                    <a:pt x="23" y="17"/>
                    <a:pt x="29" y="25"/>
                  </a:cubicBezTo>
                  <a:cubicBezTo>
                    <a:pt x="35" y="33"/>
                    <a:pt x="42" y="42"/>
                    <a:pt x="48" y="54"/>
                  </a:cubicBezTo>
                  <a:cubicBezTo>
                    <a:pt x="51" y="60"/>
                    <a:pt x="54" y="66"/>
                    <a:pt x="56" y="72"/>
                  </a:cubicBezTo>
                  <a:cubicBezTo>
                    <a:pt x="58" y="78"/>
                    <a:pt x="60" y="85"/>
                    <a:pt x="61" y="92"/>
                  </a:cubicBezTo>
                  <a:cubicBezTo>
                    <a:pt x="63" y="99"/>
                    <a:pt x="63" y="106"/>
                    <a:pt x="63" y="112"/>
                  </a:cubicBezTo>
                  <a:cubicBezTo>
                    <a:pt x="62" y="119"/>
                    <a:pt x="61" y="126"/>
                    <a:pt x="59" y="132"/>
                  </a:cubicBezTo>
                  <a:cubicBezTo>
                    <a:pt x="59" y="135"/>
                    <a:pt x="58" y="138"/>
                    <a:pt x="57" y="141"/>
                  </a:cubicBezTo>
                  <a:cubicBezTo>
                    <a:pt x="56" y="144"/>
                    <a:pt x="55" y="146"/>
                    <a:pt x="53" y="149"/>
                  </a:cubicBezTo>
                  <a:cubicBezTo>
                    <a:pt x="51" y="154"/>
                    <a:pt x="48" y="159"/>
                    <a:pt x="45" y="163"/>
                  </a:cubicBezTo>
                  <a:cubicBezTo>
                    <a:pt x="42" y="167"/>
                    <a:pt x="40" y="171"/>
                    <a:pt x="37" y="174"/>
                  </a:cubicBezTo>
                  <a:cubicBezTo>
                    <a:pt x="34" y="177"/>
                    <a:pt x="32" y="180"/>
                    <a:pt x="30" y="182"/>
                  </a:cubicBezTo>
                  <a:cubicBezTo>
                    <a:pt x="26" y="187"/>
                    <a:pt x="23" y="189"/>
                    <a:pt x="23" y="189"/>
                  </a:cubicBezTo>
                  <a:cubicBezTo>
                    <a:pt x="23" y="189"/>
                    <a:pt x="26" y="187"/>
                    <a:pt x="30" y="182"/>
                  </a:cubicBezTo>
                  <a:cubicBezTo>
                    <a:pt x="32" y="180"/>
                    <a:pt x="34" y="177"/>
                    <a:pt x="36" y="174"/>
                  </a:cubicBezTo>
                  <a:cubicBezTo>
                    <a:pt x="39" y="171"/>
                    <a:pt x="41" y="167"/>
                    <a:pt x="44" y="163"/>
                  </a:cubicBezTo>
                  <a:cubicBezTo>
                    <a:pt x="47" y="158"/>
                    <a:pt x="49" y="154"/>
                    <a:pt x="51" y="148"/>
                  </a:cubicBezTo>
                  <a:cubicBezTo>
                    <a:pt x="53" y="146"/>
                    <a:pt x="54" y="143"/>
                    <a:pt x="55" y="140"/>
                  </a:cubicBezTo>
                  <a:cubicBezTo>
                    <a:pt x="56" y="137"/>
                    <a:pt x="56" y="134"/>
                    <a:pt x="57" y="131"/>
                  </a:cubicBezTo>
                  <a:cubicBezTo>
                    <a:pt x="59" y="125"/>
                    <a:pt x="59" y="119"/>
                    <a:pt x="59" y="112"/>
                  </a:cubicBezTo>
                  <a:cubicBezTo>
                    <a:pt x="59" y="106"/>
                    <a:pt x="59" y="99"/>
                    <a:pt x="57" y="93"/>
                  </a:cubicBezTo>
                  <a:cubicBezTo>
                    <a:pt x="56" y="86"/>
                    <a:pt x="54" y="80"/>
                    <a:pt x="52" y="74"/>
                  </a:cubicBezTo>
                  <a:cubicBezTo>
                    <a:pt x="49" y="68"/>
                    <a:pt x="47" y="62"/>
                    <a:pt x="44" y="56"/>
                  </a:cubicBezTo>
                  <a:cubicBezTo>
                    <a:pt x="37" y="46"/>
                    <a:pt x="30" y="36"/>
                    <a:pt x="24" y="29"/>
                  </a:cubicBezTo>
                  <a:cubicBezTo>
                    <a:pt x="17" y="22"/>
                    <a:pt x="11" y="16"/>
                    <a:pt x="7" y="12"/>
                  </a:cubicBezTo>
                  <a:cubicBezTo>
                    <a:pt x="3" y="8"/>
                    <a:pt x="0" y="6"/>
                    <a:pt x="0" y="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íṥ1îde">
              <a:extLst>
                <a:ext uri="{FF2B5EF4-FFF2-40B4-BE49-F238E27FC236}">
                  <a16:creationId xmlns:a16="http://schemas.microsoft.com/office/drawing/2014/main" id="{AE702831-8D2D-49EA-9895-D54E72468FBE}"/>
                </a:ext>
              </a:extLst>
            </p:cNvPr>
            <p:cNvSpPr/>
            <p:nvPr/>
          </p:nvSpPr>
          <p:spPr bwMode="auto">
            <a:xfrm>
              <a:off x="6403975" y="1211262"/>
              <a:ext cx="471488" cy="187325"/>
            </a:xfrm>
            <a:custGeom>
              <a:avLst/>
              <a:gdLst>
                <a:gd name="T0" fmla="*/ 83 w 83"/>
                <a:gd name="T1" fmla="*/ 33 h 33"/>
                <a:gd name="T2" fmla="*/ 70 w 83"/>
                <a:gd name="T3" fmla="*/ 20 h 33"/>
                <a:gd name="T4" fmla="*/ 62 w 83"/>
                <a:gd name="T5" fmla="*/ 23 h 33"/>
                <a:gd name="T6" fmla="*/ 53 w 83"/>
                <a:gd name="T7" fmla="*/ 18 h 33"/>
                <a:gd name="T8" fmla="*/ 51 w 83"/>
                <a:gd name="T9" fmla="*/ 18 h 33"/>
                <a:gd name="T10" fmla="*/ 32 w 83"/>
                <a:gd name="T11" fmla="*/ 0 h 33"/>
                <a:gd name="T12" fmla="*/ 13 w 83"/>
                <a:gd name="T13" fmla="*/ 20 h 33"/>
                <a:gd name="T14" fmla="*/ 13 w 83"/>
                <a:gd name="T15" fmla="*/ 20 h 33"/>
                <a:gd name="T16" fmla="*/ 13 w 83"/>
                <a:gd name="T17" fmla="*/ 20 h 33"/>
                <a:gd name="T18" fmla="*/ 0 w 83"/>
                <a:gd name="T19" fmla="*/ 33 h 33"/>
                <a:gd name="T20" fmla="*/ 83 w 83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3">
                  <a:moveTo>
                    <a:pt x="83" y="33"/>
                  </a:moveTo>
                  <a:cubicBezTo>
                    <a:pt x="82" y="26"/>
                    <a:pt x="77" y="20"/>
                    <a:pt x="70" y="20"/>
                  </a:cubicBezTo>
                  <a:cubicBezTo>
                    <a:pt x="67" y="20"/>
                    <a:pt x="64" y="21"/>
                    <a:pt x="62" y="23"/>
                  </a:cubicBezTo>
                  <a:cubicBezTo>
                    <a:pt x="60" y="20"/>
                    <a:pt x="57" y="18"/>
                    <a:pt x="53" y="18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50" y="8"/>
                    <a:pt x="42" y="0"/>
                    <a:pt x="32" y="0"/>
                  </a:cubicBezTo>
                  <a:cubicBezTo>
                    <a:pt x="21" y="0"/>
                    <a:pt x="13" y="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6" y="20"/>
                    <a:pt x="0" y="26"/>
                    <a:pt x="0" y="33"/>
                  </a:cubicBezTo>
                  <a:lnTo>
                    <a:pt x="83" y="33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" name="内容占位符 2">
            <a:extLst>
              <a:ext uri="{FF2B5EF4-FFF2-40B4-BE49-F238E27FC236}">
                <a16:creationId xmlns:a16="http://schemas.microsoft.com/office/drawing/2014/main" id="{C7881CAA-CCF8-49FA-A6F8-0181AC3D52C4}"/>
              </a:ext>
            </a:extLst>
          </p:cNvPr>
          <p:cNvSpPr txBox="1">
            <a:spLocks/>
          </p:cNvSpPr>
          <p:nvPr/>
        </p:nvSpPr>
        <p:spPr>
          <a:xfrm>
            <a:off x="6019802" y="2362228"/>
            <a:ext cx="5257662" cy="266693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每天</a:t>
            </a:r>
            <a:r>
              <a:rPr lang="en-US" altLang="zh-CN" sz="18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en-US" sz="18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小时户外运动可有效预防近视发生</a:t>
            </a:r>
            <a:r>
              <a:rPr lang="en-US" altLang="zh-CN" sz="18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itchFamily="34" charset="-122"/>
              <a:ea typeface="微软雅黑" pitchFamily="34" charset="-122"/>
            </a:endParaRP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户外活动能降低近视患病率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户外活动时间与屈光度和眼轴长度呈显著相关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生物学机制尚未完全明确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主要机制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户外光照强度更高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视网膜照明增加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多巴胺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释放增加从而抑制了眼球的生长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动物实验证实高环境亮度延缓了恒河猴形觉剥夺性近视的发展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但其不能影响光学离焦性近视的结果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8283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511C2F3E-74D4-456A-8FC5-7503F263A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近距离用眼姿势与时间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A51B66A1-90B6-46C7-9A0D-05F69D07028D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USE EYE POSITION AND TIME AT CLOSE RANGE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8" name="内容占位符 2">
            <a:extLst>
              <a:ext uri="{FF2B5EF4-FFF2-40B4-BE49-F238E27FC236}">
                <a16:creationId xmlns:a16="http://schemas.microsoft.com/office/drawing/2014/main" id="{4A4DB55C-14FD-40EA-8D80-D5F6D35D2CDC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4373143" cy="252552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过多持续性近距离用眼易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导致</a:t>
            </a: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近视形成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减少近距离用眼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尤其减少持续的近距离用眼时间可预防近视的发生和发展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en-US" altLang="zh-CN" sz="1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连续近距离用眼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30-40</a:t>
            </a: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应休息或远眺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zh-CN" altLang="zh-CN" sz="1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65AC3C30-AA0F-4B2F-89DC-170719A9540E}"/>
              </a:ext>
            </a:extLst>
          </p:cNvPr>
          <p:cNvGrpSpPr/>
          <p:nvPr/>
        </p:nvGrpSpPr>
        <p:grpSpPr>
          <a:xfrm>
            <a:off x="1143130" y="1733602"/>
            <a:ext cx="5410058" cy="4209932"/>
            <a:chOff x="755609" y="1619399"/>
            <a:chExt cx="5873777" cy="4474251"/>
          </a:xfrm>
        </p:grpSpPr>
        <p:pic>
          <p:nvPicPr>
            <p:cNvPr id="10" name="图片 9" descr="卡通人物&#10;&#10;描述已自动生成">
              <a:extLst>
                <a:ext uri="{FF2B5EF4-FFF2-40B4-BE49-F238E27FC236}">
                  <a16:creationId xmlns:a16="http://schemas.microsoft.com/office/drawing/2014/main" id="{C79BE876-3F7C-400D-B908-C3CA64F6FB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273" t="2434" r="50666" b="52243"/>
            <a:stretch/>
          </p:blipFill>
          <p:spPr>
            <a:xfrm>
              <a:off x="838338" y="1619399"/>
              <a:ext cx="2895524" cy="2287737"/>
            </a:xfrm>
            <a:prstGeom prst="rect">
              <a:avLst/>
            </a:prstGeom>
          </p:spPr>
        </p:pic>
        <p:pic>
          <p:nvPicPr>
            <p:cNvPr id="11" name="图片 10" descr="卡通人物&#10;&#10;描述已自动生成">
              <a:extLst>
                <a:ext uri="{FF2B5EF4-FFF2-40B4-BE49-F238E27FC236}">
                  <a16:creationId xmlns:a16="http://schemas.microsoft.com/office/drawing/2014/main" id="{9B597523-803B-4000-8EA8-D6A390B34C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52441" t="3990" r="2940" b="55151"/>
            <a:stretch/>
          </p:blipFill>
          <p:spPr>
            <a:xfrm>
              <a:off x="3810060" y="1676446"/>
              <a:ext cx="2819326" cy="2118002"/>
            </a:xfrm>
            <a:prstGeom prst="rect">
              <a:avLst/>
            </a:prstGeom>
          </p:spPr>
        </p:pic>
        <p:pic>
          <p:nvPicPr>
            <p:cNvPr id="12" name="图片 11" descr="卡通人物&#10;&#10;描述已自动生成">
              <a:extLst>
                <a:ext uri="{FF2B5EF4-FFF2-40B4-BE49-F238E27FC236}">
                  <a16:creationId xmlns:a16="http://schemas.microsoft.com/office/drawing/2014/main" id="{4D374695-1C3E-4954-BDEB-D028E7CA6EA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275" t="52088" r="49668" b="4348"/>
            <a:stretch/>
          </p:blipFill>
          <p:spPr>
            <a:xfrm>
              <a:off x="755609" y="3844301"/>
              <a:ext cx="2976456" cy="2168367"/>
            </a:xfrm>
            <a:prstGeom prst="rect">
              <a:avLst/>
            </a:prstGeom>
          </p:spPr>
        </p:pic>
        <p:pic>
          <p:nvPicPr>
            <p:cNvPr id="13" name="图片 12" descr="卡通人物&#10;&#10;描述已自动生成">
              <a:extLst>
                <a:ext uri="{FF2B5EF4-FFF2-40B4-BE49-F238E27FC236}">
                  <a16:creationId xmlns:a16="http://schemas.microsoft.com/office/drawing/2014/main" id="{C7B74DF6-655C-48F1-B76E-8AFB22D7EB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54273" t="51613" r="4106" b="4146"/>
            <a:stretch/>
          </p:blipFill>
          <p:spPr>
            <a:xfrm>
              <a:off x="3886258" y="3848278"/>
              <a:ext cx="2666930" cy="22453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93741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197432E9-3641-46D0-95C0-EEF703875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:</a:t>
            </a: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减少近视发生的风险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95A88F09-3F46-4660-A951-152C9742DD28}"/>
              </a:ext>
            </a:extLst>
          </p:cNvPr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INCREASE AND DECREASE : REDUCE THE RISK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AB630C09-B6A0-4C88-82EF-EE5989801DC8}"/>
              </a:ext>
            </a:extLst>
          </p:cNvPr>
          <p:cNvGrpSpPr/>
          <p:nvPr/>
        </p:nvGrpSpPr>
        <p:grpSpPr>
          <a:xfrm>
            <a:off x="533546" y="1981238"/>
            <a:ext cx="6178153" cy="3962295"/>
            <a:chOff x="381150" y="1752645"/>
            <a:chExt cx="6653396" cy="4267087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DDAF677A-AC9E-4A8C-9469-1CBB3876A613}"/>
                </a:ext>
              </a:extLst>
            </p:cNvPr>
            <p:cNvSpPr/>
            <p:nvPr/>
          </p:nvSpPr>
          <p:spPr>
            <a:xfrm>
              <a:off x="1987142" y="1752645"/>
              <a:ext cx="4712581" cy="331452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户外活动越多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近距离工作时间越少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近视的风险越小</a:t>
              </a:r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B9A7665C-9873-41D3-8F88-4A1B78C6FFEE}"/>
                </a:ext>
              </a:extLst>
            </p:cNvPr>
            <p:cNvGrpSpPr/>
            <p:nvPr/>
          </p:nvGrpSpPr>
          <p:grpSpPr>
            <a:xfrm>
              <a:off x="792700" y="2135023"/>
              <a:ext cx="5898887" cy="3635361"/>
              <a:chOff x="3962456" y="1524050"/>
              <a:chExt cx="6553028" cy="4038494"/>
            </a:xfrm>
          </p:grpSpPr>
          <p:sp>
            <p:nvSpPr>
              <p:cNvPr id="44" name="流程图: 数据 43">
                <a:extLst>
                  <a:ext uri="{FF2B5EF4-FFF2-40B4-BE49-F238E27FC236}">
                    <a16:creationId xmlns:a16="http://schemas.microsoft.com/office/drawing/2014/main" id="{21DDFD55-E1B3-4EA8-B8D3-4EE635A2CC8E}"/>
                  </a:ext>
                </a:extLst>
              </p:cNvPr>
              <p:cNvSpPr/>
              <p:nvPr/>
            </p:nvSpPr>
            <p:spPr>
              <a:xfrm>
                <a:off x="3962456" y="4114782"/>
                <a:ext cx="6553028" cy="1447762"/>
              </a:xfrm>
              <a:prstGeom prst="flowChartInputOutpu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5" name="直接连接符 44">
                <a:extLst>
                  <a:ext uri="{FF2B5EF4-FFF2-40B4-BE49-F238E27FC236}">
                    <a16:creationId xmlns:a16="http://schemas.microsoft.com/office/drawing/2014/main" id="{E8621903-7033-4CB7-9F5C-EC0AE72A1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2" y="2385088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接连接符 45">
                <a:extLst>
                  <a:ext uri="{FF2B5EF4-FFF2-40B4-BE49-F238E27FC236}">
                    <a16:creationId xmlns:a16="http://schemas.microsoft.com/office/drawing/2014/main" id="{0FCB3CD0-F6F3-47C6-9B9E-3D05403569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2" y="2815607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接连接符 46">
                <a:extLst>
                  <a:ext uri="{FF2B5EF4-FFF2-40B4-BE49-F238E27FC236}">
                    <a16:creationId xmlns:a16="http://schemas.microsoft.com/office/drawing/2014/main" id="{9EDCAEEF-12C0-4075-B55C-DC8E2D28E3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2" y="3246126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接连接符 47">
                <a:extLst>
                  <a:ext uri="{FF2B5EF4-FFF2-40B4-BE49-F238E27FC236}">
                    <a16:creationId xmlns:a16="http://schemas.microsoft.com/office/drawing/2014/main" id="{C341CA92-F592-444E-BAB9-89C3598D7B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2" y="3676645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接连接符 48">
                <a:extLst>
                  <a:ext uri="{FF2B5EF4-FFF2-40B4-BE49-F238E27FC236}">
                    <a16:creationId xmlns:a16="http://schemas.microsoft.com/office/drawing/2014/main" id="{59EB60C7-9BCD-4BA4-984A-54A8B5C6B7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257822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接连接符 49">
                <a:extLst>
                  <a:ext uri="{FF2B5EF4-FFF2-40B4-BE49-F238E27FC236}">
                    <a16:creationId xmlns:a16="http://schemas.microsoft.com/office/drawing/2014/main" id="{5E495298-DE69-48CF-B019-41A07A39EB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1" y="1524050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直接连接符 50">
                <a:extLst>
                  <a:ext uri="{FF2B5EF4-FFF2-40B4-BE49-F238E27FC236}">
                    <a16:creationId xmlns:a16="http://schemas.microsoft.com/office/drawing/2014/main" id="{BF99C318-C0CD-4D97-8892-3C7DAB08D8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57822" y="1954569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直接连接符 51">
                <a:extLst>
                  <a:ext uri="{FF2B5EF4-FFF2-40B4-BE49-F238E27FC236}">
                    <a16:creationId xmlns:a16="http://schemas.microsoft.com/office/drawing/2014/main" id="{7A652232-E9DB-4842-A304-A53A2D2264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515484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直接连接符 52">
                <a:extLst>
                  <a:ext uri="{FF2B5EF4-FFF2-40B4-BE49-F238E27FC236}">
                    <a16:creationId xmlns:a16="http://schemas.microsoft.com/office/drawing/2014/main" id="{FB3C433D-B6BF-4F98-84B5-73C92DBBAE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1524050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直接连接符 53">
                <a:extLst>
                  <a:ext uri="{FF2B5EF4-FFF2-40B4-BE49-F238E27FC236}">
                    <a16:creationId xmlns:a16="http://schemas.microsoft.com/office/drawing/2014/main" id="{42E06D47-1238-4A6D-B7F6-44F30C88B8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198123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直接连接符 54">
                <a:extLst>
                  <a:ext uri="{FF2B5EF4-FFF2-40B4-BE49-F238E27FC236}">
                    <a16:creationId xmlns:a16="http://schemas.microsoft.com/office/drawing/2014/main" id="{91009677-055A-4FE2-82D9-5FE5D77A25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2971812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直接连接符 55">
                <a:extLst>
                  <a:ext uri="{FF2B5EF4-FFF2-40B4-BE49-F238E27FC236}">
                    <a16:creationId xmlns:a16="http://schemas.microsoft.com/office/drawing/2014/main" id="{0AAD8469-67D7-4C4F-877D-5D556D8A9D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2819416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直接连接符 56">
                <a:extLst>
                  <a:ext uri="{FF2B5EF4-FFF2-40B4-BE49-F238E27FC236}">
                    <a16:creationId xmlns:a16="http://schemas.microsoft.com/office/drawing/2014/main" id="{C74E4563-C9C3-4D73-9E7D-988B065F2A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236222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接连接符 57">
                <a:extLst>
                  <a:ext uri="{FF2B5EF4-FFF2-40B4-BE49-F238E27FC236}">
                    <a16:creationId xmlns:a16="http://schemas.microsoft.com/office/drawing/2014/main" id="{16A697DB-3402-4660-AF1D-F4C5D457F7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327660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接连接符 58">
                <a:extLst>
                  <a:ext uri="{FF2B5EF4-FFF2-40B4-BE49-F238E27FC236}">
                    <a16:creationId xmlns:a16="http://schemas.microsoft.com/office/drawing/2014/main" id="{556B87A6-1B78-4AF0-B169-9536821F6C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62456" y="365759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立方体 10">
              <a:extLst>
                <a:ext uri="{FF2B5EF4-FFF2-40B4-BE49-F238E27FC236}">
                  <a16:creationId xmlns:a16="http://schemas.microsoft.com/office/drawing/2014/main" id="{86D4D1D8-FB3F-41CA-A9EC-B0C88CD1F51F}"/>
                </a:ext>
              </a:extLst>
            </p:cNvPr>
            <p:cNvSpPr/>
            <p:nvPr/>
          </p:nvSpPr>
          <p:spPr>
            <a:xfrm>
              <a:off x="2301718" y="2409390"/>
              <a:ext cx="685917" cy="240071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2" name="立方体 11">
              <a:extLst>
                <a:ext uri="{FF2B5EF4-FFF2-40B4-BE49-F238E27FC236}">
                  <a16:creationId xmlns:a16="http://schemas.microsoft.com/office/drawing/2014/main" id="{52DE3FAE-6A3B-4F68-AE8E-1C4B8E9C5D4F}"/>
                </a:ext>
              </a:extLst>
            </p:cNvPr>
            <p:cNvSpPr/>
            <p:nvPr/>
          </p:nvSpPr>
          <p:spPr>
            <a:xfrm>
              <a:off x="1890168" y="3369674"/>
              <a:ext cx="680534" cy="1851976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3" name="立方体 12">
              <a:extLst>
                <a:ext uri="{FF2B5EF4-FFF2-40B4-BE49-F238E27FC236}">
                  <a16:creationId xmlns:a16="http://schemas.microsoft.com/office/drawing/2014/main" id="{6C233AC3-43E3-47B2-A0B9-B04F4C13A5CF}"/>
                </a:ext>
              </a:extLst>
            </p:cNvPr>
            <p:cNvSpPr/>
            <p:nvPr/>
          </p:nvSpPr>
          <p:spPr>
            <a:xfrm>
              <a:off x="1547209" y="4467141"/>
              <a:ext cx="685917" cy="1166059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立方体 13">
              <a:extLst>
                <a:ext uri="{FF2B5EF4-FFF2-40B4-BE49-F238E27FC236}">
                  <a16:creationId xmlns:a16="http://schemas.microsoft.com/office/drawing/2014/main" id="{EEA8E2A0-41C7-4778-9E9B-62B6292C7734}"/>
                </a:ext>
              </a:extLst>
            </p:cNvPr>
            <p:cNvSpPr/>
            <p:nvPr/>
          </p:nvSpPr>
          <p:spPr>
            <a:xfrm>
              <a:off x="3742144" y="3301082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立方体 14">
              <a:extLst>
                <a:ext uri="{FF2B5EF4-FFF2-40B4-BE49-F238E27FC236}">
                  <a16:creationId xmlns:a16="http://schemas.microsoft.com/office/drawing/2014/main" id="{C56DBB75-FAFC-4D1A-9A27-BAE9CB3564FE}"/>
                </a:ext>
              </a:extLst>
            </p:cNvPr>
            <p:cNvSpPr/>
            <p:nvPr/>
          </p:nvSpPr>
          <p:spPr>
            <a:xfrm>
              <a:off x="3330594" y="3163899"/>
              <a:ext cx="680534" cy="2057751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6" name="立方体 15">
              <a:extLst>
                <a:ext uri="{FF2B5EF4-FFF2-40B4-BE49-F238E27FC236}">
                  <a16:creationId xmlns:a16="http://schemas.microsoft.com/office/drawing/2014/main" id="{E82F171A-C3BD-434F-AC82-37CBDC7F9FBC}"/>
                </a:ext>
              </a:extLst>
            </p:cNvPr>
            <p:cNvSpPr/>
            <p:nvPr/>
          </p:nvSpPr>
          <p:spPr>
            <a:xfrm>
              <a:off x="2987635" y="4124183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立方体 16">
              <a:extLst>
                <a:ext uri="{FF2B5EF4-FFF2-40B4-BE49-F238E27FC236}">
                  <a16:creationId xmlns:a16="http://schemas.microsoft.com/office/drawing/2014/main" id="{F233410C-6B44-4C79-ACF3-D9909CBB8345}"/>
                </a:ext>
              </a:extLst>
            </p:cNvPr>
            <p:cNvSpPr/>
            <p:nvPr/>
          </p:nvSpPr>
          <p:spPr>
            <a:xfrm>
              <a:off x="5182570" y="3095307"/>
              <a:ext cx="685917" cy="1714793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立方体 17">
              <a:extLst>
                <a:ext uri="{FF2B5EF4-FFF2-40B4-BE49-F238E27FC236}">
                  <a16:creationId xmlns:a16="http://schemas.microsoft.com/office/drawing/2014/main" id="{CC22DE6E-5F98-426D-BFB0-4FA8932C8B5C}"/>
                </a:ext>
              </a:extLst>
            </p:cNvPr>
            <p:cNvSpPr/>
            <p:nvPr/>
          </p:nvSpPr>
          <p:spPr>
            <a:xfrm>
              <a:off x="4771020" y="3986999"/>
              <a:ext cx="680534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" name="立方体 18">
              <a:extLst>
                <a:ext uri="{FF2B5EF4-FFF2-40B4-BE49-F238E27FC236}">
                  <a16:creationId xmlns:a16="http://schemas.microsoft.com/office/drawing/2014/main" id="{BDA08550-094D-44C3-A960-0647FA2035E5}"/>
                </a:ext>
              </a:extLst>
            </p:cNvPr>
            <p:cNvSpPr/>
            <p:nvPr/>
          </p:nvSpPr>
          <p:spPr>
            <a:xfrm>
              <a:off x="4428061" y="4398550"/>
              <a:ext cx="685917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928A5C10-DFFB-476F-8ABF-9F56A21CDA65}"/>
                </a:ext>
              </a:extLst>
            </p:cNvPr>
            <p:cNvCxnSpPr>
              <a:cxnSpLocks/>
            </p:cNvCxnSpPr>
            <p:nvPr/>
          </p:nvCxnSpPr>
          <p:spPr>
            <a:xfrm>
              <a:off x="6280037" y="4901555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0CBCF28E-0E35-41A5-AF82-FA5A00E3A33C}"/>
                </a:ext>
              </a:extLst>
            </p:cNvPr>
            <p:cNvCxnSpPr>
              <a:cxnSpLocks/>
            </p:cNvCxnSpPr>
            <p:nvPr/>
          </p:nvCxnSpPr>
          <p:spPr>
            <a:xfrm>
              <a:off x="5868487" y="5335969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7CBF5E71-1540-40A0-8B8F-A7F92BE9493E}"/>
                </a:ext>
              </a:extLst>
            </p:cNvPr>
            <p:cNvCxnSpPr>
              <a:cxnSpLocks/>
            </p:cNvCxnSpPr>
            <p:nvPr/>
          </p:nvCxnSpPr>
          <p:spPr>
            <a:xfrm>
              <a:off x="5525528" y="5770384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7FF1FA56-3E2B-491F-B238-D43C34B5F649}"/>
                </a:ext>
              </a:extLst>
            </p:cNvPr>
            <p:cNvCxnSpPr>
              <a:cxnSpLocks/>
            </p:cNvCxnSpPr>
            <p:nvPr/>
          </p:nvCxnSpPr>
          <p:spPr>
            <a:xfrm>
              <a:off x="6666739" y="4467141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F19D951C-B3DF-4744-8027-38336F5003B9}"/>
                </a:ext>
              </a:extLst>
            </p:cNvPr>
            <p:cNvCxnSpPr>
              <a:cxnSpLocks/>
            </p:cNvCxnSpPr>
            <p:nvPr/>
          </p:nvCxnSpPr>
          <p:spPr>
            <a:xfrm>
              <a:off x="5525528" y="5736088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067E085A-2129-49F7-A1AF-A4F11A046DE1}"/>
                </a:ext>
              </a:extLst>
            </p:cNvPr>
            <p:cNvCxnSpPr>
              <a:cxnSpLocks/>
            </p:cNvCxnSpPr>
            <p:nvPr/>
          </p:nvCxnSpPr>
          <p:spPr>
            <a:xfrm>
              <a:off x="237031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748FCFD3-AB94-4932-8402-0D9A84682258}"/>
                </a:ext>
              </a:extLst>
            </p:cNvPr>
            <p:cNvCxnSpPr>
              <a:cxnSpLocks/>
            </p:cNvCxnSpPr>
            <p:nvPr/>
          </p:nvCxnSpPr>
          <p:spPr>
            <a:xfrm>
              <a:off x="3947919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B843EE2-C59D-482F-AE76-6B3B86E4B6F0}"/>
                </a:ext>
              </a:extLst>
            </p:cNvPr>
            <p:cNvSpPr txBox="1"/>
            <p:nvPr/>
          </p:nvSpPr>
          <p:spPr>
            <a:xfrm>
              <a:off x="1204251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CA25B479-686F-447D-8AA4-5A5AEDD04DF2}"/>
                </a:ext>
              </a:extLst>
            </p:cNvPr>
            <p:cNvSpPr txBox="1"/>
            <p:nvPr/>
          </p:nvSpPr>
          <p:spPr>
            <a:xfrm>
              <a:off x="2713268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中频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6C9C48A8-C03A-4EBF-9D36-B4AE98516209}"/>
                </a:ext>
              </a:extLst>
            </p:cNvPr>
            <p:cNvSpPr txBox="1"/>
            <p:nvPr/>
          </p:nvSpPr>
          <p:spPr>
            <a:xfrm>
              <a:off x="4222286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C237FCDA-7586-4934-8D8B-78C40130407B}"/>
                </a:ext>
              </a:extLst>
            </p:cNvPr>
            <p:cNvSpPr txBox="1"/>
            <p:nvPr/>
          </p:nvSpPr>
          <p:spPr>
            <a:xfrm>
              <a:off x="5594120" y="54274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87918786-842D-4BAF-8337-E4093D24FDD4}"/>
                </a:ext>
              </a:extLst>
            </p:cNvPr>
            <p:cNvSpPr txBox="1"/>
            <p:nvPr/>
          </p:nvSpPr>
          <p:spPr>
            <a:xfrm>
              <a:off x="5937079" y="501587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中频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68406246-283E-40AB-A95C-BD7F7FD23186}"/>
                </a:ext>
              </a:extLst>
            </p:cNvPr>
            <p:cNvSpPr txBox="1"/>
            <p:nvPr/>
          </p:nvSpPr>
          <p:spPr>
            <a:xfrm>
              <a:off x="6348629" y="46043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</a:p>
          </p:txBody>
        </p:sp>
        <p:sp>
          <p:nvSpPr>
            <p:cNvPr id="33" name="流程图: 数据 32">
              <a:extLst>
                <a:ext uri="{FF2B5EF4-FFF2-40B4-BE49-F238E27FC236}">
                  <a16:creationId xmlns:a16="http://schemas.microsoft.com/office/drawing/2014/main" id="{19D48AC9-32A1-4481-8C1E-AE331CDEAE66}"/>
                </a:ext>
              </a:extLst>
            </p:cNvPr>
            <p:cNvSpPr/>
            <p:nvPr/>
          </p:nvSpPr>
          <p:spPr>
            <a:xfrm rot="18776869">
              <a:off x="5254923" y="4807503"/>
              <a:ext cx="1529287" cy="305524"/>
            </a:xfrm>
            <a:prstGeom prst="flowChartInputOutput">
              <a:avLst/>
            </a:prstGeom>
            <a:solidFill>
              <a:srgbClr val="7030A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户外运动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DF2C0A0-3651-4474-94DD-0587C96702DE}"/>
                </a:ext>
              </a:extLst>
            </p:cNvPr>
            <p:cNvSpPr txBox="1"/>
            <p:nvPr/>
          </p:nvSpPr>
          <p:spPr>
            <a:xfrm>
              <a:off x="998475" y="5496018"/>
              <a:ext cx="1270041" cy="298307"/>
            </a:xfrm>
            <a:prstGeom prst="rect">
              <a:avLst/>
            </a:prstGeom>
            <a:solidFill>
              <a:srgbClr val="7030A0">
                <a:alpha val="50196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</a:t>
              </a:r>
            </a:p>
          </p:txBody>
        </p: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59E76B42-FFC4-4600-84B7-218AC8918471}"/>
                </a:ext>
              </a:extLst>
            </p:cNvPr>
            <p:cNvCxnSpPr>
              <a:cxnSpLocks/>
            </p:cNvCxnSpPr>
            <p:nvPr/>
          </p:nvCxnSpPr>
          <p:spPr>
            <a:xfrm>
              <a:off x="79270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F2FB80F-607D-4E42-BDFC-00378998DFE3}"/>
                </a:ext>
              </a:extLst>
            </p:cNvPr>
            <p:cNvSpPr txBox="1"/>
            <p:nvPr/>
          </p:nvSpPr>
          <p:spPr>
            <a:xfrm>
              <a:off x="381150" y="336967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214C42F4-C198-46D9-B5EF-595551B63BC9}"/>
                </a:ext>
              </a:extLst>
            </p:cNvPr>
            <p:cNvSpPr txBox="1"/>
            <p:nvPr/>
          </p:nvSpPr>
          <p:spPr>
            <a:xfrm>
              <a:off x="381150" y="378122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A17A2135-89F7-47F2-AAAE-2378811F157C}"/>
                </a:ext>
              </a:extLst>
            </p:cNvPr>
            <p:cNvSpPr txBox="1"/>
            <p:nvPr/>
          </p:nvSpPr>
          <p:spPr>
            <a:xfrm>
              <a:off x="381150" y="4147047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3894DC8F-6D8E-4205-8D03-BA44D4712C64}"/>
                </a:ext>
              </a:extLst>
            </p:cNvPr>
            <p:cNvSpPr txBox="1"/>
            <p:nvPr/>
          </p:nvSpPr>
          <p:spPr>
            <a:xfrm>
              <a:off x="381150" y="4501438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2478A603-A5CE-4472-8035-E12CEAFB16C6}"/>
                </a:ext>
              </a:extLst>
            </p:cNvPr>
            <p:cNvSpPr txBox="1"/>
            <p:nvPr/>
          </p:nvSpPr>
          <p:spPr>
            <a:xfrm>
              <a:off x="381150" y="485582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B71BE4E2-EDEA-4AF1-A945-605ACB745EEB}"/>
                </a:ext>
              </a:extLst>
            </p:cNvPr>
            <p:cNvSpPr txBox="1"/>
            <p:nvPr/>
          </p:nvSpPr>
          <p:spPr>
            <a:xfrm>
              <a:off x="381150" y="5210220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E28EC791-8FAB-4697-AB00-3405760514AA}"/>
                </a:ext>
              </a:extLst>
            </p:cNvPr>
            <p:cNvSpPr txBox="1"/>
            <p:nvPr/>
          </p:nvSpPr>
          <p:spPr>
            <a:xfrm>
              <a:off x="381150" y="556460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41301143-5BA4-4197-9980-BEAE9EEFCDB9}"/>
                </a:ext>
              </a:extLst>
            </p:cNvPr>
            <p:cNvCxnSpPr>
              <a:cxnSpLocks/>
            </p:cNvCxnSpPr>
            <p:nvPr/>
          </p:nvCxnSpPr>
          <p:spPr>
            <a:xfrm>
              <a:off x="5525528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7" name="组合 12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B8A5C1DA-4AD1-4E7A-B862-091C474B089F}"/>
                </a:ext>
              </a:extLst>
            </p:cNvPr>
            <p:cNvGrpSpPr/>
            <p:nvPr/>
          </p:nvGrpSpPr>
          <p:grpSpPr>
            <a:xfrm>
              <a:off x="1600318" y="4038584"/>
              <a:ext cx="543517" cy="520191"/>
              <a:chOff x="4191000" y="1592263"/>
              <a:chExt cx="3810001" cy="3646488"/>
            </a:xfrm>
          </p:grpSpPr>
          <p:sp>
            <p:nvSpPr>
              <p:cNvPr id="128" name="ïṩḷîḓè">
                <a:extLst>
                  <a:ext uri="{FF2B5EF4-FFF2-40B4-BE49-F238E27FC236}">
                    <a16:creationId xmlns:a16="http://schemas.microsoft.com/office/drawing/2014/main" id="{3B5D408A-9363-4B0B-BB50-A5A173BEAEDA}"/>
                  </a:ext>
                </a:extLst>
              </p:cNvPr>
              <p:cNvSpPr/>
              <p:nvPr/>
            </p:nvSpPr>
            <p:spPr bwMode="auto">
              <a:xfrm>
                <a:off x="7545388" y="1766888"/>
                <a:ext cx="415925" cy="415925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9" name="iṥḻiḍè">
                <a:extLst>
                  <a:ext uri="{FF2B5EF4-FFF2-40B4-BE49-F238E27FC236}">
                    <a16:creationId xmlns:a16="http://schemas.microsoft.com/office/drawing/2014/main" id="{6DC3A4D1-E9A8-4416-B785-0AC26E5FF629}"/>
                  </a:ext>
                </a:extLst>
              </p:cNvPr>
              <p:cNvSpPr/>
              <p:nvPr/>
            </p:nvSpPr>
            <p:spPr bwMode="auto">
              <a:xfrm>
                <a:off x="4270375" y="1939925"/>
                <a:ext cx="336550" cy="322263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0" name="ïs1ïďe">
                <a:extLst>
                  <a:ext uri="{FF2B5EF4-FFF2-40B4-BE49-F238E27FC236}">
                    <a16:creationId xmlns:a16="http://schemas.microsoft.com/office/drawing/2014/main" id="{8C51DB95-7F98-4EB8-B396-C192D49D3D1D}"/>
                  </a:ext>
                </a:extLst>
              </p:cNvPr>
              <p:cNvSpPr/>
              <p:nvPr/>
            </p:nvSpPr>
            <p:spPr bwMode="auto">
              <a:xfrm>
                <a:off x="4848225" y="2382838"/>
                <a:ext cx="2857500" cy="2855913"/>
              </a:xfrm>
              <a:custGeom>
                <a:avLst/>
                <a:gdLst>
                  <a:gd name="T0" fmla="*/ 177 w 213"/>
                  <a:gd name="T1" fmla="*/ 0 h 213"/>
                  <a:gd name="T2" fmla="*/ 0 w 213"/>
                  <a:gd name="T3" fmla="*/ 176 h 213"/>
                  <a:gd name="T4" fmla="*/ 87 w 213"/>
                  <a:gd name="T5" fmla="*/ 213 h 213"/>
                  <a:gd name="T6" fmla="*/ 87 w 213"/>
                  <a:gd name="T7" fmla="*/ 213 h 213"/>
                  <a:gd name="T8" fmla="*/ 124 w 213"/>
                  <a:gd name="T9" fmla="*/ 123 h 213"/>
                  <a:gd name="T10" fmla="*/ 213 w 213"/>
                  <a:gd name="T11" fmla="*/ 87 h 213"/>
                  <a:gd name="T12" fmla="*/ 213 w 213"/>
                  <a:gd name="T13" fmla="*/ 87 h 213"/>
                  <a:gd name="T14" fmla="*/ 177 w 213"/>
                  <a:gd name="T1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13">
                    <a:moveTo>
                      <a:pt x="177" y="0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24" y="200"/>
                      <a:pt x="56" y="212"/>
                      <a:pt x="87" y="213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87" y="180"/>
                      <a:pt x="99" y="148"/>
                      <a:pt x="124" y="123"/>
                    </a:cubicBezTo>
                    <a:cubicBezTo>
                      <a:pt x="148" y="99"/>
                      <a:pt x="181" y="86"/>
                      <a:pt x="213" y="87"/>
                    </a:cubicBezTo>
                    <a:cubicBezTo>
                      <a:pt x="213" y="87"/>
                      <a:pt x="213" y="87"/>
                      <a:pt x="213" y="87"/>
                    </a:cubicBezTo>
                    <a:cubicBezTo>
                      <a:pt x="213" y="55"/>
                      <a:pt x="201" y="24"/>
                      <a:pt x="17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1" name="ïṧ1îḋé">
                <a:extLst>
                  <a:ext uri="{FF2B5EF4-FFF2-40B4-BE49-F238E27FC236}">
                    <a16:creationId xmlns:a16="http://schemas.microsoft.com/office/drawing/2014/main" id="{EA328CCE-241E-4673-A8CD-9ACB24ECFB61}"/>
                  </a:ext>
                </a:extLst>
              </p:cNvPr>
              <p:cNvSpPr/>
              <p:nvPr/>
            </p:nvSpPr>
            <p:spPr bwMode="auto">
              <a:xfrm>
                <a:off x="6015038" y="3509963"/>
                <a:ext cx="1704975" cy="1689100"/>
              </a:xfrm>
              <a:custGeom>
                <a:avLst/>
                <a:gdLst>
                  <a:gd name="T0" fmla="*/ 126 w 127"/>
                  <a:gd name="T1" fmla="*/ 0 h 126"/>
                  <a:gd name="T2" fmla="*/ 90 w 127"/>
                  <a:gd name="T3" fmla="*/ 89 h 126"/>
                  <a:gd name="T4" fmla="*/ 1 w 127"/>
                  <a:gd name="T5" fmla="*/ 126 h 126"/>
                  <a:gd name="T6" fmla="*/ 0 w 127"/>
                  <a:gd name="T7" fmla="*/ 126 h 126"/>
                  <a:gd name="T8" fmla="*/ 0 w 127"/>
                  <a:gd name="T9" fmla="*/ 126 h 126"/>
                  <a:gd name="T10" fmla="*/ 37 w 127"/>
                  <a:gd name="T11" fmla="*/ 36 h 126"/>
                  <a:gd name="T12" fmla="*/ 126 w 127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26">
                    <a:moveTo>
                      <a:pt x="126" y="0"/>
                    </a:moveTo>
                    <a:cubicBezTo>
                      <a:pt x="127" y="32"/>
                      <a:pt x="114" y="65"/>
                      <a:pt x="90" y="89"/>
                    </a:cubicBezTo>
                    <a:cubicBezTo>
                      <a:pt x="65" y="114"/>
                      <a:pt x="33" y="126"/>
                      <a:pt x="1" y="126"/>
                    </a:cubicBezTo>
                    <a:cubicBezTo>
                      <a:pt x="1" y="126"/>
                      <a:pt x="1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94"/>
                      <a:pt x="12" y="61"/>
                      <a:pt x="37" y="36"/>
                    </a:cubicBezTo>
                    <a:cubicBezTo>
                      <a:pt x="61" y="12"/>
                      <a:pt x="94" y="0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2" name="îṧlïḑe">
                <a:extLst>
                  <a:ext uri="{FF2B5EF4-FFF2-40B4-BE49-F238E27FC236}">
                    <a16:creationId xmlns:a16="http://schemas.microsoft.com/office/drawing/2014/main" id="{D262EE0D-EB91-442E-83A0-D9A3B90DEECA}"/>
                  </a:ext>
                </a:extLst>
              </p:cNvPr>
              <p:cNvSpPr/>
              <p:nvPr/>
            </p:nvSpPr>
            <p:spPr bwMode="auto">
              <a:xfrm>
                <a:off x="4365625" y="1846263"/>
                <a:ext cx="2857500" cy="2855913"/>
              </a:xfrm>
              <a:custGeom>
                <a:avLst/>
                <a:gdLst>
                  <a:gd name="T0" fmla="*/ 126 w 213"/>
                  <a:gd name="T1" fmla="*/ 0 h 213"/>
                  <a:gd name="T2" fmla="*/ 213 w 213"/>
                  <a:gd name="T3" fmla="*/ 37 h 213"/>
                  <a:gd name="T4" fmla="*/ 36 w 213"/>
                  <a:gd name="T5" fmla="*/ 213 h 213"/>
                  <a:gd name="T6" fmla="*/ 0 w 213"/>
                  <a:gd name="T7" fmla="*/ 126 h 213"/>
                  <a:gd name="T8" fmla="*/ 0 w 213"/>
                  <a:gd name="T9" fmla="*/ 126 h 213"/>
                  <a:gd name="T10" fmla="*/ 89 w 213"/>
                  <a:gd name="T11" fmla="*/ 90 h 213"/>
                  <a:gd name="T12" fmla="*/ 126 w 213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3">
                    <a:moveTo>
                      <a:pt x="126" y="0"/>
                    </a:moveTo>
                    <a:cubicBezTo>
                      <a:pt x="157" y="1"/>
                      <a:pt x="189" y="13"/>
                      <a:pt x="213" y="37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12" y="189"/>
                      <a:pt x="0" y="158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2" y="127"/>
                      <a:pt x="65" y="114"/>
                      <a:pt x="89" y="90"/>
                    </a:cubicBezTo>
                    <a:cubicBezTo>
                      <a:pt x="114" y="65"/>
                      <a:pt x="126" y="33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3" name="iṡľiḍé">
                <a:extLst>
                  <a:ext uri="{FF2B5EF4-FFF2-40B4-BE49-F238E27FC236}">
                    <a16:creationId xmlns:a16="http://schemas.microsoft.com/office/drawing/2014/main" id="{7BB6947A-D907-4464-82CC-F04CC8600C6E}"/>
                  </a:ext>
                </a:extLst>
              </p:cNvPr>
              <p:cNvSpPr/>
              <p:nvPr/>
            </p:nvSpPr>
            <p:spPr bwMode="auto">
              <a:xfrm>
                <a:off x="4351338" y="1846263"/>
                <a:ext cx="1704975" cy="1703388"/>
              </a:xfrm>
              <a:custGeom>
                <a:avLst/>
                <a:gdLst>
                  <a:gd name="T0" fmla="*/ 127 w 127"/>
                  <a:gd name="T1" fmla="*/ 0 h 127"/>
                  <a:gd name="T2" fmla="*/ 90 w 127"/>
                  <a:gd name="T3" fmla="*/ 90 h 127"/>
                  <a:gd name="T4" fmla="*/ 1 w 127"/>
                  <a:gd name="T5" fmla="*/ 126 h 127"/>
                  <a:gd name="T6" fmla="*/ 1 w 127"/>
                  <a:gd name="T7" fmla="*/ 126 h 127"/>
                  <a:gd name="T8" fmla="*/ 37 w 127"/>
                  <a:gd name="T9" fmla="*/ 37 h 127"/>
                  <a:gd name="T10" fmla="*/ 127 w 127"/>
                  <a:gd name="T1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27">
                    <a:moveTo>
                      <a:pt x="127" y="0"/>
                    </a:moveTo>
                    <a:cubicBezTo>
                      <a:pt x="127" y="33"/>
                      <a:pt x="115" y="65"/>
                      <a:pt x="90" y="90"/>
                    </a:cubicBezTo>
                    <a:cubicBezTo>
                      <a:pt x="66" y="114"/>
                      <a:pt x="33" y="127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94"/>
                      <a:pt x="13" y="62"/>
                      <a:pt x="37" y="37"/>
                    </a:cubicBezTo>
                    <a:cubicBezTo>
                      <a:pt x="62" y="12"/>
                      <a:pt x="94" y="0"/>
                      <a:pt x="12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4" name="îŝḷîḓe">
                <a:extLst>
                  <a:ext uri="{FF2B5EF4-FFF2-40B4-BE49-F238E27FC236}">
                    <a16:creationId xmlns:a16="http://schemas.microsoft.com/office/drawing/2014/main" id="{EC0244A6-1EB0-46E2-AACD-C4955F215454}"/>
                  </a:ext>
                </a:extLst>
              </p:cNvPr>
              <p:cNvSpPr/>
              <p:nvPr/>
            </p:nvSpPr>
            <p:spPr bwMode="auto">
              <a:xfrm>
                <a:off x="7531100" y="4608513"/>
                <a:ext cx="188913" cy="174625"/>
              </a:xfrm>
              <a:custGeom>
                <a:avLst/>
                <a:gdLst>
                  <a:gd name="T0" fmla="*/ 11 w 14"/>
                  <a:gd name="T1" fmla="*/ 2 h 13"/>
                  <a:gd name="T2" fmla="*/ 11 w 14"/>
                  <a:gd name="T3" fmla="*/ 11 h 13"/>
                  <a:gd name="T4" fmla="*/ 3 w 14"/>
                  <a:gd name="T5" fmla="*/ 11 h 13"/>
                  <a:gd name="T6" fmla="*/ 3 w 14"/>
                  <a:gd name="T7" fmla="*/ 2 h 13"/>
                  <a:gd name="T8" fmla="*/ 11 w 14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2"/>
                    </a:moveTo>
                    <a:cubicBezTo>
                      <a:pt x="14" y="4"/>
                      <a:pt x="14" y="8"/>
                      <a:pt x="11" y="11"/>
                    </a:cubicBezTo>
                    <a:cubicBezTo>
                      <a:pt x="9" y="13"/>
                      <a:pt x="5" y="13"/>
                      <a:pt x="3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5" name="ïs1ídè">
                <a:extLst>
                  <a:ext uri="{FF2B5EF4-FFF2-40B4-BE49-F238E27FC236}">
                    <a16:creationId xmlns:a16="http://schemas.microsoft.com/office/drawing/2014/main" id="{BAB69627-6F62-431C-AC36-10CF457D15AF}"/>
                  </a:ext>
                </a:extLst>
              </p:cNvPr>
              <p:cNvSpPr/>
              <p:nvPr/>
            </p:nvSpPr>
            <p:spPr bwMode="auto">
              <a:xfrm>
                <a:off x="7035800" y="1592263"/>
                <a:ext cx="174625" cy="187325"/>
              </a:xfrm>
              <a:custGeom>
                <a:avLst/>
                <a:gdLst>
                  <a:gd name="T0" fmla="*/ 11 w 13"/>
                  <a:gd name="T1" fmla="*/ 2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2 h 14"/>
                  <a:gd name="T8" fmla="*/ 11 w 13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2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9" y="14"/>
                      <a:pt x="5" y="14"/>
                      <a:pt x="2" y="11"/>
                    </a:cubicBezTo>
                    <a:cubicBezTo>
                      <a:pt x="0" y="9"/>
                      <a:pt x="0" y="5"/>
                      <a:pt x="2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6" name="iSḻíḑê">
                <a:extLst>
                  <a:ext uri="{FF2B5EF4-FFF2-40B4-BE49-F238E27FC236}">
                    <a16:creationId xmlns:a16="http://schemas.microsoft.com/office/drawing/2014/main" id="{141E8EF4-8E4F-4D03-BB0E-848016A7264C}"/>
                  </a:ext>
                </a:extLst>
              </p:cNvPr>
              <p:cNvSpPr/>
              <p:nvPr/>
            </p:nvSpPr>
            <p:spPr bwMode="auto">
              <a:xfrm>
                <a:off x="6364288" y="3495675"/>
                <a:ext cx="174625" cy="174625"/>
              </a:xfrm>
              <a:custGeom>
                <a:avLst/>
                <a:gdLst>
                  <a:gd name="T0" fmla="*/ 11 w 13"/>
                  <a:gd name="T1" fmla="*/ 2 h 13"/>
                  <a:gd name="T2" fmla="*/ 11 w 13"/>
                  <a:gd name="T3" fmla="*/ 11 h 13"/>
                  <a:gd name="T4" fmla="*/ 2 w 13"/>
                  <a:gd name="T5" fmla="*/ 11 h 13"/>
                  <a:gd name="T6" fmla="*/ 2 w 13"/>
                  <a:gd name="T7" fmla="*/ 2 h 13"/>
                  <a:gd name="T8" fmla="*/ 11 w 13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3" y="5"/>
                      <a:pt x="13" y="8"/>
                      <a:pt x="11" y="11"/>
                    </a:cubicBezTo>
                    <a:cubicBezTo>
                      <a:pt x="8" y="13"/>
                      <a:pt x="4" y="13"/>
                      <a:pt x="2" y="11"/>
                    </a:cubicBezTo>
                    <a:cubicBezTo>
                      <a:pt x="0" y="8"/>
                      <a:pt x="0" y="5"/>
                      <a:pt x="2" y="2"/>
                    </a:cubicBezTo>
                    <a:cubicBezTo>
                      <a:pt x="4" y="0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7" name="î$1iḓê">
                <a:extLst>
                  <a:ext uri="{FF2B5EF4-FFF2-40B4-BE49-F238E27FC236}">
                    <a16:creationId xmlns:a16="http://schemas.microsoft.com/office/drawing/2014/main" id="{40BF79D7-7FB8-446C-8884-BB17EEBA74F9}"/>
                  </a:ext>
                </a:extLst>
              </p:cNvPr>
              <p:cNvSpPr/>
              <p:nvPr/>
            </p:nvSpPr>
            <p:spPr bwMode="auto">
              <a:xfrm>
                <a:off x="6176963" y="3670300"/>
                <a:ext cx="187325" cy="187325"/>
              </a:xfrm>
              <a:custGeom>
                <a:avLst/>
                <a:gdLst>
                  <a:gd name="T0" fmla="*/ 12 w 14"/>
                  <a:gd name="T1" fmla="*/ 2 h 14"/>
                  <a:gd name="T2" fmla="*/ 12 w 14"/>
                  <a:gd name="T3" fmla="*/ 11 h 14"/>
                  <a:gd name="T4" fmla="*/ 3 w 14"/>
                  <a:gd name="T5" fmla="*/ 11 h 14"/>
                  <a:gd name="T6" fmla="*/ 3 w 14"/>
                  <a:gd name="T7" fmla="*/ 2 h 14"/>
                  <a:gd name="T8" fmla="*/ 12 w 14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2"/>
                    </a:moveTo>
                    <a:cubicBezTo>
                      <a:pt x="14" y="5"/>
                      <a:pt x="14" y="9"/>
                      <a:pt x="12" y="11"/>
                    </a:cubicBezTo>
                    <a:cubicBezTo>
                      <a:pt x="9" y="14"/>
                      <a:pt x="5" y="14"/>
                      <a:pt x="3" y="11"/>
                    </a:cubicBezTo>
                    <a:cubicBezTo>
                      <a:pt x="0" y="9"/>
                      <a:pt x="0" y="5"/>
                      <a:pt x="3" y="2"/>
                    </a:cubicBezTo>
                    <a:cubicBezTo>
                      <a:pt x="5" y="0"/>
                      <a:pt x="9" y="0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8" name="i$ḻïďe">
                <a:extLst>
                  <a:ext uri="{FF2B5EF4-FFF2-40B4-BE49-F238E27FC236}">
                    <a16:creationId xmlns:a16="http://schemas.microsoft.com/office/drawing/2014/main" id="{154C1400-1766-4BC0-8601-1350D07DCB4F}"/>
                  </a:ext>
                </a:extLst>
              </p:cNvPr>
              <p:cNvSpPr/>
              <p:nvPr/>
            </p:nvSpPr>
            <p:spPr bwMode="auto">
              <a:xfrm>
                <a:off x="4767263" y="1752600"/>
                <a:ext cx="188913" cy="187325"/>
              </a:xfrm>
              <a:custGeom>
                <a:avLst/>
                <a:gdLst>
                  <a:gd name="T0" fmla="*/ 12 w 14"/>
                  <a:gd name="T1" fmla="*/ 3 h 14"/>
                  <a:gd name="T2" fmla="*/ 12 w 14"/>
                  <a:gd name="T3" fmla="*/ 12 h 14"/>
                  <a:gd name="T4" fmla="*/ 3 w 14"/>
                  <a:gd name="T5" fmla="*/ 12 h 14"/>
                  <a:gd name="T6" fmla="*/ 3 w 14"/>
                  <a:gd name="T7" fmla="*/ 3 h 14"/>
                  <a:gd name="T8" fmla="*/ 12 w 14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3"/>
                    </a:moveTo>
                    <a:cubicBezTo>
                      <a:pt x="14" y="5"/>
                      <a:pt x="14" y="9"/>
                      <a:pt x="12" y="12"/>
                    </a:cubicBezTo>
                    <a:cubicBezTo>
                      <a:pt x="9" y="14"/>
                      <a:pt x="5" y="14"/>
                      <a:pt x="3" y="12"/>
                    </a:cubicBezTo>
                    <a:cubicBezTo>
                      <a:pt x="0" y="9"/>
                      <a:pt x="0" y="5"/>
                      <a:pt x="3" y="3"/>
                    </a:cubicBezTo>
                    <a:cubicBezTo>
                      <a:pt x="5" y="0"/>
                      <a:pt x="9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9" name="ïŝḷíḍe">
                <a:extLst>
                  <a:ext uri="{FF2B5EF4-FFF2-40B4-BE49-F238E27FC236}">
                    <a16:creationId xmlns:a16="http://schemas.microsoft.com/office/drawing/2014/main" id="{AD422F72-2A59-41E4-8984-FB2C5AA1D386}"/>
                  </a:ext>
                </a:extLst>
              </p:cNvPr>
              <p:cNvSpPr/>
              <p:nvPr/>
            </p:nvSpPr>
            <p:spPr bwMode="auto">
              <a:xfrm>
                <a:off x="4191000" y="4770438"/>
                <a:ext cx="174625" cy="187325"/>
              </a:xfrm>
              <a:custGeom>
                <a:avLst/>
                <a:gdLst>
                  <a:gd name="T0" fmla="*/ 11 w 13"/>
                  <a:gd name="T1" fmla="*/ 3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3 h 14"/>
                  <a:gd name="T8" fmla="*/ 11 w 13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3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8" y="14"/>
                      <a:pt x="4" y="14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8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0" name="íśḻïḓe">
                <a:extLst>
                  <a:ext uri="{FF2B5EF4-FFF2-40B4-BE49-F238E27FC236}">
                    <a16:creationId xmlns:a16="http://schemas.microsoft.com/office/drawing/2014/main" id="{391D8846-836D-4B27-BF25-FABF514331D8}"/>
                  </a:ext>
                </a:extLst>
              </p:cNvPr>
              <p:cNvSpPr/>
              <p:nvPr/>
            </p:nvSpPr>
            <p:spPr bwMode="auto">
              <a:xfrm>
                <a:off x="5975350" y="3455988"/>
                <a:ext cx="1771650" cy="1782763"/>
              </a:xfrm>
              <a:custGeom>
                <a:avLst/>
                <a:gdLst>
                  <a:gd name="T0" fmla="*/ 3 w 132"/>
                  <a:gd name="T1" fmla="*/ 133 h 133"/>
                  <a:gd name="T2" fmla="*/ 0 w 132"/>
                  <a:gd name="T3" fmla="*/ 130 h 133"/>
                  <a:gd name="T4" fmla="*/ 38 w 132"/>
                  <a:gd name="T5" fmla="*/ 38 h 133"/>
                  <a:gd name="T6" fmla="*/ 129 w 132"/>
                  <a:gd name="T7" fmla="*/ 1 h 133"/>
                  <a:gd name="T8" fmla="*/ 132 w 132"/>
                  <a:gd name="T9" fmla="*/ 4 h 133"/>
                  <a:gd name="T10" fmla="*/ 129 w 132"/>
                  <a:gd name="T11" fmla="*/ 7 h 133"/>
                  <a:gd name="T12" fmla="*/ 128 w 132"/>
                  <a:gd name="T13" fmla="*/ 7 h 133"/>
                  <a:gd name="T14" fmla="*/ 42 w 132"/>
                  <a:gd name="T15" fmla="*/ 43 h 133"/>
                  <a:gd name="T16" fmla="*/ 6 w 132"/>
                  <a:gd name="T17" fmla="*/ 130 h 133"/>
                  <a:gd name="T18" fmla="*/ 3 w 132"/>
                  <a:gd name="T19" fmla="*/ 133 h 133"/>
                  <a:gd name="T20" fmla="*/ 3 w 132"/>
                  <a:gd name="T2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33">
                    <a:moveTo>
                      <a:pt x="3" y="133"/>
                    </a:moveTo>
                    <a:cubicBezTo>
                      <a:pt x="2" y="133"/>
                      <a:pt x="0" y="132"/>
                      <a:pt x="0" y="130"/>
                    </a:cubicBezTo>
                    <a:cubicBezTo>
                      <a:pt x="0" y="95"/>
                      <a:pt x="13" y="63"/>
                      <a:pt x="38" y="38"/>
                    </a:cubicBezTo>
                    <a:cubicBezTo>
                      <a:pt x="62" y="14"/>
                      <a:pt x="95" y="0"/>
                      <a:pt x="129" y="1"/>
                    </a:cubicBezTo>
                    <a:cubicBezTo>
                      <a:pt x="131" y="1"/>
                      <a:pt x="132" y="2"/>
                      <a:pt x="132" y="4"/>
                    </a:cubicBezTo>
                    <a:cubicBezTo>
                      <a:pt x="132" y="6"/>
                      <a:pt x="131" y="7"/>
                      <a:pt x="129" y="7"/>
                    </a:cubicBezTo>
                    <a:cubicBezTo>
                      <a:pt x="129" y="7"/>
                      <a:pt x="128" y="7"/>
                      <a:pt x="128" y="7"/>
                    </a:cubicBezTo>
                    <a:cubicBezTo>
                      <a:pt x="96" y="7"/>
                      <a:pt x="65" y="20"/>
                      <a:pt x="42" y="43"/>
                    </a:cubicBezTo>
                    <a:cubicBezTo>
                      <a:pt x="19" y="66"/>
                      <a:pt x="6" y="97"/>
                      <a:pt x="6" y="130"/>
                    </a:cubicBezTo>
                    <a:cubicBezTo>
                      <a:pt x="6" y="132"/>
                      <a:pt x="5" y="133"/>
                      <a:pt x="3" y="133"/>
                    </a:cubicBezTo>
                    <a:cubicBezTo>
                      <a:pt x="3" y="133"/>
                      <a:pt x="3" y="133"/>
                      <a:pt x="3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1" name="íśḷïḓé">
                <a:extLst>
                  <a:ext uri="{FF2B5EF4-FFF2-40B4-BE49-F238E27FC236}">
                    <a16:creationId xmlns:a16="http://schemas.microsoft.com/office/drawing/2014/main" id="{FA13F36D-24F6-42C3-93B9-47D6F85D4481}"/>
                  </a:ext>
                </a:extLst>
              </p:cNvPr>
              <p:cNvSpPr/>
              <p:nvPr/>
            </p:nvSpPr>
            <p:spPr bwMode="auto">
              <a:xfrm>
                <a:off x="4324350" y="1806575"/>
                <a:ext cx="1771650" cy="1770063"/>
              </a:xfrm>
              <a:custGeom>
                <a:avLst/>
                <a:gdLst>
                  <a:gd name="T0" fmla="*/ 4 w 132"/>
                  <a:gd name="T1" fmla="*/ 132 h 132"/>
                  <a:gd name="T2" fmla="*/ 3 w 132"/>
                  <a:gd name="T3" fmla="*/ 132 h 132"/>
                  <a:gd name="T4" fmla="*/ 0 w 132"/>
                  <a:gd name="T5" fmla="*/ 129 h 132"/>
                  <a:gd name="T6" fmla="*/ 3 w 132"/>
                  <a:gd name="T7" fmla="*/ 126 h 132"/>
                  <a:gd name="T8" fmla="*/ 3 w 132"/>
                  <a:gd name="T9" fmla="*/ 126 h 132"/>
                  <a:gd name="T10" fmla="*/ 90 w 132"/>
                  <a:gd name="T11" fmla="*/ 91 h 132"/>
                  <a:gd name="T12" fmla="*/ 126 w 132"/>
                  <a:gd name="T13" fmla="*/ 3 h 132"/>
                  <a:gd name="T14" fmla="*/ 129 w 132"/>
                  <a:gd name="T15" fmla="*/ 0 h 132"/>
                  <a:gd name="T16" fmla="*/ 129 w 132"/>
                  <a:gd name="T17" fmla="*/ 0 h 132"/>
                  <a:gd name="T18" fmla="*/ 132 w 132"/>
                  <a:gd name="T19" fmla="*/ 3 h 132"/>
                  <a:gd name="T20" fmla="*/ 94 w 132"/>
                  <a:gd name="T21" fmla="*/ 95 h 132"/>
                  <a:gd name="T22" fmla="*/ 4 w 132"/>
                  <a:gd name="T2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32">
                    <a:moveTo>
                      <a:pt x="4" y="132"/>
                    </a:moveTo>
                    <a:cubicBezTo>
                      <a:pt x="4" y="132"/>
                      <a:pt x="3" y="132"/>
                      <a:pt x="3" y="132"/>
                    </a:cubicBezTo>
                    <a:cubicBezTo>
                      <a:pt x="1" y="132"/>
                      <a:pt x="0" y="131"/>
                      <a:pt x="0" y="129"/>
                    </a:cubicBezTo>
                    <a:cubicBezTo>
                      <a:pt x="0" y="128"/>
                      <a:pt x="1" y="126"/>
                      <a:pt x="3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36" y="127"/>
                      <a:pt x="67" y="114"/>
                      <a:pt x="90" y="91"/>
                    </a:cubicBezTo>
                    <a:cubicBezTo>
                      <a:pt x="113" y="67"/>
                      <a:pt x="126" y="36"/>
                      <a:pt x="126" y="3"/>
                    </a:cubicBezTo>
                    <a:cubicBezTo>
                      <a:pt x="126" y="2"/>
                      <a:pt x="127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0" y="0"/>
                      <a:pt x="132" y="2"/>
                      <a:pt x="132" y="3"/>
                    </a:cubicBezTo>
                    <a:cubicBezTo>
                      <a:pt x="132" y="38"/>
                      <a:pt x="119" y="70"/>
                      <a:pt x="94" y="95"/>
                    </a:cubicBezTo>
                    <a:cubicBezTo>
                      <a:pt x="70" y="119"/>
                      <a:pt x="38" y="132"/>
                      <a:pt x="4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2" name="íṧḷîḍe">
                <a:extLst>
                  <a:ext uri="{FF2B5EF4-FFF2-40B4-BE49-F238E27FC236}">
                    <a16:creationId xmlns:a16="http://schemas.microsoft.com/office/drawing/2014/main" id="{F28183A0-D49A-4E5A-B8E6-10F59EFB9E8B}"/>
                  </a:ext>
                </a:extLst>
              </p:cNvPr>
              <p:cNvSpPr/>
              <p:nvPr/>
            </p:nvSpPr>
            <p:spPr bwMode="auto">
              <a:xfrm>
                <a:off x="4311650" y="1806575"/>
                <a:ext cx="3448050" cy="3432175"/>
              </a:xfrm>
              <a:custGeom>
                <a:avLst/>
                <a:gdLst>
                  <a:gd name="T0" fmla="*/ 128 w 257"/>
                  <a:gd name="T1" fmla="*/ 256 h 256"/>
                  <a:gd name="T2" fmla="*/ 127 w 257"/>
                  <a:gd name="T3" fmla="*/ 256 h 256"/>
                  <a:gd name="T4" fmla="*/ 38 w 257"/>
                  <a:gd name="T5" fmla="*/ 219 h 256"/>
                  <a:gd name="T6" fmla="*/ 1 w 257"/>
                  <a:gd name="T7" fmla="*/ 129 h 256"/>
                  <a:gd name="T8" fmla="*/ 38 w 257"/>
                  <a:gd name="T9" fmla="*/ 38 h 256"/>
                  <a:gd name="T10" fmla="*/ 130 w 257"/>
                  <a:gd name="T11" fmla="*/ 0 h 256"/>
                  <a:gd name="T12" fmla="*/ 219 w 257"/>
                  <a:gd name="T13" fmla="*/ 38 h 256"/>
                  <a:gd name="T14" fmla="*/ 256 w 257"/>
                  <a:gd name="T15" fmla="*/ 127 h 256"/>
                  <a:gd name="T16" fmla="*/ 219 w 257"/>
                  <a:gd name="T17" fmla="*/ 219 h 256"/>
                  <a:gd name="T18" fmla="*/ 128 w 257"/>
                  <a:gd name="T19" fmla="*/ 256 h 256"/>
                  <a:gd name="T20" fmla="*/ 128 w 257"/>
                  <a:gd name="T21" fmla="*/ 6 h 256"/>
                  <a:gd name="T22" fmla="*/ 42 w 257"/>
                  <a:gd name="T23" fmla="*/ 42 h 256"/>
                  <a:gd name="T24" fmla="*/ 7 w 257"/>
                  <a:gd name="T25" fmla="*/ 129 h 256"/>
                  <a:gd name="T26" fmla="*/ 42 w 257"/>
                  <a:gd name="T27" fmla="*/ 214 h 256"/>
                  <a:gd name="T28" fmla="*/ 127 w 257"/>
                  <a:gd name="T29" fmla="*/ 250 h 256"/>
                  <a:gd name="T30" fmla="*/ 128 w 257"/>
                  <a:gd name="T31" fmla="*/ 250 h 256"/>
                  <a:gd name="T32" fmla="*/ 215 w 257"/>
                  <a:gd name="T33" fmla="*/ 214 h 256"/>
                  <a:gd name="T34" fmla="*/ 250 w 257"/>
                  <a:gd name="T35" fmla="*/ 127 h 256"/>
                  <a:gd name="T36" fmla="*/ 215 w 257"/>
                  <a:gd name="T37" fmla="*/ 42 h 256"/>
                  <a:gd name="T38" fmla="*/ 130 w 257"/>
                  <a:gd name="T39" fmla="*/ 6 h 256"/>
                  <a:gd name="T40" fmla="*/ 128 w 257"/>
                  <a:gd name="T41" fmla="*/ 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7" h="256">
                    <a:moveTo>
                      <a:pt x="128" y="256"/>
                    </a:moveTo>
                    <a:cubicBezTo>
                      <a:pt x="128" y="256"/>
                      <a:pt x="128" y="256"/>
                      <a:pt x="127" y="256"/>
                    </a:cubicBezTo>
                    <a:cubicBezTo>
                      <a:pt x="94" y="256"/>
                      <a:pt x="62" y="242"/>
                      <a:pt x="38" y="219"/>
                    </a:cubicBezTo>
                    <a:cubicBezTo>
                      <a:pt x="14" y="195"/>
                      <a:pt x="1" y="163"/>
                      <a:pt x="1" y="129"/>
                    </a:cubicBezTo>
                    <a:cubicBezTo>
                      <a:pt x="0" y="95"/>
                      <a:pt x="14" y="62"/>
                      <a:pt x="38" y="38"/>
                    </a:cubicBezTo>
                    <a:cubicBezTo>
                      <a:pt x="62" y="13"/>
                      <a:pt x="95" y="0"/>
                      <a:pt x="130" y="0"/>
                    </a:cubicBezTo>
                    <a:cubicBezTo>
                      <a:pt x="163" y="0"/>
                      <a:pt x="195" y="14"/>
                      <a:pt x="219" y="38"/>
                    </a:cubicBezTo>
                    <a:cubicBezTo>
                      <a:pt x="243" y="61"/>
                      <a:pt x="256" y="93"/>
                      <a:pt x="256" y="127"/>
                    </a:cubicBezTo>
                    <a:cubicBezTo>
                      <a:pt x="257" y="161"/>
                      <a:pt x="243" y="194"/>
                      <a:pt x="219" y="219"/>
                    </a:cubicBezTo>
                    <a:cubicBezTo>
                      <a:pt x="195" y="243"/>
                      <a:pt x="163" y="256"/>
                      <a:pt x="128" y="256"/>
                    </a:cubicBezTo>
                    <a:close/>
                    <a:moveTo>
                      <a:pt x="128" y="6"/>
                    </a:moveTo>
                    <a:cubicBezTo>
                      <a:pt x="96" y="6"/>
                      <a:pt x="65" y="19"/>
                      <a:pt x="42" y="42"/>
                    </a:cubicBezTo>
                    <a:cubicBezTo>
                      <a:pt x="19" y="65"/>
                      <a:pt x="6" y="96"/>
                      <a:pt x="7" y="129"/>
                    </a:cubicBezTo>
                    <a:cubicBezTo>
                      <a:pt x="7" y="161"/>
                      <a:pt x="20" y="191"/>
                      <a:pt x="42" y="214"/>
                    </a:cubicBezTo>
                    <a:cubicBezTo>
                      <a:pt x="65" y="237"/>
                      <a:pt x="95" y="249"/>
                      <a:pt x="127" y="250"/>
                    </a:cubicBezTo>
                    <a:cubicBezTo>
                      <a:pt x="128" y="250"/>
                      <a:pt x="128" y="250"/>
                      <a:pt x="128" y="250"/>
                    </a:cubicBezTo>
                    <a:cubicBezTo>
                      <a:pt x="161" y="250"/>
                      <a:pt x="192" y="237"/>
                      <a:pt x="215" y="214"/>
                    </a:cubicBezTo>
                    <a:cubicBezTo>
                      <a:pt x="238" y="191"/>
                      <a:pt x="251" y="160"/>
                      <a:pt x="250" y="127"/>
                    </a:cubicBezTo>
                    <a:cubicBezTo>
                      <a:pt x="250" y="95"/>
                      <a:pt x="237" y="65"/>
                      <a:pt x="215" y="42"/>
                    </a:cubicBezTo>
                    <a:cubicBezTo>
                      <a:pt x="192" y="19"/>
                      <a:pt x="162" y="7"/>
                      <a:pt x="130" y="6"/>
                    </a:cubicBezTo>
                    <a:cubicBezTo>
                      <a:pt x="129" y="6"/>
                      <a:pt x="129" y="6"/>
                      <a:pt x="1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3" name="íṡḻïḍé">
                <a:extLst>
                  <a:ext uri="{FF2B5EF4-FFF2-40B4-BE49-F238E27FC236}">
                    <a16:creationId xmlns:a16="http://schemas.microsoft.com/office/drawing/2014/main" id="{A830EF57-368C-4FB9-878B-B2331259C558}"/>
                  </a:ext>
                </a:extLst>
              </p:cNvPr>
              <p:cNvSpPr/>
              <p:nvPr/>
            </p:nvSpPr>
            <p:spPr bwMode="auto">
              <a:xfrm>
                <a:off x="4808538" y="2289175"/>
                <a:ext cx="2454275" cy="2454275"/>
              </a:xfrm>
              <a:custGeom>
                <a:avLst/>
                <a:gdLst>
                  <a:gd name="T0" fmla="*/ 3 w 183"/>
                  <a:gd name="T1" fmla="*/ 183 h 183"/>
                  <a:gd name="T2" fmla="*/ 1 w 183"/>
                  <a:gd name="T3" fmla="*/ 183 h 183"/>
                  <a:gd name="T4" fmla="*/ 1 w 183"/>
                  <a:gd name="T5" fmla="*/ 178 h 183"/>
                  <a:gd name="T6" fmla="*/ 178 w 183"/>
                  <a:gd name="T7" fmla="*/ 2 h 183"/>
                  <a:gd name="T8" fmla="*/ 182 w 183"/>
                  <a:gd name="T9" fmla="*/ 2 h 183"/>
                  <a:gd name="T10" fmla="*/ 182 w 183"/>
                  <a:gd name="T11" fmla="*/ 6 h 183"/>
                  <a:gd name="T12" fmla="*/ 5 w 183"/>
                  <a:gd name="T13" fmla="*/ 183 h 183"/>
                  <a:gd name="T14" fmla="*/ 3 w 18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3">
                    <a:moveTo>
                      <a:pt x="3" y="183"/>
                    </a:moveTo>
                    <a:cubicBezTo>
                      <a:pt x="2" y="183"/>
                      <a:pt x="2" y="183"/>
                      <a:pt x="1" y="183"/>
                    </a:cubicBezTo>
                    <a:cubicBezTo>
                      <a:pt x="0" y="181"/>
                      <a:pt x="0" y="179"/>
                      <a:pt x="1" y="178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9" y="0"/>
                      <a:pt x="181" y="0"/>
                      <a:pt x="182" y="2"/>
                    </a:cubicBezTo>
                    <a:cubicBezTo>
                      <a:pt x="183" y="3"/>
                      <a:pt x="183" y="5"/>
                      <a:pt x="182" y="6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5" y="183"/>
                      <a:pt x="4" y="183"/>
                      <a:pt x="3" y="1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4" name="íSliḑè">
                <a:extLst>
                  <a:ext uri="{FF2B5EF4-FFF2-40B4-BE49-F238E27FC236}">
                    <a16:creationId xmlns:a16="http://schemas.microsoft.com/office/drawing/2014/main" id="{BB9290E8-B8F9-4D4D-B813-C3679FAEF185}"/>
                  </a:ext>
                </a:extLst>
              </p:cNvPr>
              <p:cNvSpPr/>
              <p:nvPr/>
            </p:nvSpPr>
            <p:spPr bwMode="auto">
              <a:xfrm>
                <a:off x="5397500" y="3898900"/>
                <a:ext cx="738188" cy="736600"/>
              </a:xfrm>
              <a:custGeom>
                <a:avLst/>
                <a:gdLst>
                  <a:gd name="T0" fmla="*/ 3 w 55"/>
                  <a:gd name="T1" fmla="*/ 55 h 55"/>
                  <a:gd name="T2" fmla="*/ 1 w 55"/>
                  <a:gd name="T3" fmla="*/ 54 h 55"/>
                  <a:gd name="T4" fmla="*/ 1 w 55"/>
                  <a:gd name="T5" fmla="*/ 49 h 55"/>
                  <a:gd name="T6" fmla="*/ 50 w 55"/>
                  <a:gd name="T7" fmla="*/ 1 h 55"/>
                  <a:gd name="T8" fmla="*/ 54 w 55"/>
                  <a:gd name="T9" fmla="*/ 1 h 55"/>
                  <a:gd name="T10" fmla="*/ 54 w 55"/>
                  <a:gd name="T11" fmla="*/ 5 h 55"/>
                  <a:gd name="T12" fmla="*/ 6 w 55"/>
                  <a:gd name="T13" fmla="*/ 54 h 55"/>
                  <a:gd name="T14" fmla="*/ 3 w 5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5">
                    <a:moveTo>
                      <a:pt x="3" y="55"/>
                    </a:moveTo>
                    <a:cubicBezTo>
                      <a:pt x="3" y="55"/>
                      <a:pt x="2" y="54"/>
                      <a:pt x="1" y="54"/>
                    </a:cubicBezTo>
                    <a:cubicBezTo>
                      <a:pt x="0" y="52"/>
                      <a:pt x="0" y="51"/>
                      <a:pt x="1" y="49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1" y="0"/>
                      <a:pt x="53" y="0"/>
                      <a:pt x="54" y="1"/>
                    </a:cubicBezTo>
                    <a:cubicBezTo>
                      <a:pt x="55" y="2"/>
                      <a:pt x="55" y="4"/>
                      <a:pt x="54" y="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4"/>
                      <a:pt x="4" y="55"/>
                      <a:pt x="3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5" name="îṥļïdè">
                <a:extLst>
                  <a:ext uri="{FF2B5EF4-FFF2-40B4-BE49-F238E27FC236}">
                    <a16:creationId xmlns:a16="http://schemas.microsoft.com/office/drawing/2014/main" id="{5B2DE39D-4E34-477D-8A0E-49F4E4A62829}"/>
                  </a:ext>
                </a:extLst>
              </p:cNvPr>
              <p:cNvSpPr/>
              <p:nvPr/>
            </p:nvSpPr>
            <p:spPr bwMode="auto">
              <a:xfrm>
                <a:off x="6229350" y="2409825"/>
                <a:ext cx="442913" cy="442913"/>
              </a:xfrm>
              <a:custGeom>
                <a:avLst/>
                <a:gdLst>
                  <a:gd name="T0" fmla="*/ 3 w 33"/>
                  <a:gd name="T1" fmla="*/ 33 h 33"/>
                  <a:gd name="T2" fmla="*/ 1 w 33"/>
                  <a:gd name="T3" fmla="*/ 32 h 33"/>
                  <a:gd name="T4" fmla="*/ 1 w 33"/>
                  <a:gd name="T5" fmla="*/ 28 h 33"/>
                  <a:gd name="T6" fmla="*/ 27 w 33"/>
                  <a:gd name="T7" fmla="*/ 1 h 33"/>
                  <a:gd name="T8" fmla="*/ 32 w 33"/>
                  <a:gd name="T9" fmla="*/ 1 h 33"/>
                  <a:gd name="T10" fmla="*/ 32 w 33"/>
                  <a:gd name="T11" fmla="*/ 6 h 33"/>
                  <a:gd name="T12" fmla="*/ 5 w 33"/>
                  <a:gd name="T13" fmla="*/ 32 h 33"/>
                  <a:gd name="T14" fmla="*/ 3 w 3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3">
                    <a:moveTo>
                      <a:pt x="3" y="33"/>
                    </a:moveTo>
                    <a:cubicBezTo>
                      <a:pt x="2" y="33"/>
                      <a:pt x="2" y="33"/>
                      <a:pt x="1" y="32"/>
                    </a:cubicBezTo>
                    <a:cubicBezTo>
                      <a:pt x="0" y="31"/>
                      <a:pt x="0" y="29"/>
                      <a:pt x="1" y="28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0"/>
                      <a:pt x="31" y="0"/>
                      <a:pt x="32" y="1"/>
                    </a:cubicBezTo>
                    <a:cubicBezTo>
                      <a:pt x="33" y="3"/>
                      <a:pt x="33" y="5"/>
                      <a:pt x="32" y="6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3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6" name="ïšļïḓé">
                <a:extLst>
                  <a:ext uri="{FF2B5EF4-FFF2-40B4-BE49-F238E27FC236}">
                    <a16:creationId xmlns:a16="http://schemas.microsoft.com/office/drawing/2014/main" id="{E532A1BC-A3C5-4AE6-884D-8CE878130CFA}"/>
                  </a:ext>
                </a:extLst>
              </p:cNvPr>
              <p:cNvSpPr/>
              <p:nvPr/>
            </p:nvSpPr>
            <p:spPr bwMode="auto">
              <a:xfrm>
                <a:off x="4740275" y="5159375"/>
                <a:ext cx="3100388" cy="79375"/>
              </a:xfrm>
              <a:custGeom>
                <a:avLst/>
                <a:gdLst>
                  <a:gd name="T0" fmla="*/ 228 w 231"/>
                  <a:gd name="T1" fmla="*/ 6 h 6"/>
                  <a:gd name="T2" fmla="*/ 3 w 231"/>
                  <a:gd name="T3" fmla="*/ 6 h 6"/>
                  <a:gd name="T4" fmla="*/ 0 w 231"/>
                  <a:gd name="T5" fmla="*/ 3 h 6"/>
                  <a:gd name="T6" fmla="*/ 3 w 231"/>
                  <a:gd name="T7" fmla="*/ 0 h 6"/>
                  <a:gd name="T8" fmla="*/ 228 w 231"/>
                  <a:gd name="T9" fmla="*/ 0 h 6"/>
                  <a:gd name="T10" fmla="*/ 231 w 231"/>
                  <a:gd name="T11" fmla="*/ 3 h 6"/>
                  <a:gd name="T12" fmla="*/ 228 w 2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6">
                    <a:moveTo>
                      <a:pt x="2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9" y="0"/>
                      <a:pt x="231" y="1"/>
                      <a:pt x="231" y="3"/>
                    </a:cubicBezTo>
                    <a:cubicBezTo>
                      <a:pt x="231" y="5"/>
                      <a:pt x="229" y="6"/>
                      <a:pt x="2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7" name="i$ľíḑe">
                <a:extLst>
                  <a:ext uri="{FF2B5EF4-FFF2-40B4-BE49-F238E27FC236}">
                    <a16:creationId xmlns:a16="http://schemas.microsoft.com/office/drawing/2014/main" id="{41147D3E-6111-4F2D-89F1-06B148217BCC}"/>
                  </a:ext>
                </a:extLst>
              </p:cNvPr>
              <p:cNvSpPr/>
              <p:nvPr/>
            </p:nvSpPr>
            <p:spPr bwMode="auto">
              <a:xfrm>
                <a:off x="4230688" y="1887538"/>
                <a:ext cx="430213" cy="42862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7 h 32"/>
                  <a:gd name="T12" fmla="*/ 7 w 32"/>
                  <a:gd name="T13" fmla="*/ 16 h 32"/>
                  <a:gd name="T14" fmla="*/ 16 w 32"/>
                  <a:gd name="T15" fmla="*/ 25 h 32"/>
                  <a:gd name="T16" fmla="*/ 25 w 32"/>
                  <a:gd name="T17" fmla="*/ 16 h 32"/>
                  <a:gd name="T18" fmla="*/ 16 w 32"/>
                  <a:gd name="T1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7"/>
                    </a:moveTo>
                    <a:cubicBezTo>
                      <a:pt x="11" y="7"/>
                      <a:pt x="7" y="11"/>
                      <a:pt x="7" y="16"/>
                    </a:cubicBezTo>
                    <a:cubicBezTo>
                      <a:pt x="7" y="21"/>
                      <a:pt x="11" y="25"/>
                      <a:pt x="16" y="25"/>
                    </a:cubicBezTo>
                    <a:cubicBezTo>
                      <a:pt x="21" y="25"/>
                      <a:pt x="25" y="21"/>
                      <a:pt x="25" y="16"/>
                    </a:cubicBezTo>
                    <a:cubicBezTo>
                      <a:pt x="25" y="11"/>
                      <a:pt x="21" y="7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8" name="íślîde">
                <a:extLst>
                  <a:ext uri="{FF2B5EF4-FFF2-40B4-BE49-F238E27FC236}">
                    <a16:creationId xmlns:a16="http://schemas.microsoft.com/office/drawing/2014/main" id="{1300F461-51B0-41E3-B69B-BFDC5D4587A5}"/>
                  </a:ext>
                </a:extLst>
              </p:cNvPr>
              <p:cNvSpPr/>
              <p:nvPr/>
            </p:nvSpPr>
            <p:spPr bwMode="auto">
              <a:xfrm>
                <a:off x="7504113" y="1725613"/>
                <a:ext cx="496888" cy="496888"/>
              </a:xfrm>
              <a:custGeom>
                <a:avLst/>
                <a:gdLst>
                  <a:gd name="T0" fmla="*/ 18 w 37"/>
                  <a:gd name="T1" fmla="*/ 37 h 37"/>
                  <a:gd name="T2" fmla="*/ 0 w 37"/>
                  <a:gd name="T3" fmla="*/ 19 h 37"/>
                  <a:gd name="T4" fmla="*/ 18 w 37"/>
                  <a:gd name="T5" fmla="*/ 0 h 37"/>
                  <a:gd name="T6" fmla="*/ 37 w 37"/>
                  <a:gd name="T7" fmla="*/ 19 h 37"/>
                  <a:gd name="T8" fmla="*/ 18 w 37"/>
                  <a:gd name="T9" fmla="*/ 37 h 37"/>
                  <a:gd name="T10" fmla="*/ 18 w 37"/>
                  <a:gd name="T11" fmla="*/ 6 h 37"/>
                  <a:gd name="T12" fmla="*/ 6 w 37"/>
                  <a:gd name="T13" fmla="*/ 19 h 37"/>
                  <a:gd name="T14" fmla="*/ 18 w 37"/>
                  <a:gd name="T15" fmla="*/ 31 h 37"/>
                  <a:gd name="T16" fmla="*/ 31 w 37"/>
                  <a:gd name="T17" fmla="*/ 19 h 37"/>
                  <a:gd name="T18" fmla="*/ 18 w 37"/>
                  <a:gd name="T1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9" y="0"/>
                      <a:pt x="37" y="8"/>
                      <a:pt x="37" y="19"/>
                    </a:cubicBezTo>
                    <a:cubicBezTo>
                      <a:pt x="37" y="29"/>
                      <a:pt x="29" y="37"/>
                      <a:pt x="18" y="37"/>
                    </a:cubicBezTo>
                    <a:close/>
                    <a:moveTo>
                      <a:pt x="18" y="6"/>
                    </a:moveTo>
                    <a:cubicBezTo>
                      <a:pt x="12" y="6"/>
                      <a:pt x="6" y="12"/>
                      <a:pt x="6" y="19"/>
                    </a:cubicBezTo>
                    <a:cubicBezTo>
                      <a:pt x="6" y="26"/>
                      <a:pt x="12" y="31"/>
                      <a:pt x="18" y="31"/>
                    </a:cubicBezTo>
                    <a:cubicBezTo>
                      <a:pt x="25" y="31"/>
                      <a:pt x="31" y="26"/>
                      <a:pt x="31" y="19"/>
                    </a:cubicBezTo>
                    <a:cubicBezTo>
                      <a:pt x="31" y="12"/>
                      <a:pt x="25" y="6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sp>
        <p:nvSpPr>
          <p:cNvPr id="181" name="内容占位符 2">
            <a:extLst>
              <a:ext uri="{FF2B5EF4-FFF2-40B4-BE49-F238E27FC236}">
                <a16:creationId xmlns:a16="http://schemas.microsoft.com/office/drawing/2014/main" id="{51245FD0-966C-49D5-8B6E-A0CF43BB3F6C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4373143" cy="328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要保证有足够、有效的户外活动时间；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每天平均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每周累积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户外的有效曝露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如户外阅读、上课等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都有可能达到预防近视的目的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户外活动可间歇进行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可以增加户外活动的次数和方式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如增加白天的课外活动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在户外上课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课间休息走出教室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上学和放学步行等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同时要做好紫外线损伤防护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36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E25BFD5E-AFE6-4F6D-B5B6-119A4A92D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:</a:t>
            </a: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减少近视发生的风险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B376434-21F2-4F7F-A650-63C0D6621DB2}"/>
              </a:ext>
            </a:extLst>
          </p:cNvPr>
          <p:cNvGrpSpPr/>
          <p:nvPr/>
        </p:nvGrpSpPr>
        <p:grpSpPr>
          <a:xfrm>
            <a:off x="1770427" y="1676446"/>
            <a:ext cx="8691404" cy="4571880"/>
            <a:chOff x="1770427" y="1676446"/>
            <a:chExt cx="8691404" cy="4571880"/>
          </a:xfrm>
        </p:grpSpPr>
        <p:sp>
          <p:nvSpPr>
            <p:cNvPr id="10" name="矩形: 一个圆顶角，剪去另一个顶角 9">
              <a:extLst>
                <a:ext uri="{FF2B5EF4-FFF2-40B4-BE49-F238E27FC236}">
                  <a16:creationId xmlns:a16="http://schemas.microsoft.com/office/drawing/2014/main" id="{CA275428-6415-4A71-A9BE-B0CFC578215D}"/>
                </a:ext>
              </a:extLst>
            </p:cNvPr>
            <p:cNvSpPr>
              <a:spLocks/>
            </p:cNvSpPr>
            <p:nvPr/>
          </p:nvSpPr>
          <p:spPr>
            <a:xfrm>
              <a:off x="1830247" y="4039423"/>
              <a:ext cx="4171841" cy="1599319"/>
            </a:xfrm>
            <a:prstGeom prst="snipRoundRect">
              <a:avLst>
                <a:gd name="adj1" fmla="val 7364"/>
                <a:gd name="adj2" fmla="val 50000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00" name="矩形: 一个圆顶角，剪去另一个顶角 299">
              <a:extLst>
                <a:ext uri="{FF2B5EF4-FFF2-40B4-BE49-F238E27FC236}">
                  <a16:creationId xmlns:a16="http://schemas.microsoft.com/office/drawing/2014/main" id="{CC8A9425-F070-4BD7-87D9-BE9D6A2CBE6B}"/>
                </a:ext>
              </a:extLst>
            </p:cNvPr>
            <p:cNvSpPr>
              <a:spLocks/>
            </p:cNvSpPr>
            <p:nvPr/>
          </p:nvSpPr>
          <p:spPr>
            <a:xfrm flipH="1">
              <a:off x="6137593" y="4039423"/>
              <a:ext cx="4171841" cy="1599319"/>
            </a:xfrm>
            <a:prstGeom prst="snipRoundRect">
              <a:avLst>
                <a:gd name="adj1" fmla="val 7364"/>
                <a:gd name="adj2" fmla="val 50000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矩形: 一个圆顶角，剪去另一个顶角 300">
              <a:extLst>
                <a:ext uri="{FF2B5EF4-FFF2-40B4-BE49-F238E27FC236}">
                  <a16:creationId xmlns:a16="http://schemas.microsoft.com/office/drawing/2014/main" id="{5AED3989-0C5C-49B3-B2DD-27AE124C98A7}"/>
                </a:ext>
              </a:extLst>
            </p:cNvPr>
            <p:cNvSpPr>
              <a:spLocks/>
            </p:cNvSpPr>
            <p:nvPr/>
          </p:nvSpPr>
          <p:spPr>
            <a:xfrm flipV="1">
              <a:off x="1830247" y="2286029"/>
              <a:ext cx="4171841" cy="1599319"/>
            </a:xfrm>
            <a:prstGeom prst="snipRoundRect">
              <a:avLst>
                <a:gd name="adj1" fmla="val 7364"/>
                <a:gd name="adj2" fmla="val 50000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矩形: 一个圆顶角，剪去另一个顶角 301">
              <a:extLst>
                <a:ext uri="{FF2B5EF4-FFF2-40B4-BE49-F238E27FC236}">
                  <a16:creationId xmlns:a16="http://schemas.microsoft.com/office/drawing/2014/main" id="{9396ED33-184D-4C66-BA0E-6E7824572EFA}"/>
                </a:ext>
              </a:extLst>
            </p:cNvPr>
            <p:cNvSpPr>
              <a:spLocks/>
            </p:cNvSpPr>
            <p:nvPr/>
          </p:nvSpPr>
          <p:spPr>
            <a:xfrm flipH="1" flipV="1">
              <a:off x="6137593" y="2286029"/>
              <a:ext cx="4171841" cy="1599319"/>
            </a:xfrm>
            <a:prstGeom prst="snipRoundRect">
              <a:avLst>
                <a:gd name="adj1" fmla="val 7364"/>
                <a:gd name="adj2" fmla="val 50000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立方体 302">
              <a:extLst>
                <a:ext uri="{FF2B5EF4-FFF2-40B4-BE49-F238E27FC236}">
                  <a16:creationId xmlns:a16="http://schemas.microsoft.com/office/drawing/2014/main" id="{48ACBD24-7E6E-49B1-A3C2-465DADE4FAAC}"/>
                </a:ext>
              </a:extLst>
            </p:cNvPr>
            <p:cNvSpPr/>
            <p:nvPr/>
          </p:nvSpPr>
          <p:spPr>
            <a:xfrm>
              <a:off x="3182763" y="2403853"/>
              <a:ext cx="684000" cy="144000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立方体 303">
              <a:extLst>
                <a:ext uri="{FF2B5EF4-FFF2-40B4-BE49-F238E27FC236}">
                  <a16:creationId xmlns:a16="http://schemas.microsoft.com/office/drawing/2014/main" id="{5B0481B6-55F4-4C4C-A383-07C68560A293}"/>
                </a:ext>
              </a:extLst>
            </p:cNvPr>
            <p:cNvSpPr/>
            <p:nvPr/>
          </p:nvSpPr>
          <p:spPr>
            <a:xfrm>
              <a:off x="3868545" y="2403853"/>
              <a:ext cx="684000" cy="1440000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325FDAB6-7D4C-438B-BEAF-7E60BD91FD4D}"/>
                </a:ext>
              </a:extLst>
            </p:cNvPr>
            <p:cNvCxnSpPr>
              <a:cxnSpLocks/>
            </p:cNvCxnSpPr>
            <p:nvPr/>
          </p:nvCxnSpPr>
          <p:spPr>
            <a:xfrm>
              <a:off x="1811199" y="2784843"/>
              <a:ext cx="1152000" cy="0"/>
            </a:xfrm>
            <a:prstGeom prst="line">
              <a:avLst/>
            </a:prstGeom>
            <a:ln w="28575">
              <a:solidFill>
                <a:srgbClr val="2344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直接连接符 304">
              <a:extLst>
                <a:ext uri="{FF2B5EF4-FFF2-40B4-BE49-F238E27FC236}">
                  <a16:creationId xmlns:a16="http://schemas.microsoft.com/office/drawing/2014/main" id="{2E75116B-E338-4A07-BC95-A4CB3956989D}"/>
                </a:ext>
              </a:extLst>
            </p:cNvPr>
            <p:cNvCxnSpPr>
              <a:cxnSpLocks/>
            </p:cNvCxnSpPr>
            <p:nvPr/>
          </p:nvCxnSpPr>
          <p:spPr>
            <a:xfrm>
              <a:off x="4778089" y="2784843"/>
              <a:ext cx="1224000" cy="0"/>
            </a:xfrm>
            <a:prstGeom prst="line">
              <a:avLst/>
            </a:prstGeom>
            <a:ln w="28575">
              <a:solidFill>
                <a:srgbClr val="F7B51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直接连接符 309">
              <a:extLst>
                <a:ext uri="{FF2B5EF4-FFF2-40B4-BE49-F238E27FC236}">
                  <a16:creationId xmlns:a16="http://schemas.microsoft.com/office/drawing/2014/main" id="{44142B89-54D8-4214-B3C2-4B75E5D5AF2B}"/>
                </a:ext>
              </a:extLst>
            </p:cNvPr>
            <p:cNvCxnSpPr>
              <a:cxnSpLocks/>
            </p:cNvCxnSpPr>
            <p:nvPr/>
          </p:nvCxnSpPr>
          <p:spPr>
            <a:xfrm>
              <a:off x="1807635" y="4537397"/>
              <a:ext cx="1152000" cy="0"/>
            </a:xfrm>
            <a:prstGeom prst="line">
              <a:avLst/>
            </a:prstGeom>
            <a:ln w="28575">
              <a:solidFill>
                <a:srgbClr val="2344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直接连接符 310">
              <a:extLst>
                <a:ext uri="{FF2B5EF4-FFF2-40B4-BE49-F238E27FC236}">
                  <a16:creationId xmlns:a16="http://schemas.microsoft.com/office/drawing/2014/main" id="{27789E32-A829-4642-AD92-9702CB216315}"/>
                </a:ext>
              </a:extLst>
            </p:cNvPr>
            <p:cNvCxnSpPr>
              <a:cxnSpLocks/>
            </p:cNvCxnSpPr>
            <p:nvPr/>
          </p:nvCxnSpPr>
          <p:spPr>
            <a:xfrm>
              <a:off x="4563010" y="4537397"/>
              <a:ext cx="1152000" cy="0"/>
            </a:xfrm>
            <a:prstGeom prst="line">
              <a:avLst/>
            </a:prstGeom>
            <a:ln w="28575">
              <a:solidFill>
                <a:srgbClr val="F7B51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直接连接符 311">
              <a:extLst>
                <a:ext uri="{FF2B5EF4-FFF2-40B4-BE49-F238E27FC236}">
                  <a16:creationId xmlns:a16="http://schemas.microsoft.com/office/drawing/2014/main" id="{CA09F17C-5DF6-4D75-BEF2-5BFEA827D07A}"/>
                </a:ext>
              </a:extLst>
            </p:cNvPr>
            <p:cNvCxnSpPr>
              <a:cxnSpLocks/>
            </p:cNvCxnSpPr>
            <p:nvPr/>
          </p:nvCxnSpPr>
          <p:spPr>
            <a:xfrm>
              <a:off x="6118545" y="2784843"/>
              <a:ext cx="1152000" cy="0"/>
            </a:xfrm>
            <a:prstGeom prst="line">
              <a:avLst/>
            </a:prstGeom>
            <a:ln w="28575">
              <a:solidFill>
                <a:srgbClr val="2344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直接连接符 312">
              <a:extLst>
                <a:ext uri="{FF2B5EF4-FFF2-40B4-BE49-F238E27FC236}">
                  <a16:creationId xmlns:a16="http://schemas.microsoft.com/office/drawing/2014/main" id="{EB29200A-CC1C-4439-9FEB-61360B535E00}"/>
                </a:ext>
              </a:extLst>
            </p:cNvPr>
            <p:cNvCxnSpPr>
              <a:cxnSpLocks/>
            </p:cNvCxnSpPr>
            <p:nvPr/>
          </p:nvCxnSpPr>
          <p:spPr>
            <a:xfrm>
              <a:off x="9085435" y="2784843"/>
              <a:ext cx="1224000" cy="0"/>
            </a:xfrm>
            <a:prstGeom prst="line">
              <a:avLst/>
            </a:prstGeom>
            <a:ln w="28575">
              <a:solidFill>
                <a:srgbClr val="F7B51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直接连接符 313">
              <a:extLst>
                <a:ext uri="{FF2B5EF4-FFF2-40B4-BE49-F238E27FC236}">
                  <a16:creationId xmlns:a16="http://schemas.microsoft.com/office/drawing/2014/main" id="{6CBB8D52-2A20-4D58-B62F-FCCC0C692DD8}"/>
                </a:ext>
              </a:extLst>
            </p:cNvPr>
            <p:cNvCxnSpPr>
              <a:cxnSpLocks/>
            </p:cNvCxnSpPr>
            <p:nvPr/>
          </p:nvCxnSpPr>
          <p:spPr>
            <a:xfrm>
              <a:off x="6427188" y="4537397"/>
              <a:ext cx="1080000" cy="0"/>
            </a:xfrm>
            <a:prstGeom prst="line">
              <a:avLst/>
            </a:prstGeom>
            <a:ln w="28575">
              <a:solidFill>
                <a:srgbClr val="2344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接连接符 314">
              <a:extLst>
                <a:ext uri="{FF2B5EF4-FFF2-40B4-BE49-F238E27FC236}">
                  <a16:creationId xmlns:a16="http://schemas.microsoft.com/office/drawing/2014/main" id="{7B9C5A6F-875E-441A-8D50-5D67360DFD45}"/>
                </a:ext>
              </a:extLst>
            </p:cNvPr>
            <p:cNvCxnSpPr>
              <a:cxnSpLocks/>
            </p:cNvCxnSpPr>
            <p:nvPr/>
          </p:nvCxnSpPr>
          <p:spPr>
            <a:xfrm>
              <a:off x="9085435" y="4537397"/>
              <a:ext cx="1224000" cy="0"/>
            </a:xfrm>
            <a:prstGeom prst="line">
              <a:avLst/>
            </a:prstGeom>
            <a:ln w="28575">
              <a:solidFill>
                <a:srgbClr val="F7B51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6A1A9069-E18D-4595-B7CE-11C0D2D80180}"/>
                </a:ext>
              </a:extLst>
            </p:cNvPr>
            <p:cNvSpPr txBox="1"/>
            <p:nvPr/>
          </p:nvSpPr>
          <p:spPr>
            <a:xfrm>
              <a:off x="1770427" y="2784843"/>
              <a:ext cx="133613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工作时间</a:t>
              </a:r>
              <a:r>
                <a:rPr lang="en-US" altLang="zh-CN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</a:p>
          </p:txBody>
        </p:sp>
        <p:sp>
          <p:nvSpPr>
            <p:cNvPr id="316" name="文本框 315">
              <a:extLst>
                <a:ext uri="{FF2B5EF4-FFF2-40B4-BE49-F238E27FC236}">
                  <a16:creationId xmlns:a16="http://schemas.microsoft.com/office/drawing/2014/main" id="{69A0E6D7-5DCE-4946-8F31-02BDE5057BC2}"/>
                </a:ext>
              </a:extLst>
            </p:cNvPr>
            <p:cNvSpPr txBox="1"/>
            <p:nvPr/>
          </p:nvSpPr>
          <p:spPr>
            <a:xfrm>
              <a:off x="1770427" y="4537397"/>
              <a:ext cx="133613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工作时间</a:t>
              </a:r>
              <a:r>
                <a:rPr lang="en-US" altLang="zh-CN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</a:p>
          </p:txBody>
        </p:sp>
        <p:sp>
          <p:nvSpPr>
            <p:cNvPr id="317" name="文本框 316">
              <a:extLst>
                <a:ext uri="{FF2B5EF4-FFF2-40B4-BE49-F238E27FC236}">
                  <a16:creationId xmlns:a16="http://schemas.microsoft.com/office/drawing/2014/main" id="{AF52B4D7-9065-44C7-B89E-6A2F68E7A547}"/>
                </a:ext>
              </a:extLst>
            </p:cNvPr>
            <p:cNvSpPr txBox="1"/>
            <p:nvPr/>
          </p:nvSpPr>
          <p:spPr>
            <a:xfrm>
              <a:off x="6096000" y="2784843"/>
              <a:ext cx="133613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工作时间</a:t>
              </a:r>
              <a:r>
                <a:rPr lang="en-US" altLang="zh-CN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</a:p>
          </p:txBody>
        </p:sp>
        <p:sp>
          <p:nvSpPr>
            <p:cNvPr id="318" name="文本框 317">
              <a:extLst>
                <a:ext uri="{FF2B5EF4-FFF2-40B4-BE49-F238E27FC236}">
                  <a16:creationId xmlns:a16="http://schemas.microsoft.com/office/drawing/2014/main" id="{29FC0865-6EE1-4343-B56C-F2E283B68614}"/>
                </a:ext>
              </a:extLst>
            </p:cNvPr>
            <p:cNvSpPr txBox="1"/>
            <p:nvPr/>
          </p:nvSpPr>
          <p:spPr>
            <a:xfrm>
              <a:off x="6283822" y="4537397"/>
              <a:ext cx="133613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工作时间</a:t>
              </a:r>
              <a:r>
                <a:rPr lang="en-US" altLang="zh-CN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3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</a:p>
          </p:txBody>
        </p:sp>
        <p:sp>
          <p:nvSpPr>
            <p:cNvPr id="319" name="文本框 318">
              <a:extLst>
                <a:ext uri="{FF2B5EF4-FFF2-40B4-BE49-F238E27FC236}">
                  <a16:creationId xmlns:a16="http://schemas.microsoft.com/office/drawing/2014/main" id="{774AD3A8-388B-466C-9FD0-20621AAC79DF}"/>
                </a:ext>
              </a:extLst>
            </p:cNvPr>
            <p:cNvSpPr txBox="1"/>
            <p:nvPr/>
          </p:nvSpPr>
          <p:spPr>
            <a:xfrm>
              <a:off x="4724436" y="2755622"/>
              <a:ext cx="144776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工作距离</a:t>
              </a:r>
              <a:r>
                <a:rPr lang="en-US" altLang="zh-CN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30CM</a:t>
              </a:r>
              <a:endParaRPr lang="zh-CN" altLang="en-US" sz="13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0" name="文本框 319">
              <a:extLst>
                <a:ext uri="{FF2B5EF4-FFF2-40B4-BE49-F238E27FC236}">
                  <a16:creationId xmlns:a16="http://schemas.microsoft.com/office/drawing/2014/main" id="{4FF60FF1-4DF6-426B-998D-70756D848A79}"/>
                </a:ext>
              </a:extLst>
            </p:cNvPr>
            <p:cNvSpPr txBox="1"/>
            <p:nvPr/>
          </p:nvSpPr>
          <p:spPr>
            <a:xfrm>
              <a:off x="4495842" y="4508176"/>
              <a:ext cx="144776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工作距离</a:t>
              </a:r>
              <a:r>
                <a:rPr lang="en-US" altLang="zh-CN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30CM</a:t>
              </a:r>
              <a:endParaRPr lang="zh-CN" altLang="en-US" sz="13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1" name="文本框 320">
              <a:extLst>
                <a:ext uri="{FF2B5EF4-FFF2-40B4-BE49-F238E27FC236}">
                  <a16:creationId xmlns:a16="http://schemas.microsoft.com/office/drawing/2014/main" id="{15B2A403-DA15-403C-A046-41338005484F}"/>
                </a:ext>
              </a:extLst>
            </p:cNvPr>
            <p:cNvSpPr txBox="1"/>
            <p:nvPr/>
          </p:nvSpPr>
          <p:spPr>
            <a:xfrm>
              <a:off x="9014069" y="4508176"/>
              <a:ext cx="144776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工作距离</a:t>
              </a:r>
              <a:r>
                <a:rPr lang="en-US" altLang="zh-CN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30CM</a:t>
              </a:r>
              <a:endParaRPr lang="zh-CN" altLang="en-US" sz="13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2" name="文本框 321">
              <a:extLst>
                <a:ext uri="{FF2B5EF4-FFF2-40B4-BE49-F238E27FC236}">
                  <a16:creationId xmlns:a16="http://schemas.microsoft.com/office/drawing/2014/main" id="{86486586-5502-443D-B66E-E82CE3F4B576}"/>
                </a:ext>
              </a:extLst>
            </p:cNvPr>
            <p:cNvSpPr txBox="1"/>
            <p:nvPr/>
          </p:nvSpPr>
          <p:spPr>
            <a:xfrm>
              <a:off x="9014069" y="2755622"/>
              <a:ext cx="144776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工作距离</a:t>
              </a:r>
              <a:r>
                <a:rPr lang="en-US" altLang="zh-CN" sz="13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30CM</a:t>
              </a:r>
              <a:endParaRPr lang="zh-CN" altLang="en-US" sz="13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3" name="立方体 322">
              <a:extLst>
                <a:ext uri="{FF2B5EF4-FFF2-40B4-BE49-F238E27FC236}">
                  <a16:creationId xmlns:a16="http://schemas.microsoft.com/office/drawing/2014/main" id="{CF28C4DF-DA38-4F54-9531-7BD0C7AC401D}"/>
                </a:ext>
              </a:extLst>
            </p:cNvPr>
            <p:cNvSpPr/>
            <p:nvPr/>
          </p:nvSpPr>
          <p:spPr>
            <a:xfrm>
              <a:off x="3106565" y="4765991"/>
              <a:ext cx="684000" cy="82800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立方体 323">
              <a:extLst>
                <a:ext uri="{FF2B5EF4-FFF2-40B4-BE49-F238E27FC236}">
                  <a16:creationId xmlns:a16="http://schemas.microsoft.com/office/drawing/2014/main" id="{3DB4718B-3B7D-4107-8053-4C4A1690EE03}"/>
                </a:ext>
              </a:extLst>
            </p:cNvPr>
            <p:cNvSpPr/>
            <p:nvPr/>
          </p:nvSpPr>
          <p:spPr>
            <a:xfrm>
              <a:off x="3792347" y="4156407"/>
              <a:ext cx="684000" cy="1440000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立方体 324">
              <a:extLst>
                <a:ext uri="{FF2B5EF4-FFF2-40B4-BE49-F238E27FC236}">
                  <a16:creationId xmlns:a16="http://schemas.microsoft.com/office/drawing/2014/main" id="{D5C91E9D-0924-432D-A4B5-DC6BACBDFA3C}"/>
                </a:ext>
              </a:extLst>
            </p:cNvPr>
            <p:cNvSpPr/>
            <p:nvPr/>
          </p:nvSpPr>
          <p:spPr>
            <a:xfrm>
              <a:off x="7548594" y="4765991"/>
              <a:ext cx="684000" cy="82800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立方体 325">
              <a:extLst>
                <a:ext uri="{FF2B5EF4-FFF2-40B4-BE49-F238E27FC236}">
                  <a16:creationId xmlns:a16="http://schemas.microsoft.com/office/drawing/2014/main" id="{7FD3D190-9440-4183-96A6-34A23C3197CB}"/>
                </a:ext>
              </a:extLst>
            </p:cNvPr>
            <p:cNvSpPr/>
            <p:nvPr/>
          </p:nvSpPr>
          <p:spPr>
            <a:xfrm>
              <a:off x="8234376" y="4765991"/>
              <a:ext cx="684000" cy="828000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立方体 326">
              <a:extLst>
                <a:ext uri="{FF2B5EF4-FFF2-40B4-BE49-F238E27FC236}">
                  <a16:creationId xmlns:a16="http://schemas.microsoft.com/office/drawing/2014/main" id="{7BF04EC6-5C5B-402E-8AA0-5D7DCFDD2126}"/>
                </a:ext>
              </a:extLst>
            </p:cNvPr>
            <p:cNvSpPr/>
            <p:nvPr/>
          </p:nvSpPr>
          <p:spPr>
            <a:xfrm>
              <a:off x="7548594" y="2403853"/>
              <a:ext cx="684000" cy="144000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立方体 327">
              <a:extLst>
                <a:ext uri="{FF2B5EF4-FFF2-40B4-BE49-F238E27FC236}">
                  <a16:creationId xmlns:a16="http://schemas.microsoft.com/office/drawing/2014/main" id="{845B0130-9237-45FB-A707-26914891AE4F}"/>
                </a:ext>
              </a:extLst>
            </p:cNvPr>
            <p:cNvSpPr/>
            <p:nvPr/>
          </p:nvSpPr>
          <p:spPr>
            <a:xfrm>
              <a:off x="8234376" y="3013437"/>
              <a:ext cx="684000" cy="828000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: 圆顶角 15">
              <a:extLst>
                <a:ext uri="{FF2B5EF4-FFF2-40B4-BE49-F238E27FC236}">
                  <a16:creationId xmlns:a16="http://schemas.microsoft.com/office/drawing/2014/main" id="{22108DE1-407F-4E21-8BEE-C044D33F808D}"/>
                </a:ext>
              </a:extLst>
            </p:cNvPr>
            <p:cNvSpPr/>
            <p:nvPr/>
          </p:nvSpPr>
          <p:spPr>
            <a:xfrm>
              <a:off x="6242365" y="1676446"/>
              <a:ext cx="3962296" cy="609584"/>
            </a:xfrm>
            <a:prstGeom prst="round2SameRect">
              <a:avLst>
                <a:gd name="adj1" fmla="val 28627"/>
                <a:gd name="adj2" fmla="val 0"/>
              </a:avLst>
            </a:prstGeom>
            <a:solidFill>
              <a:srgbClr val="4472C4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工作时间超过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近视发生率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1.5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</a:t>
              </a:r>
            </a:p>
          </p:txBody>
        </p:sp>
        <p:sp>
          <p:nvSpPr>
            <p:cNvPr id="329" name="矩形: 圆顶角 328">
              <a:extLst>
                <a:ext uri="{FF2B5EF4-FFF2-40B4-BE49-F238E27FC236}">
                  <a16:creationId xmlns:a16="http://schemas.microsoft.com/office/drawing/2014/main" id="{F6A2243E-9127-4567-9BDC-1ED11D792938}"/>
                </a:ext>
              </a:extLst>
            </p:cNvPr>
            <p:cNvSpPr/>
            <p:nvPr/>
          </p:nvSpPr>
          <p:spPr>
            <a:xfrm>
              <a:off x="1935019" y="1676446"/>
              <a:ext cx="3962296" cy="609584"/>
            </a:xfrm>
            <a:prstGeom prst="round2SameRect">
              <a:avLst>
                <a:gd name="adj1" fmla="val 28627"/>
                <a:gd name="adj2" fmla="val 0"/>
              </a:avLst>
            </a:prstGeom>
            <a:solidFill>
              <a:srgbClr val="4472C4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长时间近距离工作</a:t>
              </a:r>
              <a:r>
                <a:rPr lang="en-US" altLang="zh-CN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近视发生率越高</a:t>
              </a:r>
            </a:p>
          </p:txBody>
        </p:sp>
        <p:sp>
          <p:nvSpPr>
            <p:cNvPr id="330" name="矩形: 圆顶角 329">
              <a:extLst>
                <a:ext uri="{FF2B5EF4-FFF2-40B4-BE49-F238E27FC236}">
                  <a16:creationId xmlns:a16="http://schemas.microsoft.com/office/drawing/2014/main" id="{750023AE-AC3A-4737-A139-22E3A1186940}"/>
                </a:ext>
              </a:extLst>
            </p:cNvPr>
            <p:cNvSpPr/>
            <p:nvPr/>
          </p:nvSpPr>
          <p:spPr>
            <a:xfrm rot="10800000">
              <a:off x="1935019" y="5638742"/>
              <a:ext cx="3962296" cy="609584"/>
            </a:xfrm>
            <a:prstGeom prst="round2SameRect">
              <a:avLst>
                <a:gd name="adj1" fmla="val 28627"/>
                <a:gd name="adj2" fmla="val 0"/>
              </a:avLst>
            </a:prstGeom>
            <a:solidFill>
              <a:srgbClr val="4472C4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9BA0CC4F-657E-4498-A445-B42BC8C740E6}"/>
                </a:ext>
              </a:extLst>
            </p:cNvPr>
            <p:cNvSpPr txBox="1"/>
            <p:nvPr/>
          </p:nvSpPr>
          <p:spPr>
            <a:xfrm>
              <a:off x="2011217" y="5791138"/>
              <a:ext cx="38099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近距离工作超过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30CM,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近视发生率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2.5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</a:t>
              </a:r>
            </a:p>
          </p:txBody>
        </p:sp>
        <p:grpSp>
          <p:nvGrpSpPr>
            <p:cNvPr id="491" name="组合 49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D210717B-B199-4FC2-A9AB-B5E92A0A29D6}"/>
                </a:ext>
              </a:extLst>
            </p:cNvPr>
            <p:cNvGrpSpPr/>
            <p:nvPr/>
          </p:nvGrpSpPr>
          <p:grpSpPr>
            <a:xfrm>
              <a:off x="5562614" y="3505198"/>
              <a:ext cx="975253" cy="822651"/>
              <a:chOff x="4098202" y="1743806"/>
              <a:chExt cx="3995596" cy="3370388"/>
            </a:xfrm>
          </p:grpSpPr>
          <p:sp>
            <p:nvSpPr>
              <p:cNvPr id="492" name="ïŝḻïḍe">
                <a:extLst>
                  <a:ext uri="{FF2B5EF4-FFF2-40B4-BE49-F238E27FC236}">
                    <a16:creationId xmlns:a16="http://schemas.microsoft.com/office/drawing/2014/main" id="{7535524F-E94D-4C75-8CB8-440BDB21515D}"/>
                  </a:ext>
                </a:extLst>
              </p:cNvPr>
              <p:cNvSpPr/>
              <p:nvPr/>
            </p:nvSpPr>
            <p:spPr bwMode="auto">
              <a:xfrm>
                <a:off x="4098202" y="1743806"/>
                <a:ext cx="3995596" cy="3370388"/>
              </a:xfrm>
              <a:custGeom>
                <a:avLst/>
                <a:gdLst>
                  <a:gd name="T0" fmla="*/ 170 w 340"/>
                  <a:gd name="T1" fmla="*/ 0 h 287"/>
                  <a:gd name="T2" fmla="*/ 0 w 340"/>
                  <a:gd name="T3" fmla="*/ 143 h 287"/>
                  <a:gd name="T4" fmla="*/ 170 w 340"/>
                  <a:gd name="T5" fmla="*/ 287 h 287"/>
                  <a:gd name="T6" fmla="*/ 340 w 340"/>
                  <a:gd name="T7" fmla="*/ 143 h 287"/>
                  <a:gd name="T8" fmla="*/ 170 w 340"/>
                  <a:gd name="T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287">
                    <a:moveTo>
                      <a:pt x="170" y="0"/>
                    </a:moveTo>
                    <a:cubicBezTo>
                      <a:pt x="85" y="0"/>
                      <a:pt x="14" y="62"/>
                      <a:pt x="0" y="143"/>
                    </a:cubicBezTo>
                    <a:cubicBezTo>
                      <a:pt x="14" y="225"/>
                      <a:pt x="85" y="287"/>
                      <a:pt x="170" y="287"/>
                    </a:cubicBezTo>
                    <a:cubicBezTo>
                      <a:pt x="256" y="287"/>
                      <a:pt x="326" y="225"/>
                      <a:pt x="340" y="143"/>
                    </a:cubicBezTo>
                    <a:cubicBezTo>
                      <a:pt x="326" y="62"/>
                      <a:pt x="256" y="0"/>
                      <a:pt x="170" y="0"/>
                    </a:cubicBezTo>
                    <a:close/>
                  </a:path>
                </a:pathLst>
              </a:custGeom>
              <a:solidFill>
                <a:srgbClr val="F7B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3" name="ïsļîde">
                <a:extLst>
                  <a:ext uri="{FF2B5EF4-FFF2-40B4-BE49-F238E27FC236}">
                    <a16:creationId xmlns:a16="http://schemas.microsoft.com/office/drawing/2014/main" id="{5E2A517D-9D8C-474C-8C00-0EF916372768}"/>
                  </a:ext>
                </a:extLst>
              </p:cNvPr>
              <p:cNvSpPr/>
              <p:nvPr/>
            </p:nvSpPr>
            <p:spPr bwMode="auto">
              <a:xfrm>
                <a:off x="4155693" y="2462438"/>
                <a:ext cx="3880615" cy="1933123"/>
              </a:xfrm>
              <a:custGeom>
                <a:avLst/>
                <a:gdLst>
                  <a:gd name="T0" fmla="*/ 165 w 330"/>
                  <a:gd name="T1" fmla="*/ 0 h 165"/>
                  <a:gd name="T2" fmla="*/ 0 w 330"/>
                  <a:gd name="T3" fmla="*/ 82 h 165"/>
                  <a:gd name="T4" fmla="*/ 165 w 330"/>
                  <a:gd name="T5" fmla="*/ 165 h 165"/>
                  <a:gd name="T6" fmla="*/ 330 w 330"/>
                  <a:gd name="T7" fmla="*/ 82 h 165"/>
                  <a:gd name="T8" fmla="*/ 165 w 330"/>
                  <a:gd name="T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0" h="165">
                    <a:moveTo>
                      <a:pt x="165" y="0"/>
                    </a:moveTo>
                    <a:cubicBezTo>
                      <a:pt x="95" y="0"/>
                      <a:pt x="33" y="33"/>
                      <a:pt x="0" y="82"/>
                    </a:cubicBezTo>
                    <a:cubicBezTo>
                      <a:pt x="33" y="132"/>
                      <a:pt x="95" y="165"/>
                      <a:pt x="165" y="165"/>
                    </a:cubicBezTo>
                    <a:cubicBezTo>
                      <a:pt x="236" y="165"/>
                      <a:pt x="297" y="132"/>
                      <a:pt x="330" y="82"/>
                    </a:cubicBezTo>
                    <a:cubicBezTo>
                      <a:pt x="297" y="33"/>
                      <a:pt x="236" y="0"/>
                      <a:pt x="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4" name="îṣ1íḓe">
                <a:extLst>
                  <a:ext uri="{FF2B5EF4-FFF2-40B4-BE49-F238E27FC236}">
                    <a16:creationId xmlns:a16="http://schemas.microsoft.com/office/drawing/2014/main" id="{02808F35-4388-4227-A6DD-0946D11B9504}"/>
                  </a:ext>
                </a:extLst>
              </p:cNvPr>
              <p:cNvSpPr/>
              <p:nvPr/>
            </p:nvSpPr>
            <p:spPr bwMode="auto">
              <a:xfrm>
                <a:off x="4903070" y="2095934"/>
                <a:ext cx="2393048" cy="2385859"/>
              </a:xfrm>
              <a:prstGeom prst="ellipse">
                <a:avLst/>
              </a:prstGeom>
              <a:solidFill>
                <a:srgbClr val="92DE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5" name="ïsľiḋè">
                <a:extLst>
                  <a:ext uri="{FF2B5EF4-FFF2-40B4-BE49-F238E27FC236}">
                    <a16:creationId xmlns:a16="http://schemas.microsoft.com/office/drawing/2014/main" id="{5DC9D3B1-139D-47C5-9D3A-6FDFD662347E}"/>
                  </a:ext>
                </a:extLst>
              </p:cNvPr>
              <p:cNvSpPr/>
              <p:nvPr/>
            </p:nvSpPr>
            <p:spPr bwMode="auto">
              <a:xfrm>
                <a:off x="5470788" y="2670839"/>
                <a:ext cx="1243236" cy="1243236"/>
              </a:xfrm>
              <a:prstGeom prst="ellipse">
                <a:avLst/>
              </a:prstGeom>
              <a:solidFill>
                <a:srgbClr val="353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6" name="ïŝľide">
                <a:extLst>
                  <a:ext uri="{FF2B5EF4-FFF2-40B4-BE49-F238E27FC236}">
                    <a16:creationId xmlns:a16="http://schemas.microsoft.com/office/drawing/2014/main" id="{9DB216E7-8CDD-4915-ABC6-345880045F6A}"/>
                  </a:ext>
                </a:extLst>
              </p:cNvPr>
              <p:cNvSpPr/>
              <p:nvPr/>
            </p:nvSpPr>
            <p:spPr bwMode="auto">
              <a:xfrm>
                <a:off x="5743868" y="2929547"/>
                <a:ext cx="337759" cy="352132"/>
              </a:xfrm>
              <a:custGeom>
                <a:avLst/>
                <a:gdLst>
                  <a:gd name="T0" fmla="*/ 25 w 29"/>
                  <a:gd name="T1" fmla="*/ 5 h 30"/>
                  <a:gd name="T2" fmla="*/ 23 w 29"/>
                  <a:gd name="T3" fmla="*/ 23 h 30"/>
                  <a:gd name="T4" fmla="*/ 5 w 29"/>
                  <a:gd name="T5" fmla="*/ 25 h 30"/>
                  <a:gd name="T6" fmla="*/ 6 w 29"/>
                  <a:gd name="T7" fmla="*/ 7 h 30"/>
                  <a:gd name="T8" fmla="*/ 25 w 29"/>
                  <a:gd name="T9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5" y="5"/>
                    </a:moveTo>
                    <a:cubicBezTo>
                      <a:pt x="29" y="9"/>
                      <a:pt x="29" y="18"/>
                      <a:pt x="23" y="23"/>
                    </a:cubicBezTo>
                    <a:cubicBezTo>
                      <a:pt x="17" y="29"/>
                      <a:pt x="9" y="30"/>
                      <a:pt x="5" y="25"/>
                    </a:cubicBezTo>
                    <a:cubicBezTo>
                      <a:pt x="0" y="20"/>
                      <a:pt x="1" y="12"/>
                      <a:pt x="6" y="7"/>
                    </a:cubicBezTo>
                    <a:cubicBezTo>
                      <a:pt x="12" y="1"/>
                      <a:pt x="20" y="0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7" name="ísḻîḓè">
                <a:extLst>
                  <a:ext uri="{FF2B5EF4-FFF2-40B4-BE49-F238E27FC236}">
                    <a16:creationId xmlns:a16="http://schemas.microsoft.com/office/drawing/2014/main" id="{4ECEF13C-CA25-48A0-BBCA-51634EC03BAD}"/>
                  </a:ext>
                </a:extLst>
              </p:cNvPr>
              <p:cNvSpPr/>
              <p:nvPr/>
            </p:nvSpPr>
            <p:spPr bwMode="auto">
              <a:xfrm>
                <a:off x="5140217" y="2333085"/>
                <a:ext cx="718632" cy="711448"/>
              </a:xfrm>
              <a:custGeom>
                <a:avLst/>
                <a:gdLst>
                  <a:gd name="T0" fmla="*/ 51 w 61"/>
                  <a:gd name="T1" fmla="*/ 10 h 61"/>
                  <a:gd name="T2" fmla="*/ 48 w 61"/>
                  <a:gd name="T3" fmla="*/ 48 h 61"/>
                  <a:gd name="T4" fmla="*/ 10 w 61"/>
                  <a:gd name="T5" fmla="*/ 52 h 61"/>
                  <a:gd name="T6" fmla="*/ 13 w 61"/>
                  <a:gd name="T7" fmla="*/ 13 h 61"/>
                  <a:gd name="T8" fmla="*/ 51 w 61"/>
                  <a:gd name="T9" fmla="*/ 1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51" y="10"/>
                    </a:moveTo>
                    <a:cubicBezTo>
                      <a:pt x="61" y="19"/>
                      <a:pt x="59" y="37"/>
                      <a:pt x="48" y="48"/>
                    </a:cubicBezTo>
                    <a:cubicBezTo>
                      <a:pt x="36" y="60"/>
                      <a:pt x="19" y="61"/>
                      <a:pt x="10" y="52"/>
                    </a:cubicBezTo>
                    <a:cubicBezTo>
                      <a:pt x="0" y="42"/>
                      <a:pt x="2" y="25"/>
                      <a:pt x="13" y="13"/>
                    </a:cubicBezTo>
                    <a:cubicBezTo>
                      <a:pt x="25" y="2"/>
                      <a:pt x="42" y="0"/>
                      <a:pt x="5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sp>
        <p:nvSpPr>
          <p:cNvPr id="45" name="矩形 44">
            <a:extLst>
              <a:ext uri="{FF2B5EF4-FFF2-40B4-BE49-F238E27FC236}">
                <a16:creationId xmlns:a16="http://schemas.microsoft.com/office/drawing/2014/main" id="{FE2B9B96-1348-4E35-9738-289E4C32FBDD}"/>
              </a:ext>
            </a:extLst>
          </p:cNvPr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INCREASE AND DECREASE : REDUCE THE RISK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53016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0D1012B9-BBE1-4C50-A68C-45985FF08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儿童近视与高度近视的矫正方式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AA61D185-ECDA-4DD6-B2C0-48CF048E1830}"/>
              </a:ext>
            </a:extLst>
          </p:cNvPr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AND HIGH MYOPIA IN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8F539D9E-221C-44D4-8149-7BBF73ED4E99}"/>
              </a:ext>
            </a:extLst>
          </p:cNvPr>
          <p:cNvGrpSpPr/>
          <p:nvPr/>
        </p:nvGrpSpPr>
        <p:grpSpPr>
          <a:xfrm>
            <a:off x="457348" y="1524050"/>
            <a:ext cx="5637600" cy="1447762"/>
            <a:chOff x="762140" y="1600248"/>
            <a:chExt cx="5637600" cy="1447762"/>
          </a:xfrm>
        </p:grpSpPr>
        <p:sp>
          <p:nvSpPr>
            <p:cNvPr id="31" name="îṣľiďè">
              <a:extLst>
                <a:ext uri="{FF2B5EF4-FFF2-40B4-BE49-F238E27FC236}">
                  <a16:creationId xmlns:a16="http://schemas.microsoft.com/office/drawing/2014/main" id="{74A576DD-7E5B-4F19-BABB-808EF233DEFC}"/>
                </a:ext>
              </a:extLst>
            </p:cNvPr>
            <p:cNvSpPr/>
            <p:nvPr/>
          </p:nvSpPr>
          <p:spPr bwMode="auto">
            <a:xfrm flipH="1">
              <a:off x="1838805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2" name="iṡľíďè">
              <a:extLst>
                <a:ext uri="{FF2B5EF4-FFF2-40B4-BE49-F238E27FC236}">
                  <a16:creationId xmlns:a16="http://schemas.microsoft.com/office/drawing/2014/main" id="{0D4B2856-54D5-4076-93C2-8E9F6C115486}"/>
                </a:ext>
              </a:extLst>
            </p:cNvPr>
            <p:cNvSpPr/>
            <p:nvPr/>
          </p:nvSpPr>
          <p:spPr>
            <a:xfrm>
              <a:off x="762140" y="1676446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>
              <a:extLst>
                <a:ext uri="{FF2B5EF4-FFF2-40B4-BE49-F238E27FC236}">
                  <a16:creationId xmlns:a16="http://schemas.microsoft.com/office/drawing/2014/main" id="{87AFA24F-4971-4B66-A9FE-ACA6FB5F3229}"/>
                </a:ext>
              </a:extLst>
            </p:cNvPr>
            <p:cNvSpPr/>
            <p:nvPr/>
          </p:nvSpPr>
          <p:spPr>
            <a:xfrm>
              <a:off x="1015272" y="1600248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34" name="umbrella_272171">
              <a:extLst>
                <a:ext uri="{FF2B5EF4-FFF2-40B4-BE49-F238E27FC236}">
                  <a16:creationId xmlns:a16="http://schemas.microsoft.com/office/drawing/2014/main" id="{68260A2B-7939-4786-A16A-0198A4BB83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88643" y="1756167"/>
              <a:ext cx="556325" cy="526338"/>
            </a:xfrm>
            <a:custGeom>
              <a:avLst/>
              <a:gdLst>
                <a:gd name="T0" fmla="*/ 397 w 458"/>
                <a:gd name="T1" fmla="*/ 413 h 434"/>
                <a:gd name="T2" fmla="*/ 388 w 458"/>
                <a:gd name="T3" fmla="*/ 246 h 434"/>
                <a:gd name="T4" fmla="*/ 374 w 458"/>
                <a:gd name="T5" fmla="*/ 181 h 434"/>
                <a:gd name="T6" fmla="*/ 170 w 458"/>
                <a:gd name="T7" fmla="*/ 270 h 434"/>
                <a:gd name="T8" fmla="*/ 258 w 458"/>
                <a:gd name="T9" fmla="*/ 193 h 434"/>
                <a:gd name="T10" fmla="*/ 103 w 458"/>
                <a:gd name="T11" fmla="*/ 268 h 434"/>
                <a:gd name="T12" fmla="*/ 150 w 458"/>
                <a:gd name="T13" fmla="*/ 227 h 434"/>
                <a:gd name="T14" fmla="*/ 56 w 458"/>
                <a:gd name="T15" fmla="*/ 339 h 434"/>
                <a:gd name="T16" fmla="*/ 46 w 458"/>
                <a:gd name="T17" fmla="*/ 416 h 434"/>
                <a:gd name="T18" fmla="*/ 20 w 458"/>
                <a:gd name="T19" fmla="*/ 300 h 434"/>
                <a:gd name="T20" fmla="*/ 57 w 458"/>
                <a:gd name="T21" fmla="*/ 95 h 434"/>
                <a:gd name="T22" fmla="*/ 309 w 458"/>
                <a:gd name="T23" fmla="*/ 29 h 434"/>
                <a:gd name="T24" fmla="*/ 450 w 458"/>
                <a:gd name="T25" fmla="*/ 175 h 434"/>
                <a:gd name="T26" fmla="*/ 434 w 458"/>
                <a:gd name="T27" fmla="*/ 310 h 434"/>
                <a:gd name="T28" fmla="*/ 396 w 458"/>
                <a:gd name="T29" fmla="*/ 434 h 434"/>
                <a:gd name="T30" fmla="*/ 397 w 458"/>
                <a:gd name="T31" fmla="*/ 413 h 434"/>
                <a:gd name="T32" fmla="*/ 193 w 458"/>
                <a:gd name="T33" fmla="*/ 396 h 434"/>
                <a:gd name="T34" fmla="*/ 219 w 458"/>
                <a:gd name="T35" fmla="*/ 314 h 434"/>
                <a:gd name="T36" fmla="*/ 216 w 458"/>
                <a:gd name="T37" fmla="*/ 307 h 434"/>
                <a:gd name="T38" fmla="*/ 209 w 458"/>
                <a:gd name="T39" fmla="*/ 304 h 434"/>
                <a:gd name="T40" fmla="*/ 82 w 458"/>
                <a:gd name="T41" fmla="*/ 304 h 434"/>
                <a:gd name="T42" fmla="*/ 75 w 458"/>
                <a:gd name="T43" fmla="*/ 307 h 434"/>
                <a:gd name="T44" fmla="*/ 72 w 458"/>
                <a:gd name="T45" fmla="*/ 314 h 434"/>
                <a:gd name="T46" fmla="*/ 98 w 458"/>
                <a:gd name="T47" fmla="*/ 396 h 434"/>
                <a:gd name="T48" fmla="*/ 145 w 458"/>
                <a:gd name="T49" fmla="*/ 407 h 434"/>
                <a:gd name="T50" fmla="*/ 193 w 458"/>
                <a:gd name="T51" fmla="*/ 396 h 434"/>
                <a:gd name="T52" fmla="*/ 198 w 458"/>
                <a:gd name="T53" fmla="*/ 323 h 434"/>
                <a:gd name="T54" fmla="*/ 181 w 458"/>
                <a:gd name="T55" fmla="*/ 381 h 434"/>
                <a:gd name="T56" fmla="*/ 145 w 458"/>
                <a:gd name="T57" fmla="*/ 388 h 434"/>
                <a:gd name="T58" fmla="*/ 110 w 458"/>
                <a:gd name="T59" fmla="*/ 381 h 434"/>
                <a:gd name="T60" fmla="*/ 93 w 458"/>
                <a:gd name="T61" fmla="*/ 323 h 434"/>
                <a:gd name="T62" fmla="*/ 198 w 458"/>
                <a:gd name="T63" fmla="*/ 323 h 434"/>
                <a:gd name="T64" fmla="*/ 368 w 458"/>
                <a:gd name="T65" fmla="*/ 396 h 434"/>
                <a:gd name="T66" fmla="*/ 394 w 458"/>
                <a:gd name="T67" fmla="*/ 314 h 434"/>
                <a:gd name="T68" fmla="*/ 391 w 458"/>
                <a:gd name="T69" fmla="*/ 307 h 434"/>
                <a:gd name="T70" fmla="*/ 384 w 458"/>
                <a:gd name="T71" fmla="*/ 304 h 434"/>
                <a:gd name="T72" fmla="*/ 257 w 458"/>
                <a:gd name="T73" fmla="*/ 304 h 434"/>
                <a:gd name="T74" fmla="*/ 249 w 458"/>
                <a:gd name="T75" fmla="*/ 307 h 434"/>
                <a:gd name="T76" fmla="*/ 247 w 458"/>
                <a:gd name="T77" fmla="*/ 314 h 434"/>
                <a:gd name="T78" fmla="*/ 272 w 458"/>
                <a:gd name="T79" fmla="*/ 396 h 434"/>
                <a:gd name="T80" fmla="*/ 320 w 458"/>
                <a:gd name="T81" fmla="*/ 407 h 434"/>
                <a:gd name="T82" fmla="*/ 368 w 458"/>
                <a:gd name="T83" fmla="*/ 396 h 434"/>
                <a:gd name="T84" fmla="*/ 373 w 458"/>
                <a:gd name="T85" fmla="*/ 323 h 434"/>
                <a:gd name="T86" fmla="*/ 356 w 458"/>
                <a:gd name="T87" fmla="*/ 381 h 434"/>
                <a:gd name="T88" fmla="*/ 320 w 458"/>
                <a:gd name="T89" fmla="*/ 388 h 434"/>
                <a:gd name="T90" fmla="*/ 285 w 458"/>
                <a:gd name="T91" fmla="*/ 381 h 434"/>
                <a:gd name="T92" fmla="*/ 268 w 458"/>
                <a:gd name="T93" fmla="*/ 323 h 434"/>
                <a:gd name="T94" fmla="*/ 373 w 458"/>
                <a:gd name="T95" fmla="*/ 323 h 434"/>
                <a:gd name="T96" fmla="*/ 266 w 458"/>
                <a:gd name="T97" fmla="*/ 332 h 434"/>
                <a:gd name="T98" fmla="*/ 256 w 458"/>
                <a:gd name="T99" fmla="*/ 322 h 434"/>
                <a:gd name="T100" fmla="*/ 210 w 458"/>
                <a:gd name="T101" fmla="*/ 322 h 434"/>
                <a:gd name="T102" fmla="*/ 200 w 458"/>
                <a:gd name="T103" fmla="*/ 332 h 434"/>
                <a:gd name="T104" fmla="*/ 210 w 458"/>
                <a:gd name="T105" fmla="*/ 341 h 434"/>
                <a:gd name="T106" fmla="*/ 256 w 458"/>
                <a:gd name="T107" fmla="*/ 341 h 434"/>
                <a:gd name="T108" fmla="*/ 266 w 458"/>
                <a:gd name="T109" fmla="*/ 33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8" h="434">
                  <a:moveTo>
                    <a:pt x="397" y="413"/>
                  </a:moveTo>
                  <a:cubicBezTo>
                    <a:pt x="397" y="413"/>
                    <a:pt x="414" y="309"/>
                    <a:pt x="388" y="246"/>
                  </a:cubicBezTo>
                  <a:cubicBezTo>
                    <a:pt x="388" y="246"/>
                    <a:pt x="374" y="196"/>
                    <a:pt x="374" y="181"/>
                  </a:cubicBezTo>
                  <a:cubicBezTo>
                    <a:pt x="374" y="181"/>
                    <a:pt x="227" y="278"/>
                    <a:pt x="170" y="270"/>
                  </a:cubicBezTo>
                  <a:cubicBezTo>
                    <a:pt x="170" y="270"/>
                    <a:pt x="246" y="219"/>
                    <a:pt x="258" y="193"/>
                  </a:cubicBezTo>
                  <a:cubicBezTo>
                    <a:pt x="258" y="193"/>
                    <a:pt x="142" y="274"/>
                    <a:pt x="103" y="268"/>
                  </a:cubicBezTo>
                  <a:cubicBezTo>
                    <a:pt x="103" y="268"/>
                    <a:pt x="142" y="241"/>
                    <a:pt x="150" y="227"/>
                  </a:cubicBezTo>
                  <a:cubicBezTo>
                    <a:pt x="150" y="227"/>
                    <a:pt x="59" y="245"/>
                    <a:pt x="56" y="339"/>
                  </a:cubicBezTo>
                  <a:lnTo>
                    <a:pt x="46" y="416"/>
                  </a:lnTo>
                  <a:cubicBezTo>
                    <a:pt x="46" y="416"/>
                    <a:pt x="26" y="322"/>
                    <a:pt x="20" y="300"/>
                  </a:cubicBezTo>
                  <a:cubicBezTo>
                    <a:pt x="0" y="233"/>
                    <a:pt x="27" y="118"/>
                    <a:pt x="57" y="95"/>
                  </a:cubicBezTo>
                  <a:cubicBezTo>
                    <a:pt x="57" y="95"/>
                    <a:pt x="112" y="0"/>
                    <a:pt x="309" y="29"/>
                  </a:cubicBezTo>
                  <a:cubicBezTo>
                    <a:pt x="309" y="29"/>
                    <a:pt x="414" y="34"/>
                    <a:pt x="450" y="175"/>
                  </a:cubicBezTo>
                  <a:cubicBezTo>
                    <a:pt x="458" y="208"/>
                    <a:pt x="445" y="282"/>
                    <a:pt x="434" y="310"/>
                  </a:cubicBezTo>
                  <a:cubicBezTo>
                    <a:pt x="423" y="337"/>
                    <a:pt x="396" y="434"/>
                    <a:pt x="396" y="434"/>
                  </a:cubicBezTo>
                  <a:lnTo>
                    <a:pt x="397" y="413"/>
                  </a:lnTo>
                  <a:close/>
                  <a:moveTo>
                    <a:pt x="193" y="396"/>
                  </a:moveTo>
                  <a:cubicBezTo>
                    <a:pt x="211" y="383"/>
                    <a:pt x="217" y="330"/>
                    <a:pt x="219" y="314"/>
                  </a:cubicBezTo>
                  <a:cubicBezTo>
                    <a:pt x="219" y="312"/>
                    <a:pt x="218" y="309"/>
                    <a:pt x="216" y="307"/>
                  </a:cubicBezTo>
                  <a:cubicBezTo>
                    <a:pt x="214" y="305"/>
                    <a:pt x="211" y="304"/>
                    <a:pt x="209" y="304"/>
                  </a:cubicBezTo>
                  <a:lnTo>
                    <a:pt x="82" y="304"/>
                  </a:lnTo>
                  <a:cubicBezTo>
                    <a:pt x="79" y="304"/>
                    <a:pt x="76" y="305"/>
                    <a:pt x="75" y="307"/>
                  </a:cubicBezTo>
                  <a:cubicBezTo>
                    <a:pt x="73" y="309"/>
                    <a:pt x="72" y="312"/>
                    <a:pt x="72" y="314"/>
                  </a:cubicBezTo>
                  <a:cubicBezTo>
                    <a:pt x="73" y="330"/>
                    <a:pt x="79" y="383"/>
                    <a:pt x="98" y="396"/>
                  </a:cubicBezTo>
                  <a:cubicBezTo>
                    <a:pt x="111" y="406"/>
                    <a:pt x="135" y="407"/>
                    <a:pt x="145" y="407"/>
                  </a:cubicBezTo>
                  <a:cubicBezTo>
                    <a:pt x="155" y="407"/>
                    <a:pt x="179" y="406"/>
                    <a:pt x="193" y="396"/>
                  </a:cubicBezTo>
                  <a:close/>
                  <a:moveTo>
                    <a:pt x="198" y="323"/>
                  </a:moveTo>
                  <a:cubicBezTo>
                    <a:pt x="194" y="349"/>
                    <a:pt x="188" y="376"/>
                    <a:pt x="181" y="381"/>
                  </a:cubicBezTo>
                  <a:cubicBezTo>
                    <a:pt x="176" y="384"/>
                    <a:pt x="163" y="388"/>
                    <a:pt x="145" y="388"/>
                  </a:cubicBezTo>
                  <a:cubicBezTo>
                    <a:pt x="127" y="388"/>
                    <a:pt x="114" y="384"/>
                    <a:pt x="110" y="381"/>
                  </a:cubicBezTo>
                  <a:cubicBezTo>
                    <a:pt x="103" y="376"/>
                    <a:pt x="96" y="349"/>
                    <a:pt x="93" y="323"/>
                  </a:cubicBezTo>
                  <a:lnTo>
                    <a:pt x="198" y="323"/>
                  </a:lnTo>
                  <a:close/>
                  <a:moveTo>
                    <a:pt x="368" y="396"/>
                  </a:moveTo>
                  <a:cubicBezTo>
                    <a:pt x="386" y="383"/>
                    <a:pt x="392" y="330"/>
                    <a:pt x="394" y="314"/>
                  </a:cubicBezTo>
                  <a:cubicBezTo>
                    <a:pt x="394" y="312"/>
                    <a:pt x="393" y="309"/>
                    <a:pt x="391" y="307"/>
                  </a:cubicBezTo>
                  <a:cubicBezTo>
                    <a:pt x="389" y="305"/>
                    <a:pt x="386" y="304"/>
                    <a:pt x="384" y="304"/>
                  </a:cubicBezTo>
                  <a:lnTo>
                    <a:pt x="257" y="304"/>
                  </a:lnTo>
                  <a:cubicBezTo>
                    <a:pt x="254" y="304"/>
                    <a:pt x="251" y="305"/>
                    <a:pt x="249" y="307"/>
                  </a:cubicBezTo>
                  <a:cubicBezTo>
                    <a:pt x="247" y="309"/>
                    <a:pt x="247" y="312"/>
                    <a:pt x="247" y="314"/>
                  </a:cubicBezTo>
                  <a:cubicBezTo>
                    <a:pt x="248" y="330"/>
                    <a:pt x="254" y="383"/>
                    <a:pt x="272" y="396"/>
                  </a:cubicBezTo>
                  <a:cubicBezTo>
                    <a:pt x="286" y="406"/>
                    <a:pt x="310" y="407"/>
                    <a:pt x="320" y="407"/>
                  </a:cubicBezTo>
                  <a:cubicBezTo>
                    <a:pt x="330" y="407"/>
                    <a:pt x="354" y="406"/>
                    <a:pt x="368" y="396"/>
                  </a:cubicBezTo>
                  <a:close/>
                  <a:moveTo>
                    <a:pt x="373" y="323"/>
                  </a:moveTo>
                  <a:cubicBezTo>
                    <a:pt x="369" y="349"/>
                    <a:pt x="362" y="376"/>
                    <a:pt x="356" y="381"/>
                  </a:cubicBezTo>
                  <a:cubicBezTo>
                    <a:pt x="351" y="384"/>
                    <a:pt x="338" y="388"/>
                    <a:pt x="320" y="388"/>
                  </a:cubicBezTo>
                  <a:cubicBezTo>
                    <a:pt x="302" y="388"/>
                    <a:pt x="289" y="384"/>
                    <a:pt x="285" y="381"/>
                  </a:cubicBezTo>
                  <a:cubicBezTo>
                    <a:pt x="278" y="376"/>
                    <a:pt x="271" y="349"/>
                    <a:pt x="268" y="323"/>
                  </a:cubicBezTo>
                  <a:lnTo>
                    <a:pt x="373" y="323"/>
                  </a:lnTo>
                  <a:close/>
                  <a:moveTo>
                    <a:pt x="266" y="332"/>
                  </a:moveTo>
                  <a:cubicBezTo>
                    <a:pt x="266" y="326"/>
                    <a:pt x="261" y="322"/>
                    <a:pt x="256" y="322"/>
                  </a:cubicBezTo>
                  <a:lnTo>
                    <a:pt x="210" y="322"/>
                  </a:lnTo>
                  <a:cubicBezTo>
                    <a:pt x="204" y="322"/>
                    <a:pt x="200" y="326"/>
                    <a:pt x="200" y="332"/>
                  </a:cubicBezTo>
                  <a:cubicBezTo>
                    <a:pt x="200" y="337"/>
                    <a:pt x="204" y="341"/>
                    <a:pt x="210" y="341"/>
                  </a:cubicBezTo>
                  <a:lnTo>
                    <a:pt x="256" y="341"/>
                  </a:lnTo>
                  <a:cubicBezTo>
                    <a:pt x="261" y="341"/>
                    <a:pt x="266" y="337"/>
                    <a:pt x="266" y="332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B2DFA65E-AD6E-4350-833A-021E7BC654A9}"/>
                </a:ext>
              </a:extLst>
            </p:cNvPr>
            <p:cNvSpPr/>
            <p:nvPr/>
          </p:nvSpPr>
          <p:spPr>
            <a:xfrm>
              <a:off x="1981308" y="1676446"/>
              <a:ext cx="2971722" cy="71590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单光眼睛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最普通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</a:p>
          </p:txBody>
        </p:sp>
      </p:grpSp>
      <p:grpSp>
        <p:nvGrpSpPr>
          <p:cNvPr id="120" name="Group 99">
            <a:extLst>
              <a:ext uri="{FF2B5EF4-FFF2-40B4-BE49-F238E27FC236}">
                <a16:creationId xmlns:a16="http://schemas.microsoft.com/office/drawing/2014/main" id="{90CCF67E-3CE6-4E3C-91B1-2443BB744790}"/>
              </a:ext>
            </a:extLst>
          </p:cNvPr>
          <p:cNvGrpSpPr/>
          <p:nvPr/>
        </p:nvGrpSpPr>
        <p:grpSpPr>
          <a:xfrm>
            <a:off x="446930" y="2971812"/>
            <a:ext cx="5637600" cy="1458949"/>
            <a:chOff x="762140" y="3200406"/>
            <a:chExt cx="5637600" cy="1458949"/>
          </a:xfrm>
        </p:grpSpPr>
        <p:sp>
          <p:nvSpPr>
            <p:cNvPr id="121" name="îṣľiďè">
              <a:extLst>
                <a:ext uri="{FF2B5EF4-FFF2-40B4-BE49-F238E27FC236}">
                  <a16:creationId xmlns:a16="http://schemas.microsoft.com/office/drawing/2014/main" id="{5A1F3A33-3AE8-4AA7-A7C8-A1FEF93ADEF9}"/>
                </a:ext>
              </a:extLst>
            </p:cNvPr>
            <p:cNvSpPr/>
            <p:nvPr/>
          </p:nvSpPr>
          <p:spPr bwMode="auto">
            <a:xfrm flipH="1">
              <a:off x="1838805" y="3209850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22" name="iṡľíďè">
              <a:extLst>
                <a:ext uri="{FF2B5EF4-FFF2-40B4-BE49-F238E27FC236}">
                  <a16:creationId xmlns:a16="http://schemas.microsoft.com/office/drawing/2014/main" id="{80115B78-F360-4A2A-B43A-397A77BAF853}"/>
                </a:ext>
              </a:extLst>
            </p:cNvPr>
            <p:cNvSpPr/>
            <p:nvPr/>
          </p:nvSpPr>
          <p:spPr>
            <a:xfrm>
              <a:off x="762140" y="3276604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23" name="íṡḻîḓê">
              <a:extLst>
                <a:ext uri="{FF2B5EF4-FFF2-40B4-BE49-F238E27FC236}">
                  <a16:creationId xmlns:a16="http://schemas.microsoft.com/office/drawing/2014/main" id="{EEE59BF6-D882-4987-B483-8689C6EE5131}"/>
                </a:ext>
              </a:extLst>
            </p:cNvPr>
            <p:cNvSpPr/>
            <p:nvPr/>
          </p:nvSpPr>
          <p:spPr>
            <a:xfrm>
              <a:off x="1025690" y="3200406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24" name="矩形 123">
              <a:extLst>
                <a:ext uri="{FF2B5EF4-FFF2-40B4-BE49-F238E27FC236}">
                  <a16:creationId xmlns:a16="http://schemas.microsoft.com/office/drawing/2014/main" id="{B7BDEA53-4678-4794-BD2C-40E4AC6D3941}"/>
                </a:ext>
              </a:extLst>
            </p:cNvPr>
            <p:cNvSpPr/>
            <p:nvPr/>
          </p:nvSpPr>
          <p:spPr>
            <a:xfrm>
              <a:off x="1991726" y="3276604"/>
              <a:ext cx="297172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双光镜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(+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棱镜）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周边离焦设计镜片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渐变镜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内隐斜者）</a:t>
              </a:r>
            </a:p>
          </p:txBody>
        </p:sp>
        <p:sp>
          <p:nvSpPr>
            <p:cNvPr id="125" name="stethoscope_117921">
              <a:extLst>
                <a:ext uri="{FF2B5EF4-FFF2-40B4-BE49-F238E27FC236}">
                  <a16:creationId xmlns:a16="http://schemas.microsoft.com/office/drawing/2014/main" id="{DE3720DA-28EB-4C5A-9EE0-0B1BE15E0B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18504" y="3353508"/>
              <a:ext cx="696597" cy="455770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455839 w 606244"/>
                <a:gd name="T5" fmla="*/ 455839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455839 w 606244"/>
                <a:gd name="T15" fmla="*/ 455839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455839 w 606244"/>
                <a:gd name="T103" fmla="*/ 455839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455839 w 606244"/>
                <a:gd name="T109" fmla="*/ 455839 w 606244"/>
                <a:gd name="T110" fmla="*/ 600116 w 606244"/>
                <a:gd name="T111" fmla="*/ 600116 w 606244"/>
                <a:gd name="T112" fmla="*/ 600116 w 606244"/>
                <a:gd name="T11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631">
                  <a:moveTo>
                    <a:pt x="254" y="335"/>
                  </a:moveTo>
                  <a:cubicBezTo>
                    <a:pt x="187" y="335"/>
                    <a:pt x="134" y="389"/>
                    <a:pt x="134" y="455"/>
                  </a:cubicBezTo>
                  <a:cubicBezTo>
                    <a:pt x="134" y="522"/>
                    <a:pt x="187" y="576"/>
                    <a:pt x="254" y="576"/>
                  </a:cubicBezTo>
                  <a:cubicBezTo>
                    <a:pt x="320" y="576"/>
                    <a:pt x="374" y="522"/>
                    <a:pt x="374" y="455"/>
                  </a:cubicBezTo>
                  <a:cubicBezTo>
                    <a:pt x="374" y="389"/>
                    <a:pt x="320" y="335"/>
                    <a:pt x="254" y="335"/>
                  </a:cubicBezTo>
                  <a:close/>
                  <a:moveTo>
                    <a:pt x="254" y="549"/>
                  </a:moveTo>
                  <a:cubicBezTo>
                    <a:pt x="202" y="549"/>
                    <a:pt x="160" y="507"/>
                    <a:pt x="160" y="455"/>
                  </a:cubicBezTo>
                  <a:cubicBezTo>
                    <a:pt x="160" y="404"/>
                    <a:pt x="202" y="362"/>
                    <a:pt x="254" y="362"/>
                  </a:cubicBezTo>
                  <a:cubicBezTo>
                    <a:pt x="305" y="362"/>
                    <a:pt x="347" y="404"/>
                    <a:pt x="347" y="455"/>
                  </a:cubicBezTo>
                  <a:cubicBezTo>
                    <a:pt x="347" y="507"/>
                    <a:pt x="305" y="549"/>
                    <a:pt x="254" y="549"/>
                  </a:cubicBezTo>
                  <a:close/>
                  <a:moveTo>
                    <a:pt x="751" y="335"/>
                  </a:moveTo>
                  <a:cubicBezTo>
                    <a:pt x="684" y="335"/>
                    <a:pt x="631" y="389"/>
                    <a:pt x="631" y="455"/>
                  </a:cubicBezTo>
                  <a:cubicBezTo>
                    <a:pt x="631" y="522"/>
                    <a:pt x="684" y="576"/>
                    <a:pt x="751" y="576"/>
                  </a:cubicBezTo>
                  <a:cubicBezTo>
                    <a:pt x="817" y="576"/>
                    <a:pt x="871" y="522"/>
                    <a:pt x="871" y="455"/>
                  </a:cubicBezTo>
                  <a:cubicBezTo>
                    <a:pt x="871" y="389"/>
                    <a:pt x="817" y="335"/>
                    <a:pt x="751" y="335"/>
                  </a:cubicBezTo>
                  <a:close/>
                  <a:moveTo>
                    <a:pt x="751" y="549"/>
                  </a:moveTo>
                  <a:cubicBezTo>
                    <a:pt x="699" y="549"/>
                    <a:pt x="657" y="507"/>
                    <a:pt x="657" y="455"/>
                  </a:cubicBezTo>
                  <a:cubicBezTo>
                    <a:pt x="657" y="404"/>
                    <a:pt x="699" y="362"/>
                    <a:pt x="751" y="362"/>
                  </a:cubicBezTo>
                  <a:cubicBezTo>
                    <a:pt x="802" y="362"/>
                    <a:pt x="844" y="404"/>
                    <a:pt x="844" y="455"/>
                  </a:cubicBezTo>
                  <a:cubicBezTo>
                    <a:pt x="844" y="507"/>
                    <a:pt x="802" y="549"/>
                    <a:pt x="751" y="549"/>
                  </a:cubicBezTo>
                  <a:close/>
                  <a:moveTo>
                    <a:pt x="959" y="260"/>
                  </a:moveTo>
                  <a:lnTo>
                    <a:pt x="826" y="75"/>
                  </a:lnTo>
                  <a:cubicBezTo>
                    <a:pt x="824" y="72"/>
                    <a:pt x="777" y="0"/>
                    <a:pt x="690" y="11"/>
                  </a:cubicBezTo>
                  <a:cubicBezTo>
                    <a:pt x="679" y="12"/>
                    <a:pt x="672" y="22"/>
                    <a:pt x="673" y="33"/>
                  </a:cubicBezTo>
                  <a:cubicBezTo>
                    <a:pt x="674" y="44"/>
                    <a:pt x="684" y="52"/>
                    <a:pt x="695" y="50"/>
                  </a:cubicBezTo>
                  <a:cubicBezTo>
                    <a:pt x="756" y="43"/>
                    <a:pt x="791" y="95"/>
                    <a:pt x="793" y="98"/>
                  </a:cubicBezTo>
                  <a:lnTo>
                    <a:pt x="903" y="252"/>
                  </a:lnTo>
                  <a:lnTo>
                    <a:pt x="828" y="252"/>
                  </a:lnTo>
                  <a:cubicBezTo>
                    <a:pt x="827" y="238"/>
                    <a:pt x="815" y="227"/>
                    <a:pt x="801" y="227"/>
                  </a:cubicBezTo>
                  <a:lnTo>
                    <a:pt x="700" y="227"/>
                  </a:lnTo>
                  <a:cubicBezTo>
                    <a:pt x="686" y="227"/>
                    <a:pt x="675" y="238"/>
                    <a:pt x="674" y="252"/>
                  </a:cubicBezTo>
                  <a:lnTo>
                    <a:pt x="522" y="252"/>
                  </a:lnTo>
                  <a:lnTo>
                    <a:pt x="522" y="239"/>
                  </a:lnTo>
                  <a:lnTo>
                    <a:pt x="544" y="239"/>
                  </a:lnTo>
                  <a:cubicBezTo>
                    <a:pt x="547" y="239"/>
                    <a:pt x="550" y="236"/>
                    <a:pt x="550" y="233"/>
                  </a:cubicBezTo>
                  <a:cubicBezTo>
                    <a:pt x="550" y="229"/>
                    <a:pt x="547" y="226"/>
                    <a:pt x="544" y="226"/>
                  </a:cubicBezTo>
                  <a:lnTo>
                    <a:pt x="522" y="226"/>
                  </a:lnTo>
                  <a:lnTo>
                    <a:pt x="522" y="218"/>
                  </a:lnTo>
                  <a:cubicBezTo>
                    <a:pt x="522" y="207"/>
                    <a:pt x="513" y="198"/>
                    <a:pt x="502" y="198"/>
                  </a:cubicBezTo>
                  <a:cubicBezTo>
                    <a:pt x="491" y="198"/>
                    <a:pt x="482" y="207"/>
                    <a:pt x="482" y="218"/>
                  </a:cubicBezTo>
                  <a:lnTo>
                    <a:pt x="482" y="226"/>
                  </a:lnTo>
                  <a:lnTo>
                    <a:pt x="461" y="226"/>
                  </a:lnTo>
                  <a:cubicBezTo>
                    <a:pt x="457" y="226"/>
                    <a:pt x="454" y="229"/>
                    <a:pt x="454" y="233"/>
                  </a:cubicBezTo>
                  <a:cubicBezTo>
                    <a:pt x="454" y="236"/>
                    <a:pt x="457" y="239"/>
                    <a:pt x="461" y="239"/>
                  </a:cubicBezTo>
                  <a:lnTo>
                    <a:pt x="482" y="239"/>
                  </a:lnTo>
                  <a:lnTo>
                    <a:pt x="482" y="252"/>
                  </a:lnTo>
                  <a:lnTo>
                    <a:pt x="331" y="252"/>
                  </a:lnTo>
                  <a:cubicBezTo>
                    <a:pt x="330" y="238"/>
                    <a:pt x="318" y="227"/>
                    <a:pt x="304" y="227"/>
                  </a:cubicBezTo>
                  <a:lnTo>
                    <a:pt x="203" y="227"/>
                  </a:lnTo>
                  <a:cubicBezTo>
                    <a:pt x="189" y="227"/>
                    <a:pt x="178" y="238"/>
                    <a:pt x="177" y="252"/>
                  </a:cubicBezTo>
                  <a:lnTo>
                    <a:pt x="101" y="252"/>
                  </a:lnTo>
                  <a:lnTo>
                    <a:pt x="212" y="97"/>
                  </a:lnTo>
                  <a:cubicBezTo>
                    <a:pt x="214" y="95"/>
                    <a:pt x="248" y="43"/>
                    <a:pt x="309" y="50"/>
                  </a:cubicBezTo>
                  <a:cubicBezTo>
                    <a:pt x="320" y="52"/>
                    <a:pt x="330" y="44"/>
                    <a:pt x="331" y="33"/>
                  </a:cubicBezTo>
                  <a:cubicBezTo>
                    <a:pt x="333" y="22"/>
                    <a:pt x="325" y="12"/>
                    <a:pt x="314" y="11"/>
                  </a:cubicBezTo>
                  <a:cubicBezTo>
                    <a:pt x="228" y="0"/>
                    <a:pt x="181" y="72"/>
                    <a:pt x="179" y="74"/>
                  </a:cubicBezTo>
                  <a:lnTo>
                    <a:pt x="46" y="260"/>
                  </a:lnTo>
                  <a:cubicBezTo>
                    <a:pt x="41" y="266"/>
                    <a:pt x="41" y="274"/>
                    <a:pt x="44" y="281"/>
                  </a:cubicBezTo>
                  <a:cubicBezTo>
                    <a:pt x="48" y="287"/>
                    <a:pt x="55" y="292"/>
                    <a:pt x="62" y="292"/>
                  </a:cubicBezTo>
                  <a:lnTo>
                    <a:pt x="177" y="292"/>
                  </a:lnTo>
                  <a:lnTo>
                    <a:pt x="177" y="295"/>
                  </a:lnTo>
                  <a:cubicBezTo>
                    <a:pt x="177" y="302"/>
                    <a:pt x="179" y="307"/>
                    <a:pt x="183" y="312"/>
                  </a:cubicBezTo>
                  <a:cubicBezTo>
                    <a:pt x="136" y="335"/>
                    <a:pt x="102" y="381"/>
                    <a:pt x="95" y="435"/>
                  </a:cubicBezTo>
                  <a:lnTo>
                    <a:pt x="13" y="435"/>
                  </a:lnTo>
                  <a:cubicBezTo>
                    <a:pt x="6" y="435"/>
                    <a:pt x="0" y="441"/>
                    <a:pt x="0" y="448"/>
                  </a:cubicBezTo>
                  <a:cubicBezTo>
                    <a:pt x="0" y="455"/>
                    <a:pt x="6" y="461"/>
                    <a:pt x="13" y="461"/>
                  </a:cubicBezTo>
                  <a:lnTo>
                    <a:pt x="94" y="461"/>
                  </a:lnTo>
                  <a:cubicBezTo>
                    <a:pt x="97" y="547"/>
                    <a:pt x="167" y="616"/>
                    <a:pt x="254" y="616"/>
                  </a:cubicBezTo>
                  <a:cubicBezTo>
                    <a:pt x="342" y="616"/>
                    <a:pt x="414" y="544"/>
                    <a:pt x="414" y="455"/>
                  </a:cubicBezTo>
                  <a:cubicBezTo>
                    <a:pt x="414" y="393"/>
                    <a:pt x="378" y="338"/>
                    <a:pt x="325" y="312"/>
                  </a:cubicBezTo>
                  <a:cubicBezTo>
                    <a:pt x="329" y="307"/>
                    <a:pt x="331" y="302"/>
                    <a:pt x="331" y="295"/>
                  </a:cubicBezTo>
                  <a:lnTo>
                    <a:pt x="331" y="292"/>
                  </a:lnTo>
                  <a:lnTo>
                    <a:pt x="482" y="292"/>
                  </a:lnTo>
                  <a:lnTo>
                    <a:pt x="482" y="325"/>
                  </a:lnTo>
                  <a:cubicBezTo>
                    <a:pt x="482" y="334"/>
                    <a:pt x="488" y="341"/>
                    <a:pt x="496" y="344"/>
                  </a:cubicBezTo>
                  <a:lnTo>
                    <a:pt x="496" y="435"/>
                  </a:lnTo>
                  <a:cubicBezTo>
                    <a:pt x="496" y="435"/>
                    <a:pt x="496" y="435"/>
                    <a:pt x="496" y="435"/>
                  </a:cubicBezTo>
                  <a:cubicBezTo>
                    <a:pt x="476" y="437"/>
                    <a:pt x="460" y="445"/>
                    <a:pt x="460" y="455"/>
                  </a:cubicBezTo>
                  <a:cubicBezTo>
                    <a:pt x="460" y="467"/>
                    <a:pt x="479" y="476"/>
                    <a:pt x="502" y="476"/>
                  </a:cubicBezTo>
                  <a:cubicBezTo>
                    <a:pt x="525" y="476"/>
                    <a:pt x="544" y="467"/>
                    <a:pt x="544" y="455"/>
                  </a:cubicBezTo>
                  <a:cubicBezTo>
                    <a:pt x="544" y="445"/>
                    <a:pt x="529" y="437"/>
                    <a:pt x="509" y="435"/>
                  </a:cubicBezTo>
                  <a:cubicBezTo>
                    <a:pt x="509" y="435"/>
                    <a:pt x="509" y="435"/>
                    <a:pt x="509" y="435"/>
                  </a:cubicBezTo>
                  <a:lnTo>
                    <a:pt x="509" y="344"/>
                  </a:lnTo>
                  <a:cubicBezTo>
                    <a:pt x="517" y="341"/>
                    <a:pt x="522" y="334"/>
                    <a:pt x="522" y="325"/>
                  </a:cubicBezTo>
                  <a:lnTo>
                    <a:pt x="522" y="292"/>
                  </a:lnTo>
                  <a:lnTo>
                    <a:pt x="674" y="292"/>
                  </a:lnTo>
                  <a:lnTo>
                    <a:pt x="674" y="295"/>
                  </a:lnTo>
                  <a:cubicBezTo>
                    <a:pt x="674" y="302"/>
                    <a:pt x="676" y="307"/>
                    <a:pt x="680" y="312"/>
                  </a:cubicBezTo>
                  <a:cubicBezTo>
                    <a:pt x="627" y="338"/>
                    <a:pt x="591" y="393"/>
                    <a:pt x="591" y="455"/>
                  </a:cubicBezTo>
                  <a:cubicBezTo>
                    <a:pt x="591" y="544"/>
                    <a:pt x="662" y="616"/>
                    <a:pt x="751" y="616"/>
                  </a:cubicBezTo>
                  <a:cubicBezTo>
                    <a:pt x="792" y="616"/>
                    <a:pt x="829" y="600"/>
                    <a:pt x="858" y="575"/>
                  </a:cubicBezTo>
                  <a:lnTo>
                    <a:pt x="924" y="628"/>
                  </a:lnTo>
                  <a:cubicBezTo>
                    <a:pt x="927" y="630"/>
                    <a:pt x="930" y="631"/>
                    <a:pt x="933" y="631"/>
                  </a:cubicBezTo>
                  <a:cubicBezTo>
                    <a:pt x="937" y="631"/>
                    <a:pt x="941" y="629"/>
                    <a:pt x="943" y="626"/>
                  </a:cubicBezTo>
                  <a:cubicBezTo>
                    <a:pt x="948" y="620"/>
                    <a:pt x="947" y="612"/>
                    <a:pt x="941" y="607"/>
                  </a:cubicBezTo>
                  <a:lnTo>
                    <a:pt x="876" y="555"/>
                  </a:lnTo>
                  <a:cubicBezTo>
                    <a:pt x="898" y="528"/>
                    <a:pt x="911" y="493"/>
                    <a:pt x="911" y="456"/>
                  </a:cubicBezTo>
                  <a:cubicBezTo>
                    <a:pt x="911" y="393"/>
                    <a:pt x="875" y="338"/>
                    <a:pt x="822" y="312"/>
                  </a:cubicBezTo>
                  <a:cubicBezTo>
                    <a:pt x="826" y="308"/>
                    <a:pt x="828" y="302"/>
                    <a:pt x="828" y="295"/>
                  </a:cubicBezTo>
                  <a:lnTo>
                    <a:pt x="828" y="292"/>
                  </a:lnTo>
                  <a:lnTo>
                    <a:pt x="942" y="292"/>
                  </a:lnTo>
                  <a:cubicBezTo>
                    <a:pt x="950" y="292"/>
                    <a:pt x="957" y="287"/>
                    <a:pt x="960" y="281"/>
                  </a:cubicBezTo>
                  <a:cubicBezTo>
                    <a:pt x="963" y="274"/>
                    <a:pt x="963" y="266"/>
                    <a:pt x="959" y="260"/>
                  </a:cubicBezTo>
                  <a:close/>
                  <a:moveTo>
                    <a:pt x="387" y="455"/>
                  </a:moveTo>
                  <a:cubicBezTo>
                    <a:pt x="387" y="529"/>
                    <a:pt x="327" y="589"/>
                    <a:pt x="254" y="589"/>
                  </a:cubicBezTo>
                  <a:cubicBezTo>
                    <a:pt x="180" y="589"/>
                    <a:pt x="120" y="529"/>
                    <a:pt x="120" y="455"/>
                  </a:cubicBezTo>
                  <a:cubicBezTo>
                    <a:pt x="120" y="382"/>
                    <a:pt x="180" y="322"/>
                    <a:pt x="254" y="322"/>
                  </a:cubicBezTo>
                  <a:lnTo>
                    <a:pt x="254" y="322"/>
                  </a:lnTo>
                  <a:cubicBezTo>
                    <a:pt x="327" y="322"/>
                    <a:pt x="387" y="382"/>
                    <a:pt x="387" y="455"/>
                  </a:cubicBezTo>
                  <a:close/>
                  <a:moveTo>
                    <a:pt x="884" y="455"/>
                  </a:moveTo>
                  <a:cubicBezTo>
                    <a:pt x="884" y="529"/>
                    <a:pt x="824" y="589"/>
                    <a:pt x="751" y="589"/>
                  </a:cubicBezTo>
                  <a:cubicBezTo>
                    <a:pt x="677" y="589"/>
                    <a:pt x="617" y="529"/>
                    <a:pt x="617" y="455"/>
                  </a:cubicBezTo>
                  <a:cubicBezTo>
                    <a:pt x="617" y="382"/>
                    <a:pt x="677" y="322"/>
                    <a:pt x="751" y="322"/>
                  </a:cubicBezTo>
                  <a:lnTo>
                    <a:pt x="751" y="322"/>
                  </a:lnTo>
                  <a:cubicBezTo>
                    <a:pt x="824" y="322"/>
                    <a:pt x="884" y="382"/>
                    <a:pt x="884" y="4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0E1CEE5E-C60C-4401-B078-8CD7554BBFB5}"/>
              </a:ext>
            </a:extLst>
          </p:cNvPr>
          <p:cNvGrpSpPr/>
          <p:nvPr/>
        </p:nvGrpSpPr>
        <p:grpSpPr>
          <a:xfrm>
            <a:off x="6160728" y="1524050"/>
            <a:ext cx="5637600" cy="1458949"/>
            <a:chOff x="6160728" y="1600248"/>
            <a:chExt cx="5246010" cy="1458949"/>
          </a:xfrm>
        </p:grpSpPr>
        <p:sp>
          <p:nvSpPr>
            <p:cNvPr id="37" name="îṣľiďè">
              <a:extLst>
                <a:ext uri="{FF2B5EF4-FFF2-40B4-BE49-F238E27FC236}">
                  <a16:creationId xmlns:a16="http://schemas.microsoft.com/office/drawing/2014/main" id="{663B19F3-9BA0-43B0-B0CA-B6336729B21F}"/>
                </a:ext>
              </a:extLst>
            </p:cNvPr>
            <p:cNvSpPr/>
            <p:nvPr/>
          </p:nvSpPr>
          <p:spPr bwMode="auto">
            <a:xfrm flipH="1">
              <a:off x="7237393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8" name="iṡľíďè">
              <a:extLst>
                <a:ext uri="{FF2B5EF4-FFF2-40B4-BE49-F238E27FC236}">
                  <a16:creationId xmlns:a16="http://schemas.microsoft.com/office/drawing/2014/main" id="{97895744-1B96-4D93-938B-16CF63B134A4}"/>
                </a:ext>
              </a:extLst>
            </p:cNvPr>
            <p:cNvSpPr/>
            <p:nvPr/>
          </p:nvSpPr>
          <p:spPr>
            <a:xfrm>
              <a:off x="6160728" y="1676446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9" name="íṡḻîḓê">
              <a:extLst>
                <a:ext uri="{FF2B5EF4-FFF2-40B4-BE49-F238E27FC236}">
                  <a16:creationId xmlns:a16="http://schemas.microsoft.com/office/drawing/2014/main" id="{5920D4D9-9915-4788-A105-70E9A8227B12}"/>
                </a:ext>
              </a:extLst>
            </p:cNvPr>
            <p:cNvSpPr/>
            <p:nvPr/>
          </p:nvSpPr>
          <p:spPr>
            <a:xfrm>
              <a:off x="6384117" y="1600248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AC6CE3F5-2517-4606-9667-B5E73C405047}"/>
                </a:ext>
              </a:extLst>
            </p:cNvPr>
            <p:cNvSpPr/>
            <p:nvPr/>
          </p:nvSpPr>
          <p:spPr>
            <a:xfrm>
              <a:off x="7305885" y="1676446"/>
              <a:ext cx="374517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接触镜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角膜塑形术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近视控制最有效）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RGP(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高度近视者）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特殊设计的软镜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尚不确切）</a:t>
              </a:r>
            </a:p>
          </p:txBody>
        </p:sp>
        <p:sp>
          <p:nvSpPr>
            <p:cNvPr id="41" name="stethoscope_117921">
              <a:extLst>
                <a:ext uri="{FF2B5EF4-FFF2-40B4-BE49-F238E27FC236}">
                  <a16:creationId xmlns:a16="http://schemas.microsoft.com/office/drawing/2014/main" id="{DE42B1AA-41A4-4DAA-91C2-AEC22A7EC4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583465" y="1733787"/>
              <a:ext cx="552661" cy="551824"/>
            </a:xfrm>
            <a:custGeom>
              <a:avLst/>
              <a:gdLst>
                <a:gd name="connsiteX0" fmla="*/ 307595 w 605522"/>
                <a:gd name="connsiteY0" fmla="*/ 455500 h 604605"/>
                <a:gd name="connsiteX1" fmla="*/ 558455 w 605522"/>
                <a:gd name="connsiteY1" fmla="*/ 463954 h 604605"/>
                <a:gd name="connsiteX2" fmla="*/ 429261 w 605522"/>
                <a:gd name="connsiteY2" fmla="*/ 576943 h 604605"/>
                <a:gd name="connsiteX3" fmla="*/ 197724 w 605522"/>
                <a:gd name="connsiteY3" fmla="*/ 414008 h 604605"/>
                <a:gd name="connsiteX4" fmla="*/ 369057 w 605522"/>
                <a:gd name="connsiteY4" fmla="*/ 597223 h 604605"/>
                <a:gd name="connsiteX5" fmla="*/ 302756 w 605522"/>
                <a:gd name="connsiteY5" fmla="*/ 604605 h 604605"/>
                <a:gd name="connsiteX6" fmla="*/ 197724 w 605522"/>
                <a:gd name="connsiteY6" fmla="*/ 585814 h 604605"/>
                <a:gd name="connsiteX7" fmla="*/ 149387 w 605522"/>
                <a:gd name="connsiteY7" fmla="*/ 307172 h 604605"/>
                <a:gd name="connsiteX8" fmla="*/ 140779 w 605522"/>
                <a:gd name="connsiteY8" fmla="*/ 557609 h 604605"/>
                <a:gd name="connsiteX9" fmla="*/ 27662 w 605522"/>
                <a:gd name="connsiteY9" fmla="*/ 428633 h 604605"/>
                <a:gd name="connsiteX10" fmla="*/ 598126 w 605522"/>
                <a:gd name="connsiteY10" fmla="*/ 235971 h 604605"/>
                <a:gd name="connsiteX11" fmla="*/ 605522 w 605522"/>
                <a:gd name="connsiteY11" fmla="*/ 302300 h 604605"/>
                <a:gd name="connsiteX12" fmla="*/ 586696 w 605522"/>
                <a:gd name="connsiteY12" fmla="*/ 407163 h 604605"/>
                <a:gd name="connsiteX13" fmla="*/ 414572 w 605522"/>
                <a:gd name="connsiteY13" fmla="*/ 407163 h 604605"/>
                <a:gd name="connsiteX14" fmla="*/ 18684 w 605522"/>
                <a:gd name="connsiteY14" fmla="*/ 197442 h 604605"/>
                <a:gd name="connsiteX15" fmla="*/ 190738 w 605522"/>
                <a:gd name="connsiteY15" fmla="*/ 197442 h 604605"/>
                <a:gd name="connsiteX16" fmla="*/ 7258 w 605522"/>
                <a:gd name="connsiteY16" fmla="*/ 368493 h 604605"/>
                <a:gd name="connsiteX17" fmla="*/ 0 w 605522"/>
                <a:gd name="connsiteY17" fmla="*/ 302301 h 604605"/>
                <a:gd name="connsiteX18" fmla="*/ 18684 w 605522"/>
                <a:gd name="connsiteY18" fmla="*/ 197442 h 604605"/>
                <a:gd name="connsiteX19" fmla="*/ 464604 w 605522"/>
                <a:gd name="connsiteY19" fmla="*/ 46855 h 604605"/>
                <a:gd name="connsiteX20" fmla="*/ 577790 w 605522"/>
                <a:gd name="connsiteY20" fmla="*/ 175871 h 604605"/>
                <a:gd name="connsiteX21" fmla="*/ 456135 w 605522"/>
                <a:gd name="connsiteY21" fmla="*/ 297504 h 604605"/>
                <a:gd name="connsiteX22" fmla="*/ 176120 w 605522"/>
                <a:gd name="connsiteY22" fmla="*/ 27662 h 604605"/>
                <a:gd name="connsiteX23" fmla="*/ 297786 w 605522"/>
                <a:gd name="connsiteY23" fmla="*/ 149176 h 604605"/>
                <a:gd name="connsiteX24" fmla="*/ 46926 w 605522"/>
                <a:gd name="connsiteY24" fmla="*/ 140583 h 604605"/>
                <a:gd name="connsiteX25" fmla="*/ 176120 w 605522"/>
                <a:gd name="connsiteY25" fmla="*/ 27662 h 604605"/>
                <a:gd name="connsiteX26" fmla="*/ 302734 w 605522"/>
                <a:gd name="connsiteY26" fmla="*/ 0 h 604605"/>
                <a:gd name="connsiteX27" fmla="*/ 407727 w 605522"/>
                <a:gd name="connsiteY27" fmla="*/ 18656 h 604605"/>
                <a:gd name="connsiteX28" fmla="*/ 407727 w 605522"/>
                <a:gd name="connsiteY28" fmla="*/ 190456 h 604605"/>
                <a:gd name="connsiteX29" fmla="*/ 236324 w 605522"/>
                <a:gd name="connsiteY29" fmla="*/ 7248 h 604605"/>
                <a:gd name="connsiteX30" fmla="*/ 302734 w 605522"/>
                <a:gd name="connsiteY30" fmla="*/ 0 h 6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5522" h="604605">
                  <a:moveTo>
                    <a:pt x="307595" y="455500"/>
                  </a:moveTo>
                  <a:lnTo>
                    <a:pt x="558455" y="463954"/>
                  </a:lnTo>
                  <a:cubicBezTo>
                    <a:pt x="527266" y="513068"/>
                    <a:pt x="482095" y="552654"/>
                    <a:pt x="429261" y="576943"/>
                  </a:cubicBezTo>
                  <a:close/>
                  <a:moveTo>
                    <a:pt x="197724" y="414008"/>
                  </a:moveTo>
                  <a:lnTo>
                    <a:pt x="369057" y="597223"/>
                  </a:lnTo>
                  <a:cubicBezTo>
                    <a:pt x="347405" y="602055"/>
                    <a:pt x="325215" y="604605"/>
                    <a:pt x="302756" y="604605"/>
                  </a:cubicBezTo>
                  <a:cubicBezTo>
                    <a:pt x="266580" y="604605"/>
                    <a:pt x="231210" y="598297"/>
                    <a:pt x="197724" y="585814"/>
                  </a:cubicBezTo>
                  <a:close/>
                  <a:moveTo>
                    <a:pt x="149387" y="307172"/>
                  </a:moveTo>
                  <a:lnTo>
                    <a:pt x="140779" y="557609"/>
                  </a:lnTo>
                  <a:cubicBezTo>
                    <a:pt x="91685" y="526472"/>
                    <a:pt x="52007" y="481377"/>
                    <a:pt x="27662" y="428633"/>
                  </a:cubicBezTo>
                  <a:close/>
                  <a:moveTo>
                    <a:pt x="598126" y="235971"/>
                  </a:moveTo>
                  <a:cubicBezTo>
                    <a:pt x="602967" y="257588"/>
                    <a:pt x="605522" y="279877"/>
                    <a:pt x="605522" y="302300"/>
                  </a:cubicBezTo>
                  <a:cubicBezTo>
                    <a:pt x="605522" y="338418"/>
                    <a:pt x="599202" y="373596"/>
                    <a:pt x="586696" y="407163"/>
                  </a:cubicBezTo>
                  <a:lnTo>
                    <a:pt x="414572" y="407163"/>
                  </a:lnTo>
                  <a:close/>
                  <a:moveTo>
                    <a:pt x="18684" y="197442"/>
                  </a:moveTo>
                  <a:lnTo>
                    <a:pt x="190738" y="197442"/>
                  </a:lnTo>
                  <a:lnTo>
                    <a:pt x="7258" y="368493"/>
                  </a:lnTo>
                  <a:cubicBezTo>
                    <a:pt x="2419" y="346877"/>
                    <a:pt x="0" y="324723"/>
                    <a:pt x="0" y="302301"/>
                  </a:cubicBezTo>
                  <a:cubicBezTo>
                    <a:pt x="0" y="266185"/>
                    <a:pt x="6317" y="230873"/>
                    <a:pt x="18684" y="197442"/>
                  </a:cubicBezTo>
                  <a:close/>
                  <a:moveTo>
                    <a:pt x="464604" y="46855"/>
                  </a:moveTo>
                  <a:cubicBezTo>
                    <a:pt x="513804" y="78002"/>
                    <a:pt x="553459" y="123245"/>
                    <a:pt x="577790" y="175871"/>
                  </a:cubicBezTo>
                  <a:lnTo>
                    <a:pt x="456135" y="297504"/>
                  </a:lnTo>
                  <a:close/>
                  <a:moveTo>
                    <a:pt x="176120" y="27662"/>
                  </a:moveTo>
                  <a:lnTo>
                    <a:pt x="297786" y="149176"/>
                  </a:lnTo>
                  <a:lnTo>
                    <a:pt x="46926" y="140583"/>
                  </a:lnTo>
                  <a:cubicBezTo>
                    <a:pt x="78115" y="91574"/>
                    <a:pt x="123421" y="51965"/>
                    <a:pt x="176120" y="27662"/>
                  </a:cubicBezTo>
                  <a:close/>
                  <a:moveTo>
                    <a:pt x="302734" y="0"/>
                  </a:moveTo>
                  <a:cubicBezTo>
                    <a:pt x="338897" y="0"/>
                    <a:pt x="374118" y="6308"/>
                    <a:pt x="407727" y="18656"/>
                  </a:cubicBezTo>
                  <a:lnTo>
                    <a:pt x="407727" y="190456"/>
                  </a:lnTo>
                  <a:lnTo>
                    <a:pt x="236324" y="7248"/>
                  </a:lnTo>
                  <a:cubicBezTo>
                    <a:pt x="257968" y="2416"/>
                    <a:pt x="280284" y="0"/>
                    <a:pt x="3027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F6070FE8-5612-4577-AAD8-E9FC5273B630}"/>
              </a:ext>
            </a:extLst>
          </p:cNvPr>
          <p:cNvGrpSpPr/>
          <p:nvPr/>
        </p:nvGrpSpPr>
        <p:grpSpPr>
          <a:xfrm>
            <a:off x="6160728" y="2971812"/>
            <a:ext cx="5637600" cy="1458949"/>
            <a:chOff x="6160728" y="3200406"/>
            <a:chExt cx="5246010" cy="1458949"/>
          </a:xfrm>
        </p:grpSpPr>
        <p:sp>
          <p:nvSpPr>
            <p:cNvPr id="77" name="iṡľíďè">
              <a:extLst>
                <a:ext uri="{FF2B5EF4-FFF2-40B4-BE49-F238E27FC236}">
                  <a16:creationId xmlns:a16="http://schemas.microsoft.com/office/drawing/2014/main" id="{5DEE651A-68F2-4F35-AE58-7CF9D17C74A9}"/>
                </a:ext>
              </a:extLst>
            </p:cNvPr>
            <p:cNvSpPr/>
            <p:nvPr/>
          </p:nvSpPr>
          <p:spPr>
            <a:xfrm>
              <a:off x="6160728" y="3276604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8" name="íṡḻîḓê">
              <a:extLst>
                <a:ext uri="{FF2B5EF4-FFF2-40B4-BE49-F238E27FC236}">
                  <a16:creationId xmlns:a16="http://schemas.microsoft.com/office/drawing/2014/main" id="{BA2B1BBD-848E-4E62-A4B6-FB7CDDCA8685}"/>
                </a:ext>
              </a:extLst>
            </p:cNvPr>
            <p:cNvSpPr/>
            <p:nvPr/>
          </p:nvSpPr>
          <p:spPr>
            <a:xfrm>
              <a:off x="6384117" y="3200406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18989680-F4C6-4DAC-B7F6-CD5E34C44873}"/>
                </a:ext>
              </a:extLst>
            </p:cNvPr>
            <p:cNvSpPr/>
            <p:nvPr/>
          </p:nvSpPr>
          <p:spPr>
            <a:xfrm>
              <a:off x="7305885" y="3276604"/>
              <a:ext cx="297172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药物和手术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双光镜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(+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棱镜）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周边离焦设计镜片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渐变镜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内隐斜者）</a:t>
              </a:r>
            </a:p>
          </p:txBody>
        </p:sp>
        <p:sp>
          <p:nvSpPr>
            <p:cNvPr id="80" name="stethoscope_117921">
              <a:extLst>
                <a:ext uri="{FF2B5EF4-FFF2-40B4-BE49-F238E27FC236}">
                  <a16:creationId xmlns:a16="http://schemas.microsoft.com/office/drawing/2014/main" id="{5E7B3746-C25E-43F7-9E7C-B0E3646DC4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560600" y="3315621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14" name="Group 100">
            <a:extLst>
              <a:ext uri="{FF2B5EF4-FFF2-40B4-BE49-F238E27FC236}">
                <a16:creationId xmlns:a16="http://schemas.microsoft.com/office/drawing/2014/main" id="{EB7AE3F8-6B98-4928-9339-F97252101DE0}"/>
              </a:ext>
            </a:extLst>
          </p:cNvPr>
          <p:cNvGrpSpPr/>
          <p:nvPr/>
        </p:nvGrpSpPr>
        <p:grpSpPr>
          <a:xfrm>
            <a:off x="458400" y="4419574"/>
            <a:ext cx="5637600" cy="1828752"/>
            <a:chOff x="773610" y="4800564"/>
            <a:chExt cx="5490435" cy="1828752"/>
          </a:xfrm>
        </p:grpSpPr>
        <p:sp>
          <p:nvSpPr>
            <p:cNvPr id="115" name="îṣľiďè">
              <a:extLst>
                <a:ext uri="{FF2B5EF4-FFF2-40B4-BE49-F238E27FC236}">
                  <a16:creationId xmlns:a16="http://schemas.microsoft.com/office/drawing/2014/main" id="{8558C469-2B28-46AF-9EBB-4D9982CF37AE}"/>
                </a:ext>
              </a:extLst>
            </p:cNvPr>
            <p:cNvSpPr/>
            <p:nvPr/>
          </p:nvSpPr>
          <p:spPr bwMode="auto">
            <a:xfrm flipH="1">
              <a:off x="1850275" y="4810008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16" name="iṡľíďè">
              <a:extLst>
                <a:ext uri="{FF2B5EF4-FFF2-40B4-BE49-F238E27FC236}">
                  <a16:creationId xmlns:a16="http://schemas.microsoft.com/office/drawing/2014/main" id="{6A9FF716-E010-462B-A41C-80CA61E29305}"/>
                </a:ext>
              </a:extLst>
            </p:cNvPr>
            <p:cNvSpPr/>
            <p:nvPr/>
          </p:nvSpPr>
          <p:spPr>
            <a:xfrm>
              <a:off x="773610" y="4876762"/>
              <a:ext cx="5490435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17" name="íṡḻîḓê">
              <a:extLst>
                <a:ext uri="{FF2B5EF4-FFF2-40B4-BE49-F238E27FC236}">
                  <a16:creationId xmlns:a16="http://schemas.microsoft.com/office/drawing/2014/main" id="{92D038B4-E433-4459-B943-5A601B39F16A}"/>
                </a:ext>
              </a:extLst>
            </p:cNvPr>
            <p:cNvSpPr/>
            <p:nvPr/>
          </p:nvSpPr>
          <p:spPr>
            <a:xfrm>
              <a:off x="1019110" y="4800564"/>
              <a:ext cx="91258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id="{5D60CCBD-09FA-4F63-B470-EC379173CE72}"/>
                </a:ext>
              </a:extLst>
            </p:cNvPr>
            <p:cNvSpPr/>
            <p:nvPr/>
          </p:nvSpPr>
          <p:spPr>
            <a:xfrm>
              <a:off x="1956562" y="4876762"/>
              <a:ext cx="2971722" cy="104932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光学矫正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高透氧性角膜接触镜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stethoscope_117921">
              <a:extLst>
                <a:ext uri="{FF2B5EF4-FFF2-40B4-BE49-F238E27FC236}">
                  <a16:creationId xmlns:a16="http://schemas.microsoft.com/office/drawing/2014/main" id="{E6E31F49-783F-40A7-9F23-9C2B5497F2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29974" y="4990145"/>
              <a:ext cx="696597" cy="382811"/>
            </a:xfrm>
            <a:custGeom>
              <a:avLst/>
              <a:gdLst>
                <a:gd name="connsiteX0" fmla="*/ 467884 w 607639"/>
                <a:gd name="connsiteY0" fmla="*/ 169263 h 333925"/>
                <a:gd name="connsiteX1" fmla="*/ 442701 w 607639"/>
                <a:gd name="connsiteY1" fmla="*/ 194408 h 333925"/>
                <a:gd name="connsiteX2" fmla="*/ 467884 w 607639"/>
                <a:gd name="connsiteY2" fmla="*/ 219642 h 333925"/>
                <a:gd name="connsiteX3" fmla="*/ 493066 w 607639"/>
                <a:gd name="connsiteY3" fmla="*/ 194408 h 333925"/>
                <a:gd name="connsiteX4" fmla="*/ 467884 w 607639"/>
                <a:gd name="connsiteY4" fmla="*/ 169263 h 333925"/>
                <a:gd name="connsiteX5" fmla="*/ 139764 w 607639"/>
                <a:gd name="connsiteY5" fmla="*/ 169263 h 333925"/>
                <a:gd name="connsiteX6" fmla="*/ 114489 w 607639"/>
                <a:gd name="connsiteY6" fmla="*/ 194408 h 333925"/>
                <a:gd name="connsiteX7" fmla="*/ 139764 w 607639"/>
                <a:gd name="connsiteY7" fmla="*/ 219642 h 333925"/>
                <a:gd name="connsiteX8" fmla="*/ 164950 w 607639"/>
                <a:gd name="connsiteY8" fmla="*/ 194408 h 333925"/>
                <a:gd name="connsiteX9" fmla="*/ 139764 w 607639"/>
                <a:gd name="connsiteY9" fmla="*/ 169263 h 333925"/>
                <a:gd name="connsiteX10" fmla="*/ 467884 w 607639"/>
                <a:gd name="connsiteY10" fmla="*/ 129991 h 333925"/>
                <a:gd name="connsiteX11" fmla="*/ 532397 w 607639"/>
                <a:gd name="connsiteY11" fmla="*/ 194408 h 333925"/>
                <a:gd name="connsiteX12" fmla="*/ 467884 w 607639"/>
                <a:gd name="connsiteY12" fmla="*/ 258914 h 333925"/>
                <a:gd name="connsiteX13" fmla="*/ 403281 w 607639"/>
                <a:gd name="connsiteY13" fmla="*/ 194408 h 333925"/>
                <a:gd name="connsiteX14" fmla="*/ 467884 w 607639"/>
                <a:gd name="connsiteY14" fmla="*/ 129991 h 333925"/>
                <a:gd name="connsiteX15" fmla="*/ 139764 w 607639"/>
                <a:gd name="connsiteY15" fmla="*/ 129991 h 333925"/>
                <a:gd name="connsiteX16" fmla="*/ 204287 w 607639"/>
                <a:gd name="connsiteY16" fmla="*/ 194408 h 333925"/>
                <a:gd name="connsiteX17" fmla="*/ 139764 w 607639"/>
                <a:gd name="connsiteY17" fmla="*/ 258914 h 333925"/>
                <a:gd name="connsiteX18" fmla="*/ 75152 w 607639"/>
                <a:gd name="connsiteY18" fmla="*/ 194408 h 333925"/>
                <a:gd name="connsiteX19" fmla="*/ 139764 w 607639"/>
                <a:gd name="connsiteY19" fmla="*/ 129991 h 333925"/>
                <a:gd name="connsiteX20" fmla="*/ 467901 w 607639"/>
                <a:gd name="connsiteY20" fmla="*/ 94232 h 333925"/>
                <a:gd name="connsiteX21" fmla="*/ 367503 w 607639"/>
                <a:gd name="connsiteY21" fmla="*/ 194393 h 333925"/>
                <a:gd name="connsiteX22" fmla="*/ 467901 w 607639"/>
                <a:gd name="connsiteY22" fmla="*/ 294643 h 333925"/>
                <a:gd name="connsiteX23" fmla="*/ 568299 w 607639"/>
                <a:gd name="connsiteY23" fmla="*/ 194393 h 333925"/>
                <a:gd name="connsiteX24" fmla="*/ 467901 w 607639"/>
                <a:gd name="connsiteY24" fmla="*/ 94232 h 333925"/>
                <a:gd name="connsiteX25" fmla="*/ 139738 w 607639"/>
                <a:gd name="connsiteY25" fmla="*/ 94232 h 333925"/>
                <a:gd name="connsiteX26" fmla="*/ 39340 w 607639"/>
                <a:gd name="connsiteY26" fmla="*/ 194393 h 333925"/>
                <a:gd name="connsiteX27" fmla="*/ 139738 w 607639"/>
                <a:gd name="connsiteY27" fmla="*/ 294643 h 333925"/>
                <a:gd name="connsiteX28" fmla="*/ 240047 w 607639"/>
                <a:gd name="connsiteY28" fmla="*/ 194393 h 333925"/>
                <a:gd name="connsiteX29" fmla="*/ 139738 w 607639"/>
                <a:gd name="connsiteY29" fmla="*/ 94232 h 333925"/>
                <a:gd name="connsiteX30" fmla="*/ 397464 w 607639"/>
                <a:gd name="connsiteY30" fmla="*/ 371 h 333925"/>
                <a:gd name="connsiteX31" fmla="*/ 444582 w 607639"/>
                <a:gd name="connsiteY31" fmla="*/ 11846 h 333925"/>
                <a:gd name="connsiteX32" fmla="*/ 544801 w 607639"/>
                <a:gd name="connsiteY32" fmla="*/ 77968 h 333925"/>
                <a:gd name="connsiteX33" fmla="*/ 607639 w 607639"/>
                <a:gd name="connsiteY33" fmla="*/ 194393 h 333925"/>
                <a:gd name="connsiteX34" fmla="*/ 467901 w 607639"/>
                <a:gd name="connsiteY34" fmla="*/ 333925 h 333925"/>
                <a:gd name="connsiteX35" fmla="*/ 329586 w 607639"/>
                <a:gd name="connsiteY35" fmla="*/ 214034 h 333925"/>
                <a:gd name="connsiteX36" fmla="*/ 278052 w 607639"/>
                <a:gd name="connsiteY36" fmla="*/ 214034 h 333925"/>
                <a:gd name="connsiteX37" fmla="*/ 139738 w 607639"/>
                <a:gd name="connsiteY37" fmla="*/ 333925 h 333925"/>
                <a:gd name="connsiteX38" fmla="*/ 0 w 607639"/>
                <a:gd name="connsiteY38" fmla="*/ 194393 h 333925"/>
                <a:gd name="connsiteX39" fmla="*/ 61947 w 607639"/>
                <a:gd name="connsiteY39" fmla="*/ 78591 h 333925"/>
                <a:gd name="connsiteX40" fmla="*/ 163057 w 607639"/>
                <a:gd name="connsiteY40" fmla="*/ 11846 h 333925"/>
                <a:gd name="connsiteX41" fmla="*/ 210130 w 607639"/>
                <a:gd name="connsiteY41" fmla="*/ 371 h 333925"/>
                <a:gd name="connsiteX42" fmla="*/ 253932 w 607639"/>
                <a:gd name="connsiteY42" fmla="*/ 21089 h 333925"/>
                <a:gd name="connsiteX43" fmla="*/ 253932 w 607639"/>
                <a:gd name="connsiteY43" fmla="*/ 48818 h 333925"/>
                <a:gd name="connsiteX44" fmla="*/ 226162 w 607639"/>
                <a:gd name="connsiteY44" fmla="*/ 48818 h 333925"/>
                <a:gd name="connsiteX45" fmla="*/ 184686 w 607639"/>
                <a:gd name="connsiteY45" fmla="*/ 44641 h 333925"/>
                <a:gd name="connsiteX46" fmla="*/ 165550 w 607639"/>
                <a:gd name="connsiteY46" fmla="*/ 57261 h 333925"/>
                <a:gd name="connsiteX47" fmla="*/ 278052 w 607639"/>
                <a:gd name="connsiteY47" fmla="*/ 174752 h 333925"/>
                <a:gd name="connsiteX48" fmla="*/ 329586 w 607639"/>
                <a:gd name="connsiteY48" fmla="*/ 174752 h 333925"/>
                <a:gd name="connsiteX49" fmla="*/ 442089 w 607639"/>
                <a:gd name="connsiteY49" fmla="*/ 57261 h 333925"/>
                <a:gd name="connsiteX50" fmla="*/ 422864 w 607639"/>
                <a:gd name="connsiteY50" fmla="*/ 44641 h 333925"/>
                <a:gd name="connsiteX51" fmla="*/ 381476 w 607639"/>
                <a:gd name="connsiteY51" fmla="*/ 48818 h 333925"/>
                <a:gd name="connsiteX52" fmla="*/ 353618 w 607639"/>
                <a:gd name="connsiteY52" fmla="*/ 48818 h 333925"/>
                <a:gd name="connsiteX53" fmla="*/ 353618 w 607639"/>
                <a:gd name="connsiteY53" fmla="*/ 21089 h 333925"/>
                <a:gd name="connsiteX54" fmla="*/ 397464 w 607639"/>
                <a:gd name="connsiteY54" fmla="*/ 371 h 33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7639" h="333925">
                  <a:moveTo>
                    <a:pt x="467884" y="169263"/>
                  </a:moveTo>
                  <a:cubicBezTo>
                    <a:pt x="454002" y="169263"/>
                    <a:pt x="442701" y="180547"/>
                    <a:pt x="442701" y="194408"/>
                  </a:cubicBezTo>
                  <a:cubicBezTo>
                    <a:pt x="442701" y="208269"/>
                    <a:pt x="454002" y="219642"/>
                    <a:pt x="467884" y="219642"/>
                  </a:cubicBezTo>
                  <a:cubicBezTo>
                    <a:pt x="481765" y="219642"/>
                    <a:pt x="493066" y="208269"/>
                    <a:pt x="493066" y="194408"/>
                  </a:cubicBezTo>
                  <a:cubicBezTo>
                    <a:pt x="493066" y="180547"/>
                    <a:pt x="481765" y="169263"/>
                    <a:pt x="467884" y="169263"/>
                  </a:cubicBezTo>
                  <a:close/>
                  <a:moveTo>
                    <a:pt x="139764" y="169263"/>
                  </a:moveTo>
                  <a:cubicBezTo>
                    <a:pt x="125791" y="169263"/>
                    <a:pt x="114489" y="180547"/>
                    <a:pt x="114489" y="194408"/>
                  </a:cubicBezTo>
                  <a:cubicBezTo>
                    <a:pt x="114489" y="208269"/>
                    <a:pt x="125791" y="219642"/>
                    <a:pt x="139764" y="219642"/>
                  </a:cubicBezTo>
                  <a:cubicBezTo>
                    <a:pt x="153647" y="219642"/>
                    <a:pt x="164950" y="208269"/>
                    <a:pt x="164950" y="194408"/>
                  </a:cubicBezTo>
                  <a:cubicBezTo>
                    <a:pt x="164950" y="180547"/>
                    <a:pt x="153647" y="169263"/>
                    <a:pt x="139764" y="169263"/>
                  </a:cubicBezTo>
                  <a:close/>
                  <a:moveTo>
                    <a:pt x="467884" y="129991"/>
                  </a:moveTo>
                  <a:cubicBezTo>
                    <a:pt x="503477" y="129991"/>
                    <a:pt x="532486" y="158868"/>
                    <a:pt x="532397" y="194408"/>
                  </a:cubicBezTo>
                  <a:cubicBezTo>
                    <a:pt x="532397" y="229949"/>
                    <a:pt x="503477" y="258914"/>
                    <a:pt x="467884" y="258914"/>
                  </a:cubicBezTo>
                  <a:cubicBezTo>
                    <a:pt x="432290" y="258914"/>
                    <a:pt x="403281" y="229949"/>
                    <a:pt x="403281" y="194408"/>
                  </a:cubicBezTo>
                  <a:cubicBezTo>
                    <a:pt x="403281" y="158868"/>
                    <a:pt x="432290" y="129991"/>
                    <a:pt x="467884" y="129991"/>
                  </a:cubicBezTo>
                  <a:close/>
                  <a:moveTo>
                    <a:pt x="139764" y="129991"/>
                  </a:moveTo>
                  <a:cubicBezTo>
                    <a:pt x="175363" y="129991"/>
                    <a:pt x="204287" y="158868"/>
                    <a:pt x="204287" y="194408"/>
                  </a:cubicBezTo>
                  <a:cubicBezTo>
                    <a:pt x="204287" y="229949"/>
                    <a:pt x="175363" y="258914"/>
                    <a:pt x="139764" y="258914"/>
                  </a:cubicBezTo>
                  <a:cubicBezTo>
                    <a:pt x="104165" y="258914"/>
                    <a:pt x="75152" y="229949"/>
                    <a:pt x="75152" y="194408"/>
                  </a:cubicBezTo>
                  <a:cubicBezTo>
                    <a:pt x="75152" y="158868"/>
                    <a:pt x="104165" y="129991"/>
                    <a:pt x="139764" y="129991"/>
                  </a:cubicBezTo>
                  <a:close/>
                  <a:moveTo>
                    <a:pt x="467901" y="94232"/>
                  </a:moveTo>
                  <a:cubicBezTo>
                    <a:pt x="412540" y="94232"/>
                    <a:pt x="367503" y="139114"/>
                    <a:pt x="367503" y="194393"/>
                  </a:cubicBezTo>
                  <a:cubicBezTo>
                    <a:pt x="367503" y="249673"/>
                    <a:pt x="412540" y="294643"/>
                    <a:pt x="467901" y="294643"/>
                  </a:cubicBezTo>
                  <a:cubicBezTo>
                    <a:pt x="523262" y="294643"/>
                    <a:pt x="568299" y="249673"/>
                    <a:pt x="568299" y="194393"/>
                  </a:cubicBezTo>
                  <a:cubicBezTo>
                    <a:pt x="568299" y="139114"/>
                    <a:pt x="523262" y="94232"/>
                    <a:pt x="467901" y="94232"/>
                  </a:cubicBezTo>
                  <a:close/>
                  <a:moveTo>
                    <a:pt x="139738" y="94232"/>
                  </a:moveTo>
                  <a:cubicBezTo>
                    <a:pt x="84377" y="94232"/>
                    <a:pt x="39340" y="139114"/>
                    <a:pt x="39340" y="194393"/>
                  </a:cubicBezTo>
                  <a:cubicBezTo>
                    <a:pt x="39340" y="249673"/>
                    <a:pt x="84377" y="294643"/>
                    <a:pt x="139738" y="294643"/>
                  </a:cubicBezTo>
                  <a:cubicBezTo>
                    <a:pt x="195010" y="294643"/>
                    <a:pt x="240047" y="249673"/>
                    <a:pt x="240047" y="194393"/>
                  </a:cubicBezTo>
                  <a:cubicBezTo>
                    <a:pt x="240047" y="139114"/>
                    <a:pt x="195010" y="94232"/>
                    <a:pt x="139738" y="94232"/>
                  </a:cubicBezTo>
                  <a:close/>
                  <a:moveTo>
                    <a:pt x="397464" y="371"/>
                  </a:moveTo>
                  <a:cubicBezTo>
                    <a:pt x="413608" y="-1262"/>
                    <a:pt x="430296" y="2470"/>
                    <a:pt x="444582" y="11846"/>
                  </a:cubicBezTo>
                  <a:lnTo>
                    <a:pt x="544801" y="77968"/>
                  </a:lnTo>
                  <a:cubicBezTo>
                    <a:pt x="582896" y="103031"/>
                    <a:pt x="607639" y="146312"/>
                    <a:pt x="607639" y="194393"/>
                  </a:cubicBezTo>
                  <a:cubicBezTo>
                    <a:pt x="607639" y="271358"/>
                    <a:pt x="544980" y="333925"/>
                    <a:pt x="467901" y="333925"/>
                  </a:cubicBezTo>
                  <a:cubicBezTo>
                    <a:pt x="397497" y="333925"/>
                    <a:pt x="339199" y="281667"/>
                    <a:pt x="329586" y="214034"/>
                  </a:cubicBezTo>
                  <a:lnTo>
                    <a:pt x="278052" y="214034"/>
                  </a:lnTo>
                  <a:cubicBezTo>
                    <a:pt x="268440" y="281667"/>
                    <a:pt x="210052" y="333925"/>
                    <a:pt x="139738" y="333925"/>
                  </a:cubicBezTo>
                  <a:cubicBezTo>
                    <a:pt x="62659" y="333925"/>
                    <a:pt x="0" y="271358"/>
                    <a:pt x="0" y="194393"/>
                  </a:cubicBezTo>
                  <a:cubicBezTo>
                    <a:pt x="0" y="146224"/>
                    <a:pt x="24565" y="103653"/>
                    <a:pt x="61947" y="78591"/>
                  </a:cubicBezTo>
                  <a:cubicBezTo>
                    <a:pt x="63193" y="77702"/>
                    <a:pt x="54649" y="83301"/>
                    <a:pt x="163057" y="11846"/>
                  </a:cubicBezTo>
                  <a:cubicBezTo>
                    <a:pt x="177298" y="2470"/>
                    <a:pt x="193987" y="-1262"/>
                    <a:pt x="210130" y="371"/>
                  </a:cubicBezTo>
                  <a:cubicBezTo>
                    <a:pt x="226273" y="2004"/>
                    <a:pt x="241872" y="9003"/>
                    <a:pt x="253932" y="21089"/>
                  </a:cubicBezTo>
                  <a:cubicBezTo>
                    <a:pt x="261675" y="28732"/>
                    <a:pt x="261675" y="41175"/>
                    <a:pt x="253932" y="48818"/>
                  </a:cubicBezTo>
                  <a:cubicBezTo>
                    <a:pt x="246277" y="56550"/>
                    <a:pt x="233817" y="56550"/>
                    <a:pt x="226162" y="48818"/>
                  </a:cubicBezTo>
                  <a:cubicBezTo>
                    <a:pt x="215126" y="37886"/>
                    <a:pt x="197680" y="36109"/>
                    <a:pt x="184686" y="44641"/>
                  </a:cubicBezTo>
                  <a:lnTo>
                    <a:pt x="165550" y="57261"/>
                  </a:lnTo>
                  <a:cubicBezTo>
                    <a:pt x="223937" y="68281"/>
                    <a:pt x="269597" y="115562"/>
                    <a:pt x="278052" y="174752"/>
                  </a:cubicBezTo>
                  <a:lnTo>
                    <a:pt x="329586" y="174752"/>
                  </a:lnTo>
                  <a:cubicBezTo>
                    <a:pt x="337953" y="115562"/>
                    <a:pt x="383701" y="68281"/>
                    <a:pt x="442089" y="57261"/>
                  </a:cubicBezTo>
                  <a:lnTo>
                    <a:pt x="422864" y="44641"/>
                  </a:lnTo>
                  <a:cubicBezTo>
                    <a:pt x="409870" y="36109"/>
                    <a:pt x="392424" y="37886"/>
                    <a:pt x="381476" y="48818"/>
                  </a:cubicBezTo>
                  <a:cubicBezTo>
                    <a:pt x="373733" y="56550"/>
                    <a:pt x="361272" y="56550"/>
                    <a:pt x="353618" y="48818"/>
                  </a:cubicBezTo>
                  <a:cubicBezTo>
                    <a:pt x="345963" y="41175"/>
                    <a:pt x="345963" y="28732"/>
                    <a:pt x="353618" y="21089"/>
                  </a:cubicBezTo>
                  <a:cubicBezTo>
                    <a:pt x="365723" y="9003"/>
                    <a:pt x="381321" y="2004"/>
                    <a:pt x="397464" y="3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31" name="Group 96">
            <a:extLst>
              <a:ext uri="{FF2B5EF4-FFF2-40B4-BE49-F238E27FC236}">
                <a16:creationId xmlns:a16="http://schemas.microsoft.com/office/drawing/2014/main" id="{D220F8F0-4FE4-4386-AE6A-FCAEA9720CFA}"/>
              </a:ext>
            </a:extLst>
          </p:cNvPr>
          <p:cNvGrpSpPr/>
          <p:nvPr/>
        </p:nvGrpSpPr>
        <p:grpSpPr>
          <a:xfrm>
            <a:off x="6172198" y="4419574"/>
            <a:ext cx="5638652" cy="1828752"/>
            <a:chOff x="6172198" y="4800564"/>
            <a:chExt cx="5638652" cy="1828752"/>
          </a:xfrm>
        </p:grpSpPr>
        <p:sp>
          <p:nvSpPr>
            <p:cNvPr id="132" name="iṡľíďè">
              <a:extLst>
                <a:ext uri="{FF2B5EF4-FFF2-40B4-BE49-F238E27FC236}">
                  <a16:creationId xmlns:a16="http://schemas.microsoft.com/office/drawing/2014/main" id="{61F8DB82-387F-45CA-AF5A-F79DCC3F6745}"/>
                </a:ext>
              </a:extLst>
            </p:cNvPr>
            <p:cNvSpPr/>
            <p:nvPr/>
          </p:nvSpPr>
          <p:spPr>
            <a:xfrm>
              <a:off x="6172198" y="4876762"/>
              <a:ext cx="5638652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33" name="íṡḻîḓê">
              <a:extLst>
                <a:ext uri="{FF2B5EF4-FFF2-40B4-BE49-F238E27FC236}">
                  <a16:creationId xmlns:a16="http://schemas.microsoft.com/office/drawing/2014/main" id="{66F2BF72-7D35-48FF-818A-876CB23F3DB9}"/>
                </a:ext>
              </a:extLst>
            </p:cNvPr>
            <p:cNvSpPr/>
            <p:nvPr/>
          </p:nvSpPr>
          <p:spPr>
            <a:xfrm>
              <a:off x="6405747" y="4800564"/>
              <a:ext cx="98070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34" name="矩形 133">
              <a:extLst>
                <a:ext uri="{FF2B5EF4-FFF2-40B4-BE49-F238E27FC236}">
                  <a16:creationId xmlns:a16="http://schemas.microsoft.com/office/drawing/2014/main" id="{2EEA813B-8E76-44AE-AFA0-28EFD68E330E}"/>
                </a:ext>
              </a:extLst>
            </p:cNvPr>
            <p:cNvSpPr/>
            <p:nvPr/>
          </p:nvSpPr>
          <p:spPr>
            <a:xfrm>
              <a:off x="7391366" y="4876762"/>
              <a:ext cx="4343286" cy="171008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手术矫正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近视屈光手术</a:t>
              </a: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眼内晶体手术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部分病理性近视可考虑后巩膜加固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b="1" dirty="0">
                  <a:solidFill>
                    <a:srgbClr val="F7B51B"/>
                  </a:solidFill>
                  <a:latin typeface="微软雅黑" pitchFamily="34" charset="-122"/>
                  <a:ea typeface="微软雅黑" pitchFamily="34" charset="-122"/>
                </a:rPr>
                <a:t>每年进行眼科检查以及时发现并处理并发症</a:t>
              </a:r>
            </a:p>
          </p:txBody>
        </p:sp>
        <p:sp>
          <p:nvSpPr>
            <p:cNvPr id="135" name="stethoscope_117921">
              <a:extLst>
                <a:ext uri="{FF2B5EF4-FFF2-40B4-BE49-F238E27FC236}">
                  <a16:creationId xmlns:a16="http://schemas.microsoft.com/office/drawing/2014/main" id="{1F4D4B4F-77BE-445A-B53A-600305603D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41640" y="4909970"/>
              <a:ext cx="470442" cy="609584"/>
            </a:xfrm>
            <a:custGeom>
              <a:avLst/>
              <a:gdLst>
                <a:gd name="T0" fmla="*/ 88862 h 440259"/>
                <a:gd name="T1" fmla="*/ 88862 h 440259"/>
                <a:gd name="T2" fmla="*/ 278945 h 440259"/>
                <a:gd name="T3" fmla="*/ 278945 h 440259"/>
                <a:gd name="T4" fmla="*/ 278945 h 440259"/>
                <a:gd name="T5" fmla="*/ 278945 h 440259"/>
                <a:gd name="T6" fmla="*/ 278945 h 440259"/>
                <a:gd name="T7" fmla="*/ 278945 h 440259"/>
                <a:gd name="T8" fmla="*/ 278945 h 440259"/>
                <a:gd name="T9" fmla="*/ 278945 h 440259"/>
                <a:gd name="T10" fmla="*/ 278945 h 440259"/>
                <a:gd name="T11" fmla="*/ 278945 h 440259"/>
                <a:gd name="T12" fmla="*/ 278945 h 440259"/>
                <a:gd name="T13" fmla="*/ 278945 h 440259"/>
                <a:gd name="T14" fmla="*/ 278945 h 440259"/>
                <a:gd name="T15" fmla="*/ 278945 h 440259"/>
                <a:gd name="T16" fmla="*/ 278945 h 440259"/>
                <a:gd name="T17" fmla="*/ 278945 h 440259"/>
                <a:gd name="T18" fmla="*/ 278945 h 440259"/>
                <a:gd name="T19" fmla="*/ 278945 h 440259"/>
                <a:gd name="T20" fmla="*/ 278945 h 440259"/>
                <a:gd name="T21" fmla="*/ 278945 h 440259"/>
                <a:gd name="T22" fmla="*/ 278945 h 440259"/>
                <a:gd name="T23" fmla="*/ 278945 h 440259"/>
                <a:gd name="T24" fmla="*/ 278945 h 440259"/>
                <a:gd name="T25" fmla="*/ 278945 h 440259"/>
                <a:gd name="T26" fmla="*/ 278945 h 440259"/>
                <a:gd name="T27" fmla="*/ 278945 h 440259"/>
                <a:gd name="T28" fmla="*/ 278945 h 440259"/>
                <a:gd name="T29" fmla="*/ 278945 h 440259"/>
                <a:gd name="T30" fmla="*/ 278945 h 440259"/>
                <a:gd name="T31" fmla="*/ 278945 h 440259"/>
                <a:gd name="T32" fmla="*/ 278945 h 440259"/>
                <a:gd name="T33" fmla="*/ 278945 h 440259"/>
                <a:gd name="T34" fmla="*/ 278945 h 440259"/>
                <a:gd name="T35" fmla="*/ 278945 h 440259"/>
                <a:gd name="T36" fmla="*/ 278945 h 440259"/>
                <a:gd name="T37" fmla="*/ 278945 h 440259"/>
                <a:gd name="T38" fmla="*/ 278945 h 440259"/>
                <a:gd name="T39" fmla="*/ 278945 h 440259"/>
                <a:gd name="T40" fmla="*/ 278945 h 440259"/>
                <a:gd name="T41" fmla="*/ 278945 h 440259"/>
                <a:gd name="T42" fmla="*/ 278945 h 440259"/>
                <a:gd name="T43" fmla="*/ 278945 h 440259"/>
                <a:gd name="T44" fmla="*/ 278945 h 440259"/>
                <a:gd name="T45" fmla="*/ 278945 h 440259"/>
                <a:gd name="T46" fmla="*/ 278945 h 440259"/>
                <a:gd name="T47" fmla="*/ 278945 h 440259"/>
                <a:gd name="T48" fmla="*/ 278945 h 440259"/>
                <a:gd name="T49" fmla="*/ 278945 h 440259"/>
                <a:gd name="T50" fmla="*/ 278945 h 440259"/>
                <a:gd name="T51" fmla="*/ 278945 h 440259"/>
                <a:gd name="T52" fmla="*/ 278945 h 440259"/>
                <a:gd name="T53" fmla="*/ 278945 h 440259"/>
                <a:gd name="T54" fmla="*/ 88862 h 440259"/>
                <a:gd name="T55" fmla="*/ 88862 h 440259"/>
                <a:gd name="T56" fmla="*/ 278945 h 440259"/>
                <a:gd name="T57" fmla="*/ 278945 h 440259"/>
                <a:gd name="T58" fmla="*/ 278945 h 440259"/>
                <a:gd name="T59" fmla="*/ 278945 h 440259"/>
                <a:gd name="T60" fmla="*/ 278945 h 440259"/>
                <a:gd name="T61" fmla="*/ 278945 h 440259"/>
                <a:gd name="T62" fmla="*/ 278945 h 440259"/>
                <a:gd name="T63" fmla="*/ 278945 h 440259"/>
                <a:gd name="T64" fmla="*/ 278945 h 440259"/>
                <a:gd name="T65" fmla="*/ 278945 h 440259"/>
                <a:gd name="T66" fmla="*/ 278945 h 440259"/>
                <a:gd name="T67" fmla="*/ 278945 h 440259"/>
                <a:gd name="T68" fmla="*/ 88862 h 440259"/>
                <a:gd name="T69" fmla="*/ 88862 h 440259"/>
                <a:gd name="T70" fmla="*/ 278945 h 440259"/>
                <a:gd name="T71" fmla="*/ 278945 h 440259"/>
                <a:gd name="T72" fmla="*/ 278945 h 440259"/>
                <a:gd name="T73" fmla="*/ 278945 h 440259"/>
                <a:gd name="T74" fmla="*/ 278945 h 440259"/>
                <a:gd name="T75" fmla="*/ 278945 h 440259"/>
                <a:gd name="T76" fmla="*/ 278945 h 440259"/>
                <a:gd name="T77" fmla="*/ 278945 h 440259"/>
                <a:gd name="T78" fmla="*/ 278945 h 440259"/>
                <a:gd name="T79" fmla="*/ 278945 h 440259"/>
                <a:gd name="T80" fmla="*/ 278945 h 440259"/>
                <a:gd name="T81" fmla="*/ 278945 h 440259"/>
                <a:gd name="T82" fmla="*/ 278945 h 440259"/>
                <a:gd name="T83" fmla="*/ 278945 h 440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2" h="2702">
                  <a:moveTo>
                    <a:pt x="1987" y="2123"/>
                  </a:moveTo>
                  <a:cubicBezTo>
                    <a:pt x="1920" y="1983"/>
                    <a:pt x="1776" y="1892"/>
                    <a:pt x="1620" y="1892"/>
                  </a:cubicBezTo>
                  <a:cubicBezTo>
                    <a:pt x="1560" y="1892"/>
                    <a:pt x="1501" y="1905"/>
                    <a:pt x="1447" y="1931"/>
                  </a:cubicBezTo>
                  <a:cubicBezTo>
                    <a:pt x="1430" y="1939"/>
                    <a:pt x="1414" y="1947"/>
                    <a:pt x="1399" y="1957"/>
                  </a:cubicBezTo>
                  <a:lnTo>
                    <a:pt x="1116" y="1423"/>
                  </a:lnTo>
                  <a:lnTo>
                    <a:pt x="1815" y="107"/>
                  </a:lnTo>
                  <a:cubicBezTo>
                    <a:pt x="1832" y="74"/>
                    <a:pt x="1820" y="34"/>
                    <a:pt x="1787" y="17"/>
                  </a:cubicBezTo>
                  <a:cubicBezTo>
                    <a:pt x="1755" y="0"/>
                    <a:pt x="1714" y="12"/>
                    <a:pt x="1697" y="44"/>
                  </a:cubicBezTo>
                  <a:lnTo>
                    <a:pt x="1041" y="1281"/>
                  </a:lnTo>
                  <a:lnTo>
                    <a:pt x="384" y="44"/>
                  </a:lnTo>
                  <a:cubicBezTo>
                    <a:pt x="367" y="12"/>
                    <a:pt x="327" y="0"/>
                    <a:pt x="294" y="17"/>
                  </a:cubicBezTo>
                  <a:cubicBezTo>
                    <a:pt x="262" y="34"/>
                    <a:pt x="249" y="74"/>
                    <a:pt x="267" y="107"/>
                  </a:cubicBezTo>
                  <a:lnTo>
                    <a:pt x="965" y="1423"/>
                  </a:lnTo>
                  <a:lnTo>
                    <a:pt x="682" y="1957"/>
                  </a:lnTo>
                  <a:cubicBezTo>
                    <a:pt x="616" y="1915"/>
                    <a:pt x="540" y="1892"/>
                    <a:pt x="461" y="1892"/>
                  </a:cubicBezTo>
                  <a:cubicBezTo>
                    <a:pt x="326" y="1892"/>
                    <a:pt x="201" y="1958"/>
                    <a:pt x="125" y="2070"/>
                  </a:cubicBezTo>
                  <a:cubicBezTo>
                    <a:pt x="0" y="2255"/>
                    <a:pt x="49" y="2508"/>
                    <a:pt x="234" y="2633"/>
                  </a:cubicBezTo>
                  <a:cubicBezTo>
                    <a:pt x="301" y="2678"/>
                    <a:pt x="380" y="2702"/>
                    <a:pt x="461" y="2702"/>
                  </a:cubicBezTo>
                  <a:cubicBezTo>
                    <a:pt x="596" y="2702"/>
                    <a:pt x="721" y="2636"/>
                    <a:pt x="797" y="2524"/>
                  </a:cubicBezTo>
                  <a:cubicBezTo>
                    <a:pt x="897" y="2376"/>
                    <a:pt x="886" y="2186"/>
                    <a:pt x="783" y="2051"/>
                  </a:cubicBezTo>
                  <a:lnTo>
                    <a:pt x="1041" y="1566"/>
                  </a:lnTo>
                  <a:lnTo>
                    <a:pt x="1298" y="2051"/>
                  </a:lnTo>
                  <a:cubicBezTo>
                    <a:pt x="1273" y="2084"/>
                    <a:pt x="1253" y="2121"/>
                    <a:pt x="1239" y="2161"/>
                  </a:cubicBezTo>
                  <a:cubicBezTo>
                    <a:pt x="1202" y="2263"/>
                    <a:pt x="1208" y="2373"/>
                    <a:pt x="1254" y="2471"/>
                  </a:cubicBezTo>
                  <a:cubicBezTo>
                    <a:pt x="1321" y="2612"/>
                    <a:pt x="1465" y="2702"/>
                    <a:pt x="1621" y="2702"/>
                  </a:cubicBezTo>
                  <a:cubicBezTo>
                    <a:pt x="1681" y="2702"/>
                    <a:pt x="1739" y="2689"/>
                    <a:pt x="1794" y="2663"/>
                  </a:cubicBezTo>
                  <a:cubicBezTo>
                    <a:pt x="1996" y="2567"/>
                    <a:pt x="2082" y="2325"/>
                    <a:pt x="1987" y="2123"/>
                  </a:cubicBezTo>
                  <a:close/>
                  <a:moveTo>
                    <a:pt x="686" y="2449"/>
                  </a:moveTo>
                  <a:cubicBezTo>
                    <a:pt x="636" y="2524"/>
                    <a:pt x="551" y="2569"/>
                    <a:pt x="461" y="2569"/>
                  </a:cubicBezTo>
                  <a:cubicBezTo>
                    <a:pt x="406" y="2569"/>
                    <a:pt x="354" y="2553"/>
                    <a:pt x="309" y="2522"/>
                  </a:cubicBezTo>
                  <a:cubicBezTo>
                    <a:pt x="184" y="2438"/>
                    <a:pt x="152" y="2269"/>
                    <a:pt x="236" y="2145"/>
                  </a:cubicBezTo>
                  <a:cubicBezTo>
                    <a:pt x="286" y="2070"/>
                    <a:pt x="371" y="2025"/>
                    <a:pt x="461" y="2025"/>
                  </a:cubicBezTo>
                  <a:cubicBezTo>
                    <a:pt x="516" y="2025"/>
                    <a:pt x="568" y="2041"/>
                    <a:pt x="613" y="2072"/>
                  </a:cubicBezTo>
                  <a:cubicBezTo>
                    <a:pt x="738" y="2156"/>
                    <a:pt x="770" y="2325"/>
                    <a:pt x="686" y="2449"/>
                  </a:cubicBezTo>
                  <a:close/>
                  <a:moveTo>
                    <a:pt x="1737" y="2543"/>
                  </a:moveTo>
                  <a:cubicBezTo>
                    <a:pt x="1700" y="2560"/>
                    <a:pt x="1661" y="2569"/>
                    <a:pt x="1621" y="2569"/>
                  </a:cubicBezTo>
                  <a:cubicBezTo>
                    <a:pt x="1516" y="2569"/>
                    <a:pt x="1419" y="2508"/>
                    <a:pt x="1375" y="2414"/>
                  </a:cubicBezTo>
                  <a:cubicBezTo>
                    <a:pt x="1343" y="2348"/>
                    <a:pt x="1340" y="2274"/>
                    <a:pt x="1364" y="2206"/>
                  </a:cubicBezTo>
                  <a:cubicBezTo>
                    <a:pt x="1389" y="2137"/>
                    <a:pt x="1438" y="2082"/>
                    <a:pt x="1504" y="2051"/>
                  </a:cubicBezTo>
                  <a:cubicBezTo>
                    <a:pt x="1541" y="2034"/>
                    <a:pt x="1580" y="2025"/>
                    <a:pt x="1620" y="2025"/>
                  </a:cubicBezTo>
                  <a:cubicBezTo>
                    <a:pt x="1725" y="2025"/>
                    <a:pt x="1821" y="2086"/>
                    <a:pt x="1866" y="2180"/>
                  </a:cubicBezTo>
                  <a:cubicBezTo>
                    <a:pt x="1930" y="2316"/>
                    <a:pt x="1872" y="2478"/>
                    <a:pt x="1737" y="254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78999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0D1012B9-BBE1-4C50-A68C-45985FF08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近视能治好吗？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AA61D185-ECDA-4DD6-B2C0-48CF048E1830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CAN MYOPIA BE CURED?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0" name="内容占位符 2">
            <a:extLst>
              <a:ext uri="{FF2B5EF4-FFF2-40B4-BE49-F238E27FC236}">
                <a16:creationId xmlns:a16="http://schemas.microsoft.com/office/drawing/2014/main" id="{92F9017B-9E7B-4A77-9FFF-7EA8493ED136}"/>
              </a:ext>
            </a:extLst>
          </p:cNvPr>
          <p:cNvSpPr txBox="1">
            <a:spLocks/>
          </p:cNvSpPr>
          <p:nvPr/>
        </p:nvSpPr>
        <p:spPr>
          <a:xfrm>
            <a:off x="2933783" y="2057436"/>
            <a:ext cx="6324434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近视一旦发生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不可逆转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近视度数随儿童生长发育逐年增高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岁左右趋于稳定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部分高度近视患者至成年后还在进展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会发展为病理性近视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indent="-28800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对于个别近视进展迅速的儿童在医生监测下可酌情采用综合疗法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</p:txBody>
      </p:sp>
      <p:grpSp>
        <p:nvGrpSpPr>
          <p:cNvPr id="1321" name="组合 132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6FF3277D-6F1E-40B4-8E16-01B7E1247A77}"/>
              </a:ext>
            </a:extLst>
          </p:cNvPr>
          <p:cNvGrpSpPr/>
          <p:nvPr/>
        </p:nvGrpSpPr>
        <p:grpSpPr>
          <a:xfrm>
            <a:off x="152556" y="4571970"/>
            <a:ext cx="11865668" cy="2286030"/>
            <a:chOff x="711200" y="4059725"/>
            <a:chExt cx="10769600" cy="2074863"/>
          </a:xfrm>
        </p:grpSpPr>
        <p:sp>
          <p:nvSpPr>
            <p:cNvPr id="1322" name="ïṣ1ïďê">
              <a:extLst>
                <a:ext uri="{FF2B5EF4-FFF2-40B4-BE49-F238E27FC236}">
                  <a16:creationId xmlns:a16="http://schemas.microsoft.com/office/drawing/2014/main" id="{C01FF466-8E7E-423F-B0CF-187448B03BAC}"/>
                </a:ext>
              </a:extLst>
            </p:cNvPr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3" name="ïṥļíḋê">
              <a:extLst>
                <a:ext uri="{FF2B5EF4-FFF2-40B4-BE49-F238E27FC236}">
                  <a16:creationId xmlns:a16="http://schemas.microsoft.com/office/drawing/2014/main" id="{A3DEB89B-ED7B-42B1-B14D-B0EED139ED05}"/>
                </a:ext>
              </a:extLst>
            </p:cNvPr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4" name="iṩľiḋé">
              <a:extLst>
                <a:ext uri="{FF2B5EF4-FFF2-40B4-BE49-F238E27FC236}">
                  <a16:creationId xmlns:a16="http://schemas.microsoft.com/office/drawing/2014/main" id="{1A9EF274-B6CA-4DF4-9ECE-BC137ED179FA}"/>
                </a:ext>
              </a:extLst>
            </p:cNvPr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5" name="îSļíḑe">
              <a:extLst>
                <a:ext uri="{FF2B5EF4-FFF2-40B4-BE49-F238E27FC236}">
                  <a16:creationId xmlns:a16="http://schemas.microsoft.com/office/drawing/2014/main" id="{659E8B73-DD79-4089-9CD1-D197D2EBD8A3}"/>
                </a:ext>
              </a:extLst>
            </p:cNvPr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6" name="îśľîḍè">
              <a:extLst>
                <a:ext uri="{FF2B5EF4-FFF2-40B4-BE49-F238E27FC236}">
                  <a16:creationId xmlns:a16="http://schemas.microsoft.com/office/drawing/2014/main" id="{BA680832-43C1-4948-BFD0-F979CC705DBF}"/>
                </a:ext>
              </a:extLst>
            </p:cNvPr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7" name="íṩ1íḓê">
              <a:extLst>
                <a:ext uri="{FF2B5EF4-FFF2-40B4-BE49-F238E27FC236}">
                  <a16:creationId xmlns:a16="http://schemas.microsoft.com/office/drawing/2014/main" id="{CC0FF094-BB68-4531-B712-DCA26F4404D5}"/>
                </a:ext>
              </a:extLst>
            </p:cNvPr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8" name="îṧļîḑé">
              <a:extLst>
                <a:ext uri="{FF2B5EF4-FFF2-40B4-BE49-F238E27FC236}">
                  <a16:creationId xmlns:a16="http://schemas.microsoft.com/office/drawing/2014/main" id="{8E9B667C-F49C-4432-8ED9-8D4C7DD98755}"/>
                </a:ext>
              </a:extLst>
            </p:cNvPr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29" name="îṡḻîḓe">
              <a:extLst>
                <a:ext uri="{FF2B5EF4-FFF2-40B4-BE49-F238E27FC236}">
                  <a16:creationId xmlns:a16="http://schemas.microsoft.com/office/drawing/2014/main" id="{8729F0D3-170F-4754-A57D-887F1C5FD9E9}"/>
                </a:ext>
              </a:extLst>
            </p:cNvPr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0" name="išļídé">
              <a:extLst>
                <a:ext uri="{FF2B5EF4-FFF2-40B4-BE49-F238E27FC236}">
                  <a16:creationId xmlns:a16="http://schemas.microsoft.com/office/drawing/2014/main" id="{161FAF17-580B-4C8C-87DB-89F77287501E}"/>
                </a:ext>
              </a:extLst>
            </p:cNvPr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1" name="ïṩ1ïḍé">
              <a:extLst>
                <a:ext uri="{FF2B5EF4-FFF2-40B4-BE49-F238E27FC236}">
                  <a16:creationId xmlns:a16="http://schemas.microsoft.com/office/drawing/2014/main" id="{61365EAE-A760-4757-8601-E8D71D8BFC46}"/>
                </a:ext>
              </a:extLst>
            </p:cNvPr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2" name="î$1idé">
              <a:extLst>
                <a:ext uri="{FF2B5EF4-FFF2-40B4-BE49-F238E27FC236}">
                  <a16:creationId xmlns:a16="http://schemas.microsoft.com/office/drawing/2014/main" id="{49A7315F-886C-432E-8B49-6A1854891C7A}"/>
                </a:ext>
              </a:extLst>
            </p:cNvPr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3" name="ïŝļîḑè">
              <a:extLst>
                <a:ext uri="{FF2B5EF4-FFF2-40B4-BE49-F238E27FC236}">
                  <a16:creationId xmlns:a16="http://schemas.microsoft.com/office/drawing/2014/main" id="{3A5B021B-AFFF-435B-955C-53CF1E91AE97}"/>
                </a:ext>
              </a:extLst>
            </p:cNvPr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4" name="i$ľïḓe">
              <a:extLst>
                <a:ext uri="{FF2B5EF4-FFF2-40B4-BE49-F238E27FC236}">
                  <a16:creationId xmlns:a16="http://schemas.microsoft.com/office/drawing/2014/main" id="{27AA6DC7-1582-4784-91B7-6436357E841C}"/>
                </a:ext>
              </a:extLst>
            </p:cNvPr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5" name="íṧļiḑé">
              <a:extLst>
                <a:ext uri="{FF2B5EF4-FFF2-40B4-BE49-F238E27FC236}">
                  <a16:creationId xmlns:a16="http://schemas.microsoft.com/office/drawing/2014/main" id="{A7EB9F64-75F8-49AC-A8CB-C21BA1205DF5}"/>
                </a:ext>
              </a:extLst>
            </p:cNvPr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6" name="ïšľíḍè">
              <a:extLst>
                <a:ext uri="{FF2B5EF4-FFF2-40B4-BE49-F238E27FC236}">
                  <a16:creationId xmlns:a16="http://schemas.microsoft.com/office/drawing/2014/main" id="{4F6BA3F6-A277-4FA2-A656-1EEFCFB64209}"/>
                </a:ext>
              </a:extLst>
            </p:cNvPr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7" name="ïšľïdè">
              <a:extLst>
                <a:ext uri="{FF2B5EF4-FFF2-40B4-BE49-F238E27FC236}">
                  <a16:creationId xmlns:a16="http://schemas.microsoft.com/office/drawing/2014/main" id="{5E2EC358-7719-4B40-A332-D73B53CC54EC}"/>
                </a:ext>
              </a:extLst>
            </p:cNvPr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8" name="îṡlíďe">
              <a:extLst>
                <a:ext uri="{FF2B5EF4-FFF2-40B4-BE49-F238E27FC236}">
                  <a16:creationId xmlns:a16="http://schemas.microsoft.com/office/drawing/2014/main" id="{315615D6-E793-4922-BC47-A8147BF9FE4A}"/>
                </a:ext>
              </a:extLst>
            </p:cNvPr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39" name="îṡľiḋê">
              <a:extLst>
                <a:ext uri="{FF2B5EF4-FFF2-40B4-BE49-F238E27FC236}">
                  <a16:creationId xmlns:a16="http://schemas.microsoft.com/office/drawing/2014/main" id="{4675E1CD-B023-4377-A56C-9CB346CD8FDD}"/>
                </a:ext>
              </a:extLst>
            </p:cNvPr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0" name="išļïḑé">
              <a:extLst>
                <a:ext uri="{FF2B5EF4-FFF2-40B4-BE49-F238E27FC236}">
                  <a16:creationId xmlns:a16="http://schemas.microsoft.com/office/drawing/2014/main" id="{C3F21D6F-D1D1-40E8-82B2-12B28199D8C6}"/>
                </a:ext>
              </a:extLst>
            </p:cNvPr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1" name="iṡļîḋe">
              <a:extLst>
                <a:ext uri="{FF2B5EF4-FFF2-40B4-BE49-F238E27FC236}">
                  <a16:creationId xmlns:a16="http://schemas.microsoft.com/office/drawing/2014/main" id="{DC35201E-B272-4D30-A30C-7E17758A6DBF}"/>
                </a:ext>
              </a:extLst>
            </p:cNvPr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2" name="íṡlíḓé">
              <a:extLst>
                <a:ext uri="{FF2B5EF4-FFF2-40B4-BE49-F238E27FC236}">
                  <a16:creationId xmlns:a16="http://schemas.microsoft.com/office/drawing/2014/main" id="{E982C050-450C-4C20-8170-536364753E1B}"/>
                </a:ext>
              </a:extLst>
            </p:cNvPr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3" name="iślïḍè">
              <a:extLst>
                <a:ext uri="{FF2B5EF4-FFF2-40B4-BE49-F238E27FC236}">
                  <a16:creationId xmlns:a16="http://schemas.microsoft.com/office/drawing/2014/main" id="{10449111-7FD4-4AC5-9BD7-E23180912105}"/>
                </a:ext>
              </a:extLst>
            </p:cNvPr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4" name="ïSḷîḑe">
              <a:extLst>
                <a:ext uri="{FF2B5EF4-FFF2-40B4-BE49-F238E27FC236}">
                  <a16:creationId xmlns:a16="http://schemas.microsoft.com/office/drawing/2014/main" id="{AB86A259-448E-4F01-8C5B-79864E219F8F}"/>
                </a:ext>
              </a:extLst>
            </p:cNvPr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5" name="iṧļíḋé">
              <a:extLst>
                <a:ext uri="{FF2B5EF4-FFF2-40B4-BE49-F238E27FC236}">
                  <a16:creationId xmlns:a16="http://schemas.microsoft.com/office/drawing/2014/main" id="{EE18A61B-1920-44AE-8C31-0AE43CC172C6}"/>
                </a:ext>
              </a:extLst>
            </p:cNvPr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6" name="îSľïḓé">
              <a:extLst>
                <a:ext uri="{FF2B5EF4-FFF2-40B4-BE49-F238E27FC236}">
                  <a16:creationId xmlns:a16="http://schemas.microsoft.com/office/drawing/2014/main" id="{D3226468-B18C-427D-864D-41824E3C27A6}"/>
                </a:ext>
              </a:extLst>
            </p:cNvPr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7" name="ïş1iďé">
              <a:extLst>
                <a:ext uri="{FF2B5EF4-FFF2-40B4-BE49-F238E27FC236}">
                  <a16:creationId xmlns:a16="http://schemas.microsoft.com/office/drawing/2014/main" id="{7A3F2584-878D-4692-9BD7-51D4F34365A9}"/>
                </a:ext>
              </a:extLst>
            </p:cNvPr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8" name="ïśļîďê">
              <a:extLst>
                <a:ext uri="{FF2B5EF4-FFF2-40B4-BE49-F238E27FC236}">
                  <a16:creationId xmlns:a16="http://schemas.microsoft.com/office/drawing/2014/main" id="{15362AC9-3661-4756-996D-D54B2E7D2E74}"/>
                </a:ext>
              </a:extLst>
            </p:cNvPr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49" name="î$ľíďè">
              <a:extLst>
                <a:ext uri="{FF2B5EF4-FFF2-40B4-BE49-F238E27FC236}">
                  <a16:creationId xmlns:a16="http://schemas.microsoft.com/office/drawing/2014/main" id="{9BFDF62C-3EB4-4A83-A3EE-6734FA9D0AAC}"/>
                </a:ext>
              </a:extLst>
            </p:cNvPr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0" name="ïṥḷíḍé">
              <a:extLst>
                <a:ext uri="{FF2B5EF4-FFF2-40B4-BE49-F238E27FC236}">
                  <a16:creationId xmlns:a16="http://schemas.microsoft.com/office/drawing/2014/main" id="{195A69DA-F2E6-45CE-84A3-11FB50BD1462}"/>
                </a:ext>
              </a:extLst>
            </p:cNvPr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1" name="îš1îḑê">
              <a:extLst>
                <a:ext uri="{FF2B5EF4-FFF2-40B4-BE49-F238E27FC236}">
                  <a16:creationId xmlns:a16="http://schemas.microsoft.com/office/drawing/2014/main" id="{2245A573-72FE-4BCD-994E-A3581655286D}"/>
                </a:ext>
              </a:extLst>
            </p:cNvPr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2" name="íśļîḋè">
              <a:extLst>
                <a:ext uri="{FF2B5EF4-FFF2-40B4-BE49-F238E27FC236}">
                  <a16:creationId xmlns:a16="http://schemas.microsoft.com/office/drawing/2014/main" id="{606239B1-5B70-469E-A577-EF6F9DA3522E}"/>
                </a:ext>
              </a:extLst>
            </p:cNvPr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3" name="íṧ1iḓè">
              <a:extLst>
                <a:ext uri="{FF2B5EF4-FFF2-40B4-BE49-F238E27FC236}">
                  <a16:creationId xmlns:a16="http://schemas.microsoft.com/office/drawing/2014/main" id="{636DCE8C-4A4D-4B6B-8D06-2A6F511B87A4}"/>
                </a:ext>
              </a:extLst>
            </p:cNvPr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4" name="îṩḻîḓe">
              <a:extLst>
                <a:ext uri="{FF2B5EF4-FFF2-40B4-BE49-F238E27FC236}">
                  <a16:creationId xmlns:a16="http://schemas.microsoft.com/office/drawing/2014/main" id="{7F7B76E4-242A-4FEB-B5CD-84C20F97F962}"/>
                </a:ext>
              </a:extLst>
            </p:cNvPr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5" name="iṩ1ïdè">
              <a:extLst>
                <a:ext uri="{FF2B5EF4-FFF2-40B4-BE49-F238E27FC236}">
                  <a16:creationId xmlns:a16="http://schemas.microsoft.com/office/drawing/2014/main" id="{92EDABD8-097F-4027-B373-7321BBEF58B2}"/>
                </a:ext>
              </a:extLst>
            </p:cNvPr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6" name="ïṡļîḑe">
              <a:extLst>
                <a:ext uri="{FF2B5EF4-FFF2-40B4-BE49-F238E27FC236}">
                  <a16:creationId xmlns:a16="http://schemas.microsoft.com/office/drawing/2014/main" id="{C3E16137-3A1F-4F46-B70F-1D16731AF32A}"/>
                </a:ext>
              </a:extLst>
            </p:cNvPr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7" name="î$ḷïḍé">
              <a:extLst>
                <a:ext uri="{FF2B5EF4-FFF2-40B4-BE49-F238E27FC236}">
                  <a16:creationId xmlns:a16="http://schemas.microsoft.com/office/drawing/2014/main" id="{D67E3E76-7D85-4AB3-8DE2-3CB2EF40ACA0}"/>
                </a:ext>
              </a:extLst>
            </p:cNvPr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8" name="í$ḻiďe">
              <a:extLst>
                <a:ext uri="{FF2B5EF4-FFF2-40B4-BE49-F238E27FC236}">
                  <a16:creationId xmlns:a16="http://schemas.microsoft.com/office/drawing/2014/main" id="{F6A5BD63-1144-4479-8408-3967D4E75F34}"/>
                </a:ext>
              </a:extLst>
            </p:cNvPr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59" name="íṣḷíḓê">
              <a:extLst>
                <a:ext uri="{FF2B5EF4-FFF2-40B4-BE49-F238E27FC236}">
                  <a16:creationId xmlns:a16="http://schemas.microsoft.com/office/drawing/2014/main" id="{EBE4DFA5-0DAA-4F0C-944D-C528C108C59C}"/>
                </a:ext>
              </a:extLst>
            </p:cNvPr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0" name="îS1iḑe">
              <a:extLst>
                <a:ext uri="{FF2B5EF4-FFF2-40B4-BE49-F238E27FC236}">
                  <a16:creationId xmlns:a16="http://schemas.microsoft.com/office/drawing/2014/main" id="{E4C9AEA6-72A2-421A-94DE-05212F074873}"/>
                </a:ext>
              </a:extLst>
            </p:cNvPr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1" name="îṩliḑê">
              <a:extLst>
                <a:ext uri="{FF2B5EF4-FFF2-40B4-BE49-F238E27FC236}">
                  <a16:creationId xmlns:a16="http://schemas.microsoft.com/office/drawing/2014/main" id="{63E67F76-72A3-4EF1-8FA3-A425CD447AFB}"/>
                </a:ext>
              </a:extLst>
            </p:cNvPr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2" name="ïṧliḑé">
              <a:extLst>
                <a:ext uri="{FF2B5EF4-FFF2-40B4-BE49-F238E27FC236}">
                  <a16:creationId xmlns:a16="http://schemas.microsoft.com/office/drawing/2014/main" id="{610E033B-91ED-4318-927E-234A5237D3F0}"/>
                </a:ext>
              </a:extLst>
            </p:cNvPr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3" name="îṧ1idé">
              <a:extLst>
                <a:ext uri="{FF2B5EF4-FFF2-40B4-BE49-F238E27FC236}">
                  <a16:creationId xmlns:a16="http://schemas.microsoft.com/office/drawing/2014/main" id="{CE9638CB-6978-48E1-A1FB-B2FBF30F5D54}"/>
                </a:ext>
              </a:extLst>
            </p:cNvPr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4" name="iSļiḍè">
              <a:extLst>
                <a:ext uri="{FF2B5EF4-FFF2-40B4-BE49-F238E27FC236}">
                  <a16:creationId xmlns:a16="http://schemas.microsoft.com/office/drawing/2014/main" id="{2734AD22-E645-4949-842A-BD8725F513C6}"/>
                </a:ext>
              </a:extLst>
            </p:cNvPr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5" name="îṩļîďé">
              <a:extLst>
                <a:ext uri="{FF2B5EF4-FFF2-40B4-BE49-F238E27FC236}">
                  <a16:creationId xmlns:a16="http://schemas.microsoft.com/office/drawing/2014/main" id="{1C86EB2E-70CB-4148-93A0-8B332F68C4B3}"/>
                </a:ext>
              </a:extLst>
            </p:cNvPr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6" name="ïṡļîḋê">
              <a:extLst>
                <a:ext uri="{FF2B5EF4-FFF2-40B4-BE49-F238E27FC236}">
                  <a16:creationId xmlns:a16="http://schemas.microsoft.com/office/drawing/2014/main" id="{56DD437F-A76A-4484-9C75-5A24428BCBC0}"/>
                </a:ext>
              </a:extLst>
            </p:cNvPr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7" name="í$ļide">
              <a:extLst>
                <a:ext uri="{FF2B5EF4-FFF2-40B4-BE49-F238E27FC236}">
                  <a16:creationId xmlns:a16="http://schemas.microsoft.com/office/drawing/2014/main" id="{3A1EE0A0-AC9D-4785-8FF3-F9DC25C31633}"/>
                </a:ext>
              </a:extLst>
            </p:cNvPr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8" name="ïṡ1iďê">
              <a:extLst>
                <a:ext uri="{FF2B5EF4-FFF2-40B4-BE49-F238E27FC236}">
                  <a16:creationId xmlns:a16="http://schemas.microsoft.com/office/drawing/2014/main" id="{E3B8530E-2DF8-4ACF-A4F3-D44E140E5A14}"/>
                </a:ext>
              </a:extLst>
            </p:cNvPr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69" name="ïṩḻîdè">
              <a:extLst>
                <a:ext uri="{FF2B5EF4-FFF2-40B4-BE49-F238E27FC236}">
                  <a16:creationId xmlns:a16="http://schemas.microsoft.com/office/drawing/2014/main" id="{CF9DABE2-CD72-466E-84B5-350A33702A8B}"/>
                </a:ext>
              </a:extLst>
            </p:cNvPr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0" name="îṣ1ïḓe">
              <a:extLst>
                <a:ext uri="{FF2B5EF4-FFF2-40B4-BE49-F238E27FC236}">
                  <a16:creationId xmlns:a16="http://schemas.microsoft.com/office/drawing/2014/main" id="{3755C5AD-4D0D-47A7-A484-603AD7260351}"/>
                </a:ext>
              </a:extLst>
            </p:cNvPr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1" name="íṡḻîde">
              <a:extLst>
                <a:ext uri="{FF2B5EF4-FFF2-40B4-BE49-F238E27FC236}">
                  <a16:creationId xmlns:a16="http://schemas.microsoft.com/office/drawing/2014/main" id="{AD6A8914-734F-4046-93DD-454E9B042D1C}"/>
                </a:ext>
              </a:extLst>
            </p:cNvPr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2" name="ïšļíḓê">
              <a:extLst>
                <a:ext uri="{FF2B5EF4-FFF2-40B4-BE49-F238E27FC236}">
                  <a16:creationId xmlns:a16="http://schemas.microsoft.com/office/drawing/2014/main" id="{2EA63C52-1ECB-47B7-9528-321E95AFD162}"/>
                </a:ext>
              </a:extLst>
            </p:cNvPr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3" name="ïš1íde">
              <a:extLst>
                <a:ext uri="{FF2B5EF4-FFF2-40B4-BE49-F238E27FC236}">
                  <a16:creationId xmlns:a16="http://schemas.microsoft.com/office/drawing/2014/main" id="{A41FC1CF-1B99-4694-90EA-7D6AD93412C5}"/>
                </a:ext>
              </a:extLst>
            </p:cNvPr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4" name="íśļîḓè">
              <a:extLst>
                <a:ext uri="{FF2B5EF4-FFF2-40B4-BE49-F238E27FC236}">
                  <a16:creationId xmlns:a16="http://schemas.microsoft.com/office/drawing/2014/main" id="{D7616B6A-52ED-451C-9BD7-F8A216E6D756}"/>
                </a:ext>
              </a:extLst>
            </p:cNvPr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5" name="îṩlidé">
              <a:extLst>
                <a:ext uri="{FF2B5EF4-FFF2-40B4-BE49-F238E27FC236}">
                  <a16:creationId xmlns:a16="http://schemas.microsoft.com/office/drawing/2014/main" id="{9544E011-6D44-444D-9A54-7E6BBA4FA5AF}"/>
                </a:ext>
              </a:extLst>
            </p:cNvPr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6" name="ïṥļíďé">
              <a:extLst>
                <a:ext uri="{FF2B5EF4-FFF2-40B4-BE49-F238E27FC236}">
                  <a16:creationId xmlns:a16="http://schemas.microsoft.com/office/drawing/2014/main" id="{54E3A35F-A620-4B69-9B9C-69248C6B6506}"/>
                </a:ext>
              </a:extLst>
            </p:cNvPr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7" name="í$lïḋe">
              <a:extLst>
                <a:ext uri="{FF2B5EF4-FFF2-40B4-BE49-F238E27FC236}">
                  <a16:creationId xmlns:a16="http://schemas.microsoft.com/office/drawing/2014/main" id="{3E6455A2-C92B-4945-B285-B38FFC029353}"/>
                </a:ext>
              </a:extLst>
            </p:cNvPr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8" name="íṥḷïḑe">
              <a:extLst>
                <a:ext uri="{FF2B5EF4-FFF2-40B4-BE49-F238E27FC236}">
                  <a16:creationId xmlns:a16="http://schemas.microsoft.com/office/drawing/2014/main" id="{CC81B27C-9050-454A-9D48-620CE0E01F42}"/>
                </a:ext>
              </a:extLst>
            </p:cNvPr>
            <p:cNvSpPr/>
            <p:nvPr/>
          </p:nvSpPr>
          <p:spPr bwMode="auto">
            <a:xfrm>
              <a:off x="5445125" y="5332900"/>
              <a:ext cx="133350" cy="723900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79" name="ísľïḑè">
              <a:extLst>
                <a:ext uri="{FF2B5EF4-FFF2-40B4-BE49-F238E27FC236}">
                  <a16:creationId xmlns:a16="http://schemas.microsoft.com/office/drawing/2014/main" id="{1D5E29C6-99E7-4008-8C22-0E9A010932D1}"/>
                </a:ext>
              </a:extLst>
            </p:cNvPr>
            <p:cNvSpPr/>
            <p:nvPr/>
          </p:nvSpPr>
          <p:spPr bwMode="auto">
            <a:xfrm>
              <a:off x="5445125" y="5294800"/>
              <a:ext cx="133350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0" name="îṣļídé">
              <a:extLst>
                <a:ext uri="{FF2B5EF4-FFF2-40B4-BE49-F238E27FC236}">
                  <a16:creationId xmlns:a16="http://schemas.microsoft.com/office/drawing/2014/main" id="{D0B77D26-D917-4411-A815-323FABDE27D6}"/>
                </a:ext>
              </a:extLst>
            </p:cNvPr>
            <p:cNvSpPr/>
            <p:nvPr/>
          </p:nvSpPr>
          <p:spPr bwMode="auto">
            <a:xfrm>
              <a:off x="5445125" y="5782163"/>
              <a:ext cx="65088" cy="274638"/>
            </a:xfrm>
            <a:custGeom>
              <a:avLst/>
              <a:gdLst>
                <a:gd name="T0" fmla="*/ 0 w 18"/>
                <a:gd name="T1" fmla="*/ 0 h 76"/>
                <a:gd name="T2" fmla="*/ 0 w 18"/>
                <a:gd name="T3" fmla="*/ 76 h 76"/>
                <a:gd name="T4" fmla="*/ 18 w 18"/>
                <a:gd name="T5" fmla="*/ 76 h 76"/>
                <a:gd name="T6" fmla="*/ 18 w 18"/>
                <a:gd name="T7" fmla="*/ 1 h 76"/>
                <a:gd name="T8" fmla="*/ 0 w 18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6">
                  <a:moveTo>
                    <a:pt x="0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2" y="1"/>
                    <a:pt x="6" y="1"/>
                    <a:pt x="0" y="0"/>
                  </a:cubicBezTo>
                </a:path>
              </a:pathLst>
            </a:custGeom>
            <a:solidFill>
              <a:srgbClr val="B9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1" name="ïṧḷïḍe">
              <a:extLst>
                <a:ext uri="{FF2B5EF4-FFF2-40B4-BE49-F238E27FC236}">
                  <a16:creationId xmlns:a16="http://schemas.microsoft.com/office/drawing/2014/main" id="{CF919D8A-6A72-4F05-80C3-5C25F3FCE077}"/>
                </a:ext>
              </a:extLst>
            </p:cNvPr>
            <p:cNvSpPr/>
            <p:nvPr/>
          </p:nvSpPr>
          <p:spPr bwMode="auto">
            <a:xfrm>
              <a:off x="4956175" y="4261338"/>
              <a:ext cx="1112838" cy="1524000"/>
            </a:xfrm>
            <a:custGeom>
              <a:avLst/>
              <a:gdLst>
                <a:gd name="T0" fmla="*/ 239 w 309"/>
                <a:gd name="T1" fmla="*/ 138 h 421"/>
                <a:gd name="T2" fmla="*/ 250 w 309"/>
                <a:gd name="T3" fmla="*/ 95 h 421"/>
                <a:gd name="T4" fmla="*/ 154 w 309"/>
                <a:gd name="T5" fmla="*/ 0 h 421"/>
                <a:gd name="T6" fmla="*/ 59 w 309"/>
                <a:gd name="T7" fmla="*/ 95 h 421"/>
                <a:gd name="T8" fmla="*/ 70 w 309"/>
                <a:gd name="T9" fmla="*/ 138 h 421"/>
                <a:gd name="T10" fmla="*/ 0 w 309"/>
                <a:gd name="T11" fmla="*/ 267 h 421"/>
                <a:gd name="T12" fmla="*/ 154 w 309"/>
                <a:gd name="T13" fmla="*/ 421 h 421"/>
                <a:gd name="T14" fmla="*/ 309 w 309"/>
                <a:gd name="T15" fmla="*/ 267 h 421"/>
                <a:gd name="T16" fmla="*/ 239 w 309"/>
                <a:gd name="T17" fmla="*/ 13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421">
                  <a:moveTo>
                    <a:pt x="239" y="138"/>
                  </a:moveTo>
                  <a:cubicBezTo>
                    <a:pt x="246" y="125"/>
                    <a:pt x="250" y="111"/>
                    <a:pt x="250" y="95"/>
                  </a:cubicBezTo>
                  <a:cubicBezTo>
                    <a:pt x="250" y="43"/>
                    <a:pt x="207" y="0"/>
                    <a:pt x="154" y="0"/>
                  </a:cubicBez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28" y="166"/>
                    <a:pt x="0" y="213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240" y="421"/>
                    <a:pt x="309" y="352"/>
                    <a:pt x="309" y="267"/>
                  </a:cubicBezTo>
                  <a:cubicBezTo>
                    <a:pt x="309" y="213"/>
                    <a:pt x="281" y="166"/>
                    <a:pt x="239" y="138"/>
                  </a:cubicBezTo>
                </a:path>
              </a:pathLst>
            </a:custGeom>
            <a:solidFill>
              <a:srgbClr val="7CB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2" name="íṣḻídê">
              <a:extLst>
                <a:ext uri="{FF2B5EF4-FFF2-40B4-BE49-F238E27FC236}">
                  <a16:creationId xmlns:a16="http://schemas.microsoft.com/office/drawing/2014/main" id="{AC49BB17-1DF8-47B0-ACE3-647E8F434C40}"/>
                </a:ext>
              </a:extLst>
            </p:cNvPr>
            <p:cNvSpPr/>
            <p:nvPr/>
          </p:nvSpPr>
          <p:spPr bwMode="auto">
            <a:xfrm>
              <a:off x="4956175" y="4261338"/>
              <a:ext cx="554038" cy="1524000"/>
            </a:xfrm>
            <a:custGeom>
              <a:avLst/>
              <a:gdLst>
                <a:gd name="T0" fmla="*/ 154 w 154"/>
                <a:gd name="T1" fmla="*/ 0 h 421"/>
                <a:gd name="T2" fmla="*/ 59 w 154"/>
                <a:gd name="T3" fmla="*/ 95 h 421"/>
                <a:gd name="T4" fmla="*/ 70 w 154"/>
                <a:gd name="T5" fmla="*/ 138 h 421"/>
                <a:gd name="T6" fmla="*/ 70 w 154"/>
                <a:gd name="T7" fmla="*/ 138 h 421"/>
                <a:gd name="T8" fmla="*/ 70 w 154"/>
                <a:gd name="T9" fmla="*/ 138 h 421"/>
                <a:gd name="T10" fmla="*/ 7 w 154"/>
                <a:gd name="T11" fmla="*/ 222 h 421"/>
                <a:gd name="T12" fmla="*/ 4 w 154"/>
                <a:gd name="T13" fmla="*/ 233 h 421"/>
                <a:gd name="T14" fmla="*/ 0 w 154"/>
                <a:gd name="T15" fmla="*/ 267 h 421"/>
                <a:gd name="T16" fmla="*/ 154 w 154"/>
                <a:gd name="T17" fmla="*/ 421 h 421"/>
                <a:gd name="T18" fmla="*/ 154 w 154"/>
                <a:gd name="T19" fmla="*/ 0 h 421"/>
                <a:gd name="T20" fmla="*/ 154 w 154"/>
                <a:gd name="T2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421">
                  <a:moveTo>
                    <a:pt x="154" y="0"/>
                  </a:move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40" y="158"/>
                    <a:pt x="17" y="187"/>
                    <a:pt x="7" y="222"/>
                  </a:cubicBezTo>
                  <a:cubicBezTo>
                    <a:pt x="6" y="226"/>
                    <a:pt x="5" y="229"/>
                    <a:pt x="4" y="233"/>
                  </a:cubicBezTo>
                  <a:cubicBezTo>
                    <a:pt x="2" y="244"/>
                    <a:pt x="0" y="255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</a:path>
              </a:pathLst>
            </a:custGeom>
            <a:solidFill>
              <a:srgbClr val="9AC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3" name="ïṥ1îḋe">
              <a:extLst>
                <a:ext uri="{FF2B5EF4-FFF2-40B4-BE49-F238E27FC236}">
                  <a16:creationId xmlns:a16="http://schemas.microsoft.com/office/drawing/2014/main" id="{2D68B4DE-11C8-4845-A2E7-612021422295}"/>
                </a:ext>
              </a:extLst>
            </p:cNvPr>
            <p:cNvSpPr/>
            <p:nvPr/>
          </p:nvSpPr>
          <p:spPr bwMode="auto">
            <a:xfrm>
              <a:off x="9534525" y="4624875"/>
              <a:ext cx="1063625" cy="1425575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4" name="ïṣḻiḓe">
              <a:extLst>
                <a:ext uri="{FF2B5EF4-FFF2-40B4-BE49-F238E27FC236}">
                  <a16:creationId xmlns:a16="http://schemas.microsoft.com/office/drawing/2014/main" id="{D2E124FC-0ACD-426A-9FED-CA8C0589C3BA}"/>
                </a:ext>
              </a:extLst>
            </p:cNvPr>
            <p:cNvSpPr/>
            <p:nvPr/>
          </p:nvSpPr>
          <p:spPr bwMode="auto">
            <a:xfrm>
              <a:off x="9820275" y="4699488"/>
              <a:ext cx="96838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5" name="iş1iḓè">
              <a:extLst>
                <a:ext uri="{FF2B5EF4-FFF2-40B4-BE49-F238E27FC236}">
                  <a16:creationId xmlns:a16="http://schemas.microsoft.com/office/drawing/2014/main" id="{35B610DC-928C-45A0-B1E3-6B490CCB4D47}"/>
                </a:ext>
              </a:extLst>
            </p:cNvPr>
            <p:cNvSpPr/>
            <p:nvPr/>
          </p:nvSpPr>
          <p:spPr bwMode="auto">
            <a:xfrm>
              <a:off x="9948863" y="4699488"/>
              <a:ext cx="101600" cy="188913"/>
            </a:xfrm>
            <a:custGeom>
              <a:avLst/>
              <a:gdLst>
                <a:gd name="T0" fmla="*/ 28 w 28"/>
                <a:gd name="T1" fmla="*/ 52 h 52"/>
                <a:gd name="T2" fmla="*/ 0 w 28"/>
                <a:gd name="T3" fmla="*/ 52 h 52"/>
                <a:gd name="T4" fmla="*/ 0 w 28"/>
                <a:gd name="T5" fmla="*/ 9 h 52"/>
                <a:gd name="T6" fmla="*/ 9 w 28"/>
                <a:gd name="T7" fmla="*/ 0 h 52"/>
                <a:gd name="T8" fmla="*/ 19 w 28"/>
                <a:gd name="T9" fmla="*/ 0 h 52"/>
                <a:gd name="T10" fmla="*/ 28 w 28"/>
                <a:gd name="T11" fmla="*/ 9 h 52"/>
                <a:gd name="T12" fmla="*/ 28 w 2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2">
                  <a:moveTo>
                    <a:pt x="28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8" y="4"/>
                    <a:pt x="28" y="9"/>
                  </a:cubicBezTo>
                  <a:lnTo>
                    <a:pt x="28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6" name="iş1îďè">
              <a:extLst>
                <a:ext uri="{FF2B5EF4-FFF2-40B4-BE49-F238E27FC236}">
                  <a16:creationId xmlns:a16="http://schemas.microsoft.com/office/drawing/2014/main" id="{044DE25C-E0A7-4F23-BE6B-80AB5B7B2964}"/>
                </a:ext>
              </a:extLst>
            </p:cNvPr>
            <p:cNvSpPr/>
            <p:nvPr/>
          </p:nvSpPr>
          <p:spPr bwMode="auto">
            <a:xfrm>
              <a:off x="1008221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9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7" name="íṩ1îḑê">
              <a:extLst>
                <a:ext uri="{FF2B5EF4-FFF2-40B4-BE49-F238E27FC236}">
                  <a16:creationId xmlns:a16="http://schemas.microsoft.com/office/drawing/2014/main" id="{50F13DBC-5165-4BA4-BF9D-EACB3B2CDDBF}"/>
                </a:ext>
              </a:extLst>
            </p:cNvPr>
            <p:cNvSpPr/>
            <p:nvPr/>
          </p:nvSpPr>
          <p:spPr bwMode="auto">
            <a:xfrm>
              <a:off x="1021556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8" name="í$1îde">
              <a:extLst>
                <a:ext uri="{FF2B5EF4-FFF2-40B4-BE49-F238E27FC236}">
                  <a16:creationId xmlns:a16="http://schemas.microsoft.com/office/drawing/2014/main" id="{64878AAB-4260-4322-A009-43C2C66ABC1D}"/>
                </a:ext>
              </a:extLst>
            </p:cNvPr>
            <p:cNvSpPr/>
            <p:nvPr/>
          </p:nvSpPr>
          <p:spPr bwMode="auto">
            <a:xfrm>
              <a:off x="9686925" y="4953488"/>
              <a:ext cx="760413" cy="42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89" name="ísľíḑè">
              <a:extLst>
                <a:ext uri="{FF2B5EF4-FFF2-40B4-BE49-F238E27FC236}">
                  <a16:creationId xmlns:a16="http://schemas.microsoft.com/office/drawing/2014/main" id="{AFBB02B6-F461-4626-AE49-88EDA39E430C}"/>
                </a:ext>
              </a:extLst>
            </p:cNvPr>
            <p:cNvSpPr/>
            <p:nvPr/>
          </p:nvSpPr>
          <p:spPr bwMode="auto">
            <a:xfrm>
              <a:off x="9686925" y="5151925"/>
              <a:ext cx="760413" cy="3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0" name="îş1îḓè">
              <a:extLst>
                <a:ext uri="{FF2B5EF4-FFF2-40B4-BE49-F238E27FC236}">
                  <a16:creationId xmlns:a16="http://schemas.microsoft.com/office/drawing/2014/main" id="{1CDFC719-0BC8-4823-BB56-0F7561FC2156}"/>
                </a:ext>
              </a:extLst>
            </p:cNvPr>
            <p:cNvSpPr/>
            <p:nvPr/>
          </p:nvSpPr>
          <p:spPr bwMode="auto">
            <a:xfrm>
              <a:off x="96869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1" name="iśḷîde">
              <a:extLst>
                <a:ext uri="{FF2B5EF4-FFF2-40B4-BE49-F238E27FC236}">
                  <a16:creationId xmlns:a16="http://schemas.microsoft.com/office/drawing/2014/main" id="{E763A957-DFA6-4BC7-A8ED-6D46DBEA20EE}"/>
                </a:ext>
              </a:extLst>
            </p:cNvPr>
            <p:cNvSpPr/>
            <p:nvPr/>
          </p:nvSpPr>
          <p:spPr bwMode="auto">
            <a:xfrm>
              <a:off x="9891713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2" name="ï$ḷîḋé">
              <a:extLst>
                <a:ext uri="{FF2B5EF4-FFF2-40B4-BE49-F238E27FC236}">
                  <a16:creationId xmlns:a16="http://schemas.microsoft.com/office/drawing/2014/main" id="{006E4CDF-343A-4B74-AD61-0159019D8ACE}"/>
                </a:ext>
              </a:extLst>
            </p:cNvPr>
            <p:cNvSpPr/>
            <p:nvPr/>
          </p:nvSpPr>
          <p:spPr bwMode="auto">
            <a:xfrm>
              <a:off x="100933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3" name="i$1ïḓé">
              <a:extLst>
                <a:ext uri="{FF2B5EF4-FFF2-40B4-BE49-F238E27FC236}">
                  <a16:creationId xmlns:a16="http://schemas.microsoft.com/office/drawing/2014/main" id="{65858CA2-060D-43CC-BE6B-4B4DE807F388}"/>
                </a:ext>
              </a:extLst>
            </p:cNvPr>
            <p:cNvSpPr/>
            <p:nvPr/>
          </p:nvSpPr>
          <p:spPr bwMode="auto">
            <a:xfrm>
              <a:off x="10299700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4" name="ïṣḻiḓé">
              <a:extLst>
                <a:ext uri="{FF2B5EF4-FFF2-40B4-BE49-F238E27FC236}">
                  <a16:creationId xmlns:a16="http://schemas.microsoft.com/office/drawing/2014/main" id="{BD800C40-2851-472B-AD95-B0DB0D0CCADE}"/>
                </a:ext>
              </a:extLst>
            </p:cNvPr>
            <p:cNvSpPr/>
            <p:nvPr/>
          </p:nvSpPr>
          <p:spPr bwMode="auto">
            <a:xfrm>
              <a:off x="96869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5" name="ïṧľîďê">
              <a:extLst>
                <a:ext uri="{FF2B5EF4-FFF2-40B4-BE49-F238E27FC236}">
                  <a16:creationId xmlns:a16="http://schemas.microsoft.com/office/drawing/2014/main" id="{8895F587-3796-42B3-B75C-1E12D6B89B78}"/>
                </a:ext>
              </a:extLst>
            </p:cNvPr>
            <p:cNvSpPr/>
            <p:nvPr/>
          </p:nvSpPr>
          <p:spPr bwMode="auto">
            <a:xfrm>
              <a:off x="9891713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6" name="íṣḷîḍè">
              <a:extLst>
                <a:ext uri="{FF2B5EF4-FFF2-40B4-BE49-F238E27FC236}">
                  <a16:creationId xmlns:a16="http://schemas.microsoft.com/office/drawing/2014/main" id="{DDC5DC3B-9FBF-48E1-B35A-51BD94457BEB}"/>
                </a:ext>
              </a:extLst>
            </p:cNvPr>
            <p:cNvSpPr/>
            <p:nvPr/>
          </p:nvSpPr>
          <p:spPr bwMode="auto">
            <a:xfrm>
              <a:off x="100933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7" name="iṥ1ïḑê">
              <a:extLst>
                <a:ext uri="{FF2B5EF4-FFF2-40B4-BE49-F238E27FC236}">
                  <a16:creationId xmlns:a16="http://schemas.microsoft.com/office/drawing/2014/main" id="{ADCA64BC-CD01-42F2-BFAE-1D6F8E1A123D}"/>
                </a:ext>
              </a:extLst>
            </p:cNvPr>
            <p:cNvSpPr/>
            <p:nvPr/>
          </p:nvSpPr>
          <p:spPr bwMode="auto">
            <a:xfrm>
              <a:off x="10299700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8" name="íṧḻîḋè">
              <a:extLst>
                <a:ext uri="{FF2B5EF4-FFF2-40B4-BE49-F238E27FC236}">
                  <a16:creationId xmlns:a16="http://schemas.microsoft.com/office/drawing/2014/main" id="{D78B60F6-76B3-4CD9-ABB1-34E82EB7E7AA}"/>
                </a:ext>
              </a:extLst>
            </p:cNvPr>
            <p:cNvSpPr/>
            <p:nvPr/>
          </p:nvSpPr>
          <p:spPr bwMode="auto">
            <a:xfrm>
              <a:off x="96869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99" name="íṧlîḓe">
              <a:extLst>
                <a:ext uri="{FF2B5EF4-FFF2-40B4-BE49-F238E27FC236}">
                  <a16:creationId xmlns:a16="http://schemas.microsoft.com/office/drawing/2014/main" id="{7D17AC08-879E-49D0-8A40-56A00675A9D1}"/>
                </a:ext>
              </a:extLst>
            </p:cNvPr>
            <p:cNvSpPr/>
            <p:nvPr/>
          </p:nvSpPr>
          <p:spPr bwMode="auto">
            <a:xfrm>
              <a:off x="9891713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0" name="îsļiďè">
              <a:extLst>
                <a:ext uri="{FF2B5EF4-FFF2-40B4-BE49-F238E27FC236}">
                  <a16:creationId xmlns:a16="http://schemas.microsoft.com/office/drawing/2014/main" id="{E8DF9046-BCDF-46A0-8DE3-99A28789884E}"/>
                </a:ext>
              </a:extLst>
            </p:cNvPr>
            <p:cNvSpPr/>
            <p:nvPr/>
          </p:nvSpPr>
          <p:spPr bwMode="auto">
            <a:xfrm>
              <a:off x="100933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1" name="ïślîdé">
              <a:extLst>
                <a:ext uri="{FF2B5EF4-FFF2-40B4-BE49-F238E27FC236}">
                  <a16:creationId xmlns:a16="http://schemas.microsoft.com/office/drawing/2014/main" id="{2885AB40-0FEB-45D9-A53F-3FEA5915A64D}"/>
                </a:ext>
              </a:extLst>
            </p:cNvPr>
            <p:cNvSpPr/>
            <p:nvPr/>
          </p:nvSpPr>
          <p:spPr bwMode="auto">
            <a:xfrm>
              <a:off x="10299700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2" name="iṩḷïḓe">
              <a:extLst>
                <a:ext uri="{FF2B5EF4-FFF2-40B4-BE49-F238E27FC236}">
                  <a16:creationId xmlns:a16="http://schemas.microsoft.com/office/drawing/2014/main" id="{4AB7E517-A5A2-4BDC-953E-F2632B12BE31}"/>
                </a:ext>
              </a:extLst>
            </p:cNvPr>
            <p:cNvSpPr/>
            <p:nvPr/>
          </p:nvSpPr>
          <p:spPr bwMode="auto">
            <a:xfrm>
              <a:off x="96869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3" name="îSḻiḓê">
              <a:extLst>
                <a:ext uri="{FF2B5EF4-FFF2-40B4-BE49-F238E27FC236}">
                  <a16:creationId xmlns:a16="http://schemas.microsoft.com/office/drawing/2014/main" id="{459E8145-D0E2-4B84-B8C0-C0B4F8900908}"/>
                </a:ext>
              </a:extLst>
            </p:cNvPr>
            <p:cNvSpPr/>
            <p:nvPr/>
          </p:nvSpPr>
          <p:spPr bwMode="auto">
            <a:xfrm>
              <a:off x="9891713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4" name="ï$ļïḋe">
              <a:extLst>
                <a:ext uri="{FF2B5EF4-FFF2-40B4-BE49-F238E27FC236}">
                  <a16:creationId xmlns:a16="http://schemas.microsoft.com/office/drawing/2014/main" id="{24A68CED-1BE1-415D-BE94-C46F13CA6D00}"/>
                </a:ext>
              </a:extLst>
            </p:cNvPr>
            <p:cNvSpPr/>
            <p:nvPr/>
          </p:nvSpPr>
          <p:spPr bwMode="auto">
            <a:xfrm>
              <a:off x="100933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5" name="ïşḻîdè">
              <a:extLst>
                <a:ext uri="{FF2B5EF4-FFF2-40B4-BE49-F238E27FC236}">
                  <a16:creationId xmlns:a16="http://schemas.microsoft.com/office/drawing/2014/main" id="{05D00066-11CC-4038-BBBE-8EF250B89BAA}"/>
                </a:ext>
              </a:extLst>
            </p:cNvPr>
            <p:cNvSpPr/>
            <p:nvPr/>
          </p:nvSpPr>
          <p:spPr bwMode="auto">
            <a:xfrm>
              <a:off x="10299700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6" name="îSḷîdè">
              <a:extLst>
                <a:ext uri="{FF2B5EF4-FFF2-40B4-BE49-F238E27FC236}">
                  <a16:creationId xmlns:a16="http://schemas.microsoft.com/office/drawing/2014/main" id="{CE650AA1-5D26-4353-B584-B87AD9E302E6}"/>
                </a:ext>
              </a:extLst>
            </p:cNvPr>
            <p:cNvSpPr/>
            <p:nvPr/>
          </p:nvSpPr>
          <p:spPr bwMode="auto">
            <a:xfrm>
              <a:off x="9690100" y="5828200"/>
              <a:ext cx="173038" cy="212725"/>
            </a:xfrm>
            <a:custGeom>
              <a:avLst/>
              <a:gdLst>
                <a:gd name="T0" fmla="*/ 48 w 48"/>
                <a:gd name="T1" fmla="*/ 59 h 59"/>
                <a:gd name="T2" fmla="*/ 0 w 48"/>
                <a:gd name="T3" fmla="*/ 59 h 59"/>
                <a:gd name="T4" fmla="*/ 0 w 48"/>
                <a:gd name="T5" fmla="*/ 24 h 59"/>
                <a:gd name="T6" fmla="*/ 24 w 48"/>
                <a:gd name="T7" fmla="*/ 0 h 59"/>
                <a:gd name="T8" fmla="*/ 24 w 48"/>
                <a:gd name="T9" fmla="*/ 0 h 59"/>
                <a:gd name="T10" fmla="*/ 48 w 48"/>
                <a:gd name="T11" fmla="*/ 24 h 59"/>
                <a:gd name="T12" fmla="*/ 48 w 48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9">
                  <a:moveTo>
                    <a:pt x="48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lnTo>
                    <a:pt x="48" y="5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7" name="îṣḷíḑé">
              <a:extLst>
                <a:ext uri="{FF2B5EF4-FFF2-40B4-BE49-F238E27FC236}">
                  <a16:creationId xmlns:a16="http://schemas.microsoft.com/office/drawing/2014/main" id="{47D88E57-C06D-4344-B589-3F4D48235217}"/>
                </a:ext>
              </a:extLst>
            </p:cNvPr>
            <p:cNvSpPr/>
            <p:nvPr/>
          </p:nvSpPr>
          <p:spPr bwMode="auto">
            <a:xfrm>
              <a:off x="9534525" y="4505813"/>
              <a:ext cx="1063625" cy="119063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8" name="îṥḻïďé">
              <a:extLst>
                <a:ext uri="{FF2B5EF4-FFF2-40B4-BE49-F238E27FC236}">
                  <a16:creationId xmlns:a16="http://schemas.microsoft.com/office/drawing/2014/main" id="{13B5C640-9B88-420E-98D0-3C46015B79FB}"/>
                </a:ext>
              </a:extLst>
            </p:cNvPr>
            <p:cNvSpPr/>
            <p:nvPr/>
          </p:nvSpPr>
          <p:spPr bwMode="auto">
            <a:xfrm>
              <a:off x="9721850" y="4393100"/>
              <a:ext cx="688975" cy="155575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09" name="iṡľîḍé">
              <a:extLst>
                <a:ext uri="{FF2B5EF4-FFF2-40B4-BE49-F238E27FC236}">
                  <a16:creationId xmlns:a16="http://schemas.microsoft.com/office/drawing/2014/main" id="{300BC6EB-B690-42CA-A2D3-2037B86BFAE0}"/>
                </a:ext>
              </a:extLst>
            </p:cNvPr>
            <p:cNvSpPr/>
            <p:nvPr/>
          </p:nvSpPr>
          <p:spPr bwMode="auto">
            <a:xfrm>
              <a:off x="9698038" y="5029688"/>
              <a:ext cx="157163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0" name="ïš1iďe">
              <a:extLst>
                <a:ext uri="{FF2B5EF4-FFF2-40B4-BE49-F238E27FC236}">
                  <a16:creationId xmlns:a16="http://schemas.microsoft.com/office/drawing/2014/main" id="{99A76001-8306-4EEE-9B46-9B9378F6F5B3}"/>
                </a:ext>
              </a:extLst>
            </p:cNvPr>
            <p:cNvSpPr/>
            <p:nvPr/>
          </p:nvSpPr>
          <p:spPr bwMode="auto">
            <a:xfrm>
              <a:off x="9891713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1" name="îṩľídê">
              <a:extLst>
                <a:ext uri="{FF2B5EF4-FFF2-40B4-BE49-F238E27FC236}">
                  <a16:creationId xmlns:a16="http://schemas.microsoft.com/office/drawing/2014/main" id="{5E1C80FB-49CE-434A-B1FF-03BAF712E9B6}"/>
                </a:ext>
              </a:extLst>
            </p:cNvPr>
            <p:cNvSpPr/>
            <p:nvPr/>
          </p:nvSpPr>
          <p:spPr bwMode="auto">
            <a:xfrm>
              <a:off x="10086975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2" name="íšḻîḑe">
              <a:extLst>
                <a:ext uri="{FF2B5EF4-FFF2-40B4-BE49-F238E27FC236}">
                  <a16:creationId xmlns:a16="http://schemas.microsoft.com/office/drawing/2014/main" id="{CA2A7DB5-F6BD-4FAD-8DAF-2F8AA8CBA5E5}"/>
                </a:ext>
              </a:extLst>
            </p:cNvPr>
            <p:cNvSpPr/>
            <p:nvPr/>
          </p:nvSpPr>
          <p:spPr bwMode="auto">
            <a:xfrm>
              <a:off x="10280650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3" name="iṡļïḍé">
              <a:extLst>
                <a:ext uri="{FF2B5EF4-FFF2-40B4-BE49-F238E27FC236}">
                  <a16:creationId xmlns:a16="http://schemas.microsoft.com/office/drawing/2014/main" id="{2F54203C-0A34-4239-9627-AFEB629C5BDC}"/>
                </a:ext>
              </a:extLst>
            </p:cNvPr>
            <p:cNvSpPr/>
            <p:nvPr/>
          </p:nvSpPr>
          <p:spPr bwMode="auto">
            <a:xfrm>
              <a:off x="4083050" y="4755050"/>
              <a:ext cx="127000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8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8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8" y="6"/>
                  </a:cubicBezTo>
                  <a:cubicBezTo>
                    <a:pt x="12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4" name="iṧḻiḍé">
              <a:extLst>
                <a:ext uri="{FF2B5EF4-FFF2-40B4-BE49-F238E27FC236}">
                  <a16:creationId xmlns:a16="http://schemas.microsoft.com/office/drawing/2014/main" id="{1ACB0B8B-AE24-4602-853C-23BF9739E264}"/>
                </a:ext>
              </a:extLst>
            </p:cNvPr>
            <p:cNvSpPr/>
            <p:nvPr/>
          </p:nvSpPr>
          <p:spPr bwMode="auto">
            <a:xfrm>
              <a:off x="4119563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8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5" name="ïşḷiďe">
              <a:extLst>
                <a:ext uri="{FF2B5EF4-FFF2-40B4-BE49-F238E27FC236}">
                  <a16:creationId xmlns:a16="http://schemas.microsoft.com/office/drawing/2014/main" id="{4C679840-5EA3-45AE-AC7B-F59D73A074B9}"/>
                </a:ext>
              </a:extLst>
            </p:cNvPr>
            <p:cNvSpPr/>
            <p:nvPr/>
          </p:nvSpPr>
          <p:spPr bwMode="auto">
            <a:xfrm>
              <a:off x="4054475" y="4785213"/>
              <a:ext cx="184150" cy="46038"/>
            </a:xfrm>
            <a:custGeom>
              <a:avLst/>
              <a:gdLst>
                <a:gd name="T0" fmla="*/ 98 w 116"/>
                <a:gd name="T1" fmla="*/ 0 h 29"/>
                <a:gd name="T2" fmla="*/ 18 w 116"/>
                <a:gd name="T3" fmla="*/ 0 h 29"/>
                <a:gd name="T4" fmla="*/ 0 w 116"/>
                <a:gd name="T5" fmla="*/ 29 h 29"/>
                <a:gd name="T6" fmla="*/ 116 w 116"/>
                <a:gd name="T7" fmla="*/ 29 h 29"/>
                <a:gd name="T8" fmla="*/ 98 w 11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9">
                  <a:moveTo>
                    <a:pt x="98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6" y="29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6" name="íṡļîḓe">
              <a:extLst>
                <a:ext uri="{FF2B5EF4-FFF2-40B4-BE49-F238E27FC236}">
                  <a16:creationId xmlns:a16="http://schemas.microsoft.com/office/drawing/2014/main" id="{0AC72FEC-1E2F-440F-9DC1-12398EBC91A7}"/>
                </a:ext>
              </a:extLst>
            </p:cNvPr>
            <p:cNvSpPr/>
            <p:nvPr/>
          </p:nvSpPr>
          <p:spPr bwMode="auto">
            <a:xfrm>
              <a:off x="4071938" y="5132875"/>
              <a:ext cx="152400" cy="90488"/>
            </a:xfrm>
            <a:custGeom>
              <a:avLst/>
              <a:gdLst>
                <a:gd name="T0" fmla="*/ 38 w 42"/>
                <a:gd name="T1" fmla="*/ 4 h 25"/>
                <a:gd name="T2" fmla="*/ 21 w 42"/>
                <a:gd name="T3" fmla="*/ 19 h 25"/>
                <a:gd name="T4" fmla="*/ 0 w 42"/>
                <a:gd name="T5" fmla="*/ 0 h 25"/>
                <a:gd name="T6" fmla="*/ 0 w 42"/>
                <a:gd name="T7" fmla="*/ 6 h 25"/>
                <a:gd name="T8" fmla="*/ 21 w 42"/>
                <a:gd name="T9" fmla="*/ 25 h 25"/>
                <a:gd name="T10" fmla="*/ 42 w 42"/>
                <a:gd name="T11" fmla="*/ 6 h 25"/>
                <a:gd name="T12" fmla="*/ 42 w 42"/>
                <a:gd name="T13" fmla="*/ 5 h 25"/>
                <a:gd name="T14" fmla="*/ 38 w 42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5">
                  <a:moveTo>
                    <a:pt x="38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0" y="2"/>
                    <a:pt x="38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7" name="íSľiḑe">
              <a:extLst>
                <a:ext uri="{FF2B5EF4-FFF2-40B4-BE49-F238E27FC236}">
                  <a16:creationId xmlns:a16="http://schemas.microsoft.com/office/drawing/2014/main" id="{8BCA1D6A-1C55-470B-82ED-A5D53E3FB80D}"/>
                </a:ext>
              </a:extLst>
            </p:cNvPr>
            <p:cNvSpPr/>
            <p:nvPr/>
          </p:nvSpPr>
          <p:spPr bwMode="auto">
            <a:xfrm>
              <a:off x="4119563" y="5096363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8" name="îṣḷíḑê">
              <a:extLst>
                <a:ext uri="{FF2B5EF4-FFF2-40B4-BE49-F238E27FC236}">
                  <a16:creationId xmlns:a16="http://schemas.microsoft.com/office/drawing/2014/main" id="{F2C82882-C2E0-47EC-8CBF-3C90DBD9F0F7}"/>
                </a:ext>
              </a:extLst>
            </p:cNvPr>
            <p:cNvSpPr/>
            <p:nvPr/>
          </p:nvSpPr>
          <p:spPr bwMode="auto">
            <a:xfrm>
              <a:off x="4105275" y="5574200"/>
              <a:ext cx="85725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19" name="iSľíďe">
              <a:extLst>
                <a:ext uri="{FF2B5EF4-FFF2-40B4-BE49-F238E27FC236}">
                  <a16:creationId xmlns:a16="http://schemas.microsoft.com/office/drawing/2014/main" id="{48528D8C-5067-4C23-947F-AFDC0408174E}"/>
                </a:ext>
              </a:extLst>
            </p:cNvPr>
            <p:cNvSpPr/>
            <p:nvPr/>
          </p:nvSpPr>
          <p:spPr bwMode="auto">
            <a:xfrm>
              <a:off x="4054475" y="4859825"/>
              <a:ext cx="184150" cy="246063"/>
            </a:xfrm>
            <a:custGeom>
              <a:avLst/>
              <a:gdLst>
                <a:gd name="T0" fmla="*/ 98 w 116"/>
                <a:gd name="T1" fmla="*/ 155 h 155"/>
                <a:gd name="T2" fmla="*/ 18 w 116"/>
                <a:gd name="T3" fmla="*/ 155 h 155"/>
                <a:gd name="T4" fmla="*/ 0 w 116"/>
                <a:gd name="T5" fmla="*/ 0 h 155"/>
                <a:gd name="T6" fmla="*/ 116 w 116"/>
                <a:gd name="T7" fmla="*/ 0 h 155"/>
                <a:gd name="T8" fmla="*/ 98 w 116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5">
                  <a:moveTo>
                    <a:pt x="98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0" name="iṡ1îḑe">
              <a:extLst>
                <a:ext uri="{FF2B5EF4-FFF2-40B4-BE49-F238E27FC236}">
                  <a16:creationId xmlns:a16="http://schemas.microsoft.com/office/drawing/2014/main" id="{8F4C173A-E97E-46EE-9093-6910FD518228}"/>
                </a:ext>
              </a:extLst>
            </p:cNvPr>
            <p:cNvSpPr/>
            <p:nvPr/>
          </p:nvSpPr>
          <p:spPr bwMode="auto">
            <a:xfrm>
              <a:off x="4054475" y="4929675"/>
              <a:ext cx="184150" cy="176213"/>
            </a:xfrm>
            <a:custGeom>
              <a:avLst/>
              <a:gdLst>
                <a:gd name="T0" fmla="*/ 98 w 116"/>
                <a:gd name="T1" fmla="*/ 111 h 111"/>
                <a:gd name="T2" fmla="*/ 18 w 116"/>
                <a:gd name="T3" fmla="*/ 111 h 111"/>
                <a:gd name="T4" fmla="*/ 0 w 116"/>
                <a:gd name="T5" fmla="*/ 0 h 111"/>
                <a:gd name="T6" fmla="*/ 116 w 116"/>
                <a:gd name="T7" fmla="*/ 0 h 111"/>
                <a:gd name="T8" fmla="*/ 98 w 11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1">
                  <a:moveTo>
                    <a:pt x="98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1" name="iṡ1îḋè">
              <a:extLst>
                <a:ext uri="{FF2B5EF4-FFF2-40B4-BE49-F238E27FC236}">
                  <a16:creationId xmlns:a16="http://schemas.microsoft.com/office/drawing/2014/main" id="{32A20A92-3A58-43E5-9E7B-C6682B960988}"/>
                </a:ext>
              </a:extLst>
            </p:cNvPr>
            <p:cNvSpPr/>
            <p:nvPr/>
          </p:nvSpPr>
          <p:spPr bwMode="auto">
            <a:xfrm>
              <a:off x="4043363" y="4821725"/>
              <a:ext cx="206375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1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4 w 57"/>
                <a:gd name="T25" fmla="*/ 68 h 73"/>
                <a:gd name="T26" fmla="*/ 51 w 57"/>
                <a:gd name="T27" fmla="*/ 6 h 73"/>
                <a:gd name="T28" fmla="*/ 7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9" y="72"/>
                    <a:pt x="8" y="7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8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2" name="íṥļíḍè">
              <a:extLst>
                <a:ext uri="{FF2B5EF4-FFF2-40B4-BE49-F238E27FC236}">
                  <a16:creationId xmlns:a16="http://schemas.microsoft.com/office/drawing/2014/main" id="{4F29E8F9-FE71-4ACE-9F31-FD0404CB14EA}"/>
                </a:ext>
              </a:extLst>
            </p:cNvPr>
            <p:cNvSpPr/>
            <p:nvPr/>
          </p:nvSpPr>
          <p:spPr bwMode="auto">
            <a:xfrm>
              <a:off x="4071938" y="5121763"/>
              <a:ext cx="152400" cy="31750"/>
            </a:xfrm>
            <a:custGeom>
              <a:avLst/>
              <a:gdLst>
                <a:gd name="T0" fmla="*/ 42 w 42"/>
                <a:gd name="T1" fmla="*/ 9 h 9"/>
                <a:gd name="T2" fmla="*/ 0 w 42"/>
                <a:gd name="T3" fmla="*/ 9 h 9"/>
                <a:gd name="T4" fmla="*/ 0 w 42"/>
                <a:gd name="T5" fmla="*/ 3 h 9"/>
                <a:gd name="T6" fmla="*/ 2 w 42"/>
                <a:gd name="T7" fmla="*/ 0 h 9"/>
                <a:gd name="T8" fmla="*/ 40 w 42"/>
                <a:gd name="T9" fmla="*/ 0 h 9"/>
                <a:gd name="T10" fmla="*/ 42 w 42"/>
                <a:gd name="T11" fmla="*/ 3 h 9"/>
                <a:gd name="T12" fmla="*/ 42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2" y="1"/>
                    <a:pt x="42" y="3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3" name="íSlïḑê">
              <a:extLst>
                <a:ext uri="{FF2B5EF4-FFF2-40B4-BE49-F238E27FC236}">
                  <a16:creationId xmlns:a16="http://schemas.microsoft.com/office/drawing/2014/main" id="{84B1A082-EF32-4E6E-BC97-21EB3EA13401}"/>
                </a:ext>
              </a:extLst>
            </p:cNvPr>
            <p:cNvSpPr/>
            <p:nvPr/>
          </p:nvSpPr>
          <p:spPr bwMode="auto">
            <a:xfrm>
              <a:off x="4087813" y="5663100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4" name="ïṥľîďê">
              <a:extLst>
                <a:ext uri="{FF2B5EF4-FFF2-40B4-BE49-F238E27FC236}">
                  <a16:creationId xmlns:a16="http://schemas.microsoft.com/office/drawing/2014/main" id="{90D1A48D-EC89-4D2D-8E10-8BD3C277D48C}"/>
                </a:ext>
              </a:extLst>
            </p:cNvPr>
            <p:cNvSpPr/>
            <p:nvPr/>
          </p:nvSpPr>
          <p:spPr bwMode="auto">
            <a:xfrm>
              <a:off x="1806575" y="4726475"/>
              <a:ext cx="125413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7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7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7" y="6"/>
                  </a:cubicBezTo>
                  <a:cubicBezTo>
                    <a:pt x="11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5" name="ïSľíḍè">
              <a:extLst>
                <a:ext uri="{FF2B5EF4-FFF2-40B4-BE49-F238E27FC236}">
                  <a16:creationId xmlns:a16="http://schemas.microsoft.com/office/drawing/2014/main" id="{A1DC15E2-832C-4DA2-B83C-A01F45A49A01}"/>
                </a:ext>
              </a:extLst>
            </p:cNvPr>
            <p:cNvSpPr/>
            <p:nvPr/>
          </p:nvSpPr>
          <p:spPr bwMode="auto">
            <a:xfrm>
              <a:off x="1843088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7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6" name="iŝľiďe">
              <a:extLst>
                <a:ext uri="{FF2B5EF4-FFF2-40B4-BE49-F238E27FC236}">
                  <a16:creationId xmlns:a16="http://schemas.microsoft.com/office/drawing/2014/main" id="{9D925D1D-C1B7-4C43-8022-455146FD1E4E}"/>
                </a:ext>
              </a:extLst>
            </p:cNvPr>
            <p:cNvSpPr/>
            <p:nvPr/>
          </p:nvSpPr>
          <p:spPr bwMode="auto">
            <a:xfrm>
              <a:off x="1778000" y="4785213"/>
              <a:ext cx="182563" cy="46038"/>
            </a:xfrm>
            <a:custGeom>
              <a:avLst/>
              <a:gdLst>
                <a:gd name="T0" fmla="*/ 97 w 115"/>
                <a:gd name="T1" fmla="*/ 0 h 29"/>
                <a:gd name="T2" fmla="*/ 18 w 115"/>
                <a:gd name="T3" fmla="*/ 0 h 29"/>
                <a:gd name="T4" fmla="*/ 0 w 115"/>
                <a:gd name="T5" fmla="*/ 29 h 29"/>
                <a:gd name="T6" fmla="*/ 115 w 115"/>
                <a:gd name="T7" fmla="*/ 29 h 29"/>
                <a:gd name="T8" fmla="*/ 97 w 11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9">
                  <a:moveTo>
                    <a:pt x="97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5" y="2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7" name="işľîďê">
              <a:extLst>
                <a:ext uri="{FF2B5EF4-FFF2-40B4-BE49-F238E27FC236}">
                  <a16:creationId xmlns:a16="http://schemas.microsoft.com/office/drawing/2014/main" id="{FF1D1EAC-B262-469B-9755-BBD849B4B1F9}"/>
                </a:ext>
              </a:extLst>
            </p:cNvPr>
            <p:cNvSpPr/>
            <p:nvPr/>
          </p:nvSpPr>
          <p:spPr bwMode="auto">
            <a:xfrm>
              <a:off x="1792288" y="5132875"/>
              <a:ext cx="153988" cy="90488"/>
            </a:xfrm>
            <a:custGeom>
              <a:avLst/>
              <a:gdLst>
                <a:gd name="T0" fmla="*/ 39 w 43"/>
                <a:gd name="T1" fmla="*/ 4 h 25"/>
                <a:gd name="T2" fmla="*/ 21 w 43"/>
                <a:gd name="T3" fmla="*/ 19 h 25"/>
                <a:gd name="T4" fmla="*/ 0 w 43"/>
                <a:gd name="T5" fmla="*/ 0 h 25"/>
                <a:gd name="T6" fmla="*/ 0 w 43"/>
                <a:gd name="T7" fmla="*/ 6 h 25"/>
                <a:gd name="T8" fmla="*/ 21 w 43"/>
                <a:gd name="T9" fmla="*/ 25 h 25"/>
                <a:gd name="T10" fmla="*/ 43 w 43"/>
                <a:gd name="T11" fmla="*/ 6 h 25"/>
                <a:gd name="T12" fmla="*/ 43 w 43"/>
                <a:gd name="T13" fmla="*/ 5 h 25"/>
                <a:gd name="T14" fmla="*/ 39 w 43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39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3"/>
                    <a:pt x="40" y="2"/>
                    <a:pt x="39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8" name="íṧļiďê">
              <a:extLst>
                <a:ext uri="{FF2B5EF4-FFF2-40B4-BE49-F238E27FC236}">
                  <a16:creationId xmlns:a16="http://schemas.microsoft.com/office/drawing/2014/main" id="{8CB54011-8C86-4891-8B23-49A02B2F3F46}"/>
                </a:ext>
              </a:extLst>
            </p:cNvPr>
            <p:cNvSpPr/>
            <p:nvPr/>
          </p:nvSpPr>
          <p:spPr bwMode="auto">
            <a:xfrm>
              <a:off x="1843088" y="5067788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29" name="iṡḷíḓe">
              <a:extLst>
                <a:ext uri="{FF2B5EF4-FFF2-40B4-BE49-F238E27FC236}">
                  <a16:creationId xmlns:a16="http://schemas.microsoft.com/office/drawing/2014/main" id="{58A93DF8-8D15-4D04-9356-B216C05813FB}"/>
                </a:ext>
              </a:extLst>
            </p:cNvPr>
            <p:cNvSpPr/>
            <p:nvPr/>
          </p:nvSpPr>
          <p:spPr bwMode="auto">
            <a:xfrm>
              <a:off x="1827213" y="5574200"/>
              <a:ext cx="84138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0" name="ïṡľiďe">
              <a:extLst>
                <a:ext uri="{FF2B5EF4-FFF2-40B4-BE49-F238E27FC236}">
                  <a16:creationId xmlns:a16="http://schemas.microsoft.com/office/drawing/2014/main" id="{9ED25E3D-CC6A-4675-A394-027D288A49BB}"/>
                </a:ext>
              </a:extLst>
            </p:cNvPr>
            <p:cNvSpPr/>
            <p:nvPr/>
          </p:nvSpPr>
          <p:spPr bwMode="auto">
            <a:xfrm>
              <a:off x="1778000" y="4831250"/>
              <a:ext cx="182563" cy="246063"/>
            </a:xfrm>
            <a:custGeom>
              <a:avLst/>
              <a:gdLst>
                <a:gd name="T0" fmla="*/ 97 w 115"/>
                <a:gd name="T1" fmla="*/ 155 h 155"/>
                <a:gd name="T2" fmla="*/ 18 w 115"/>
                <a:gd name="T3" fmla="*/ 155 h 155"/>
                <a:gd name="T4" fmla="*/ 0 w 115"/>
                <a:gd name="T5" fmla="*/ 0 h 155"/>
                <a:gd name="T6" fmla="*/ 115 w 115"/>
                <a:gd name="T7" fmla="*/ 0 h 155"/>
                <a:gd name="T8" fmla="*/ 97 w 115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55">
                  <a:moveTo>
                    <a:pt x="97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1" name="ïS1iḋé">
              <a:extLst>
                <a:ext uri="{FF2B5EF4-FFF2-40B4-BE49-F238E27FC236}">
                  <a16:creationId xmlns:a16="http://schemas.microsoft.com/office/drawing/2014/main" id="{6E30D69E-8462-463E-81B3-CD013540DF0F}"/>
                </a:ext>
              </a:extLst>
            </p:cNvPr>
            <p:cNvSpPr/>
            <p:nvPr/>
          </p:nvSpPr>
          <p:spPr bwMode="auto">
            <a:xfrm>
              <a:off x="1778000" y="4901100"/>
              <a:ext cx="182563" cy="176213"/>
            </a:xfrm>
            <a:custGeom>
              <a:avLst/>
              <a:gdLst>
                <a:gd name="T0" fmla="*/ 97 w 115"/>
                <a:gd name="T1" fmla="*/ 111 h 111"/>
                <a:gd name="T2" fmla="*/ 18 w 115"/>
                <a:gd name="T3" fmla="*/ 111 h 111"/>
                <a:gd name="T4" fmla="*/ 0 w 115"/>
                <a:gd name="T5" fmla="*/ 0 h 111"/>
                <a:gd name="T6" fmla="*/ 115 w 115"/>
                <a:gd name="T7" fmla="*/ 0 h 111"/>
                <a:gd name="T8" fmla="*/ 97 w 115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1">
                  <a:moveTo>
                    <a:pt x="97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2" name="ï$1iḓé">
              <a:extLst>
                <a:ext uri="{FF2B5EF4-FFF2-40B4-BE49-F238E27FC236}">
                  <a16:creationId xmlns:a16="http://schemas.microsoft.com/office/drawing/2014/main" id="{B285CD97-BD87-4A94-BE9D-7CBFBE42A75D}"/>
                </a:ext>
              </a:extLst>
            </p:cNvPr>
            <p:cNvSpPr/>
            <p:nvPr/>
          </p:nvSpPr>
          <p:spPr bwMode="auto">
            <a:xfrm>
              <a:off x="1766888" y="4821725"/>
              <a:ext cx="204788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0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3 w 57"/>
                <a:gd name="T25" fmla="*/ 68 h 73"/>
                <a:gd name="T26" fmla="*/ 51 w 57"/>
                <a:gd name="T27" fmla="*/ 6 h 73"/>
                <a:gd name="T28" fmla="*/ 6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8" y="72"/>
                    <a:pt x="8" y="7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6" y="1"/>
                  </a:cubicBezTo>
                  <a:cubicBezTo>
                    <a:pt x="56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7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3" y="68"/>
                    <a:pt x="43" y="68"/>
                    <a:pt x="43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3" name="íṡļíḍe">
              <a:extLst>
                <a:ext uri="{FF2B5EF4-FFF2-40B4-BE49-F238E27FC236}">
                  <a16:creationId xmlns:a16="http://schemas.microsoft.com/office/drawing/2014/main" id="{0261D693-7832-494C-8C70-C82785ECF2E2}"/>
                </a:ext>
              </a:extLst>
            </p:cNvPr>
            <p:cNvSpPr/>
            <p:nvPr/>
          </p:nvSpPr>
          <p:spPr bwMode="auto">
            <a:xfrm>
              <a:off x="1792288" y="5121763"/>
              <a:ext cx="153988" cy="31750"/>
            </a:xfrm>
            <a:custGeom>
              <a:avLst/>
              <a:gdLst>
                <a:gd name="T0" fmla="*/ 43 w 43"/>
                <a:gd name="T1" fmla="*/ 9 h 9"/>
                <a:gd name="T2" fmla="*/ 0 w 43"/>
                <a:gd name="T3" fmla="*/ 9 h 9"/>
                <a:gd name="T4" fmla="*/ 0 w 43"/>
                <a:gd name="T5" fmla="*/ 3 h 9"/>
                <a:gd name="T6" fmla="*/ 3 w 43"/>
                <a:gd name="T7" fmla="*/ 0 h 9"/>
                <a:gd name="T8" fmla="*/ 40 w 43"/>
                <a:gd name="T9" fmla="*/ 0 h 9"/>
                <a:gd name="T10" fmla="*/ 43 w 43"/>
                <a:gd name="T11" fmla="*/ 3 h 9"/>
                <a:gd name="T12" fmla="*/ 43 w 4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9">
                  <a:moveTo>
                    <a:pt x="43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4" name="iŝ1íḍe">
              <a:extLst>
                <a:ext uri="{FF2B5EF4-FFF2-40B4-BE49-F238E27FC236}">
                  <a16:creationId xmlns:a16="http://schemas.microsoft.com/office/drawing/2014/main" id="{99063897-3595-4387-B3A6-B32EE373231E}"/>
                </a:ext>
              </a:extLst>
            </p:cNvPr>
            <p:cNvSpPr/>
            <p:nvPr/>
          </p:nvSpPr>
          <p:spPr bwMode="auto">
            <a:xfrm>
              <a:off x="1806575" y="5634525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5" name="îšḻíḍé">
              <a:extLst>
                <a:ext uri="{FF2B5EF4-FFF2-40B4-BE49-F238E27FC236}">
                  <a16:creationId xmlns:a16="http://schemas.microsoft.com/office/drawing/2014/main" id="{9ADAD875-E9CE-47F3-8D9F-289AB9B70FBE}"/>
                </a:ext>
              </a:extLst>
            </p:cNvPr>
            <p:cNvSpPr/>
            <p:nvPr/>
          </p:nvSpPr>
          <p:spPr bwMode="auto">
            <a:xfrm>
              <a:off x="2257425" y="5377959"/>
              <a:ext cx="1444625" cy="687388"/>
            </a:xfrm>
            <a:custGeom>
              <a:avLst/>
              <a:gdLst>
                <a:gd name="T0" fmla="*/ 0 w 401"/>
                <a:gd name="T1" fmla="*/ 0 h 190"/>
                <a:gd name="T2" fmla="*/ 0 w 401"/>
                <a:gd name="T3" fmla="*/ 190 h 190"/>
                <a:gd name="T4" fmla="*/ 122 w 401"/>
                <a:gd name="T5" fmla="*/ 190 h 190"/>
                <a:gd name="T6" fmla="*/ 200 w 401"/>
                <a:gd name="T7" fmla="*/ 123 h 190"/>
                <a:gd name="T8" fmla="*/ 278 w 401"/>
                <a:gd name="T9" fmla="*/ 190 h 190"/>
                <a:gd name="T10" fmla="*/ 401 w 401"/>
                <a:gd name="T11" fmla="*/ 190 h 190"/>
                <a:gd name="T12" fmla="*/ 401 w 401"/>
                <a:gd name="T13" fmla="*/ 0 h 190"/>
                <a:gd name="T14" fmla="*/ 0 w 401"/>
                <a:gd name="T1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1" h="190">
                  <a:moveTo>
                    <a:pt x="0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61"/>
                    <a:pt x="157" y="123"/>
                    <a:pt x="200" y="123"/>
                  </a:cubicBezTo>
                  <a:cubicBezTo>
                    <a:pt x="243" y="123"/>
                    <a:pt x="278" y="161"/>
                    <a:pt x="278" y="190"/>
                  </a:cubicBezTo>
                  <a:cubicBezTo>
                    <a:pt x="401" y="190"/>
                    <a:pt x="401" y="190"/>
                    <a:pt x="401" y="190"/>
                  </a:cubicBezTo>
                  <a:cubicBezTo>
                    <a:pt x="401" y="0"/>
                    <a:pt x="401" y="0"/>
                    <a:pt x="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36" name="îš1íḑê">
              <a:extLst>
                <a:ext uri="{FF2B5EF4-FFF2-40B4-BE49-F238E27FC236}">
                  <a16:creationId xmlns:a16="http://schemas.microsoft.com/office/drawing/2014/main" id="{0BC1FD01-4D09-4FE3-AC65-DB495094F054}"/>
                </a:ext>
              </a:extLst>
            </p:cNvPr>
            <p:cNvSpPr/>
            <p:nvPr/>
          </p:nvSpPr>
          <p:spPr bwMode="auto">
            <a:xfrm>
              <a:off x="2371725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7" name="ïsļïdê">
              <a:extLst>
                <a:ext uri="{FF2B5EF4-FFF2-40B4-BE49-F238E27FC236}">
                  <a16:creationId xmlns:a16="http://schemas.microsoft.com/office/drawing/2014/main" id="{7F4F8DE6-1EE1-4801-863A-3CE9C0DAF323}"/>
                </a:ext>
              </a:extLst>
            </p:cNvPr>
            <p:cNvSpPr/>
            <p:nvPr/>
          </p:nvSpPr>
          <p:spPr bwMode="auto">
            <a:xfrm>
              <a:off x="3398838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8" name="ïşḷíďè">
              <a:extLst>
                <a:ext uri="{FF2B5EF4-FFF2-40B4-BE49-F238E27FC236}">
                  <a16:creationId xmlns:a16="http://schemas.microsoft.com/office/drawing/2014/main" id="{DD9BD6FC-CF5D-447B-8EF2-C8E63316D529}"/>
                </a:ext>
              </a:extLst>
            </p:cNvPr>
            <p:cNvSpPr/>
            <p:nvPr/>
          </p:nvSpPr>
          <p:spPr bwMode="auto">
            <a:xfrm>
              <a:off x="2371725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39" name="îṡḻíde">
              <a:extLst>
                <a:ext uri="{FF2B5EF4-FFF2-40B4-BE49-F238E27FC236}">
                  <a16:creationId xmlns:a16="http://schemas.microsoft.com/office/drawing/2014/main" id="{69DB0E7A-24FF-4218-8312-AEF1B5C84B03}"/>
                </a:ext>
              </a:extLst>
            </p:cNvPr>
            <p:cNvSpPr/>
            <p:nvPr/>
          </p:nvSpPr>
          <p:spPr bwMode="auto">
            <a:xfrm>
              <a:off x="3398838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0" name="ïṡļiḑè">
              <a:extLst>
                <a:ext uri="{FF2B5EF4-FFF2-40B4-BE49-F238E27FC236}">
                  <a16:creationId xmlns:a16="http://schemas.microsoft.com/office/drawing/2014/main" id="{895F1037-8C4A-45A8-9A11-F3535454ADA7}"/>
                </a:ext>
              </a:extLst>
            </p:cNvPr>
            <p:cNvSpPr/>
            <p:nvPr/>
          </p:nvSpPr>
          <p:spPr bwMode="auto">
            <a:xfrm>
              <a:off x="2400300" y="4059725"/>
              <a:ext cx="1154113" cy="1301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1" name="îṥḷíḍê">
              <a:extLst>
                <a:ext uri="{FF2B5EF4-FFF2-40B4-BE49-F238E27FC236}">
                  <a16:creationId xmlns:a16="http://schemas.microsoft.com/office/drawing/2014/main" id="{29951D3B-F4E2-4584-A4F3-2BE1EC74FD95}"/>
                </a:ext>
              </a:extLst>
            </p:cNvPr>
            <p:cNvSpPr/>
            <p:nvPr/>
          </p:nvSpPr>
          <p:spPr bwMode="auto">
            <a:xfrm>
              <a:off x="2166938" y="5312263"/>
              <a:ext cx="1620838" cy="904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2" name="îSḷîḑè">
              <a:extLst>
                <a:ext uri="{FF2B5EF4-FFF2-40B4-BE49-F238E27FC236}">
                  <a16:creationId xmlns:a16="http://schemas.microsoft.com/office/drawing/2014/main" id="{9C6AA428-793B-412B-8437-580D59860B8D}"/>
                </a:ext>
              </a:extLst>
            </p:cNvPr>
            <p:cNvSpPr/>
            <p:nvPr/>
          </p:nvSpPr>
          <p:spPr bwMode="auto">
            <a:xfrm>
              <a:off x="2400300" y="4139100"/>
              <a:ext cx="1154113" cy="1173163"/>
            </a:xfrm>
            <a:prstGeom prst="rect">
              <a:avLst/>
            </a:pr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43" name="îśļíḑè">
              <a:extLst>
                <a:ext uri="{FF2B5EF4-FFF2-40B4-BE49-F238E27FC236}">
                  <a16:creationId xmlns:a16="http://schemas.microsoft.com/office/drawing/2014/main" id="{38B49C36-A795-4807-B192-0B6E4876F627}"/>
                </a:ext>
              </a:extLst>
            </p:cNvPr>
            <p:cNvSpPr/>
            <p:nvPr/>
          </p:nvSpPr>
          <p:spPr bwMode="auto">
            <a:xfrm>
              <a:off x="2522538" y="4231175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4" name="íṡḻîḓe">
              <a:extLst>
                <a:ext uri="{FF2B5EF4-FFF2-40B4-BE49-F238E27FC236}">
                  <a16:creationId xmlns:a16="http://schemas.microsoft.com/office/drawing/2014/main" id="{09E69CF6-C805-43FC-BA19-BA8446064674}"/>
                </a:ext>
              </a:extLst>
            </p:cNvPr>
            <p:cNvSpPr/>
            <p:nvPr/>
          </p:nvSpPr>
          <p:spPr bwMode="auto">
            <a:xfrm>
              <a:off x="2505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5" name="îṡḻïḍe">
              <a:extLst>
                <a:ext uri="{FF2B5EF4-FFF2-40B4-BE49-F238E27FC236}">
                  <a16:creationId xmlns:a16="http://schemas.microsoft.com/office/drawing/2014/main" id="{FBEC2024-68A7-4DE8-98BF-F26369B1F1AD}"/>
                </a:ext>
              </a:extLst>
            </p:cNvPr>
            <p:cNvSpPr/>
            <p:nvPr/>
          </p:nvSpPr>
          <p:spPr bwMode="auto">
            <a:xfrm>
              <a:off x="2779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6" name="íŝļidé">
              <a:extLst>
                <a:ext uri="{FF2B5EF4-FFF2-40B4-BE49-F238E27FC236}">
                  <a16:creationId xmlns:a16="http://schemas.microsoft.com/office/drawing/2014/main" id="{62BA9AB9-1E64-433D-A4FD-55160E38D0D6}"/>
                </a:ext>
              </a:extLst>
            </p:cNvPr>
            <p:cNvSpPr/>
            <p:nvPr/>
          </p:nvSpPr>
          <p:spPr bwMode="auto">
            <a:xfrm>
              <a:off x="2760663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7" name="iśļïḓê">
              <a:extLst>
                <a:ext uri="{FF2B5EF4-FFF2-40B4-BE49-F238E27FC236}">
                  <a16:creationId xmlns:a16="http://schemas.microsoft.com/office/drawing/2014/main" id="{47B38D04-6FB7-4B89-9624-777938E29977}"/>
                </a:ext>
              </a:extLst>
            </p:cNvPr>
            <p:cNvSpPr/>
            <p:nvPr/>
          </p:nvSpPr>
          <p:spPr bwMode="auto">
            <a:xfrm>
              <a:off x="3032125" y="4231175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8" name="îšḷîḑé">
              <a:extLst>
                <a:ext uri="{FF2B5EF4-FFF2-40B4-BE49-F238E27FC236}">
                  <a16:creationId xmlns:a16="http://schemas.microsoft.com/office/drawing/2014/main" id="{B950D995-BE3E-4567-8535-8C1A3C4D8152}"/>
                </a:ext>
              </a:extLst>
            </p:cNvPr>
            <p:cNvSpPr/>
            <p:nvPr/>
          </p:nvSpPr>
          <p:spPr bwMode="auto">
            <a:xfrm>
              <a:off x="3013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49" name="îṣḷiḓe">
              <a:extLst>
                <a:ext uri="{FF2B5EF4-FFF2-40B4-BE49-F238E27FC236}">
                  <a16:creationId xmlns:a16="http://schemas.microsoft.com/office/drawing/2014/main" id="{6FA862B3-3AAE-4F5D-9F3A-DD81AC4DC077}"/>
                </a:ext>
              </a:extLst>
            </p:cNvPr>
            <p:cNvSpPr/>
            <p:nvPr/>
          </p:nvSpPr>
          <p:spPr bwMode="auto">
            <a:xfrm>
              <a:off x="3287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0" name="ísḷîďê">
              <a:extLst>
                <a:ext uri="{FF2B5EF4-FFF2-40B4-BE49-F238E27FC236}">
                  <a16:creationId xmlns:a16="http://schemas.microsoft.com/office/drawing/2014/main" id="{E2012FBE-043E-49F4-9CAE-35D20A82F61D}"/>
                </a:ext>
              </a:extLst>
            </p:cNvPr>
            <p:cNvSpPr/>
            <p:nvPr/>
          </p:nvSpPr>
          <p:spPr bwMode="auto">
            <a:xfrm>
              <a:off x="3265488" y="43835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1" name="ïṣļîḍê">
              <a:extLst>
                <a:ext uri="{FF2B5EF4-FFF2-40B4-BE49-F238E27FC236}">
                  <a16:creationId xmlns:a16="http://schemas.microsoft.com/office/drawing/2014/main" id="{8D8E33D4-FD6C-452F-A3A4-718439197D56}"/>
                </a:ext>
              </a:extLst>
            </p:cNvPr>
            <p:cNvSpPr/>
            <p:nvPr/>
          </p:nvSpPr>
          <p:spPr bwMode="auto">
            <a:xfrm>
              <a:off x="2522538" y="4499463"/>
              <a:ext cx="14922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2" name="îṥ1iḋè">
              <a:extLst>
                <a:ext uri="{FF2B5EF4-FFF2-40B4-BE49-F238E27FC236}">
                  <a16:creationId xmlns:a16="http://schemas.microsoft.com/office/drawing/2014/main" id="{E2C07CC6-B7D0-4B1D-B8F9-8E7CEF964761}"/>
                </a:ext>
              </a:extLst>
            </p:cNvPr>
            <p:cNvSpPr/>
            <p:nvPr/>
          </p:nvSpPr>
          <p:spPr bwMode="auto">
            <a:xfrm>
              <a:off x="2505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3" name="ïṩļïdê">
              <a:extLst>
                <a:ext uri="{FF2B5EF4-FFF2-40B4-BE49-F238E27FC236}">
                  <a16:creationId xmlns:a16="http://schemas.microsoft.com/office/drawing/2014/main" id="{60AF82CE-4EF4-4D99-99C9-CCAC20BBACDB}"/>
                </a:ext>
              </a:extLst>
            </p:cNvPr>
            <p:cNvSpPr/>
            <p:nvPr/>
          </p:nvSpPr>
          <p:spPr bwMode="auto">
            <a:xfrm>
              <a:off x="2779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4" name="išḷiḋé">
              <a:extLst>
                <a:ext uri="{FF2B5EF4-FFF2-40B4-BE49-F238E27FC236}">
                  <a16:creationId xmlns:a16="http://schemas.microsoft.com/office/drawing/2014/main" id="{ACE2B21F-A2CF-4832-868A-F881F7948179}"/>
                </a:ext>
              </a:extLst>
            </p:cNvPr>
            <p:cNvSpPr/>
            <p:nvPr/>
          </p:nvSpPr>
          <p:spPr bwMode="auto">
            <a:xfrm>
              <a:off x="2760663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5" name="íSḻíḑe">
              <a:extLst>
                <a:ext uri="{FF2B5EF4-FFF2-40B4-BE49-F238E27FC236}">
                  <a16:creationId xmlns:a16="http://schemas.microsoft.com/office/drawing/2014/main" id="{575C8D8D-5424-4FD8-A456-6597EF54BF0E}"/>
                </a:ext>
              </a:extLst>
            </p:cNvPr>
            <p:cNvSpPr/>
            <p:nvPr/>
          </p:nvSpPr>
          <p:spPr bwMode="auto">
            <a:xfrm>
              <a:off x="3032125" y="4499463"/>
              <a:ext cx="147638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6" name="ïśľîde">
              <a:extLst>
                <a:ext uri="{FF2B5EF4-FFF2-40B4-BE49-F238E27FC236}">
                  <a16:creationId xmlns:a16="http://schemas.microsoft.com/office/drawing/2014/main" id="{D4756CE4-A397-412E-9E2C-F56EB0E45E6F}"/>
                </a:ext>
              </a:extLst>
            </p:cNvPr>
            <p:cNvSpPr/>
            <p:nvPr/>
          </p:nvSpPr>
          <p:spPr bwMode="auto">
            <a:xfrm>
              <a:off x="3013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7" name="íSļïďe">
              <a:extLst>
                <a:ext uri="{FF2B5EF4-FFF2-40B4-BE49-F238E27FC236}">
                  <a16:creationId xmlns:a16="http://schemas.microsoft.com/office/drawing/2014/main" id="{F18A5B86-68C9-4F3E-9F27-0347EB731D45}"/>
                </a:ext>
              </a:extLst>
            </p:cNvPr>
            <p:cNvSpPr/>
            <p:nvPr/>
          </p:nvSpPr>
          <p:spPr bwMode="auto">
            <a:xfrm>
              <a:off x="3287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8" name="îṣľíḍè">
              <a:extLst>
                <a:ext uri="{FF2B5EF4-FFF2-40B4-BE49-F238E27FC236}">
                  <a16:creationId xmlns:a16="http://schemas.microsoft.com/office/drawing/2014/main" id="{DB449629-1169-401D-8E30-2040A3B4AD12}"/>
                </a:ext>
              </a:extLst>
            </p:cNvPr>
            <p:cNvSpPr/>
            <p:nvPr/>
          </p:nvSpPr>
          <p:spPr bwMode="auto">
            <a:xfrm>
              <a:off x="3265488" y="46502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59" name="îṩ1ïḍê">
              <a:extLst>
                <a:ext uri="{FF2B5EF4-FFF2-40B4-BE49-F238E27FC236}">
                  <a16:creationId xmlns:a16="http://schemas.microsoft.com/office/drawing/2014/main" id="{17B4CE04-6AAC-4067-9B5F-4C8D9EE64A1B}"/>
                </a:ext>
              </a:extLst>
            </p:cNvPr>
            <p:cNvSpPr/>
            <p:nvPr/>
          </p:nvSpPr>
          <p:spPr bwMode="auto">
            <a:xfrm>
              <a:off x="2522538" y="4766163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0" name="iŝľïdè">
              <a:extLst>
                <a:ext uri="{FF2B5EF4-FFF2-40B4-BE49-F238E27FC236}">
                  <a16:creationId xmlns:a16="http://schemas.microsoft.com/office/drawing/2014/main" id="{8BC22F3A-08A4-447E-96B0-39A897F38AE7}"/>
                </a:ext>
              </a:extLst>
            </p:cNvPr>
            <p:cNvSpPr/>
            <p:nvPr/>
          </p:nvSpPr>
          <p:spPr bwMode="auto">
            <a:xfrm>
              <a:off x="2505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1" name="ïṡḻiḋe">
              <a:extLst>
                <a:ext uri="{FF2B5EF4-FFF2-40B4-BE49-F238E27FC236}">
                  <a16:creationId xmlns:a16="http://schemas.microsoft.com/office/drawing/2014/main" id="{9B90E2F4-1623-43A3-B585-44443F128848}"/>
                </a:ext>
              </a:extLst>
            </p:cNvPr>
            <p:cNvSpPr/>
            <p:nvPr/>
          </p:nvSpPr>
          <p:spPr bwMode="auto">
            <a:xfrm>
              <a:off x="2779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2" name="ïśľîḓê">
              <a:extLst>
                <a:ext uri="{FF2B5EF4-FFF2-40B4-BE49-F238E27FC236}">
                  <a16:creationId xmlns:a16="http://schemas.microsoft.com/office/drawing/2014/main" id="{3EB97C87-09C0-4BAA-84C8-68679A523E01}"/>
                </a:ext>
              </a:extLst>
            </p:cNvPr>
            <p:cNvSpPr/>
            <p:nvPr/>
          </p:nvSpPr>
          <p:spPr bwMode="auto">
            <a:xfrm>
              <a:off x="2760663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3" name="íśḻîḑé">
              <a:extLst>
                <a:ext uri="{FF2B5EF4-FFF2-40B4-BE49-F238E27FC236}">
                  <a16:creationId xmlns:a16="http://schemas.microsoft.com/office/drawing/2014/main" id="{EC06DF3A-46FC-457B-BA66-EACD71DE84FE}"/>
                </a:ext>
              </a:extLst>
            </p:cNvPr>
            <p:cNvSpPr/>
            <p:nvPr/>
          </p:nvSpPr>
          <p:spPr bwMode="auto">
            <a:xfrm>
              <a:off x="3032125" y="4766163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4" name="íSḷîḓe">
              <a:extLst>
                <a:ext uri="{FF2B5EF4-FFF2-40B4-BE49-F238E27FC236}">
                  <a16:creationId xmlns:a16="http://schemas.microsoft.com/office/drawing/2014/main" id="{BC3B6A7E-8C07-479E-B3D4-E61F05DF7033}"/>
                </a:ext>
              </a:extLst>
            </p:cNvPr>
            <p:cNvSpPr/>
            <p:nvPr/>
          </p:nvSpPr>
          <p:spPr bwMode="auto">
            <a:xfrm>
              <a:off x="3013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5" name="ïšḷíḍè">
              <a:extLst>
                <a:ext uri="{FF2B5EF4-FFF2-40B4-BE49-F238E27FC236}">
                  <a16:creationId xmlns:a16="http://schemas.microsoft.com/office/drawing/2014/main" id="{1BB80EAB-0F55-4D74-9FEF-9276D91E4679}"/>
                </a:ext>
              </a:extLst>
            </p:cNvPr>
            <p:cNvSpPr/>
            <p:nvPr/>
          </p:nvSpPr>
          <p:spPr bwMode="auto">
            <a:xfrm>
              <a:off x="3287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6" name="îṡḻidé">
              <a:extLst>
                <a:ext uri="{FF2B5EF4-FFF2-40B4-BE49-F238E27FC236}">
                  <a16:creationId xmlns:a16="http://schemas.microsoft.com/office/drawing/2014/main" id="{4BCB53A6-12BD-46CC-8172-D8E629E8DB96}"/>
                </a:ext>
              </a:extLst>
            </p:cNvPr>
            <p:cNvSpPr/>
            <p:nvPr/>
          </p:nvSpPr>
          <p:spPr bwMode="auto">
            <a:xfrm>
              <a:off x="3265488" y="4918563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7" name="iṩľíḑe">
              <a:extLst>
                <a:ext uri="{FF2B5EF4-FFF2-40B4-BE49-F238E27FC236}">
                  <a16:creationId xmlns:a16="http://schemas.microsoft.com/office/drawing/2014/main" id="{E1469A1E-4822-475E-A421-A259702CEA5D}"/>
                </a:ext>
              </a:extLst>
            </p:cNvPr>
            <p:cNvSpPr/>
            <p:nvPr/>
          </p:nvSpPr>
          <p:spPr bwMode="auto">
            <a:xfrm>
              <a:off x="2522538" y="5034450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8" name="ïSḷiḑe">
              <a:extLst>
                <a:ext uri="{FF2B5EF4-FFF2-40B4-BE49-F238E27FC236}">
                  <a16:creationId xmlns:a16="http://schemas.microsoft.com/office/drawing/2014/main" id="{1C1D2F22-1720-4B81-8641-E96BF9ACAB79}"/>
                </a:ext>
              </a:extLst>
            </p:cNvPr>
            <p:cNvSpPr/>
            <p:nvPr/>
          </p:nvSpPr>
          <p:spPr bwMode="auto">
            <a:xfrm>
              <a:off x="2505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69" name="iṥ1îḑe">
              <a:extLst>
                <a:ext uri="{FF2B5EF4-FFF2-40B4-BE49-F238E27FC236}">
                  <a16:creationId xmlns:a16="http://schemas.microsoft.com/office/drawing/2014/main" id="{6C0FEC7C-93D6-4111-AE3E-A506DB3E8323}"/>
                </a:ext>
              </a:extLst>
            </p:cNvPr>
            <p:cNvSpPr/>
            <p:nvPr/>
          </p:nvSpPr>
          <p:spPr bwMode="auto">
            <a:xfrm>
              <a:off x="2779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0" name="î$ļïdè">
              <a:extLst>
                <a:ext uri="{FF2B5EF4-FFF2-40B4-BE49-F238E27FC236}">
                  <a16:creationId xmlns:a16="http://schemas.microsoft.com/office/drawing/2014/main" id="{17B90CA0-D9EA-4097-9AB3-B07EFAA27150}"/>
                </a:ext>
              </a:extLst>
            </p:cNvPr>
            <p:cNvSpPr/>
            <p:nvPr/>
          </p:nvSpPr>
          <p:spPr bwMode="auto">
            <a:xfrm>
              <a:off x="2760663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1" name="iṡḻiḓè">
              <a:extLst>
                <a:ext uri="{FF2B5EF4-FFF2-40B4-BE49-F238E27FC236}">
                  <a16:creationId xmlns:a16="http://schemas.microsoft.com/office/drawing/2014/main" id="{F7B0D185-6D3B-493F-8659-0CCF6EFEDF8F}"/>
                </a:ext>
              </a:extLst>
            </p:cNvPr>
            <p:cNvSpPr/>
            <p:nvPr/>
          </p:nvSpPr>
          <p:spPr bwMode="auto">
            <a:xfrm>
              <a:off x="3032125" y="5034450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2" name="i$1íḑe">
              <a:extLst>
                <a:ext uri="{FF2B5EF4-FFF2-40B4-BE49-F238E27FC236}">
                  <a16:creationId xmlns:a16="http://schemas.microsoft.com/office/drawing/2014/main" id="{69EF0F4C-540F-4BC5-9317-825950EFC21F}"/>
                </a:ext>
              </a:extLst>
            </p:cNvPr>
            <p:cNvSpPr/>
            <p:nvPr/>
          </p:nvSpPr>
          <p:spPr bwMode="auto">
            <a:xfrm>
              <a:off x="3013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3" name="íşľîḓé">
              <a:extLst>
                <a:ext uri="{FF2B5EF4-FFF2-40B4-BE49-F238E27FC236}">
                  <a16:creationId xmlns:a16="http://schemas.microsoft.com/office/drawing/2014/main" id="{5819BA51-29A5-4262-AFF4-476C3B3D5D58}"/>
                </a:ext>
              </a:extLst>
            </p:cNvPr>
            <p:cNvSpPr/>
            <p:nvPr/>
          </p:nvSpPr>
          <p:spPr bwMode="auto">
            <a:xfrm>
              <a:off x="3287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4" name="íšľîḍê">
              <a:extLst>
                <a:ext uri="{FF2B5EF4-FFF2-40B4-BE49-F238E27FC236}">
                  <a16:creationId xmlns:a16="http://schemas.microsoft.com/office/drawing/2014/main" id="{030ED2CC-7C52-435E-8E74-3540CE76CE46}"/>
                </a:ext>
              </a:extLst>
            </p:cNvPr>
            <p:cNvSpPr/>
            <p:nvPr/>
          </p:nvSpPr>
          <p:spPr bwMode="auto">
            <a:xfrm>
              <a:off x="3265488" y="5186850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5" name="ísḷïḍê">
              <a:extLst>
                <a:ext uri="{FF2B5EF4-FFF2-40B4-BE49-F238E27FC236}">
                  <a16:creationId xmlns:a16="http://schemas.microsoft.com/office/drawing/2014/main" id="{AC3831FD-5A56-4258-B961-703F1DDE12DD}"/>
                </a:ext>
              </a:extLst>
            </p:cNvPr>
            <p:cNvSpPr/>
            <p:nvPr/>
          </p:nvSpPr>
          <p:spPr bwMode="auto">
            <a:xfrm>
              <a:off x="2689225" y="5463075"/>
              <a:ext cx="55624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anchor="t" anchorCtr="0" compatLnSpc="1">
              <a:prstTxWarp prst="textNoShape">
                <a:avLst/>
              </a:prstTxWarp>
              <a:normAutofit/>
            </a:bodyPr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6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</a:rPr>
                <a:t>BANK</a:t>
              </a:r>
            </a:p>
          </p:txBody>
        </p:sp>
        <p:sp>
          <p:nvSpPr>
            <p:cNvPr id="1476" name="ïṡlide">
              <a:extLst>
                <a:ext uri="{FF2B5EF4-FFF2-40B4-BE49-F238E27FC236}">
                  <a16:creationId xmlns:a16="http://schemas.microsoft.com/office/drawing/2014/main" id="{01BD26B2-0F49-4C4C-A246-F2A039E92BBF}"/>
                </a:ext>
              </a:extLst>
            </p:cNvPr>
            <p:cNvSpPr/>
            <p:nvPr/>
          </p:nvSpPr>
          <p:spPr bwMode="auto">
            <a:xfrm>
              <a:off x="6508750" y="4986825"/>
              <a:ext cx="25400" cy="1020763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7" name="išlídè">
              <a:extLst>
                <a:ext uri="{FF2B5EF4-FFF2-40B4-BE49-F238E27FC236}">
                  <a16:creationId xmlns:a16="http://schemas.microsoft.com/office/drawing/2014/main" id="{9E66A71F-CAF2-4AF6-8460-5F3C2492B2A0}"/>
                </a:ext>
              </a:extLst>
            </p:cNvPr>
            <p:cNvSpPr/>
            <p:nvPr/>
          </p:nvSpPr>
          <p:spPr bwMode="auto">
            <a:xfrm>
              <a:off x="6472238" y="5950438"/>
              <a:ext cx="96838" cy="57150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8" name="iŝḻïḍé">
              <a:extLst>
                <a:ext uri="{FF2B5EF4-FFF2-40B4-BE49-F238E27FC236}">
                  <a16:creationId xmlns:a16="http://schemas.microsoft.com/office/drawing/2014/main" id="{0C8D6B87-99D3-4088-B9FF-55E70424AE0D}"/>
                </a:ext>
              </a:extLst>
            </p:cNvPr>
            <p:cNvSpPr/>
            <p:nvPr/>
          </p:nvSpPr>
          <p:spPr bwMode="auto">
            <a:xfrm>
              <a:off x="6523038" y="4986825"/>
              <a:ext cx="269875" cy="98425"/>
            </a:xfrm>
            <a:custGeom>
              <a:avLst/>
              <a:gdLst>
                <a:gd name="T0" fmla="*/ 147 w 170"/>
                <a:gd name="T1" fmla="*/ 62 h 62"/>
                <a:gd name="T2" fmla="*/ 0 w 170"/>
                <a:gd name="T3" fmla="*/ 62 h 62"/>
                <a:gd name="T4" fmla="*/ 0 w 170"/>
                <a:gd name="T5" fmla="*/ 0 h 62"/>
                <a:gd name="T6" fmla="*/ 147 w 170"/>
                <a:gd name="T7" fmla="*/ 0 h 62"/>
                <a:gd name="T8" fmla="*/ 170 w 170"/>
                <a:gd name="T9" fmla="*/ 30 h 62"/>
                <a:gd name="T10" fmla="*/ 147 w 170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62">
                  <a:moveTo>
                    <a:pt x="147" y="62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70" y="30"/>
                  </a:lnTo>
                  <a:lnTo>
                    <a:pt x="147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79" name="îSļïḍè">
              <a:extLst>
                <a:ext uri="{FF2B5EF4-FFF2-40B4-BE49-F238E27FC236}">
                  <a16:creationId xmlns:a16="http://schemas.microsoft.com/office/drawing/2014/main" id="{DE4F755F-4C05-4330-A9F6-2A4C00B00F0E}"/>
                </a:ext>
              </a:extLst>
            </p:cNvPr>
            <p:cNvSpPr/>
            <p:nvPr/>
          </p:nvSpPr>
          <p:spPr bwMode="auto">
            <a:xfrm>
              <a:off x="6248400" y="5139225"/>
              <a:ext cx="274638" cy="98425"/>
            </a:xfrm>
            <a:custGeom>
              <a:avLst/>
              <a:gdLst>
                <a:gd name="T0" fmla="*/ 25 w 173"/>
                <a:gd name="T1" fmla="*/ 62 h 62"/>
                <a:gd name="T2" fmla="*/ 173 w 173"/>
                <a:gd name="T3" fmla="*/ 62 h 62"/>
                <a:gd name="T4" fmla="*/ 173 w 173"/>
                <a:gd name="T5" fmla="*/ 0 h 62"/>
                <a:gd name="T6" fmla="*/ 25 w 173"/>
                <a:gd name="T7" fmla="*/ 0 h 62"/>
                <a:gd name="T8" fmla="*/ 0 w 173"/>
                <a:gd name="T9" fmla="*/ 32 h 62"/>
                <a:gd name="T10" fmla="*/ 25 w 173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62">
                  <a:moveTo>
                    <a:pt x="25" y="62"/>
                  </a:moveTo>
                  <a:lnTo>
                    <a:pt x="173" y="62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32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0" name="ïṣḻiḓé">
              <a:extLst>
                <a:ext uri="{FF2B5EF4-FFF2-40B4-BE49-F238E27FC236}">
                  <a16:creationId xmlns:a16="http://schemas.microsoft.com/office/drawing/2014/main" id="{4C8CE20C-F53D-4EA9-A97F-BF9110769956}"/>
                </a:ext>
              </a:extLst>
            </p:cNvPr>
            <p:cNvSpPr/>
            <p:nvPr/>
          </p:nvSpPr>
          <p:spPr bwMode="auto">
            <a:xfrm>
              <a:off x="6248400" y="5313850"/>
              <a:ext cx="274638" cy="93663"/>
            </a:xfrm>
            <a:custGeom>
              <a:avLst/>
              <a:gdLst>
                <a:gd name="T0" fmla="*/ 25 w 173"/>
                <a:gd name="T1" fmla="*/ 59 h 59"/>
                <a:gd name="T2" fmla="*/ 173 w 173"/>
                <a:gd name="T3" fmla="*/ 59 h 59"/>
                <a:gd name="T4" fmla="*/ 173 w 173"/>
                <a:gd name="T5" fmla="*/ 0 h 59"/>
                <a:gd name="T6" fmla="*/ 25 w 173"/>
                <a:gd name="T7" fmla="*/ 0 h 59"/>
                <a:gd name="T8" fmla="*/ 0 w 173"/>
                <a:gd name="T9" fmla="*/ 29 h 59"/>
                <a:gd name="T10" fmla="*/ 25 w 173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59">
                  <a:moveTo>
                    <a:pt x="25" y="59"/>
                  </a:moveTo>
                  <a:lnTo>
                    <a:pt x="173" y="59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1" name="îsḷíḍe">
              <a:extLst>
                <a:ext uri="{FF2B5EF4-FFF2-40B4-BE49-F238E27FC236}">
                  <a16:creationId xmlns:a16="http://schemas.microsoft.com/office/drawing/2014/main" id="{BECF4EA2-7E61-416D-8D37-0123BF344901}"/>
                </a:ext>
              </a:extLst>
            </p:cNvPr>
            <p:cNvSpPr/>
            <p:nvPr/>
          </p:nvSpPr>
          <p:spPr bwMode="auto">
            <a:xfrm>
              <a:off x="6951663" y="5388463"/>
              <a:ext cx="1192213" cy="644525"/>
            </a:xfrm>
            <a:custGeom>
              <a:avLst/>
              <a:gdLst>
                <a:gd name="T0" fmla="*/ 331 w 331"/>
                <a:gd name="T1" fmla="*/ 23 h 178"/>
                <a:gd name="T2" fmla="*/ 331 w 331"/>
                <a:gd name="T3" fmla="*/ 120 h 178"/>
                <a:gd name="T4" fmla="*/ 273 w 331"/>
                <a:gd name="T5" fmla="*/ 178 h 178"/>
                <a:gd name="T6" fmla="*/ 22 w 331"/>
                <a:gd name="T7" fmla="*/ 178 h 178"/>
                <a:gd name="T8" fmla="*/ 0 w 331"/>
                <a:gd name="T9" fmla="*/ 156 h 178"/>
                <a:gd name="T10" fmla="*/ 0 w 331"/>
                <a:gd name="T11" fmla="*/ 117 h 178"/>
                <a:gd name="T12" fmla="*/ 8 w 331"/>
                <a:gd name="T13" fmla="*/ 100 h 178"/>
                <a:gd name="T14" fmla="*/ 119 w 331"/>
                <a:gd name="T15" fmla="*/ 13 h 178"/>
                <a:gd name="T16" fmla="*/ 156 w 331"/>
                <a:gd name="T17" fmla="*/ 0 h 178"/>
                <a:gd name="T18" fmla="*/ 308 w 331"/>
                <a:gd name="T19" fmla="*/ 0 h 178"/>
                <a:gd name="T20" fmla="*/ 331 w 331"/>
                <a:gd name="T21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178">
                  <a:moveTo>
                    <a:pt x="331" y="23"/>
                  </a:moveTo>
                  <a:cubicBezTo>
                    <a:pt x="331" y="120"/>
                    <a:pt x="331" y="120"/>
                    <a:pt x="331" y="120"/>
                  </a:cubicBezTo>
                  <a:cubicBezTo>
                    <a:pt x="331" y="152"/>
                    <a:pt x="305" y="178"/>
                    <a:pt x="273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10" y="178"/>
                    <a:pt x="0" y="168"/>
                    <a:pt x="0" y="15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3" y="104"/>
                    <a:pt x="8" y="100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30" y="4"/>
                    <a:pt x="143" y="0"/>
                    <a:pt x="156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21" y="0"/>
                    <a:pt x="331" y="10"/>
                    <a:pt x="331" y="2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2" name="ï$ḷíḍê">
              <a:extLst>
                <a:ext uri="{FF2B5EF4-FFF2-40B4-BE49-F238E27FC236}">
                  <a16:creationId xmlns:a16="http://schemas.microsoft.com/office/drawing/2014/main" id="{ED0AC5F7-2F61-4B9D-8DEE-03E0D5E656D1}"/>
                </a:ext>
              </a:extLst>
            </p:cNvPr>
            <p:cNvSpPr/>
            <p:nvPr/>
          </p:nvSpPr>
          <p:spPr bwMode="auto">
            <a:xfrm>
              <a:off x="7275513" y="5504350"/>
              <a:ext cx="328613" cy="163513"/>
            </a:xfrm>
            <a:custGeom>
              <a:avLst/>
              <a:gdLst>
                <a:gd name="T0" fmla="*/ 91 w 91"/>
                <a:gd name="T1" fmla="*/ 0 h 45"/>
                <a:gd name="T2" fmla="*/ 44 w 91"/>
                <a:gd name="T3" fmla="*/ 0 h 45"/>
                <a:gd name="T4" fmla="*/ 38 w 91"/>
                <a:gd name="T5" fmla="*/ 3 h 45"/>
                <a:gd name="T6" fmla="*/ 7 w 91"/>
                <a:gd name="T7" fmla="*/ 27 h 45"/>
                <a:gd name="T8" fmla="*/ 14 w 91"/>
                <a:gd name="T9" fmla="*/ 45 h 45"/>
                <a:gd name="T10" fmla="*/ 91 w 91"/>
                <a:gd name="T11" fmla="*/ 45 h 45"/>
                <a:gd name="T12" fmla="*/ 91 w 91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5">
                  <a:moveTo>
                    <a:pt x="91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0" y="1"/>
                    <a:pt x="38" y="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33"/>
                    <a:pt x="4" y="45"/>
                    <a:pt x="14" y="45"/>
                  </a:cubicBezTo>
                  <a:cubicBezTo>
                    <a:pt x="91" y="45"/>
                    <a:pt x="91" y="45"/>
                    <a:pt x="91" y="45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3" name="íşḷiḍê">
              <a:extLst>
                <a:ext uri="{FF2B5EF4-FFF2-40B4-BE49-F238E27FC236}">
                  <a16:creationId xmlns:a16="http://schemas.microsoft.com/office/drawing/2014/main" id="{B5C9D64D-0E72-43CC-AEA9-D522C0BFE3D8}"/>
                </a:ext>
              </a:extLst>
            </p:cNvPr>
            <p:cNvSpPr/>
            <p:nvPr/>
          </p:nvSpPr>
          <p:spPr bwMode="auto">
            <a:xfrm>
              <a:off x="7675563" y="5504350"/>
              <a:ext cx="288925" cy="163513"/>
            </a:xfrm>
            <a:custGeom>
              <a:avLst/>
              <a:gdLst>
                <a:gd name="T0" fmla="*/ 69 w 80"/>
                <a:gd name="T1" fmla="*/ 0 h 45"/>
                <a:gd name="T2" fmla="*/ 0 w 80"/>
                <a:gd name="T3" fmla="*/ 0 h 45"/>
                <a:gd name="T4" fmla="*/ 0 w 80"/>
                <a:gd name="T5" fmla="*/ 45 h 45"/>
                <a:gd name="T6" fmla="*/ 69 w 80"/>
                <a:gd name="T7" fmla="*/ 45 h 45"/>
                <a:gd name="T8" fmla="*/ 80 w 80"/>
                <a:gd name="T9" fmla="*/ 35 h 45"/>
                <a:gd name="T10" fmla="*/ 80 w 80"/>
                <a:gd name="T11" fmla="*/ 11 h 45"/>
                <a:gd name="T12" fmla="*/ 69 w 80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5">
                  <a:moveTo>
                    <a:pt x="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5" y="45"/>
                    <a:pt x="80" y="40"/>
                    <a:pt x="80" y="35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5"/>
                    <a:pt x="7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4" name="ïśḷiḋè">
              <a:extLst>
                <a:ext uri="{FF2B5EF4-FFF2-40B4-BE49-F238E27FC236}">
                  <a16:creationId xmlns:a16="http://schemas.microsoft.com/office/drawing/2014/main" id="{2DBEEAF6-E719-42B2-ACA7-30C22C764792}"/>
                </a:ext>
              </a:extLst>
            </p:cNvPr>
            <p:cNvSpPr/>
            <p:nvPr/>
          </p:nvSpPr>
          <p:spPr bwMode="auto">
            <a:xfrm>
              <a:off x="7607300" y="5305913"/>
              <a:ext cx="76200" cy="119063"/>
            </a:xfrm>
            <a:custGeom>
              <a:avLst/>
              <a:gdLst>
                <a:gd name="T0" fmla="*/ 10 w 21"/>
                <a:gd name="T1" fmla="*/ 33 h 33"/>
                <a:gd name="T2" fmla="*/ 10 w 21"/>
                <a:gd name="T3" fmla="*/ 33 h 33"/>
                <a:gd name="T4" fmla="*/ 0 w 21"/>
                <a:gd name="T5" fmla="*/ 23 h 33"/>
                <a:gd name="T6" fmla="*/ 0 w 21"/>
                <a:gd name="T7" fmla="*/ 10 h 33"/>
                <a:gd name="T8" fmla="*/ 10 w 21"/>
                <a:gd name="T9" fmla="*/ 0 h 33"/>
                <a:gd name="T10" fmla="*/ 21 w 21"/>
                <a:gd name="T11" fmla="*/ 10 h 33"/>
                <a:gd name="T12" fmla="*/ 21 w 21"/>
                <a:gd name="T13" fmla="*/ 23 h 33"/>
                <a:gd name="T14" fmla="*/ 10 w 2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4" y="33"/>
                    <a:pt x="0" y="28"/>
                    <a:pt x="0" y="2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8"/>
                    <a:pt x="16" y="33"/>
                    <a:pt x="10" y="3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5" name="íşḻidé">
              <a:extLst>
                <a:ext uri="{FF2B5EF4-FFF2-40B4-BE49-F238E27FC236}">
                  <a16:creationId xmlns:a16="http://schemas.microsoft.com/office/drawing/2014/main" id="{4A2D7473-73B5-4977-8237-44AE538E4EFE}"/>
                </a:ext>
              </a:extLst>
            </p:cNvPr>
            <p:cNvSpPr/>
            <p:nvPr/>
          </p:nvSpPr>
          <p:spPr bwMode="auto">
            <a:xfrm>
              <a:off x="6951663" y="5913925"/>
              <a:ext cx="1174750" cy="119063"/>
            </a:xfrm>
            <a:custGeom>
              <a:avLst/>
              <a:gdLst>
                <a:gd name="T0" fmla="*/ 0 w 326"/>
                <a:gd name="T1" fmla="*/ 0 h 33"/>
                <a:gd name="T2" fmla="*/ 0 w 326"/>
                <a:gd name="T3" fmla="*/ 11 h 33"/>
                <a:gd name="T4" fmla="*/ 22 w 326"/>
                <a:gd name="T5" fmla="*/ 33 h 33"/>
                <a:gd name="T6" fmla="*/ 273 w 326"/>
                <a:gd name="T7" fmla="*/ 33 h 33"/>
                <a:gd name="T8" fmla="*/ 326 w 326"/>
                <a:gd name="T9" fmla="*/ 0 h 33"/>
                <a:gd name="T10" fmla="*/ 0 w 326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6" h="33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3"/>
                    <a:pt x="10" y="33"/>
                    <a:pt x="22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96" y="33"/>
                    <a:pt x="317" y="20"/>
                    <a:pt x="3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6" name="íS1îḓê">
              <a:extLst>
                <a:ext uri="{FF2B5EF4-FFF2-40B4-BE49-F238E27FC236}">
                  <a16:creationId xmlns:a16="http://schemas.microsoft.com/office/drawing/2014/main" id="{4124C6F4-7265-4587-B24B-3A8E05DB6580}"/>
                </a:ext>
              </a:extLst>
            </p:cNvPr>
            <p:cNvSpPr/>
            <p:nvPr/>
          </p:nvSpPr>
          <p:spPr bwMode="auto">
            <a:xfrm>
              <a:off x="7077075" y="5840900"/>
              <a:ext cx="292100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7" name="îṧlîde">
              <a:extLst>
                <a:ext uri="{FF2B5EF4-FFF2-40B4-BE49-F238E27FC236}">
                  <a16:creationId xmlns:a16="http://schemas.microsoft.com/office/drawing/2014/main" id="{42DC10DE-402B-4767-8B93-733F968E85B5}"/>
                </a:ext>
              </a:extLst>
            </p:cNvPr>
            <p:cNvSpPr/>
            <p:nvPr/>
          </p:nvSpPr>
          <p:spPr bwMode="auto">
            <a:xfrm>
              <a:off x="7146925" y="5913925"/>
              <a:ext cx="153988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8" name="ïṡļïḑé">
              <a:extLst>
                <a:ext uri="{FF2B5EF4-FFF2-40B4-BE49-F238E27FC236}">
                  <a16:creationId xmlns:a16="http://schemas.microsoft.com/office/drawing/2014/main" id="{A9A9216B-B930-471F-A4C9-E33235F58B38}"/>
                </a:ext>
              </a:extLst>
            </p:cNvPr>
            <p:cNvSpPr/>
            <p:nvPr/>
          </p:nvSpPr>
          <p:spPr bwMode="auto">
            <a:xfrm>
              <a:off x="7772400" y="5840900"/>
              <a:ext cx="288925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89" name="íš1iḋè">
              <a:extLst>
                <a:ext uri="{FF2B5EF4-FFF2-40B4-BE49-F238E27FC236}">
                  <a16:creationId xmlns:a16="http://schemas.microsoft.com/office/drawing/2014/main" id="{13ACCFEE-4D05-4C94-AAD9-4BB6162CBC07}"/>
                </a:ext>
              </a:extLst>
            </p:cNvPr>
            <p:cNvSpPr/>
            <p:nvPr/>
          </p:nvSpPr>
          <p:spPr bwMode="auto">
            <a:xfrm>
              <a:off x="7842250" y="5913925"/>
              <a:ext cx="150813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372589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F6C28EEF-F6FB-4F1F-8F45-26EEE9895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愿同学们拥有一双明亮的眼睛！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B4302832-DD90-4737-9E45-82BDCCCA0871}"/>
              </a:ext>
            </a:extLst>
          </p:cNvPr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WISH STUDENTS HAVE A PAIR OF BRIGHT EYES!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135" name="组合 1134">
            <a:extLst>
              <a:ext uri="{FF2B5EF4-FFF2-40B4-BE49-F238E27FC236}">
                <a16:creationId xmlns:a16="http://schemas.microsoft.com/office/drawing/2014/main" id="{5E7CFFEF-31C3-449D-ABA3-3885CCFDB8F9}"/>
              </a:ext>
            </a:extLst>
          </p:cNvPr>
          <p:cNvGrpSpPr/>
          <p:nvPr/>
        </p:nvGrpSpPr>
        <p:grpSpPr>
          <a:xfrm>
            <a:off x="7825109" y="1752644"/>
            <a:ext cx="3094811" cy="4571880"/>
            <a:chOff x="7848554" y="1752644"/>
            <a:chExt cx="3094811" cy="4571880"/>
          </a:xfrm>
        </p:grpSpPr>
        <p:grpSp>
          <p:nvGrpSpPr>
            <p:cNvPr id="1121" name="组合 1120">
              <a:extLst>
                <a:ext uri="{FF2B5EF4-FFF2-40B4-BE49-F238E27FC236}">
                  <a16:creationId xmlns:a16="http://schemas.microsoft.com/office/drawing/2014/main" id="{BAB4EFB4-FF99-4117-8686-AAD9B9B4B247}"/>
                </a:ext>
              </a:extLst>
            </p:cNvPr>
            <p:cNvGrpSpPr/>
            <p:nvPr/>
          </p:nvGrpSpPr>
          <p:grpSpPr>
            <a:xfrm>
              <a:off x="7848554" y="1752644"/>
              <a:ext cx="3094811" cy="4571880"/>
              <a:chOff x="1272121" y="1752644"/>
              <a:chExt cx="3094811" cy="4571880"/>
            </a:xfrm>
          </p:grpSpPr>
          <p:sp>
            <p:nvSpPr>
              <p:cNvPr id="1079" name="矩形 1078">
                <a:extLst>
                  <a:ext uri="{FF2B5EF4-FFF2-40B4-BE49-F238E27FC236}">
                    <a16:creationId xmlns:a16="http://schemas.microsoft.com/office/drawing/2014/main" id="{68860AD7-23C4-4BEB-B7F9-96A0726F10C9}"/>
                  </a:ext>
                </a:extLst>
              </p:cNvPr>
              <p:cNvSpPr/>
              <p:nvPr/>
            </p:nvSpPr>
            <p:spPr>
              <a:xfrm>
                <a:off x="127212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0" name="矩形 1079">
                <a:extLst>
                  <a:ext uri="{FF2B5EF4-FFF2-40B4-BE49-F238E27FC236}">
                    <a16:creationId xmlns:a16="http://schemas.microsoft.com/office/drawing/2014/main" id="{327DD86C-FFEE-4A6F-8BBC-C4280BB36AE9}"/>
                  </a:ext>
                </a:extLst>
              </p:cNvPr>
              <p:cNvSpPr/>
              <p:nvPr/>
            </p:nvSpPr>
            <p:spPr>
              <a:xfrm>
                <a:off x="1543210" y="4698303"/>
                <a:ext cx="2647880" cy="144571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全面的眼部检查</a:t>
                </a: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制定合理的防控方案</a:t>
                </a: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护眼知识宣传教育</a:t>
                </a: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相关疾病诊断与处理</a:t>
                </a:r>
              </a:p>
            </p:txBody>
          </p:sp>
          <p:grpSp>
            <p:nvGrpSpPr>
              <p:cNvPr id="1081" name="7641867e-520d-4673-9a05-3f84698fc7c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  <a:extLst>
                  <a:ext uri="{FF2B5EF4-FFF2-40B4-BE49-F238E27FC236}">
                    <a16:creationId xmlns:a16="http://schemas.microsoft.com/office/drawing/2014/main" id="{17D21BDD-DA5A-45C4-9E9E-704C31B490B1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3"/>
                </p:custDataLst>
              </p:nvPr>
            </p:nvGrpSpPr>
            <p:grpSpPr>
              <a:xfrm>
                <a:off x="1516628" y="2014716"/>
                <a:ext cx="2605797" cy="2371381"/>
                <a:chOff x="3740151" y="1282701"/>
                <a:chExt cx="4711700" cy="4287838"/>
              </a:xfrm>
            </p:grpSpPr>
            <p:sp>
              <p:nvSpPr>
                <p:cNvPr id="1082" name="íṧľïḓê">
                  <a:extLst>
                    <a:ext uri="{FF2B5EF4-FFF2-40B4-BE49-F238E27FC236}">
                      <a16:creationId xmlns:a16="http://schemas.microsoft.com/office/drawing/2014/main" id="{4EC59BF8-4DA2-4197-AEAF-C6055253B57E}"/>
                    </a:ext>
                  </a:extLst>
                </p:cNvPr>
                <p:cNvSpPr/>
                <p:nvPr/>
              </p:nvSpPr>
              <p:spPr bwMode="auto">
                <a:xfrm>
                  <a:off x="4010026" y="2662238"/>
                  <a:ext cx="4237038" cy="2646363"/>
                </a:xfrm>
                <a:custGeom>
                  <a:avLst/>
                  <a:gdLst>
                    <a:gd name="T0" fmla="*/ 1005 w 1031"/>
                    <a:gd name="T1" fmla="*/ 0 h 645"/>
                    <a:gd name="T2" fmla="*/ 26 w 1031"/>
                    <a:gd name="T3" fmla="*/ 0 h 645"/>
                    <a:gd name="T4" fmla="*/ 0 w 1031"/>
                    <a:gd name="T5" fmla="*/ 26 h 645"/>
                    <a:gd name="T6" fmla="*/ 0 w 1031"/>
                    <a:gd name="T7" fmla="*/ 645 h 645"/>
                    <a:gd name="T8" fmla="*/ 1031 w 1031"/>
                    <a:gd name="T9" fmla="*/ 645 h 645"/>
                    <a:gd name="T10" fmla="*/ 1031 w 1031"/>
                    <a:gd name="T11" fmla="*/ 26 h 645"/>
                    <a:gd name="T12" fmla="*/ 1005 w 1031"/>
                    <a:gd name="T13" fmla="*/ 0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1" h="645">
                      <a:moveTo>
                        <a:pt x="1005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645"/>
                        <a:pt x="0" y="645"/>
                        <a:pt x="0" y="645"/>
                      </a:cubicBezTo>
                      <a:cubicBezTo>
                        <a:pt x="1031" y="645"/>
                        <a:pt x="1031" y="645"/>
                        <a:pt x="1031" y="645"/>
                      </a:cubicBezTo>
                      <a:cubicBezTo>
                        <a:pt x="1031" y="26"/>
                        <a:pt x="1031" y="26"/>
                        <a:pt x="1031" y="26"/>
                      </a:cubicBezTo>
                      <a:cubicBezTo>
                        <a:pt x="1031" y="11"/>
                        <a:pt x="1019" y="0"/>
                        <a:pt x="1005" y="0"/>
                      </a:cubicBezTo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3" name="iṥliḓê">
                  <a:extLst>
                    <a:ext uri="{FF2B5EF4-FFF2-40B4-BE49-F238E27FC236}">
                      <a16:creationId xmlns:a16="http://schemas.microsoft.com/office/drawing/2014/main" id="{C0BE4C2A-6491-44CF-BF27-F4D45ADC2D93}"/>
                    </a:ext>
                  </a:extLst>
                </p:cNvPr>
                <p:cNvSpPr/>
                <p:nvPr/>
              </p:nvSpPr>
              <p:spPr bwMode="auto">
                <a:xfrm>
                  <a:off x="4208463" y="2846388"/>
                  <a:ext cx="3841750" cy="2293938"/>
                </a:xfrm>
                <a:prstGeom prst="rect">
                  <a:avLst/>
                </a:prstGeom>
                <a:solidFill>
                  <a:srgbClr val="8AD9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4" name="îsḻîďè">
                  <a:extLst>
                    <a:ext uri="{FF2B5EF4-FFF2-40B4-BE49-F238E27FC236}">
                      <a16:creationId xmlns:a16="http://schemas.microsoft.com/office/drawing/2014/main" id="{A3B33F8B-CC90-4760-A5A7-5B19B2D6F120}"/>
                    </a:ext>
                  </a:extLst>
                </p:cNvPr>
                <p:cNvSpPr/>
                <p:nvPr/>
              </p:nvSpPr>
              <p:spPr bwMode="auto">
                <a:xfrm>
                  <a:off x="3740151" y="5283201"/>
                  <a:ext cx="4711700" cy="287338"/>
                </a:xfrm>
                <a:custGeom>
                  <a:avLst/>
                  <a:gdLst>
                    <a:gd name="T0" fmla="*/ 0 w 1147"/>
                    <a:gd name="T1" fmla="*/ 0 h 70"/>
                    <a:gd name="T2" fmla="*/ 70 w 1147"/>
                    <a:gd name="T3" fmla="*/ 70 h 70"/>
                    <a:gd name="T4" fmla="*/ 1078 w 1147"/>
                    <a:gd name="T5" fmla="*/ 70 h 70"/>
                    <a:gd name="T6" fmla="*/ 1147 w 1147"/>
                    <a:gd name="T7" fmla="*/ 0 h 70"/>
                    <a:gd name="T8" fmla="*/ 0 w 114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7" h="70">
                      <a:moveTo>
                        <a:pt x="0" y="0"/>
                      </a:move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1078" y="70"/>
                        <a:pt x="1078" y="70"/>
                        <a:pt x="1078" y="70"/>
                      </a:cubicBezTo>
                      <a:cubicBezTo>
                        <a:pt x="1116" y="70"/>
                        <a:pt x="1147" y="39"/>
                        <a:pt x="114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9797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5" name="iś1îḓè">
                  <a:extLst>
                    <a:ext uri="{FF2B5EF4-FFF2-40B4-BE49-F238E27FC236}">
                      <a16:creationId xmlns:a16="http://schemas.microsoft.com/office/drawing/2014/main" id="{FDA4C169-F24B-4A7F-B16C-0DAB206CEB72}"/>
                    </a:ext>
                  </a:extLst>
                </p:cNvPr>
                <p:cNvSpPr/>
                <p:nvPr/>
              </p:nvSpPr>
              <p:spPr bwMode="auto">
                <a:xfrm>
                  <a:off x="5584826" y="5287963"/>
                  <a:ext cx="939800" cy="73025"/>
                </a:xfrm>
                <a:custGeom>
                  <a:avLst/>
                  <a:gdLst>
                    <a:gd name="T0" fmla="*/ 211 w 229"/>
                    <a:gd name="T1" fmla="*/ 18 h 18"/>
                    <a:gd name="T2" fmla="*/ 19 w 229"/>
                    <a:gd name="T3" fmla="*/ 18 h 18"/>
                    <a:gd name="T4" fmla="*/ 0 w 229"/>
                    <a:gd name="T5" fmla="*/ 0 h 18"/>
                    <a:gd name="T6" fmla="*/ 229 w 229"/>
                    <a:gd name="T7" fmla="*/ 0 h 18"/>
                    <a:gd name="T8" fmla="*/ 211 w 229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9" h="18">
                      <a:moveTo>
                        <a:pt x="211" y="18"/>
                      </a:move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8" y="18"/>
                        <a:pt x="0" y="10"/>
                        <a:pt x="0" y="0"/>
                      </a:cubicBezTo>
                      <a:cubicBezTo>
                        <a:pt x="229" y="0"/>
                        <a:pt x="229" y="0"/>
                        <a:pt x="229" y="0"/>
                      </a:cubicBezTo>
                      <a:cubicBezTo>
                        <a:pt x="229" y="10"/>
                        <a:pt x="221" y="18"/>
                        <a:pt x="21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6" name="íṧḻïḋé">
                  <a:extLst>
                    <a:ext uri="{FF2B5EF4-FFF2-40B4-BE49-F238E27FC236}">
                      <a16:creationId xmlns:a16="http://schemas.microsoft.com/office/drawing/2014/main" id="{548215D5-147B-4DAF-9665-457F6E93E499}"/>
                    </a:ext>
                  </a:extLst>
                </p:cNvPr>
                <p:cNvSpPr/>
                <p:nvPr/>
              </p:nvSpPr>
              <p:spPr bwMode="auto">
                <a:xfrm>
                  <a:off x="3740151" y="5283201"/>
                  <a:ext cx="1384300" cy="287338"/>
                </a:xfrm>
                <a:custGeom>
                  <a:avLst/>
                  <a:gdLst>
                    <a:gd name="T0" fmla="*/ 183 w 337"/>
                    <a:gd name="T1" fmla="*/ 0 h 70"/>
                    <a:gd name="T2" fmla="*/ 0 w 337"/>
                    <a:gd name="T3" fmla="*/ 0 h 70"/>
                    <a:gd name="T4" fmla="*/ 70 w 337"/>
                    <a:gd name="T5" fmla="*/ 70 h 70"/>
                    <a:gd name="T6" fmla="*/ 337 w 337"/>
                    <a:gd name="T7" fmla="*/ 70 h 70"/>
                    <a:gd name="T8" fmla="*/ 183 w 33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7" h="70">
                      <a:moveTo>
                        <a:pt x="18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337" y="70"/>
                        <a:pt x="337" y="70"/>
                        <a:pt x="337" y="70"/>
                      </a:cubicBezTo>
                      <a:cubicBezTo>
                        <a:pt x="279" y="52"/>
                        <a:pt x="227" y="26"/>
                        <a:pt x="183" y="0"/>
                      </a:cubicBezTo>
                    </a:path>
                  </a:pathLst>
                </a:custGeom>
                <a:solidFill>
                  <a:srgbClr val="7B7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7" name="ïşḷiḓe">
                  <a:extLst>
                    <a:ext uri="{FF2B5EF4-FFF2-40B4-BE49-F238E27FC236}">
                      <a16:creationId xmlns:a16="http://schemas.microsoft.com/office/drawing/2014/main" id="{9ABEEF29-C21E-46A6-B352-9285EE8ADD10}"/>
                    </a:ext>
                  </a:extLst>
                </p:cNvPr>
                <p:cNvSpPr/>
                <p:nvPr/>
              </p:nvSpPr>
              <p:spPr bwMode="auto">
                <a:xfrm>
                  <a:off x="4010026" y="2662238"/>
                  <a:ext cx="1163638" cy="2038350"/>
                </a:xfrm>
                <a:custGeom>
                  <a:avLst/>
                  <a:gdLst>
                    <a:gd name="T0" fmla="*/ 283 w 283"/>
                    <a:gd name="T1" fmla="*/ 0 h 497"/>
                    <a:gd name="T2" fmla="*/ 26 w 283"/>
                    <a:gd name="T3" fmla="*/ 0 h 497"/>
                    <a:gd name="T4" fmla="*/ 0 w 283"/>
                    <a:gd name="T5" fmla="*/ 26 h 497"/>
                    <a:gd name="T6" fmla="*/ 0 w 283"/>
                    <a:gd name="T7" fmla="*/ 497 h 497"/>
                    <a:gd name="T8" fmla="*/ 283 w 283"/>
                    <a:gd name="T9" fmla="*/ 0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3" h="497">
                      <a:moveTo>
                        <a:pt x="283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497"/>
                        <a:pt x="0" y="497"/>
                        <a:pt x="0" y="497"/>
                      </a:cubicBezTo>
                      <a:lnTo>
                        <a:pt x="283" y="0"/>
                      </a:lnTo>
                      <a:close/>
                    </a:path>
                  </a:pathLst>
                </a:custGeom>
                <a:solidFill>
                  <a:srgbClr val="FFFFFF">
                    <a:alpha val="47000"/>
                  </a:srgb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8" name="ïśḷîdè">
                  <a:extLst>
                    <a:ext uri="{FF2B5EF4-FFF2-40B4-BE49-F238E27FC236}">
                      <a16:creationId xmlns:a16="http://schemas.microsoft.com/office/drawing/2014/main" id="{8A333ACD-CEC3-43CE-8783-0450EF36DF04}"/>
                    </a:ext>
                  </a:extLst>
                </p:cNvPr>
                <p:cNvSpPr/>
                <p:nvPr/>
              </p:nvSpPr>
              <p:spPr bwMode="auto">
                <a:xfrm>
                  <a:off x="6746876" y="3022601"/>
                  <a:ext cx="1484313" cy="1009650"/>
                </a:xfrm>
                <a:custGeom>
                  <a:avLst/>
                  <a:gdLst>
                    <a:gd name="T0" fmla="*/ 34 w 361"/>
                    <a:gd name="T1" fmla="*/ 138 h 246"/>
                    <a:gd name="T2" fmla="*/ 128 w 361"/>
                    <a:gd name="T3" fmla="*/ 186 h 246"/>
                    <a:gd name="T4" fmla="*/ 231 w 361"/>
                    <a:gd name="T5" fmla="*/ 51 h 246"/>
                    <a:gd name="T6" fmla="*/ 248 w 361"/>
                    <a:gd name="T7" fmla="*/ 5 h 246"/>
                    <a:gd name="T8" fmla="*/ 257 w 361"/>
                    <a:gd name="T9" fmla="*/ 29 h 246"/>
                    <a:gd name="T10" fmla="*/ 331 w 361"/>
                    <a:gd name="T11" fmla="*/ 0 h 246"/>
                    <a:gd name="T12" fmla="*/ 361 w 361"/>
                    <a:gd name="T13" fmla="*/ 10 h 246"/>
                    <a:gd name="T14" fmla="*/ 261 w 361"/>
                    <a:gd name="T15" fmla="*/ 66 h 246"/>
                    <a:gd name="T16" fmla="*/ 96 w 361"/>
                    <a:gd name="T17" fmla="*/ 246 h 246"/>
                    <a:gd name="T18" fmla="*/ 0 w 361"/>
                    <a:gd name="T19" fmla="*/ 182 h 246"/>
                    <a:gd name="T20" fmla="*/ 34 w 361"/>
                    <a:gd name="T21" fmla="*/ 13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61" h="246">
                      <a:moveTo>
                        <a:pt x="34" y="138"/>
                      </a:moveTo>
                      <a:cubicBezTo>
                        <a:pt x="128" y="186"/>
                        <a:pt x="128" y="186"/>
                        <a:pt x="128" y="186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ubicBezTo>
                        <a:pt x="248" y="5"/>
                        <a:pt x="248" y="5"/>
                        <a:pt x="248" y="5"/>
                      </a:cubicBezTo>
                      <a:cubicBezTo>
                        <a:pt x="257" y="29"/>
                        <a:pt x="257" y="29"/>
                        <a:pt x="257" y="29"/>
                      </a:cubicBezTo>
                      <a:cubicBezTo>
                        <a:pt x="257" y="29"/>
                        <a:pt x="308" y="0"/>
                        <a:pt x="331" y="0"/>
                      </a:cubicBezTo>
                      <a:cubicBezTo>
                        <a:pt x="355" y="0"/>
                        <a:pt x="361" y="10"/>
                        <a:pt x="361" y="10"/>
                      </a:cubicBezTo>
                      <a:cubicBezTo>
                        <a:pt x="261" y="66"/>
                        <a:pt x="261" y="66"/>
                        <a:pt x="261" y="66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lnTo>
                        <a:pt x="34" y="13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89" name="ïŝḷîďe">
                  <a:extLst>
                    <a:ext uri="{FF2B5EF4-FFF2-40B4-BE49-F238E27FC236}">
                      <a16:creationId xmlns:a16="http://schemas.microsoft.com/office/drawing/2014/main" id="{75799E09-C007-4095-A9B7-1C76838FE9BE}"/>
                    </a:ext>
                  </a:extLst>
                </p:cNvPr>
                <p:cNvSpPr/>
                <p:nvPr/>
              </p:nvSpPr>
              <p:spPr bwMode="auto">
                <a:xfrm>
                  <a:off x="5222876" y="3178176"/>
                  <a:ext cx="1327150" cy="1962150"/>
                </a:xfrm>
                <a:custGeom>
                  <a:avLst/>
                  <a:gdLst>
                    <a:gd name="T0" fmla="*/ 0 w 323"/>
                    <a:gd name="T1" fmla="*/ 70 h 478"/>
                    <a:gd name="T2" fmla="*/ 55 w 323"/>
                    <a:gd name="T3" fmla="*/ 303 h 478"/>
                    <a:gd name="T4" fmla="*/ 24 w 323"/>
                    <a:gd name="T5" fmla="*/ 478 h 478"/>
                    <a:gd name="T6" fmla="*/ 323 w 323"/>
                    <a:gd name="T7" fmla="*/ 478 h 478"/>
                    <a:gd name="T8" fmla="*/ 287 w 323"/>
                    <a:gd name="T9" fmla="*/ 282 h 478"/>
                    <a:gd name="T10" fmla="*/ 313 w 323"/>
                    <a:gd name="T11" fmla="*/ 25 h 478"/>
                    <a:gd name="T12" fmla="*/ 258 w 323"/>
                    <a:gd name="T13" fmla="*/ 1 h 478"/>
                    <a:gd name="T14" fmla="*/ 54 w 323"/>
                    <a:gd name="T15" fmla="*/ 9 h 478"/>
                    <a:gd name="T16" fmla="*/ 0 w 323"/>
                    <a:gd name="T17" fmla="*/ 7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3" h="478">
                      <a:moveTo>
                        <a:pt x="0" y="70"/>
                      </a:moveTo>
                      <a:cubicBezTo>
                        <a:pt x="55" y="303"/>
                        <a:pt x="55" y="303"/>
                        <a:pt x="55" y="303"/>
                      </a:cubicBezTo>
                      <a:cubicBezTo>
                        <a:pt x="24" y="478"/>
                        <a:pt x="24" y="478"/>
                        <a:pt x="24" y="478"/>
                      </a:cubicBezTo>
                      <a:cubicBezTo>
                        <a:pt x="323" y="478"/>
                        <a:pt x="323" y="478"/>
                        <a:pt x="323" y="478"/>
                      </a:cubicBezTo>
                      <a:cubicBezTo>
                        <a:pt x="287" y="282"/>
                        <a:pt x="287" y="282"/>
                        <a:pt x="287" y="282"/>
                      </a:cubicBezTo>
                      <a:cubicBezTo>
                        <a:pt x="313" y="25"/>
                        <a:pt x="313" y="25"/>
                        <a:pt x="313" y="25"/>
                      </a:cubicBezTo>
                      <a:cubicBezTo>
                        <a:pt x="299" y="9"/>
                        <a:pt x="279" y="0"/>
                        <a:pt x="258" y="1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46" y="10"/>
                        <a:pt x="0" y="70"/>
                        <a:pt x="0" y="70"/>
                      </a:cubicBezTo>
                      <a:close/>
                    </a:path>
                  </a:pathLst>
                </a:custGeom>
                <a:solidFill>
                  <a:srgbClr val="61A7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0" name="íşḻíḓé">
                  <a:extLst>
                    <a:ext uri="{FF2B5EF4-FFF2-40B4-BE49-F238E27FC236}">
                      <a16:creationId xmlns:a16="http://schemas.microsoft.com/office/drawing/2014/main" id="{AA1C9BB9-9DEB-45A9-B74A-848BC50FC04C}"/>
                    </a:ext>
                  </a:extLst>
                </p:cNvPr>
                <p:cNvSpPr/>
                <p:nvPr/>
              </p:nvSpPr>
              <p:spPr bwMode="auto">
                <a:xfrm>
                  <a:off x="6118226" y="3128963"/>
                  <a:ext cx="1647825" cy="2011363"/>
                </a:xfrm>
                <a:custGeom>
                  <a:avLst/>
                  <a:gdLst>
                    <a:gd name="T0" fmla="*/ 401 w 401"/>
                    <a:gd name="T1" fmla="*/ 63 h 490"/>
                    <a:gd name="T2" fmla="*/ 361 w 401"/>
                    <a:gd name="T3" fmla="*/ 42 h 490"/>
                    <a:gd name="T4" fmla="*/ 258 w 401"/>
                    <a:gd name="T5" fmla="*/ 145 h 490"/>
                    <a:gd name="T6" fmla="*/ 105 w 401"/>
                    <a:gd name="T7" fmla="*/ 31 h 490"/>
                    <a:gd name="T8" fmla="*/ 8 w 401"/>
                    <a:gd name="T9" fmla="*/ 12 h 490"/>
                    <a:gd name="T10" fmla="*/ 69 w 401"/>
                    <a:gd name="T11" fmla="*/ 294 h 490"/>
                    <a:gd name="T12" fmla="*/ 105 w 401"/>
                    <a:gd name="T13" fmla="*/ 490 h 490"/>
                    <a:gd name="T14" fmla="*/ 145 w 401"/>
                    <a:gd name="T15" fmla="*/ 490 h 490"/>
                    <a:gd name="T16" fmla="*/ 107 w 401"/>
                    <a:gd name="T17" fmla="*/ 151 h 490"/>
                    <a:gd name="T18" fmla="*/ 251 w 401"/>
                    <a:gd name="T19" fmla="*/ 233 h 490"/>
                    <a:gd name="T20" fmla="*/ 401 w 401"/>
                    <a:gd name="T21" fmla="*/ 63 h 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1" h="490">
                      <a:moveTo>
                        <a:pt x="401" y="63"/>
                      </a:moveTo>
                      <a:cubicBezTo>
                        <a:pt x="361" y="42"/>
                        <a:pt x="361" y="42"/>
                        <a:pt x="361" y="42"/>
                      </a:cubicBezTo>
                      <a:cubicBezTo>
                        <a:pt x="258" y="145"/>
                        <a:pt x="258" y="145"/>
                        <a:pt x="258" y="145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69" y="0"/>
                        <a:pt x="8" y="12"/>
                      </a:cubicBezTo>
                      <a:cubicBezTo>
                        <a:pt x="8" y="12"/>
                        <a:pt x="0" y="125"/>
                        <a:pt x="69" y="294"/>
                      </a:cubicBezTo>
                      <a:cubicBezTo>
                        <a:pt x="78" y="365"/>
                        <a:pt x="105" y="490"/>
                        <a:pt x="105" y="490"/>
                      </a:cubicBezTo>
                      <a:cubicBezTo>
                        <a:pt x="145" y="490"/>
                        <a:pt x="145" y="490"/>
                        <a:pt x="145" y="490"/>
                      </a:cubicBezTo>
                      <a:cubicBezTo>
                        <a:pt x="107" y="151"/>
                        <a:pt x="107" y="151"/>
                        <a:pt x="107" y="151"/>
                      </a:cubicBezTo>
                      <a:cubicBezTo>
                        <a:pt x="251" y="233"/>
                        <a:pt x="251" y="233"/>
                        <a:pt x="251" y="233"/>
                      </a:cubicBezTo>
                      <a:lnTo>
                        <a:pt x="40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1" name="iş1iḍê">
                  <a:extLst>
                    <a:ext uri="{FF2B5EF4-FFF2-40B4-BE49-F238E27FC236}">
                      <a16:creationId xmlns:a16="http://schemas.microsoft.com/office/drawing/2014/main" id="{B5BF5D35-441C-478F-81C2-373309345ECC}"/>
                    </a:ext>
                  </a:extLst>
                </p:cNvPr>
                <p:cNvSpPr/>
                <p:nvPr/>
              </p:nvSpPr>
              <p:spPr bwMode="auto">
                <a:xfrm>
                  <a:off x="5621338" y="3198813"/>
                  <a:ext cx="468313" cy="422275"/>
                </a:xfrm>
                <a:custGeom>
                  <a:avLst/>
                  <a:gdLst>
                    <a:gd name="T0" fmla="*/ 114 w 114"/>
                    <a:gd name="T1" fmla="*/ 8 h 103"/>
                    <a:gd name="T2" fmla="*/ 87 w 114"/>
                    <a:gd name="T3" fmla="*/ 103 h 103"/>
                    <a:gd name="T4" fmla="*/ 0 w 114"/>
                    <a:gd name="T5" fmla="*/ 8 h 103"/>
                    <a:gd name="T6" fmla="*/ 56 w 114"/>
                    <a:gd name="T7" fmla="*/ 0 h 103"/>
                    <a:gd name="T8" fmla="*/ 114 w 114"/>
                    <a:gd name="T9" fmla="*/ 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03">
                      <a:moveTo>
                        <a:pt x="114" y="8"/>
                      </a:moveTo>
                      <a:cubicBezTo>
                        <a:pt x="112" y="10"/>
                        <a:pt x="87" y="103"/>
                        <a:pt x="87" y="10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114" y="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2" name="ï$lîḋé">
                  <a:extLst>
                    <a:ext uri="{FF2B5EF4-FFF2-40B4-BE49-F238E27FC236}">
                      <a16:creationId xmlns:a16="http://schemas.microsoft.com/office/drawing/2014/main" id="{473285EA-2E03-4B28-BEF6-D0CE263AAA91}"/>
                    </a:ext>
                  </a:extLst>
                </p:cNvPr>
                <p:cNvSpPr/>
                <p:nvPr/>
              </p:nvSpPr>
              <p:spPr bwMode="auto">
                <a:xfrm>
                  <a:off x="5888038" y="3079751"/>
                  <a:ext cx="419100" cy="344488"/>
                </a:xfrm>
                <a:custGeom>
                  <a:avLst/>
                  <a:gdLst>
                    <a:gd name="T0" fmla="*/ 99 w 102"/>
                    <a:gd name="T1" fmla="*/ 84 h 84"/>
                    <a:gd name="T2" fmla="*/ 87 w 102"/>
                    <a:gd name="T3" fmla="*/ 83 h 84"/>
                    <a:gd name="T4" fmla="*/ 0 w 102"/>
                    <a:gd name="T5" fmla="*/ 11 h 84"/>
                    <a:gd name="T6" fmla="*/ 1 w 102"/>
                    <a:gd name="T7" fmla="*/ 0 h 84"/>
                    <a:gd name="T8" fmla="*/ 99 w 102"/>
                    <a:gd name="T9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84">
                      <a:moveTo>
                        <a:pt x="99" y="84"/>
                      </a:move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91" y="16"/>
                        <a:pt x="4" y="11"/>
                        <a:pt x="0" y="1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102" y="6"/>
                        <a:pt x="99" y="8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3" name="iṩľîḓé">
                  <a:extLst>
                    <a:ext uri="{FF2B5EF4-FFF2-40B4-BE49-F238E27FC236}">
                      <a16:creationId xmlns:a16="http://schemas.microsoft.com/office/drawing/2014/main" id="{4E3402AF-EBDD-4B93-8E48-1541BA653C93}"/>
                    </a:ext>
                  </a:extLst>
                </p:cNvPr>
                <p:cNvSpPr/>
                <p:nvPr/>
              </p:nvSpPr>
              <p:spPr bwMode="auto">
                <a:xfrm>
                  <a:off x="5321301" y="3195638"/>
                  <a:ext cx="444500" cy="1944688"/>
                </a:xfrm>
                <a:custGeom>
                  <a:avLst/>
                  <a:gdLst>
                    <a:gd name="T0" fmla="*/ 67 w 108"/>
                    <a:gd name="T1" fmla="*/ 0 h 474"/>
                    <a:gd name="T2" fmla="*/ 89 w 108"/>
                    <a:gd name="T3" fmla="*/ 281 h 474"/>
                    <a:gd name="T4" fmla="*/ 0 w 108"/>
                    <a:gd name="T5" fmla="*/ 474 h 474"/>
                    <a:gd name="T6" fmla="*/ 23 w 108"/>
                    <a:gd name="T7" fmla="*/ 281 h 474"/>
                    <a:gd name="T8" fmla="*/ 67 w 108"/>
                    <a:gd name="T9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474">
                      <a:moveTo>
                        <a:pt x="67" y="0"/>
                      </a:moveTo>
                      <a:cubicBezTo>
                        <a:pt x="67" y="0"/>
                        <a:pt x="108" y="226"/>
                        <a:pt x="89" y="281"/>
                      </a:cubicBezTo>
                      <a:cubicBezTo>
                        <a:pt x="70" y="337"/>
                        <a:pt x="0" y="474"/>
                        <a:pt x="0" y="474"/>
                      </a:cubicBezTo>
                      <a:cubicBezTo>
                        <a:pt x="23" y="281"/>
                        <a:pt x="23" y="281"/>
                        <a:pt x="23" y="281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338BE8"/>
                    </a:gs>
                    <a:gs pos="0">
                      <a:srgbClr val="5EA5FA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4" name="îṩ1îḓe">
                  <a:extLst>
                    <a:ext uri="{FF2B5EF4-FFF2-40B4-BE49-F238E27FC236}">
                      <a16:creationId xmlns:a16="http://schemas.microsoft.com/office/drawing/2014/main" id="{F0AFBAC5-B14E-453F-81C5-CF8BC8D2147B}"/>
                    </a:ext>
                  </a:extLst>
                </p:cNvPr>
                <p:cNvSpPr/>
                <p:nvPr/>
              </p:nvSpPr>
              <p:spPr bwMode="auto">
                <a:xfrm>
                  <a:off x="6048376" y="3413126"/>
                  <a:ext cx="423863" cy="573088"/>
                </a:xfrm>
                <a:custGeom>
                  <a:avLst/>
                  <a:gdLst>
                    <a:gd name="T0" fmla="*/ 78 w 103"/>
                    <a:gd name="T1" fmla="*/ 140 h 140"/>
                    <a:gd name="T2" fmla="*/ 67 w 103"/>
                    <a:gd name="T3" fmla="*/ 137 h 140"/>
                    <a:gd name="T4" fmla="*/ 68 w 103"/>
                    <a:gd name="T5" fmla="*/ 19 h 140"/>
                    <a:gd name="T6" fmla="*/ 49 w 103"/>
                    <a:gd name="T7" fmla="*/ 12 h 140"/>
                    <a:gd name="T8" fmla="*/ 31 w 103"/>
                    <a:gd name="T9" fmla="*/ 21 h 140"/>
                    <a:gd name="T10" fmla="*/ 47 w 103"/>
                    <a:gd name="T11" fmla="*/ 132 h 140"/>
                    <a:gd name="T12" fmla="*/ 37 w 103"/>
                    <a:gd name="T13" fmla="*/ 137 h 140"/>
                    <a:gd name="T14" fmla="*/ 22 w 103"/>
                    <a:gd name="T15" fmla="*/ 15 h 140"/>
                    <a:gd name="T16" fmla="*/ 49 w 103"/>
                    <a:gd name="T17" fmla="*/ 1 h 140"/>
                    <a:gd name="T18" fmla="*/ 77 w 103"/>
                    <a:gd name="T19" fmla="*/ 12 h 140"/>
                    <a:gd name="T20" fmla="*/ 78 w 103"/>
                    <a:gd name="T21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140">
                      <a:moveTo>
                        <a:pt x="78" y="140"/>
                      </a:move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74" y="112"/>
                        <a:pt x="87" y="43"/>
                        <a:pt x="68" y="19"/>
                      </a:cubicBezTo>
                      <a:cubicBezTo>
                        <a:pt x="64" y="14"/>
                        <a:pt x="57" y="11"/>
                        <a:pt x="49" y="12"/>
                      </a:cubicBezTo>
                      <a:cubicBezTo>
                        <a:pt x="41" y="12"/>
                        <a:pt x="35" y="15"/>
                        <a:pt x="31" y="21"/>
                      </a:cubicBezTo>
                      <a:cubicBezTo>
                        <a:pt x="16" y="46"/>
                        <a:pt x="38" y="110"/>
                        <a:pt x="47" y="132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5" y="133"/>
                        <a:pt x="0" y="50"/>
                        <a:pt x="22" y="15"/>
                      </a:cubicBezTo>
                      <a:cubicBezTo>
                        <a:pt x="28" y="6"/>
                        <a:pt x="37" y="1"/>
                        <a:pt x="49" y="1"/>
                      </a:cubicBezTo>
                      <a:cubicBezTo>
                        <a:pt x="61" y="0"/>
                        <a:pt x="70" y="4"/>
                        <a:pt x="77" y="12"/>
                      </a:cubicBezTo>
                      <a:cubicBezTo>
                        <a:pt x="103" y="45"/>
                        <a:pt x="79" y="136"/>
                        <a:pt x="78" y="140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5" name="îšḻïḑè">
                  <a:extLst>
                    <a:ext uri="{FF2B5EF4-FFF2-40B4-BE49-F238E27FC236}">
                      <a16:creationId xmlns:a16="http://schemas.microsoft.com/office/drawing/2014/main" id="{F47C7BF6-8E2F-44E2-8484-3ACD705337BE}"/>
                    </a:ext>
                  </a:extLst>
                </p:cNvPr>
                <p:cNvSpPr/>
                <p:nvPr/>
              </p:nvSpPr>
              <p:spPr bwMode="auto">
                <a:xfrm>
                  <a:off x="5251451" y="3195638"/>
                  <a:ext cx="460375" cy="1944688"/>
                </a:xfrm>
                <a:custGeom>
                  <a:avLst/>
                  <a:gdLst>
                    <a:gd name="T0" fmla="*/ 84 w 112"/>
                    <a:gd name="T1" fmla="*/ 0 h 474"/>
                    <a:gd name="T2" fmla="*/ 48 w 112"/>
                    <a:gd name="T3" fmla="*/ 299 h 474"/>
                    <a:gd name="T4" fmla="*/ 17 w 112"/>
                    <a:gd name="T5" fmla="*/ 474 h 474"/>
                    <a:gd name="T6" fmla="*/ 0 w 112"/>
                    <a:gd name="T7" fmla="*/ 474 h 474"/>
                    <a:gd name="T8" fmla="*/ 15 w 112"/>
                    <a:gd name="T9" fmla="*/ 154 h 474"/>
                    <a:gd name="T10" fmla="*/ 45 w 112"/>
                    <a:gd name="T11" fmla="*/ 5 h 474"/>
                    <a:gd name="T12" fmla="*/ 84 w 112"/>
                    <a:gd name="T13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474">
                      <a:moveTo>
                        <a:pt x="84" y="0"/>
                      </a:moveTo>
                      <a:cubicBezTo>
                        <a:pt x="84" y="0"/>
                        <a:pt x="112" y="247"/>
                        <a:pt x="48" y="299"/>
                      </a:cubicBezTo>
                      <a:cubicBezTo>
                        <a:pt x="49" y="299"/>
                        <a:pt x="17" y="474"/>
                        <a:pt x="17" y="474"/>
                      </a:cubicBezTo>
                      <a:cubicBezTo>
                        <a:pt x="0" y="474"/>
                        <a:pt x="0" y="474"/>
                        <a:pt x="0" y="474"/>
                      </a:cubicBezTo>
                      <a:cubicBezTo>
                        <a:pt x="15" y="154"/>
                        <a:pt x="15" y="154"/>
                        <a:pt x="15" y="154"/>
                      </a:cubicBezTo>
                      <a:cubicBezTo>
                        <a:pt x="45" y="5"/>
                        <a:pt x="45" y="5"/>
                        <a:pt x="45" y="5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6" name="îṥ1íďê">
                  <a:extLst>
                    <a:ext uri="{FF2B5EF4-FFF2-40B4-BE49-F238E27FC236}">
                      <a16:creationId xmlns:a16="http://schemas.microsoft.com/office/drawing/2014/main" id="{02C130FD-8587-4B51-BC6F-4263B78E54BE}"/>
                    </a:ext>
                  </a:extLst>
                </p:cNvPr>
                <p:cNvSpPr/>
                <p:nvPr/>
              </p:nvSpPr>
              <p:spPr bwMode="auto">
                <a:xfrm>
                  <a:off x="6299201" y="3946526"/>
                  <a:ext cx="115888" cy="109538"/>
                </a:xfrm>
                <a:custGeom>
                  <a:avLst/>
                  <a:gdLst>
                    <a:gd name="T0" fmla="*/ 1 w 28"/>
                    <a:gd name="T1" fmla="*/ 15 h 27"/>
                    <a:gd name="T2" fmla="*/ 15 w 28"/>
                    <a:gd name="T3" fmla="*/ 27 h 27"/>
                    <a:gd name="T4" fmla="*/ 27 w 28"/>
                    <a:gd name="T5" fmla="*/ 12 h 27"/>
                    <a:gd name="T6" fmla="*/ 13 w 28"/>
                    <a:gd name="T7" fmla="*/ 1 h 27"/>
                    <a:gd name="T8" fmla="*/ 1 w 28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7">
                      <a:moveTo>
                        <a:pt x="1" y="15"/>
                      </a:moveTo>
                      <a:cubicBezTo>
                        <a:pt x="2" y="22"/>
                        <a:pt x="8" y="27"/>
                        <a:pt x="15" y="27"/>
                      </a:cubicBezTo>
                      <a:cubicBezTo>
                        <a:pt x="22" y="26"/>
                        <a:pt x="28" y="20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6" y="1"/>
                        <a:pt x="0" y="8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7" name="iṣḻïḓê">
                  <a:extLst>
                    <a:ext uri="{FF2B5EF4-FFF2-40B4-BE49-F238E27FC236}">
                      <a16:creationId xmlns:a16="http://schemas.microsoft.com/office/drawing/2014/main" id="{333F9DDE-D438-4969-9837-FD34A0036CBC}"/>
                    </a:ext>
                  </a:extLst>
                </p:cNvPr>
                <p:cNvSpPr/>
                <p:nvPr/>
              </p:nvSpPr>
              <p:spPr bwMode="auto">
                <a:xfrm>
                  <a:off x="6159501" y="3933826"/>
                  <a:ext cx="111125" cy="111125"/>
                </a:xfrm>
                <a:custGeom>
                  <a:avLst/>
                  <a:gdLst>
                    <a:gd name="T0" fmla="*/ 1 w 27"/>
                    <a:gd name="T1" fmla="*/ 15 h 27"/>
                    <a:gd name="T2" fmla="*/ 15 w 27"/>
                    <a:gd name="T3" fmla="*/ 26 h 27"/>
                    <a:gd name="T4" fmla="*/ 27 w 27"/>
                    <a:gd name="T5" fmla="*/ 12 h 27"/>
                    <a:gd name="T6" fmla="*/ 13 w 27"/>
                    <a:gd name="T7" fmla="*/ 1 h 27"/>
                    <a:gd name="T8" fmla="*/ 1 w 27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7">
                      <a:moveTo>
                        <a:pt x="1" y="15"/>
                      </a:moveTo>
                      <a:cubicBezTo>
                        <a:pt x="1" y="22"/>
                        <a:pt x="8" y="27"/>
                        <a:pt x="15" y="26"/>
                      </a:cubicBezTo>
                      <a:cubicBezTo>
                        <a:pt x="22" y="26"/>
                        <a:pt x="27" y="19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5" y="1"/>
                        <a:pt x="0" y="7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8" name="i$ľïḑè">
                  <a:extLst>
                    <a:ext uri="{FF2B5EF4-FFF2-40B4-BE49-F238E27FC236}">
                      <a16:creationId xmlns:a16="http://schemas.microsoft.com/office/drawing/2014/main" id="{8241D370-6D0F-47FB-B916-EB58CB3C8274}"/>
                    </a:ext>
                  </a:extLst>
                </p:cNvPr>
                <p:cNvSpPr/>
                <p:nvPr/>
              </p:nvSpPr>
              <p:spPr bwMode="auto">
                <a:xfrm>
                  <a:off x="4191001" y="3216276"/>
                  <a:ext cx="1404938" cy="1673225"/>
                </a:xfrm>
                <a:custGeom>
                  <a:avLst/>
                  <a:gdLst>
                    <a:gd name="T0" fmla="*/ 297 w 342"/>
                    <a:gd name="T1" fmla="*/ 150 h 408"/>
                    <a:gd name="T2" fmla="*/ 297 w 342"/>
                    <a:gd name="T3" fmla="*/ 143 h 408"/>
                    <a:gd name="T4" fmla="*/ 342 w 342"/>
                    <a:gd name="T5" fmla="*/ 111 h 408"/>
                    <a:gd name="T6" fmla="*/ 303 w 342"/>
                    <a:gd name="T7" fmla="*/ 3 h 408"/>
                    <a:gd name="T8" fmla="*/ 303 w 342"/>
                    <a:gd name="T9" fmla="*/ 0 h 408"/>
                    <a:gd name="T10" fmla="*/ 229 w 342"/>
                    <a:gd name="T11" fmla="*/ 58 h 408"/>
                    <a:gd name="T12" fmla="*/ 17 w 342"/>
                    <a:gd name="T13" fmla="*/ 252 h 408"/>
                    <a:gd name="T14" fmla="*/ 278 w 342"/>
                    <a:gd name="T15" fmla="*/ 408 h 408"/>
                    <a:gd name="T16" fmla="*/ 292 w 342"/>
                    <a:gd name="T17" fmla="*/ 391 h 408"/>
                    <a:gd name="T18" fmla="*/ 126 w 342"/>
                    <a:gd name="T19" fmla="*/ 245 h 408"/>
                    <a:gd name="T20" fmla="*/ 216 w 342"/>
                    <a:gd name="T21" fmla="*/ 191 h 408"/>
                    <a:gd name="T22" fmla="*/ 297 w 342"/>
                    <a:gd name="T23" fmla="*/ 15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2" h="408">
                      <a:moveTo>
                        <a:pt x="297" y="150"/>
                      </a:moveTo>
                      <a:cubicBezTo>
                        <a:pt x="297" y="143"/>
                        <a:pt x="297" y="143"/>
                        <a:pt x="297" y="143"/>
                      </a:cubicBezTo>
                      <a:cubicBezTo>
                        <a:pt x="342" y="111"/>
                        <a:pt x="342" y="111"/>
                        <a:pt x="342" y="111"/>
                      </a:cubicBezTo>
                      <a:cubicBezTo>
                        <a:pt x="303" y="3"/>
                        <a:pt x="303" y="3"/>
                        <a:pt x="303" y="3"/>
                      </a:cubicBezTo>
                      <a:cubicBezTo>
                        <a:pt x="303" y="0"/>
                        <a:pt x="303" y="0"/>
                        <a:pt x="303" y="0"/>
                      </a:cubicBezTo>
                      <a:cubicBezTo>
                        <a:pt x="229" y="58"/>
                        <a:pt x="229" y="58"/>
                        <a:pt x="229" y="58"/>
                      </a:cubicBezTo>
                      <a:cubicBezTo>
                        <a:pt x="139" y="129"/>
                        <a:pt x="0" y="241"/>
                        <a:pt x="17" y="252"/>
                      </a:cubicBezTo>
                      <a:cubicBezTo>
                        <a:pt x="278" y="408"/>
                        <a:pt x="278" y="408"/>
                        <a:pt x="278" y="408"/>
                      </a:cubicBezTo>
                      <a:cubicBezTo>
                        <a:pt x="292" y="391"/>
                        <a:pt x="292" y="391"/>
                        <a:pt x="292" y="391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216" y="191"/>
                        <a:pt x="216" y="191"/>
                        <a:pt x="216" y="191"/>
                      </a:cubicBezTo>
                      <a:lnTo>
                        <a:pt x="297" y="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099" name="îṣlíḓè">
                  <a:extLst>
                    <a:ext uri="{FF2B5EF4-FFF2-40B4-BE49-F238E27FC236}">
                      <a16:creationId xmlns:a16="http://schemas.microsoft.com/office/drawing/2014/main" id="{0D2C67AF-3AAA-4E31-8C15-F01DD9DC28E8}"/>
                    </a:ext>
                  </a:extLst>
                </p:cNvPr>
                <p:cNvSpPr/>
                <p:nvPr/>
              </p:nvSpPr>
              <p:spPr bwMode="auto">
                <a:xfrm>
                  <a:off x="5349876" y="3749676"/>
                  <a:ext cx="193675" cy="192088"/>
                </a:xfrm>
                <a:prstGeom prst="ellipse">
                  <a:avLst/>
                </a:prstGeom>
                <a:solidFill>
                  <a:srgbClr val="EB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0" name="íṡliḑé">
                  <a:extLst>
                    <a:ext uri="{FF2B5EF4-FFF2-40B4-BE49-F238E27FC236}">
                      <a16:creationId xmlns:a16="http://schemas.microsoft.com/office/drawing/2014/main" id="{737062A7-F200-4A24-87D2-74CFE70EA5DC}"/>
                    </a:ext>
                  </a:extLst>
                </p:cNvPr>
                <p:cNvSpPr/>
                <p:nvPr/>
              </p:nvSpPr>
              <p:spPr bwMode="auto">
                <a:xfrm>
                  <a:off x="5235576" y="4695826"/>
                  <a:ext cx="225425" cy="227013"/>
                </a:xfrm>
                <a:prstGeom prst="ellipse">
                  <a:avLst/>
                </a:pr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1" name="ïşļïďé">
                  <a:extLst>
                    <a:ext uri="{FF2B5EF4-FFF2-40B4-BE49-F238E27FC236}">
                      <a16:creationId xmlns:a16="http://schemas.microsoft.com/office/drawing/2014/main" id="{DD73C623-298A-4360-BED1-D39118A73E7F}"/>
                    </a:ext>
                  </a:extLst>
                </p:cNvPr>
                <p:cNvSpPr/>
                <p:nvPr/>
              </p:nvSpPr>
              <p:spPr bwMode="auto">
                <a:xfrm>
                  <a:off x="6508751" y="3281363"/>
                  <a:ext cx="377825" cy="652463"/>
                </a:xfrm>
                <a:custGeom>
                  <a:avLst/>
                  <a:gdLst>
                    <a:gd name="T0" fmla="*/ 0 w 92"/>
                    <a:gd name="T1" fmla="*/ 0 h 159"/>
                    <a:gd name="T2" fmla="*/ 92 w 92"/>
                    <a:gd name="T3" fmla="*/ 159 h 159"/>
                    <a:gd name="T4" fmla="*/ 10 w 92"/>
                    <a:gd name="T5" fmla="*/ 114 h 159"/>
                    <a:gd name="T6" fmla="*/ 0 w 92"/>
                    <a:gd name="T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59">
                      <a:moveTo>
                        <a:pt x="0" y="0"/>
                      </a:moveTo>
                      <a:cubicBezTo>
                        <a:pt x="2" y="4"/>
                        <a:pt x="92" y="159"/>
                        <a:pt x="92" y="159"/>
                      </a:cubicBezTo>
                      <a:cubicBezTo>
                        <a:pt x="10" y="114"/>
                        <a:pt x="10" y="114"/>
                        <a:pt x="10" y="1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2" name="îṧľîḑe">
                  <a:extLst>
                    <a:ext uri="{FF2B5EF4-FFF2-40B4-BE49-F238E27FC236}">
                      <a16:creationId xmlns:a16="http://schemas.microsoft.com/office/drawing/2014/main" id="{B183B534-3707-4D0A-9857-3D39ECD4DDB0}"/>
                    </a:ext>
                  </a:extLst>
                </p:cNvPr>
                <p:cNvSpPr/>
                <p:nvPr/>
              </p:nvSpPr>
              <p:spPr bwMode="auto">
                <a:xfrm>
                  <a:off x="5427663" y="3100388"/>
                  <a:ext cx="369888" cy="685800"/>
                </a:xfrm>
                <a:custGeom>
                  <a:avLst/>
                  <a:gdLst>
                    <a:gd name="T0" fmla="*/ 11 w 90"/>
                    <a:gd name="T1" fmla="*/ 167 h 167"/>
                    <a:gd name="T2" fmla="*/ 0 w 90"/>
                    <a:gd name="T3" fmla="*/ 167 h 167"/>
                    <a:gd name="T4" fmla="*/ 4 w 90"/>
                    <a:gd name="T5" fmla="*/ 72 h 167"/>
                    <a:gd name="T6" fmla="*/ 90 w 90"/>
                    <a:gd name="T7" fmla="*/ 1 h 167"/>
                    <a:gd name="T8" fmla="*/ 90 w 90"/>
                    <a:gd name="T9" fmla="*/ 11 h 167"/>
                    <a:gd name="T10" fmla="*/ 15 w 90"/>
                    <a:gd name="T11" fmla="*/ 72 h 167"/>
                    <a:gd name="T12" fmla="*/ 11 w 90"/>
                    <a:gd name="T13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0" h="167">
                      <a:moveTo>
                        <a:pt x="11" y="167"/>
                      </a:move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0" y="167"/>
                        <a:pt x="0" y="139"/>
                        <a:pt x="4" y="72"/>
                      </a:cubicBezTo>
                      <a:cubicBezTo>
                        <a:pt x="7" y="0"/>
                        <a:pt x="89" y="1"/>
                        <a:pt x="90" y="1"/>
                      </a:cubicBezTo>
                      <a:cubicBezTo>
                        <a:pt x="90" y="11"/>
                        <a:pt x="90" y="11"/>
                        <a:pt x="90" y="11"/>
                      </a:cubicBezTo>
                      <a:cubicBezTo>
                        <a:pt x="87" y="11"/>
                        <a:pt x="18" y="11"/>
                        <a:pt x="15" y="72"/>
                      </a:cubicBezTo>
                      <a:cubicBezTo>
                        <a:pt x="11" y="139"/>
                        <a:pt x="11" y="167"/>
                        <a:pt x="11" y="16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3" name="îṧḷíḑè">
                  <a:extLst>
                    <a:ext uri="{FF2B5EF4-FFF2-40B4-BE49-F238E27FC236}">
                      <a16:creationId xmlns:a16="http://schemas.microsoft.com/office/drawing/2014/main" id="{46BDF33F-9348-4BFA-8368-DB97FB0AA5E2}"/>
                    </a:ext>
                  </a:extLst>
                </p:cNvPr>
                <p:cNvSpPr/>
                <p:nvPr/>
              </p:nvSpPr>
              <p:spPr bwMode="auto">
                <a:xfrm>
                  <a:off x="5370513" y="3765551"/>
                  <a:ext cx="155575" cy="155575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4" name="îṣlíḋê">
                  <a:extLst>
                    <a:ext uri="{FF2B5EF4-FFF2-40B4-BE49-F238E27FC236}">
                      <a16:creationId xmlns:a16="http://schemas.microsoft.com/office/drawing/2014/main" id="{52657B97-C334-421F-AC24-0E6D2FF28384}"/>
                    </a:ext>
                  </a:extLst>
                </p:cNvPr>
                <p:cNvSpPr/>
                <p:nvPr/>
              </p:nvSpPr>
              <p:spPr bwMode="auto">
                <a:xfrm>
                  <a:off x="5160963" y="3232151"/>
                  <a:ext cx="255588" cy="725488"/>
                </a:xfrm>
                <a:custGeom>
                  <a:avLst/>
                  <a:gdLst>
                    <a:gd name="T0" fmla="*/ 93 w 161"/>
                    <a:gd name="T1" fmla="*/ 411 h 457"/>
                    <a:gd name="T2" fmla="*/ 0 w 161"/>
                    <a:gd name="T3" fmla="*/ 457 h 457"/>
                    <a:gd name="T4" fmla="*/ 161 w 161"/>
                    <a:gd name="T5" fmla="*/ 0 h 457"/>
                    <a:gd name="T6" fmla="*/ 93 w 161"/>
                    <a:gd name="T7" fmla="*/ 411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1" h="457">
                      <a:moveTo>
                        <a:pt x="93" y="411"/>
                      </a:moveTo>
                      <a:lnTo>
                        <a:pt x="0" y="457"/>
                      </a:lnTo>
                      <a:lnTo>
                        <a:pt x="161" y="0"/>
                      </a:lnTo>
                      <a:lnTo>
                        <a:pt x="93" y="411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5" name="i$ḷïďé">
                  <a:extLst>
                    <a:ext uri="{FF2B5EF4-FFF2-40B4-BE49-F238E27FC236}">
                      <a16:creationId xmlns:a16="http://schemas.microsoft.com/office/drawing/2014/main" id="{55C7B172-4BA0-4643-B68B-F057DB2E2F0F}"/>
                    </a:ext>
                  </a:extLst>
                </p:cNvPr>
                <p:cNvSpPr/>
                <p:nvPr/>
              </p:nvSpPr>
              <p:spPr bwMode="auto">
                <a:xfrm>
                  <a:off x="5707063" y="2690813"/>
                  <a:ext cx="292100" cy="652463"/>
                </a:xfrm>
                <a:custGeom>
                  <a:avLst/>
                  <a:gdLst>
                    <a:gd name="T0" fmla="*/ 71 w 71"/>
                    <a:gd name="T1" fmla="*/ 0 h 159"/>
                    <a:gd name="T2" fmla="*/ 67 w 71"/>
                    <a:gd name="T3" fmla="*/ 127 h 159"/>
                    <a:gd name="T4" fmla="*/ 41 w 71"/>
                    <a:gd name="T5" fmla="*/ 157 h 159"/>
                    <a:gd name="T6" fmla="*/ 7 w 71"/>
                    <a:gd name="T7" fmla="*/ 131 h 159"/>
                    <a:gd name="T8" fmla="*/ 0 w 71"/>
                    <a:gd name="T9" fmla="*/ 21 h 159"/>
                    <a:gd name="T10" fmla="*/ 71 w 71"/>
                    <a:gd name="T11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159">
                      <a:moveTo>
                        <a:pt x="71" y="0"/>
                      </a:moveTo>
                      <a:cubicBezTo>
                        <a:pt x="67" y="127"/>
                        <a:pt x="67" y="127"/>
                        <a:pt x="67" y="127"/>
                      </a:cubicBezTo>
                      <a:cubicBezTo>
                        <a:pt x="67" y="142"/>
                        <a:pt x="56" y="154"/>
                        <a:pt x="41" y="157"/>
                      </a:cubicBezTo>
                      <a:cubicBezTo>
                        <a:pt x="25" y="159"/>
                        <a:pt x="9" y="148"/>
                        <a:pt x="7" y="131"/>
                      </a:cubicBezTo>
                      <a:cubicBezTo>
                        <a:pt x="0" y="21"/>
                        <a:pt x="0" y="21"/>
                        <a:pt x="0" y="21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6" name="íS1íḓé">
                  <a:extLst>
                    <a:ext uri="{FF2B5EF4-FFF2-40B4-BE49-F238E27FC236}">
                      <a16:creationId xmlns:a16="http://schemas.microsoft.com/office/drawing/2014/main" id="{A069622D-934F-43F9-9E15-FD2E4E2CF64B}"/>
                    </a:ext>
                  </a:extLst>
                </p:cNvPr>
                <p:cNvSpPr/>
                <p:nvPr/>
              </p:nvSpPr>
              <p:spPr bwMode="auto">
                <a:xfrm>
                  <a:off x="5686426" y="2957513"/>
                  <a:ext cx="300038" cy="258763"/>
                </a:xfrm>
                <a:custGeom>
                  <a:avLst/>
                  <a:gdLst>
                    <a:gd name="T0" fmla="*/ 0 w 73"/>
                    <a:gd name="T1" fmla="*/ 21 h 63"/>
                    <a:gd name="T2" fmla="*/ 72 w 73"/>
                    <a:gd name="T3" fmla="*/ 62 h 63"/>
                    <a:gd name="T4" fmla="*/ 73 w 73"/>
                    <a:gd name="T5" fmla="*/ 0 h 63"/>
                    <a:gd name="T6" fmla="*/ 37 w 73"/>
                    <a:gd name="T7" fmla="*/ 1 h 63"/>
                    <a:gd name="T8" fmla="*/ 0 w 73"/>
                    <a:gd name="T9" fmla="*/ 2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63">
                      <a:moveTo>
                        <a:pt x="0" y="21"/>
                      </a:moveTo>
                      <a:cubicBezTo>
                        <a:pt x="0" y="21"/>
                        <a:pt x="71" y="61"/>
                        <a:pt x="72" y="62"/>
                      </a:cubicBezTo>
                      <a:cubicBezTo>
                        <a:pt x="72" y="63"/>
                        <a:pt x="73" y="0"/>
                        <a:pt x="73" y="0"/>
                      </a:cubicBezTo>
                      <a:cubicBezTo>
                        <a:pt x="73" y="0"/>
                        <a:pt x="40" y="1"/>
                        <a:pt x="37" y="1"/>
                      </a:cubicBezTo>
                      <a:cubicBezTo>
                        <a:pt x="34" y="1"/>
                        <a:pt x="0" y="21"/>
                        <a:pt x="0" y="21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D4869A"/>
                    </a:gs>
                    <a:gs pos="0">
                      <a:srgbClr val="D991A4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7" name="íslïḍê">
                  <a:extLst>
                    <a:ext uri="{FF2B5EF4-FFF2-40B4-BE49-F238E27FC236}">
                      <a16:creationId xmlns:a16="http://schemas.microsoft.com/office/drawing/2014/main" id="{C8434576-56B0-4CE5-B187-4985843CB7B0}"/>
                    </a:ext>
                  </a:extLst>
                </p:cNvPr>
                <p:cNvSpPr/>
                <p:nvPr/>
              </p:nvSpPr>
              <p:spPr bwMode="auto">
                <a:xfrm>
                  <a:off x="5440363" y="1882776"/>
                  <a:ext cx="825500" cy="1258888"/>
                </a:xfrm>
                <a:custGeom>
                  <a:avLst/>
                  <a:gdLst>
                    <a:gd name="T0" fmla="*/ 19 w 201"/>
                    <a:gd name="T1" fmla="*/ 79 h 307"/>
                    <a:gd name="T2" fmla="*/ 3 w 201"/>
                    <a:gd name="T3" fmla="*/ 173 h 307"/>
                    <a:gd name="T4" fmla="*/ 40 w 201"/>
                    <a:gd name="T5" fmla="*/ 270 h 307"/>
                    <a:gd name="T6" fmla="*/ 136 w 201"/>
                    <a:gd name="T7" fmla="*/ 290 h 307"/>
                    <a:gd name="T8" fmla="*/ 175 w 201"/>
                    <a:gd name="T9" fmla="*/ 241 h 307"/>
                    <a:gd name="T10" fmla="*/ 189 w 201"/>
                    <a:gd name="T11" fmla="*/ 119 h 307"/>
                    <a:gd name="T12" fmla="*/ 19 w 201"/>
                    <a:gd name="T13" fmla="*/ 79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07">
                      <a:moveTo>
                        <a:pt x="19" y="79"/>
                      </a:moveTo>
                      <a:cubicBezTo>
                        <a:pt x="3" y="106"/>
                        <a:pt x="0" y="141"/>
                        <a:pt x="3" y="173"/>
                      </a:cubicBezTo>
                      <a:cubicBezTo>
                        <a:pt x="6" y="208"/>
                        <a:pt x="16" y="244"/>
                        <a:pt x="40" y="270"/>
                      </a:cubicBezTo>
                      <a:cubicBezTo>
                        <a:pt x="64" y="295"/>
                        <a:pt x="105" y="307"/>
                        <a:pt x="136" y="290"/>
                      </a:cubicBezTo>
                      <a:cubicBezTo>
                        <a:pt x="154" y="279"/>
                        <a:pt x="166" y="260"/>
                        <a:pt x="175" y="241"/>
                      </a:cubicBezTo>
                      <a:cubicBezTo>
                        <a:pt x="193" y="203"/>
                        <a:pt x="201" y="160"/>
                        <a:pt x="189" y="119"/>
                      </a:cubicBezTo>
                      <a:cubicBezTo>
                        <a:pt x="168" y="46"/>
                        <a:pt x="66" y="0"/>
                        <a:pt x="19" y="79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8" name="iSḻiďê">
                  <a:extLst>
                    <a:ext uri="{FF2B5EF4-FFF2-40B4-BE49-F238E27FC236}">
                      <a16:creationId xmlns:a16="http://schemas.microsoft.com/office/drawing/2014/main" id="{6E7DFF01-39E1-4213-BD32-75A5F0028085}"/>
                    </a:ext>
                  </a:extLst>
                </p:cNvPr>
                <p:cNvSpPr/>
                <p:nvPr/>
              </p:nvSpPr>
              <p:spPr bwMode="auto">
                <a:xfrm>
                  <a:off x="6081713" y="2509838"/>
                  <a:ext cx="258763" cy="328613"/>
                </a:xfrm>
                <a:custGeom>
                  <a:avLst/>
                  <a:gdLst>
                    <a:gd name="T0" fmla="*/ 46 w 63"/>
                    <a:gd name="T1" fmla="*/ 5 h 80"/>
                    <a:gd name="T2" fmla="*/ 62 w 63"/>
                    <a:gd name="T3" fmla="*/ 29 h 80"/>
                    <a:gd name="T4" fmla="*/ 53 w 63"/>
                    <a:gd name="T5" fmla="*/ 58 h 80"/>
                    <a:gd name="T6" fmla="*/ 42 w 63"/>
                    <a:gd name="T7" fmla="*/ 71 h 80"/>
                    <a:gd name="T8" fmla="*/ 27 w 63"/>
                    <a:gd name="T9" fmla="*/ 78 h 80"/>
                    <a:gd name="T10" fmla="*/ 8 w 63"/>
                    <a:gd name="T11" fmla="*/ 75 h 80"/>
                    <a:gd name="T12" fmla="*/ 4 w 63"/>
                    <a:gd name="T13" fmla="*/ 66 h 80"/>
                    <a:gd name="T14" fmla="*/ 11 w 63"/>
                    <a:gd name="T15" fmla="*/ 28 h 80"/>
                    <a:gd name="T16" fmla="*/ 46 w 63"/>
                    <a:gd name="T17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0">
                      <a:moveTo>
                        <a:pt x="46" y="5"/>
                      </a:moveTo>
                      <a:cubicBezTo>
                        <a:pt x="56" y="8"/>
                        <a:pt x="62" y="18"/>
                        <a:pt x="62" y="29"/>
                      </a:cubicBezTo>
                      <a:cubicBezTo>
                        <a:pt x="63" y="39"/>
                        <a:pt x="58" y="49"/>
                        <a:pt x="53" y="58"/>
                      </a:cubicBezTo>
                      <a:cubicBezTo>
                        <a:pt x="50" y="63"/>
                        <a:pt x="47" y="68"/>
                        <a:pt x="42" y="71"/>
                      </a:cubicBezTo>
                      <a:cubicBezTo>
                        <a:pt x="38" y="75"/>
                        <a:pt x="33" y="77"/>
                        <a:pt x="27" y="78"/>
                      </a:cubicBezTo>
                      <a:cubicBezTo>
                        <a:pt x="21" y="80"/>
                        <a:pt x="13" y="80"/>
                        <a:pt x="8" y="75"/>
                      </a:cubicBezTo>
                      <a:cubicBezTo>
                        <a:pt x="6" y="73"/>
                        <a:pt x="5" y="69"/>
                        <a:pt x="4" y="66"/>
                      </a:cubicBezTo>
                      <a:cubicBezTo>
                        <a:pt x="0" y="49"/>
                        <a:pt x="3" y="42"/>
                        <a:pt x="11" y="28"/>
                      </a:cubicBezTo>
                      <a:cubicBezTo>
                        <a:pt x="19" y="16"/>
                        <a:pt x="29" y="0"/>
                        <a:pt x="4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09" name="îsḷïḍe">
                  <a:extLst>
                    <a:ext uri="{FF2B5EF4-FFF2-40B4-BE49-F238E27FC236}">
                      <a16:creationId xmlns:a16="http://schemas.microsoft.com/office/drawing/2014/main" id="{4175E81A-483C-4B3E-AB69-075F33A3AE8A}"/>
                    </a:ext>
                  </a:extLst>
                </p:cNvPr>
                <p:cNvSpPr/>
                <p:nvPr/>
              </p:nvSpPr>
              <p:spPr bwMode="auto">
                <a:xfrm>
                  <a:off x="5354638" y="2514601"/>
                  <a:ext cx="258763" cy="331788"/>
                </a:xfrm>
                <a:custGeom>
                  <a:avLst/>
                  <a:gdLst>
                    <a:gd name="T0" fmla="*/ 16 w 63"/>
                    <a:gd name="T1" fmla="*/ 5 h 81"/>
                    <a:gd name="T2" fmla="*/ 0 w 63"/>
                    <a:gd name="T3" fmla="*/ 29 h 81"/>
                    <a:gd name="T4" fmla="*/ 10 w 63"/>
                    <a:gd name="T5" fmla="*/ 58 h 81"/>
                    <a:gd name="T6" fmla="*/ 20 w 63"/>
                    <a:gd name="T7" fmla="*/ 72 h 81"/>
                    <a:gd name="T8" fmla="*/ 35 w 63"/>
                    <a:gd name="T9" fmla="*/ 79 h 81"/>
                    <a:gd name="T10" fmla="*/ 54 w 63"/>
                    <a:gd name="T11" fmla="*/ 76 h 81"/>
                    <a:gd name="T12" fmla="*/ 59 w 63"/>
                    <a:gd name="T13" fmla="*/ 66 h 81"/>
                    <a:gd name="T14" fmla="*/ 51 w 63"/>
                    <a:gd name="T15" fmla="*/ 29 h 81"/>
                    <a:gd name="T16" fmla="*/ 16 w 63"/>
                    <a:gd name="T17" fmla="*/ 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1">
                      <a:moveTo>
                        <a:pt x="16" y="5"/>
                      </a:moveTo>
                      <a:cubicBezTo>
                        <a:pt x="6" y="8"/>
                        <a:pt x="0" y="19"/>
                        <a:pt x="0" y="29"/>
                      </a:cubicBezTo>
                      <a:cubicBezTo>
                        <a:pt x="0" y="39"/>
                        <a:pt x="4" y="49"/>
                        <a:pt x="10" y="58"/>
                      </a:cubicBezTo>
                      <a:cubicBezTo>
                        <a:pt x="12" y="63"/>
                        <a:pt x="16" y="68"/>
                        <a:pt x="20" y="72"/>
                      </a:cubicBezTo>
                      <a:cubicBezTo>
                        <a:pt x="24" y="75"/>
                        <a:pt x="30" y="77"/>
                        <a:pt x="35" y="79"/>
                      </a:cubicBezTo>
                      <a:cubicBezTo>
                        <a:pt x="42" y="80"/>
                        <a:pt x="50" y="81"/>
                        <a:pt x="54" y="76"/>
                      </a:cubicBezTo>
                      <a:cubicBezTo>
                        <a:pt x="57" y="73"/>
                        <a:pt x="58" y="69"/>
                        <a:pt x="59" y="66"/>
                      </a:cubicBezTo>
                      <a:cubicBezTo>
                        <a:pt x="63" y="49"/>
                        <a:pt x="59" y="42"/>
                        <a:pt x="51" y="29"/>
                      </a:cubicBezTo>
                      <a:cubicBezTo>
                        <a:pt x="44" y="17"/>
                        <a:pt x="34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0" name="íṩḷîḓé">
                  <a:extLst>
                    <a:ext uri="{FF2B5EF4-FFF2-40B4-BE49-F238E27FC236}">
                      <a16:creationId xmlns:a16="http://schemas.microsoft.com/office/drawing/2014/main" id="{73E4C7A2-4DBE-4F5E-AAA6-B50E1C63016E}"/>
                    </a:ext>
                  </a:extLst>
                </p:cNvPr>
                <p:cNvSpPr/>
                <p:nvPr/>
              </p:nvSpPr>
              <p:spPr bwMode="auto">
                <a:xfrm>
                  <a:off x="5440363" y="1939926"/>
                  <a:ext cx="698500" cy="738188"/>
                </a:xfrm>
                <a:custGeom>
                  <a:avLst/>
                  <a:gdLst>
                    <a:gd name="T0" fmla="*/ 19 w 170"/>
                    <a:gd name="T1" fmla="*/ 65 h 180"/>
                    <a:gd name="T2" fmla="*/ 3 w 170"/>
                    <a:gd name="T3" fmla="*/ 159 h 180"/>
                    <a:gd name="T4" fmla="*/ 4 w 170"/>
                    <a:gd name="T5" fmla="*/ 174 h 180"/>
                    <a:gd name="T6" fmla="*/ 7 w 170"/>
                    <a:gd name="T7" fmla="*/ 180 h 180"/>
                    <a:gd name="T8" fmla="*/ 86 w 170"/>
                    <a:gd name="T9" fmla="*/ 139 h 180"/>
                    <a:gd name="T10" fmla="*/ 139 w 170"/>
                    <a:gd name="T11" fmla="*/ 106 h 180"/>
                    <a:gd name="T12" fmla="*/ 170 w 170"/>
                    <a:gd name="T13" fmla="*/ 68 h 180"/>
                    <a:gd name="T14" fmla="*/ 19 w 170"/>
                    <a:gd name="T15" fmla="*/ 65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0" h="180">
                      <a:moveTo>
                        <a:pt x="19" y="65"/>
                      </a:moveTo>
                      <a:cubicBezTo>
                        <a:pt x="3" y="92"/>
                        <a:pt x="0" y="127"/>
                        <a:pt x="3" y="159"/>
                      </a:cubicBezTo>
                      <a:cubicBezTo>
                        <a:pt x="3" y="164"/>
                        <a:pt x="4" y="169"/>
                        <a:pt x="4" y="174"/>
                      </a:cubicBezTo>
                      <a:cubicBezTo>
                        <a:pt x="5" y="176"/>
                        <a:pt x="6" y="178"/>
                        <a:pt x="7" y="180"/>
                      </a:cubicBezTo>
                      <a:cubicBezTo>
                        <a:pt x="33" y="167"/>
                        <a:pt x="60" y="153"/>
                        <a:pt x="86" y="139"/>
                      </a:cubicBezTo>
                      <a:cubicBezTo>
                        <a:pt x="105" y="129"/>
                        <a:pt x="123" y="120"/>
                        <a:pt x="139" y="106"/>
                      </a:cubicBezTo>
                      <a:cubicBezTo>
                        <a:pt x="147" y="100"/>
                        <a:pt x="161" y="84"/>
                        <a:pt x="170" y="68"/>
                      </a:cubicBezTo>
                      <a:cubicBezTo>
                        <a:pt x="133" y="19"/>
                        <a:pt x="57" y="0"/>
                        <a:pt x="19" y="6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1" name="ïṧḻïdé">
                  <a:extLst>
                    <a:ext uri="{FF2B5EF4-FFF2-40B4-BE49-F238E27FC236}">
                      <a16:creationId xmlns:a16="http://schemas.microsoft.com/office/drawing/2014/main" id="{870FDA5F-DDB3-4C97-BCF9-1E20A2D59777}"/>
                    </a:ext>
                  </a:extLst>
                </p:cNvPr>
                <p:cNvSpPr/>
                <p:nvPr/>
              </p:nvSpPr>
              <p:spPr bwMode="auto">
                <a:xfrm>
                  <a:off x="5576888" y="1800226"/>
                  <a:ext cx="504825" cy="500063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2" name="is1idè">
                  <a:extLst>
                    <a:ext uri="{FF2B5EF4-FFF2-40B4-BE49-F238E27FC236}">
                      <a16:creationId xmlns:a16="http://schemas.microsoft.com/office/drawing/2014/main" id="{E1378E8A-CD83-4912-873F-1DC8CBF3F242}"/>
                    </a:ext>
                  </a:extLst>
                </p:cNvPr>
                <p:cNvSpPr/>
                <p:nvPr/>
              </p:nvSpPr>
              <p:spPr bwMode="auto">
                <a:xfrm>
                  <a:off x="6097588" y="2193926"/>
                  <a:ext cx="144463" cy="357188"/>
                </a:xfrm>
                <a:custGeom>
                  <a:avLst/>
                  <a:gdLst>
                    <a:gd name="T0" fmla="*/ 35 w 35"/>
                    <a:gd name="T1" fmla="*/ 87 h 87"/>
                    <a:gd name="T2" fmla="*/ 29 w 35"/>
                    <a:gd name="T3" fmla="*/ 43 h 87"/>
                    <a:gd name="T4" fmla="*/ 5 w 35"/>
                    <a:gd name="T5" fmla="*/ 0 h 87"/>
                    <a:gd name="T6" fmla="*/ 8 w 35"/>
                    <a:gd name="T7" fmla="*/ 50 h 87"/>
                    <a:gd name="T8" fmla="*/ 35 w 35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87">
                      <a:moveTo>
                        <a:pt x="35" y="87"/>
                      </a:moveTo>
                      <a:cubicBezTo>
                        <a:pt x="35" y="72"/>
                        <a:pt x="33" y="58"/>
                        <a:pt x="29" y="43"/>
                      </a:cubicBezTo>
                      <a:cubicBezTo>
                        <a:pt x="25" y="27"/>
                        <a:pt x="16" y="12"/>
                        <a:pt x="5" y="0"/>
                      </a:cubicBezTo>
                      <a:cubicBezTo>
                        <a:pt x="0" y="10"/>
                        <a:pt x="4" y="39"/>
                        <a:pt x="8" y="50"/>
                      </a:cubicBezTo>
                      <a:cubicBezTo>
                        <a:pt x="13" y="65"/>
                        <a:pt x="21" y="79"/>
                        <a:pt x="35" y="8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3" name="iŝlíḍe">
                  <a:extLst>
                    <a:ext uri="{FF2B5EF4-FFF2-40B4-BE49-F238E27FC236}">
                      <a16:creationId xmlns:a16="http://schemas.microsoft.com/office/drawing/2014/main" id="{7541F784-02BB-401A-B8F6-5DB05348DF45}"/>
                    </a:ext>
                  </a:extLst>
                </p:cNvPr>
                <p:cNvSpPr/>
                <p:nvPr/>
              </p:nvSpPr>
              <p:spPr bwMode="auto">
                <a:xfrm>
                  <a:off x="5745163" y="2846388"/>
                  <a:ext cx="258763" cy="111125"/>
                </a:xfrm>
                <a:custGeom>
                  <a:avLst/>
                  <a:gdLst>
                    <a:gd name="T0" fmla="*/ 0 w 63"/>
                    <a:gd name="T1" fmla="*/ 0 h 27"/>
                    <a:gd name="T2" fmla="*/ 31 w 63"/>
                    <a:gd name="T3" fmla="*/ 27 h 27"/>
                    <a:gd name="T4" fmla="*/ 63 w 63"/>
                    <a:gd name="T5" fmla="*/ 0 h 27"/>
                    <a:gd name="T6" fmla="*/ 0 w 6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27">
                      <a:moveTo>
                        <a:pt x="0" y="0"/>
                      </a:moveTo>
                      <a:cubicBezTo>
                        <a:pt x="2" y="15"/>
                        <a:pt x="16" y="27"/>
                        <a:pt x="31" y="27"/>
                      </a:cubicBezTo>
                      <a:cubicBezTo>
                        <a:pt x="47" y="27"/>
                        <a:pt x="60" y="15"/>
                        <a:pt x="63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4" name="isľïḋê">
                  <a:extLst>
                    <a:ext uri="{FF2B5EF4-FFF2-40B4-BE49-F238E27FC236}">
                      <a16:creationId xmlns:a16="http://schemas.microsoft.com/office/drawing/2014/main" id="{C8F39924-EF6B-43F6-93D3-13CC09041737}"/>
                    </a:ext>
                  </a:extLst>
                </p:cNvPr>
                <p:cNvSpPr/>
                <p:nvPr/>
              </p:nvSpPr>
              <p:spPr bwMode="auto">
                <a:xfrm>
                  <a:off x="5719763" y="2616201"/>
                  <a:ext cx="74613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5" name="ïŝļïḋè">
                  <a:extLst>
                    <a:ext uri="{FF2B5EF4-FFF2-40B4-BE49-F238E27FC236}">
                      <a16:creationId xmlns:a16="http://schemas.microsoft.com/office/drawing/2014/main" id="{BCB575F1-F6CD-4C11-AB54-291A026DB795}"/>
                    </a:ext>
                  </a:extLst>
                </p:cNvPr>
                <p:cNvSpPr/>
                <p:nvPr/>
              </p:nvSpPr>
              <p:spPr bwMode="auto">
                <a:xfrm>
                  <a:off x="5954713" y="2616201"/>
                  <a:ext cx="73025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1116" name="ïṣlîďé">
                  <a:extLst>
                    <a:ext uri="{FF2B5EF4-FFF2-40B4-BE49-F238E27FC236}">
                      <a16:creationId xmlns:a16="http://schemas.microsoft.com/office/drawing/2014/main" id="{AC45FBDB-644A-4789-9837-5F7CFB28778D}"/>
                    </a:ext>
                  </a:extLst>
                </p:cNvPr>
                <p:cNvSpPr/>
                <p:nvPr/>
              </p:nvSpPr>
              <p:spPr bwMode="auto">
                <a:xfrm>
                  <a:off x="6373813" y="1282701"/>
                  <a:ext cx="1601788" cy="1301750"/>
                </a:xfrm>
                <a:custGeom>
                  <a:avLst/>
                  <a:gdLst>
                    <a:gd name="T0" fmla="*/ 292 w 390"/>
                    <a:gd name="T1" fmla="*/ 0 h 317"/>
                    <a:gd name="T2" fmla="*/ 99 w 390"/>
                    <a:gd name="T3" fmla="*/ 0 h 317"/>
                    <a:gd name="T4" fmla="*/ 0 w 390"/>
                    <a:gd name="T5" fmla="*/ 99 h 317"/>
                    <a:gd name="T6" fmla="*/ 0 w 390"/>
                    <a:gd name="T7" fmla="*/ 182 h 317"/>
                    <a:gd name="T8" fmla="*/ 70 w 390"/>
                    <a:gd name="T9" fmla="*/ 276 h 317"/>
                    <a:gd name="T10" fmla="*/ 47 w 390"/>
                    <a:gd name="T11" fmla="*/ 317 h 317"/>
                    <a:gd name="T12" fmla="*/ 131 w 390"/>
                    <a:gd name="T13" fmla="*/ 280 h 317"/>
                    <a:gd name="T14" fmla="*/ 292 w 390"/>
                    <a:gd name="T15" fmla="*/ 280 h 317"/>
                    <a:gd name="T16" fmla="*/ 390 w 390"/>
                    <a:gd name="T17" fmla="*/ 182 h 317"/>
                    <a:gd name="T18" fmla="*/ 390 w 390"/>
                    <a:gd name="T19" fmla="*/ 99 h 317"/>
                    <a:gd name="T20" fmla="*/ 292 w 390"/>
                    <a:gd name="T21" fmla="*/ 0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317">
                      <a:moveTo>
                        <a:pt x="292" y="0"/>
                      </a:move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44" y="0"/>
                        <a:pt x="0" y="44"/>
                        <a:pt x="0" y="99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226"/>
                        <a:pt x="29" y="264"/>
                        <a:pt x="70" y="276"/>
                      </a:cubicBezTo>
                      <a:cubicBezTo>
                        <a:pt x="47" y="317"/>
                        <a:pt x="47" y="317"/>
                        <a:pt x="47" y="317"/>
                      </a:cubicBezTo>
                      <a:cubicBezTo>
                        <a:pt x="131" y="280"/>
                        <a:pt x="131" y="280"/>
                        <a:pt x="131" y="280"/>
                      </a:cubicBezTo>
                      <a:cubicBezTo>
                        <a:pt x="292" y="280"/>
                        <a:pt x="292" y="280"/>
                        <a:pt x="292" y="280"/>
                      </a:cubicBezTo>
                      <a:cubicBezTo>
                        <a:pt x="346" y="280"/>
                        <a:pt x="390" y="236"/>
                        <a:pt x="390" y="182"/>
                      </a:cubicBezTo>
                      <a:cubicBezTo>
                        <a:pt x="390" y="99"/>
                        <a:pt x="390" y="99"/>
                        <a:pt x="390" y="99"/>
                      </a:cubicBezTo>
                      <a:cubicBezTo>
                        <a:pt x="390" y="44"/>
                        <a:pt x="346" y="0"/>
                        <a:pt x="292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17" name="ïsḻíďé">
                  <a:extLst>
                    <a:ext uri="{FF2B5EF4-FFF2-40B4-BE49-F238E27FC236}">
                      <a16:creationId xmlns:a16="http://schemas.microsoft.com/office/drawing/2014/main" id="{00980C43-AAE6-42EF-A594-F5D53314D67C}"/>
                    </a:ext>
                  </a:extLst>
                </p:cNvPr>
                <p:cNvSpPr/>
                <p:nvPr/>
              </p:nvSpPr>
              <p:spPr bwMode="auto">
                <a:xfrm>
                  <a:off x="6842126" y="1520826"/>
                  <a:ext cx="669925" cy="668338"/>
                </a:xfrm>
                <a:custGeom>
                  <a:avLst/>
                  <a:gdLst>
                    <a:gd name="T0" fmla="*/ 422 w 422"/>
                    <a:gd name="T1" fmla="*/ 160 h 421"/>
                    <a:gd name="T2" fmla="*/ 261 w 422"/>
                    <a:gd name="T3" fmla="*/ 160 h 421"/>
                    <a:gd name="T4" fmla="*/ 264 w 422"/>
                    <a:gd name="T5" fmla="*/ 0 h 421"/>
                    <a:gd name="T6" fmla="*/ 160 w 422"/>
                    <a:gd name="T7" fmla="*/ 0 h 421"/>
                    <a:gd name="T8" fmla="*/ 160 w 422"/>
                    <a:gd name="T9" fmla="*/ 160 h 421"/>
                    <a:gd name="T10" fmla="*/ 2 w 422"/>
                    <a:gd name="T11" fmla="*/ 158 h 421"/>
                    <a:gd name="T12" fmla="*/ 0 w 422"/>
                    <a:gd name="T13" fmla="*/ 261 h 421"/>
                    <a:gd name="T14" fmla="*/ 160 w 422"/>
                    <a:gd name="T15" fmla="*/ 261 h 421"/>
                    <a:gd name="T16" fmla="*/ 160 w 422"/>
                    <a:gd name="T17" fmla="*/ 419 h 421"/>
                    <a:gd name="T18" fmla="*/ 261 w 422"/>
                    <a:gd name="T19" fmla="*/ 421 h 421"/>
                    <a:gd name="T20" fmla="*/ 261 w 422"/>
                    <a:gd name="T21" fmla="*/ 261 h 421"/>
                    <a:gd name="T22" fmla="*/ 422 w 422"/>
                    <a:gd name="T23" fmla="*/ 261 h 421"/>
                    <a:gd name="T24" fmla="*/ 422 w 422"/>
                    <a:gd name="T25" fmla="*/ 160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2" h="421">
                      <a:moveTo>
                        <a:pt x="422" y="160"/>
                      </a:moveTo>
                      <a:lnTo>
                        <a:pt x="261" y="160"/>
                      </a:lnTo>
                      <a:lnTo>
                        <a:pt x="264" y="0"/>
                      </a:lnTo>
                      <a:lnTo>
                        <a:pt x="160" y="0"/>
                      </a:lnTo>
                      <a:lnTo>
                        <a:pt x="160" y="160"/>
                      </a:lnTo>
                      <a:lnTo>
                        <a:pt x="2" y="158"/>
                      </a:lnTo>
                      <a:lnTo>
                        <a:pt x="0" y="261"/>
                      </a:lnTo>
                      <a:lnTo>
                        <a:pt x="160" y="261"/>
                      </a:lnTo>
                      <a:lnTo>
                        <a:pt x="160" y="419"/>
                      </a:lnTo>
                      <a:lnTo>
                        <a:pt x="261" y="421"/>
                      </a:lnTo>
                      <a:lnTo>
                        <a:pt x="261" y="261"/>
                      </a:lnTo>
                      <a:lnTo>
                        <a:pt x="422" y="261"/>
                      </a:lnTo>
                      <a:lnTo>
                        <a:pt x="422" y="1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1134" name="组合 1133">
              <a:extLst>
                <a:ext uri="{FF2B5EF4-FFF2-40B4-BE49-F238E27FC236}">
                  <a16:creationId xmlns:a16="http://schemas.microsoft.com/office/drawing/2014/main" id="{FAE3D69F-D4CC-421D-8067-D44B237281AA}"/>
                </a:ext>
              </a:extLst>
            </p:cNvPr>
            <p:cNvGrpSpPr/>
            <p:nvPr/>
          </p:nvGrpSpPr>
          <p:grpSpPr>
            <a:xfrm>
              <a:off x="7924753" y="1752644"/>
              <a:ext cx="838178" cy="457188"/>
              <a:chOff x="1295527" y="1752644"/>
              <a:chExt cx="838178" cy="457188"/>
            </a:xfrm>
          </p:grpSpPr>
          <p:sp>
            <p:nvSpPr>
              <p:cNvPr id="1126" name="矩形: 圆顶角 1125">
                <a:extLst>
                  <a:ext uri="{FF2B5EF4-FFF2-40B4-BE49-F238E27FC236}">
                    <a16:creationId xmlns:a16="http://schemas.microsoft.com/office/drawing/2014/main" id="{A399F7F6-A721-4CC6-B8DE-F7F16F59F13C}"/>
                  </a:ext>
                </a:extLst>
              </p:cNvPr>
              <p:cNvSpPr/>
              <p:nvPr/>
            </p:nvSpPr>
            <p:spPr>
              <a:xfrm rot="10800000">
                <a:off x="1295527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5" name="文本框 1124">
                <a:extLst>
                  <a:ext uri="{FF2B5EF4-FFF2-40B4-BE49-F238E27FC236}">
                    <a16:creationId xmlns:a16="http://schemas.microsoft.com/office/drawing/2014/main" id="{A0EFD919-A81D-4FDA-AE40-C192CD38A4D5}"/>
                  </a:ext>
                </a:extLst>
              </p:cNvPr>
              <p:cNvSpPr txBox="1"/>
              <p:nvPr/>
            </p:nvSpPr>
            <p:spPr>
              <a:xfrm>
                <a:off x="1371725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医师</a:t>
                </a:r>
              </a:p>
            </p:txBody>
          </p:sp>
        </p:grpSp>
      </p:grpSp>
      <p:grpSp>
        <p:nvGrpSpPr>
          <p:cNvPr id="1137" name="组合 1136">
            <a:extLst>
              <a:ext uri="{FF2B5EF4-FFF2-40B4-BE49-F238E27FC236}">
                <a16:creationId xmlns:a16="http://schemas.microsoft.com/office/drawing/2014/main" id="{38C8800E-88F2-49EC-B2FD-B2917D7BD695}"/>
              </a:ext>
            </a:extLst>
          </p:cNvPr>
          <p:cNvGrpSpPr/>
          <p:nvPr/>
        </p:nvGrpSpPr>
        <p:grpSpPr>
          <a:xfrm>
            <a:off x="4548595" y="1752644"/>
            <a:ext cx="3094811" cy="4571880"/>
            <a:chOff x="4548595" y="1752644"/>
            <a:chExt cx="3094811" cy="4571880"/>
          </a:xfrm>
        </p:grpSpPr>
        <p:grpSp>
          <p:nvGrpSpPr>
            <p:cNvPr id="1123" name="组合 1122">
              <a:extLst>
                <a:ext uri="{FF2B5EF4-FFF2-40B4-BE49-F238E27FC236}">
                  <a16:creationId xmlns:a16="http://schemas.microsoft.com/office/drawing/2014/main" id="{490A0665-764A-406A-B371-773D03BF309E}"/>
                </a:ext>
              </a:extLst>
            </p:cNvPr>
            <p:cNvGrpSpPr/>
            <p:nvPr/>
          </p:nvGrpSpPr>
          <p:grpSpPr>
            <a:xfrm>
              <a:off x="4548595" y="1752644"/>
              <a:ext cx="3094811" cy="4571880"/>
              <a:chOff x="4533941" y="1752644"/>
              <a:chExt cx="3094811" cy="4571880"/>
            </a:xfrm>
          </p:grpSpPr>
          <p:grpSp>
            <p:nvGrpSpPr>
              <p:cNvPr id="1077" name="组合 1076">
                <a:extLst>
                  <a:ext uri="{FF2B5EF4-FFF2-40B4-BE49-F238E27FC236}">
                    <a16:creationId xmlns:a16="http://schemas.microsoft.com/office/drawing/2014/main" id="{6049242E-2DBB-4CAE-9FA1-F744E4E03945}"/>
                  </a:ext>
                </a:extLst>
              </p:cNvPr>
              <p:cNvGrpSpPr/>
              <p:nvPr/>
            </p:nvGrpSpPr>
            <p:grpSpPr>
              <a:xfrm>
                <a:off x="4854739" y="4038584"/>
                <a:ext cx="2453215" cy="2057346"/>
                <a:chOff x="4648238" y="1828842"/>
                <a:chExt cx="2182512" cy="1830326"/>
              </a:xfrm>
            </p:grpSpPr>
            <p:grpSp>
              <p:nvGrpSpPr>
                <p:cNvPr id="863" name="组合 862">
                  <a:extLst>
                    <a:ext uri="{FF2B5EF4-FFF2-40B4-BE49-F238E27FC236}">
                      <a16:creationId xmlns:a16="http://schemas.microsoft.com/office/drawing/2014/main" id="{75B5F4BF-D512-499E-B738-F6DC080BB275}"/>
                    </a:ext>
                  </a:extLst>
                </p:cNvPr>
                <p:cNvGrpSpPr/>
                <p:nvPr/>
              </p:nvGrpSpPr>
              <p:grpSpPr>
                <a:xfrm>
                  <a:off x="4648238" y="1864982"/>
                  <a:ext cx="1144677" cy="1794186"/>
                  <a:chOff x="2377996" y="-1023984"/>
                  <a:chExt cx="1482950" cy="2324400"/>
                </a:xfrm>
              </p:grpSpPr>
              <p:sp>
                <p:nvSpPr>
                  <p:cNvPr id="864" name="ï$1iḓè">
                    <a:extLst>
                      <a:ext uri="{FF2B5EF4-FFF2-40B4-BE49-F238E27FC236}">
                        <a16:creationId xmlns:a16="http://schemas.microsoft.com/office/drawing/2014/main" id="{6BD08DCF-9277-4BB7-AD00-92778BCCD01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39310" y="-374152"/>
                    <a:ext cx="214528" cy="254101"/>
                  </a:xfrm>
                  <a:custGeom>
                    <a:avLst/>
                    <a:gdLst>
                      <a:gd name="T0" fmla="*/ 7 w 110"/>
                      <a:gd name="T1" fmla="*/ 0 h 130"/>
                      <a:gd name="T2" fmla="*/ 54 w 110"/>
                      <a:gd name="T3" fmla="*/ 32 h 130"/>
                      <a:gd name="T4" fmla="*/ 94 w 110"/>
                      <a:gd name="T5" fmla="*/ 103 h 130"/>
                      <a:gd name="T6" fmla="*/ 110 w 110"/>
                      <a:gd name="T7" fmla="*/ 130 h 130"/>
                      <a:gd name="T8" fmla="*/ 37 w 110"/>
                      <a:gd name="T9" fmla="*/ 98 h 130"/>
                      <a:gd name="T10" fmla="*/ 2 w 110"/>
                      <a:gd name="T11" fmla="*/ 35 h 130"/>
                      <a:gd name="T12" fmla="*/ 7 w 110"/>
                      <a:gd name="T13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0" h="130">
                        <a:moveTo>
                          <a:pt x="7" y="0"/>
                        </a:moveTo>
                        <a:cubicBezTo>
                          <a:pt x="7" y="0"/>
                          <a:pt x="25" y="6"/>
                          <a:pt x="54" y="32"/>
                        </a:cubicBezTo>
                        <a:cubicBezTo>
                          <a:pt x="82" y="58"/>
                          <a:pt x="85" y="82"/>
                          <a:pt x="94" y="103"/>
                        </a:cubicBezTo>
                        <a:cubicBezTo>
                          <a:pt x="104" y="124"/>
                          <a:pt x="110" y="130"/>
                          <a:pt x="110" y="130"/>
                        </a:cubicBezTo>
                        <a:cubicBezTo>
                          <a:pt x="110" y="130"/>
                          <a:pt x="64" y="121"/>
                          <a:pt x="37" y="98"/>
                        </a:cubicBezTo>
                        <a:cubicBezTo>
                          <a:pt x="11" y="75"/>
                          <a:pt x="5" y="56"/>
                          <a:pt x="2" y="35"/>
                        </a:cubicBezTo>
                        <a:cubicBezTo>
                          <a:pt x="0" y="14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65" name="îSļïďê">
                    <a:extLst>
                      <a:ext uri="{FF2B5EF4-FFF2-40B4-BE49-F238E27FC236}">
                        <a16:creationId xmlns:a16="http://schemas.microsoft.com/office/drawing/2014/main" id="{EA7B2985-41DE-47F1-94AE-9E283888F6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42433" y="-336661"/>
                    <a:ext cx="211404" cy="216611"/>
                  </a:xfrm>
                  <a:custGeom>
                    <a:avLst/>
                    <a:gdLst>
                      <a:gd name="T0" fmla="*/ 108 w 108"/>
                      <a:gd name="T1" fmla="*/ 111 h 111"/>
                      <a:gd name="T2" fmla="*/ 35 w 108"/>
                      <a:gd name="T3" fmla="*/ 79 h 111"/>
                      <a:gd name="T4" fmla="*/ 0 w 108"/>
                      <a:gd name="T5" fmla="*/ 16 h 111"/>
                      <a:gd name="T6" fmla="*/ 0 w 108"/>
                      <a:gd name="T7" fmla="*/ 2 h 111"/>
                      <a:gd name="T8" fmla="*/ 23 w 108"/>
                      <a:gd name="T9" fmla="*/ 0 h 111"/>
                      <a:gd name="T10" fmla="*/ 50 w 108"/>
                      <a:gd name="T11" fmla="*/ 27 h 111"/>
                      <a:gd name="T12" fmla="*/ 78 w 108"/>
                      <a:gd name="T13" fmla="*/ 82 h 111"/>
                      <a:gd name="T14" fmla="*/ 45 w 108"/>
                      <a:gd name="T15" fmla="*/ 34 h 111"/>
                      <a:gd name="T16" fmla="*/ 26 w 108"/>
                      <a:gd name="T17" fmla="*/ 19 h 111"/>
                      <a:gd name="T18" fmla="*/ 38 w 108"/>
                      <a:gd name="T19" fmla="*/ 45 h 111"/>
                      <a:gd name="T20" fmla="*/ 63 w 108"/>
                      <a:gd name="T21" fmla="*/ 82 h 111"/>
                      <a:gd name="T22" fmla="*/ 24 w 108"/>
                      <a:gd name="T23" fmla="*/ 46 h 111"/>
                      <a:gd name="T24" fmla="*/ 15 w 108"/>
                      <a:gd name="T25" fmla="*/ 35 h 111"/>
                      <a:gd name="T26" fmla="*/ 108 w 108"/>
                      <a:gd name="T27" fmla="*/ 11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8" h="111">
                        <a:moveTo>
                          <a:pt x="108" y="111"/>
                        </a:moveTo>
                        <a:cubicBezTo>
                          <a:pt x="108" y="111"/>
                          <a:pt x="62" y="102"/>
                          <a:pt x="35" y="79"/>
                        </a:cubicBezTo>
                        <a:cubicBezTo>
                          <a:pt x="9" y="56"/>
                          <a:pt x="3" y="37"/>
                          <a:pt x="0" y="16"/>
                        </a:cubicBezTo>
                        <a:cubicBezTo>
                          <a:pt x="0" y="11"/>
                          <a:pt x="0" y="6"/>
                          <a:pt x="0" y="2"/>
                        </a:cubicBezTo>
                        <a:cubicBezTo>
                          <a:pt x="7" y="2"/>
                          <a:pt x="23" y="0"/>
                          <a:pt x="23" y="0"/>
                        </a:cubicBezTo>
                        <a:cubicBezTo>
                          <a:pt x="23" y="0"/>
                          <a:pt x="35" y="6"/>
                          <a:pt x="50" y="27"/>
                        </a:cubicBezTo>
                        <a:cubicBezTo>
                          <a:pt x="65" y="47"/>
                          <a:pt x="78" y="83"/>
                          <a:pt x="78" y="82"/>
                        </a:cubicBezTo>
                        <a:cubicBezTo>
                          <a:pt x="78" y="80"/>
                          <a:pt x="55" y="47"/>
                          <a:pt x="45" y="34"/>
                        </a:cubicBezTo>
                        <a:cubicBezTo>
                          <a:pt x="35" y="21"/>
                          <a:pt x="26" y="19"/>
                          <a:pt x="26" y="19"/>
                        </a:cubicBezTo>
                        <a:cubicBezTo>
                          <a:pt x="26" y="19"/>
                          <a:pt x="28" y="26"/>
                          <a:pt x="38" y="45"/>
                        </a:cubicBezTo>
                        <a:cubicBezTo>
                          <a:pt x="48" y="63"/>
                          <a:pt x="65" y="84"/>
                          <a:pt x="63" y="82"/>
                        </a:cubicBezTo>
                        <a:cubicBezTo>
                          <a:pt x="61" y="80"/>
                          <a:pt x="32" y="54"/>
                          <a:pt x="24" y="46"/>
                        </a:cubicBezTo>
                        <a:cubicBezTo>
                          <a:pt x="16" y="38"/>
                          <a:pt x="15" y="35"/>
                          <a:pt x="15" y="35"/>
                        </a:cubicBezTo>
                        <a:cubicBezTo>
                          <a:pt x="48" y="86"/>
                          <a:pt x="52" y="85"/>
                          <a:pt x="108" y="111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66" name="išḷïḓe">
                    <a:extLst>
                      <a:ext uri="{FF2B5EF4-FFF2-40B4-BE49-F238E27FC236}">
                        <a16:creationId xmlns:a16="http://schemas.microsoft.com/office/drawing/2014/main" id="{F29BEB72-B3F1-42A3-AED3-4708CCE7F56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452718" y="322543"/>
                    <a:ext cx="213487" cy="70815"/>
                  </a:xfrm>
                  <a:custGeom>
                    <a:avLst/>
                    <a:gdLst>
                      <a:gd name="T0" fmla="*/ 31 w 109"/>
                      <a:gd name="T1" fmla="*/ 5 h 36"/>
                      <a:gd name="T2" fmla="*/ 94 w 109"/>
                      <a:gd name="T3" fmla="*/ 8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5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5"/>
                        </a:moveTo>
                        <a:cubicBezTo>
                          <a:pt x="62" y="10"/>
                          <a:pt x="82" y="8"/>
                          <a:pt x="94" y="8"/>
                        </a:cubicBezTo>
                        <a:cubicBezTo>
                          <a:pt x="105" y="9"/>
                          <a:pt x="109" y="24"/>
                          <a:pt x="95" y="27"/>
                        </a:cubicBezTo>
                        <a:cubicBezTo>
                          <a:pt x="81" y="29"/>
                          <a:pt x="41" y="36"/>
                          <a:pt x="33" y="33"/>
                        </a:cubicBezTo>
                        <a:cubicBezTo>
                          <a:pt x="32" y="33"/>
                          <a:pt x="0" y="0"/>
                          <a:pt x="31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67" name="íśľïdê">
                    <a:extLst>
                      <a:ext uri="{FF2B5EF4-FFF2-40B4-BE49-F238E27FC236}">
                        <a16:creationId xmlns:a16="http://schemas.microsoft.com/office/drawing/2014/main" id="{51B5D5AE-EA9D-4696-8426-439B5EBD78F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76851" y="644335"/>
                    <a:ext cx="707109" cy="381152"/>
                  </a:xfrm>
                  <a:custGeom>
                    <a:avLst/>
                    <a:gdLst>
                      <a:gd name="T0" fmla="*/ 130 w 362"/>
                      <a:gd name="T1" fmla="*/ 2 h 195"/>
                      <a:gd name="T2" fmla="*/ 339 w 362"/>
                      <a:gd name="T3" fmla="*/ 8 h 195"/>
                      <a:gd name="T4" fmla="*/ 344 w 362"/>
                      <a:gd name="T5" fmla="*/ 8 h 195"/>
                      <a:gd name="T6" fmla="*/ 273 w 362"/>
                      <a:gd name="T7" fmla="*/ 94 h 195"/>
                      <a:gd name="T8" fmla="*/ 1 w 362"/>
                      <a:gd name="T9" fmla="*/ 115 h 195"/>
                      <a:gd name="T10" fmla="*/ 130 w 362"/>
                      <a:gd name="T11" fmla="*/ 2 h 1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2" h="195">
                        <a:moveTo>
                          <a:pt x="130" y="2"/>
                        </a:moveTo>
                        <a:cubicBezTo>
                          <a:pt x="139" y="0"/>
                          <a:pt x="311" y="6"/>
                          <a:pt x="339" y="8"/>
                        </a:cubicBezTo>
                        <a:cubicBezTo>
                          <a:pt x="342" y="8"/>
                          <a:pt x="344" y="8"/>
                          <a:pt x="344" y="8"/>
                        </a:cubicBezTo>
                        <a:cubicBezTo>
                          <a:pt x="362" y="20"/>
                          <a:pt x="300" y="64"/>
                          <a:pt x="273" y="94"/>
                        </a:cubicBezTo>
                        <a:cubicBezTo>
                          <a:pt x="185" y="195"/>
                          <a:pt x="0" y="114"/>
                          <a:pt x="1" y="115"/>
                        </a:cubicBezTo>
                        <a:cubicBezTo>
                          <a:pt x="6" y="118"/>
                          <a:pt x="130" y="2"/>
                          <a:pt x="130" y="2"/>
                        </a:cubicBezTo>
                        <a:close/>
                      </a:path>
                    </a:pathLst>
                  </a:custGeom>
                  <a:solidFill>
                    <a:srgbClr val="3D3D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68" name="ïṥļïḋe">
                    <a:extLst>
                      <a:ext uri="{FF2B5EF4-FFF2-40B4-BE49-F238E27FC236}">
                        <a16:creationId xmlns:a16="http://schemas.microsoft.com/office/drawing/2014/main" id="{2CA3E0DE-F708-472C-ADD9-8ED1FDADC3C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4231" y="-242936"/>
                    <a:ext cx="500912" cy="869568"/>
                  </a:xfrm>
                  <a:custGeom>
                    <a:avLst/>
                    <a:gdLst>
                      <a:gd name="T0" fmla="*/ 32 w 256"/>
                      <a:gd name="T1" fmla="*/ 136 h 446"/>
                      <a:gd name="T2" fmla="*/ 31 w 256"/>
                      <a:gd name="T3" fmla="*/ 217 h 446"/>
                      <a:gd name="T4" fmla="*/ 17 w 256"/>
                      <a:gd name="T5" fmla="*/ 320 h 446"/>
                      <a:gd name="T6" fmla="*/ 48 w 256"/>
                      <a:gd name="T7" fmla="*/ 421 h 446"/>
                      <a:gd name="T8" fmla="*/ 183 w 256"/>
                      <a:gd name="T9" fmla="*/ 421 h 446"/>
                      <a:gd name="T10" fmla="*/ 239 w 256"/>
                      <a:gd name="T11" fmla="*/ 257 h 446"/>
                      <a:gd name="T12" fmla="*/ 228 w 256"/>
                      <a:gd name="T13" fmla="*/ 78 h 446"/>
                      <a:gd name="T14" fmla="*/ 241 w 256"/>
                      <a:gd name="T15" fmla="*/ 32 h 446"/>
                      <a:gd name="T16" fmla="*/ 32 w 256"/>
                      <a:gd name="T17" fmla="*/ 136 h 4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6" h="446">
                        <a:moveTo>
                          <a:pt x="32" y="136"/>
                        </a:moveTo>
                        <a:cubicBezTo>
                          <a:pt x="0" y="220"/>
                          <a:pt x="32" y="197"/>
                          <a:pt x="31" y="217"/>
                        </a:cubicBezTo>
                        <a:cubicBezTo>
                          <a:pt x="30" y="238"/>
                          <a:pt x="19" y="268"/>
                          <a:pt x="17" y="320"/>
                        </a:cubicBezTo>
                        <a:cubicBezTo>
                          <a:pt x="16" y="372"/>
                          <a:pt x="19" y="406"/>
                          <a:pt x="48" y="421"/>
                        </a:cubicBezTo>
                        <a:cubicBezTo>
                          <a:pt x="76" y="436"/>
                          <a:pt x="157" y="446"/>
                          <a:pt x="183" y="421"/>
                        </a:cubicBezTo>
                        <a:cubicBezTo>
                          <a:pt x="208" y="396"/>
                          <a:pt x="224" y="300"/>
                          <a:pt x="239" y="257"/>
                        </a:cubicBezTo>
                        <a:cubicBezTo>
                          <a:pt x="254" y="214"/>
                          <a:pt x="233" y="100"/>
                          <a:pt x="228" y="78"/>
                        </a:cubicBezTo>
                        <a:cubicBezTo>
                          <a:pt x="226" y="71"/>
                          <a:pt x="256" y="37"/>
                          <a:pt x="241" y="32"/>
                        </a:cubicBezTo>
                        <a:cubicBezTo>
                          <a:pt x="142" y="0"/>
                          <a:pt x="63" y="51"/>
                          <a:pt x="32" y="136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69" name="íśḻîďé">
                    <a:extLst>
                      <a:ext uri="{FF2B5EF4-FFF2-40B4-BE49-F238E27FC236}">
                        <a16:creationId xmlns:a16="http://schemas.microsoft.com/office/drawing/2014/main" id="{43473F44-742E-49E1-9A9E-9E355CD702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44646" y="-242936"/>
                    <a:ext cx="484250" cy="411352"/>
                  </a:xfrm>
                  <a:custGeom>
                    <a:avLst/>
                    <a:gdLst>
                      <a:gd name="T0" fmla="*/ 27 w 248"/>
                      <a:gd name="T1" fmla="*/ 136 h 211"/>
                      <a:gd name="T2" fmla="*/ 25 w 248"/>
                      <a:gd name="T3" fmla="*/ 211 h 211"/>
                      <a:gd name="T4" fmla="*/ 29 w 248"/>
                      <a:gd name="T5" fmla="*/ 209 h 211"/>
                      <a:gd name="T6" fmla="*/ 73 w 248"/>
                      <a:gd name="T7" fmla="*/ 119 h 211"/>
                      <a:gd name="T8" fmla="*/ 130 w 248"/>
                      <a:gd name="T9" fmla="*/ 79 h 211"/>
                      <a:gd name="T10" fmla="*/ 221 w 248"/>
                      <a:gd name="T11" fmla="*/ 74 h 211"/>
                      <a:gd name="T12" fmla="*/ 226 w 248"/>
                      <a:gd name="T13" fmla="*/ 69 h 211"/>
                      <a:gd name="T14" fmla="*/ 236 w 248"/>
                      <a:gd name="T15" fmla="*/ 32 h 211"/>
                      <a:gd name="T16" fmla="*/ 27 w 248"/>
                      <a:gd name="T17" fmla="*/ 136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8" h="211">
                        <a:moveTo>
                          <a:pt x="27" y="136"/>
                        </a:moveTo>
                        <a:cubicBezTo>
                          <a:pt x="0" y="209"/>
                          <a:pt x="20" y="201"/>
                          <a:pt x="25" y="211"/>
                        </a:cubicBezTo>
                        <a:cubicBezTo>
                          <a:pt x="27" y="210"/>
                          <a:pt x="29" y="209"/>
                          <a:pt x="29" y="209"/>
                        </a:cubicBezTo>
                        <a:cubicBezTo>
                          <a:pt x="33" y="208"/>
                          <a:pt x="55" y="143"/>
                          <a:pt x="73" y="119"/>
                        </a:cubicBezTo>
                        <a:cubicBezTo>
                          <a:pt x="90" y="95"/>
                          <a:pt x="126" y="78"/>
                          <a:pt x="130" y="79"/>
                        </a:cubicBezTo>
                        <a:cubicBezTo>
                          <a:pt x="221" y="74"/>
                          <a:pt x="221" y="74"/>
                          <a:pt x="221" y="74"/>
                        </a:cubicBezTo>
                        <a:cubicBezTo>
                          <a:pt x="221" y="74"/>
                          <a:pt x="223" y="72"/>
                          <a:pt x="226" y="69"/>
                        </a:cubicBezTo>
                        <a:cubicBezTo>
                          <a:pt x="233" y="56"/>
                          <a:pt x="248" y="36"/>
                          <a:pt x="236" y="32"/>
                        </a:cubicBezTo>
                        <a:cubicBezTo>
                          <a:pt x="137" y="0"/>
                          <a:pt x="58" y="51"/>
                          <a:pt x="27" y="136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0" name="îślíḑe">
                    <a:extLst>
                      <a:ext uri="{FF2B5EF4-FFF2-40B4-BE49-F238E27FC236}">
                        <a16:creationId xmlns:a16="http://schemas.microsoft.com/office/drawing/2014/main" id="{A103C3D3-6CD6-433E-973D-44B67A56673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39388" y="-100264"/>
                    <a:ext cx="291591" cy="688364"/>
                  </a:xfrm>
                  <a:custGeom>
                    <a:avLst/>
                    <a:gdLst>
                      <a:gd name="T0" fmla="*/ 71 w 149"/>
                      <a:gd name="T1" fmla="*/ 353 h 353"/>
                      <a:gd name="T2" fmla="*/ 78 w 149"/>
                      <a:gd name="T3" fmla="*/ 348 h 353"/>
                      <a:gd name="T4" fmla="*/ 134 w 149"/>
                      <a:gd name="T5" fmla="*/ 184 h 353"/>
                      <a:gd name="T6" fmla="*/ 123 w 149"/>
                      <a:gd name="T7" fmla="*/ 5 h 353"/>
                      <a:gd name="T8" fmla="*/ 121 w 149"/>
                      <a:gd name="T9" fmla="*/ 1 h 353"/>
                      <a:gd name="T10" fmla="*/ 0 w 149"/>
                      <a:gd name="T11" fmla="*/ 69 h 353"/>
                      <a:gd name="T12" fmla="*/ 24 w 149"/>
                      <a:gd name="T13" fmla="*/ 324 h 353"/>
                      <a:gd name="T14" fmla="*/ 71 w 149"/>
                      <a:gd name="T15" fmla="*/ 353 h 3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9" h="353">
                        <a:moveTo>
                          <a:pt x="71" y="353"/>
                        </a:moveTo>
                        <a:cubicBezTo>
                          <a:pt x="74" y="351"/>
                          <a:pt x="76" y="350"/>
                          <a:pt x="78" y="348"/>
                        </a:cubicBezTo>
                        <a:cubicBezTo>
                          <a:pt x="103" y="323"/>
                          <a:pt x="119" y="227"/>
                          <a:pt x="134" y="184"/>
                        </a:cubicBezTo>
                        <a:cubicBezTo>
                          <a:pt x="149" y="141"/>
                          <a:pt x="130" y="26"/>
                          <a:pt x="123" y="5"/>
                        </a:cubicBezTo>
                        <a:cubicBezTo>
                          <a:pt x="123" y="3"/>
                          <a:pt x="122" y="2"/>
                          <a:pt x="121" y="1"/>
                        </a:cubicBezTo>
                        <a:cubicBezTo>
                          <a:pt x="69" y="0"/>
                          <a:pt x="0" y="41"/>
                          <a:pt x="0" y="69"/>
                        </a:cubicBezTo>
                        <a:cubicBezTo>
                          <a:pt x="0" y="107"/>
                          <a:pt x="3" y="299"/>
                          <a:pt x="24" y="324"/>
                        </a:cubicBezTo>
                        <a:cubicBezTo>
                          <a:pt x="35" y="337"/>
                          <a:pt x="54" y="346"/>
                          <a:pt x="71" y="353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1" name="isľîḓé">
                    <a:extLst>
                      <a:ext uri="{FF2B5EF4-FFF2-40B4-BE49-F238E27FC236}">
                        <a16:creationId xmlns:a16="http://schemas.microsoft.com/office/drawing/2014/main" id="{9097665C-55B6-4E53-9FED-43B99B3A00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2155" y="617259"/>
                    <a:ext cx="434263" cy="350951"/>
                  </a:xfrm>
                  <a:custGeom>
                    <a:avLst/>
                    <a:gdLst>
                      <a:gd name="T0" fmla="*/ 46 w 222"/>
                      <a:gd name="T1" fmla="*/ 0 h 180"/>
                      <a:gd name="T2" fmla="*/ 222 w 222"/>
                      <a:gd name="T3" fmla="*/ 129 h 180"/>
                      <a:gd name="T4" fmla="*/ 197 w 222"/>
                      <a:gd name="T5" fmla="*/ 177 h 180"/>
                      <a:gd name="T6" fmla="*/ 0 w 222"/>
                      <a:gd name="T7" fmla="*/ 51 h 180"/>
                      <a:gd name="T8" fmla="*/ 46 w 222"/>
                      <a:gd name="T9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2" h="180">
                        <a:moveTo>
                          <a:pt x="46" y="0"/>
                        </a:moveTo>
                        <a:cubicBezTo>
                          <a:pt x="222" y="129"/>
                          <a:pt x="222" y="129"/>
                          <a:pt x="222" y="129"/>
                        </a:cubicBezTo>
                        <a:cubicBezTo>
                          <a:pt x="222" y="129"/>
                          <a:pt x="198" y="180"/>
                          <a:pt x="197" y="177"/>
                        </a:cubicBezTo>
                        <a:cubicBezTo>
                          <a:pt x="195" y="174"/>
                          <a:pt x="0" y="51"/>
                          <a:pt x="0" y="51"/>
                        </a:cubicBez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2" name="ï$ľïďé">
                    <a:extLst>
                      <a:ext uri="{FF2B5EF4-FFF2-40B4-BE49-F238E27FC236}">
                        <a16:creationId xmlns:a16="http://schemas.microsoft.com/office/drawing/2014/main" id="{C59FFB66-91DD-47B6-A972-F7CC06A7D3B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4400" y="732854"/>
                    <a:ext cx="224942" cy="230149"/>
                  </a:xfrm>
                  <a:custGeom>
                    <a:avLst/>
                    <a:gdLst>
                      <a:gd name="T0" fmla="*/ 104 w 115"/>
                      <a:gd name="T1" fmla="*/ 118 h 118"/>
                      <a:gd name="T2" fmla="*/ 83 w 115"/>
                      <a:gd name="T3" fmla="*/ 110 h 118"/>
                      <a:gd name="T4" fmla="*/ 1 w 115"/>
                      <a:gd name="T5" fmla="*/ 57 h 118"/>
                      <a:gd name="T6" fmla="*/ 24 w 115"/>
                      <a:gd name="T7" fmla="*/ 14 h 118"/>
                      <a:gd name="T8" fmla="*/ 40 w 115"/>
                      <a:gd name="T9" fmla="*/ 1 h 118"/>
                      <a:gd name="T10" fmla="*/ 113 w 115"/>
                      <a:gd name="T11" fmla="*/ 56 h 118"/>
                      <a:gd name="T12" fmla="*/ 104 w 115"/>
                      <a:gd name="T13" fmla="*/ 118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5" h="118">
                        <a:moveTo>
                          <a:pt x="104" y="118"/>
                        </a:moveTo>
                        <a:cubicBezTo>
                          <a:pt x="93" y="111"/>
                          <a:pt x="83" y="110"/>
                          <a:pt x="83" y="110"/>
                        </a:cubicBezTo>
                        <a:cubicBezTo>
                          <a:pt x="83" y="110"/>
                          <a:pt x="2" y="63"/>
                          <a:pt x="1" y="57"/>
                        </a:cubicBezTo>
                        <a:cubicBezTo>
                          <a:pt x="0" y="52"/>
                          <a:pt x="17" y="23"/>
                          <a:pt x="24" y="14"/>
                        </a:cubicBezTo>
                        <a:cubicBezTo>
                          <a:pt x="31" y="5"/>
                          <a:pt x="38" y="1"/>
                          <a:pt x="40" y="1"/>
                        </a:cubicBezTo>
                        <a:cubicBezTo>
                          <a:pt x="42" y="0"/>
                          <a:pt x="115" y="52"/>
                          <a:pt x="113" y="56"/>
                        </a:cubicBezTo>
                        <a:cubicBezTo>
                          <a:pt x="111" y="59"/>
                          <a:pt x="104" y="118"/>
                          <a:pt x="104" y="118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3" name="íş1iḍe">
                    <a:extLst>
                      <a:ext uri="{FF2B5EF4-FFF2-40B4-BE49-F238E27FC236}">
                        <a16:creationId xmlns:a16="http://schemas.microsoft.com/office/drawing/2014/main" id="{33703841-004B-4C2D-8343-B127B9F90B7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46443" y="592265"/>
                    <a:ext cx="307212" cy="478002"/>
                  </a:xfrm>
                  <a:custGeom>
                    <a:avLst/>
                    <a:gdLst>
                      <a:gd name="T0" fmla="*/ 15 w 157"/>
                      <a:gd name="T1" fmla="*/ 115 h 245"/>
                      <a:gd name="T2" fmla="*/ 2 w 157"/>
                      <a:gd name="T3" fmla="*/ 185 h 245"/>
                      <a:gd name="T4" fmla="*/ 46 w 157"/>
                      <a:gd name="T5" fmla="*/ 224 h 245"/>
                      <a:gd name="T6" fmla="*/ 74 w 157"/>
                      <a:gd name="T7" fmla="*/ 239 h 245"/>
                      <a:gd name="T8" fmla="*/ 147 w 157"/>
                      <a:gd name="T9" fmla="*/ 19 h 245"/>
                      <a:gd name="T10" fmla="*/ 46 w 157"/>
                      <a:gd name="T11" fmla="*/ 83 h 245"/>
                      <a:gd name="T12" fmla="*/ 15 w 157"/>
                      <a:gd name="T13" fmla="*/ 101 h 245"/>
                      <a:gd name="T14" fmla="*/ 11 w 157"/>
                      <a:gd name="T15" fmla="*/ 113 h 245"/>
                      <a:gd name="T16" fmla="*/ 15 w 157"/>
                      <a:gd name="T17" fmla="*/ 115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7" h="245">
                        <a:moveTo>
                          <a:pt x="15" y="115"/>
                        </a:moveTo>
                        <a:cubicBezTo>
                          <a:pt x="9" y="134"/>
                          <a:pt x="0" y="178"/>
                          <a:pt x="2" y="185"/>
                        </a:cubicBezTo>
                        <a:cubicBezTo>
                          <a:pt x="2" y="185"/>
                          <a:pt x="31" y="214"/>
                          <a:pt x="46" y="224"/>
                        </a:cubicBezTo>
                        <a:cubicBezTo>
                          <a:pt x="52" y="228"/>
                          <a:pt x="68" y="238"/>
                          <a:pt x="74" y="239"/>
                        </a:cubicBezTo>
                        <a:cubicBezTo>
                          <a:pt x="112" y="245"/>
                          <a:pt x="157" y="26"/>
                          <a:pt x="147" y="19"/>
                        </a:cubicBezTo>
                        <a:cubicBezTo>
                          <a:pt x="120" y="0"/>
                          <a:pt x="87" y="43"/>
                          <a:pt x="46" y="83"/>
                        </a:cubicBezTo>
                        <a:cubicBezTo>
                          <a:pt x="46" y="83"/>
                          <a:pt x="21" y="98"/>
                          <a:pt x="15" y="101"/>
                        </a:cubicBezTo>
                        <a:cubicBezTo>
                          <a:pt x="9" y="104"/>
                          <a:pt x="7" y="110"/>
                          <a:pt x="11" y="113"/>
                        </a:cubicBezTo>
                        <a:cubicBezTo>
                          <a:pt x="11" y="114"/>
                          <a:pt x="13" y="115"/>
                          <a:pt x="15" y="115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4" name="ïŝḷîḍé">
                    <a:extLst>
                      <a:ext uri="{FF2B5EF4-FFF2-40B4-BE49-F238E27FC236}">
                        <a16:creationId xmlns:a16="http://schemas.microsoft.com/office/drawing/2014/main" id="{28A8D515-0226-4760-9BA8-8A2E4807AC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42252" y="619342"/>
                    <a:ext cx="211404" cy="450926"/>
                  </a:xfrm>
                  <a:custGeom>
                    <a:avLst/>
                    <a:gdLst>
                      <a:gd name="T0" fmla="*/ 5 w 108"/>
                      <a:gd name="T1" fmla="*/ 215 h 231"/>
                      <a:gd name="T2" fmla="*/ 25 w 108"/>
                      <a:gd name="T3" fmla="*/ 225 h 231"/>
                      <a:gd name="T4" fmla="*/ 98 w 108"/>
                      <a:gd name="T5" fmla="*/ 5 h 231"/>
                      <a:gd name="T6" fmla="*/ 85 w 108"/>
                      <a:gd name="T7" fmla="*/ 0 h 231"/>
                      <a:gd name="T8" fmla="*/ 54 w 108"/>
                      <a:gd name="T9" fmla="*/ 26 h 231"/>
                      <a:gd name="T10" fmla="*/ 12 w 108"/>
                      <a:gd name="T11" fmla="*/ 122 h 231"/>
                      <a:gd name="T12" fmla="*/ 4 w 108"/>
                      <a:gd name="T13" fmla="*/ 210 h 231"/>
                      <a:gd name="T14" fmla="*/ 5 w 108"/>
                      <a:gd name="T15" fmla="*/ 215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8" h="231">
                        <a:moveTo>
                          <a:pt x="5" y="215"/>
                        </a:moveTo>
                        <a:cubicBezTo>
                          <a:pt x="12" y="220"/>
                          <a:pt x="21" y="225"/>
                          <a:pt x="25" y="225"/>
                        </a:cubicBezTo>
                        <a:cubicBezTo>
                          <a:pt x="63" y="231"/>
                          <a:pt x="108" y="12"/>
                          <a:pt x="98" y="5"/>
                        </a:cubicBezTo>
                        <a:cubicBezTo>
                          <a:pt x="94" y="2"/>
                          <a:pt x="90" y="1"/>
                          <a:pt x="85" y="0"/>
                        </a:cubicBezTo>
                        <a:cubicBezTo>
                          <a:pt x="85" y="1"/>
                          <a:pt x="72" y="3"/>
                          <a:pt x="54" y="26"/>
                        </a:cubicBezTo>
                        <a:cubicBezTo>
                          <a:pt x="36" y="50"/>
                          <a:pt x="23" y="86"/>
                          <a:pt x="12" y="122"/>
                        </a:cubicBezTo>
                        <a:cubicBezTo>
                          <a:pt x="1" y="159"/>
                          <a:pt x="0" y="191"/>
                          <a:pt x="4" y="210"/>
                        </a:cubicBezTo>
                        <a:cubicBezTo>
                          <a:pt x="4" y="212"/>
                          <a:pt x="5" y="214"/>
                          <a:pt x="5" y="215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5" name="ïṩ1iḋè">
                    <a:extLst>
                      <a:ext uri="{FF2B5EF4-FFF2-40B4-BE49-F238E27FC236}">
                        <a16:creationId xmlns:a16="http://schemas.microsoft.com/office/drawing/2014/main" id="{DCF33D42-D719-4152-AB17-351E7A944EF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12311" y="775551"/>
                    <a:ext cx="318667" cy="462381"/>
                  </a:xfrm>
                  <a:custGeom>
                    <a:avLst/>
                    <a:gdLst>
                      <a:gd name="T0" fmla="*/ 163 w 163"/>
                      <a:gd name="T1" fmla="*/ 15 h 237"/>
                      <a:gd name="T2" fmla="*/ 59 w 163"/>
                      <a:gd name="T3" fmla="*/ 236 h 237"/>
                      <a:gd name="T4" fmla="*/ 0 w 163"/>
                      <a:gd name="T5" fmla="*/ 229 h 237"/>
                      <a:gd name="T6" fmla="*/ 97 w 163"/>
                      <a:gd name="T7" fmla="*/ 0 h 237"/>
                      <a:gd name="T8" fmla="*/ 163 w 163"/>
                      <a:gd name="T9" fmla="*/ 15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3" h="237">
                        <a:moveTo>
                          <a:pt x="163" y="15"/>
                        </a:moveTo>
                        <a:cubicBezTo>
                          <a:pt x="156" y="27"/>
                          <a:pt x="67" y="237"/>
                          <a:pt x="59" y="236"/>
                        </a:cubicBezTo>
                        <a:cubicBezTo>
                          <a:pt x="0" y="229"/>
                          <a:pt x="0" y="229"/>
                          <a:pt x="0" y="229"/>
                        </a:cubicBezTo>
                        <a:cubicBezTo>
                          <a:pt x="97" y="0"/>
                          <a:pt x="97" y="0"/>
                          <a:pt x="97" y="0"/>
                        </a:cubicBezTo>
                        <a:lnTo>
                          <a:pt x="163" y="15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6" name="ïṧḷíďê">
                    <a:extLst>
                      <a:ext uri="{FF2B5EF4-FFF2-40B4-BE49-F238E27FC236}">
                        <a16:creationId xmlns:a16="http://schemas.microsoft.com/office/drawing/2014/main" id="{B3CC0906-B56E-4B27-9699-652C42B0E4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81069" y="990079"/>
                    <a:ext cx="254101" cy="308254"/>
                  </a:xfrm>
                  <a:custGeom>
                    <a:avLst/>
                    <a:gdLst>
                      <a:gd name="T0" fmla="*/ 110 w 130"/>
                      <a:gd name="T1" fmla="*/ 122 h 158"/>
                      <a:gd name="T2" fmla="*/ 8 w 130"/>
                      <a:gd name="T3" fmla="*/ 125 h 158"/>
                      <a:gd name="T4" fmla="*/ 60 w 130"/>
                      <a:gd name="T5" fmla="*/ 6 h 158"/>
                      <a:gd name="T6" fmla="*/ 72 w 130"/>
                      <a:gd name="T7" fmla="*/ 2 h 158"/>
                      <a:gd name="T8" fmla="*/ 126 w 130"/>
                      <a:gd name="T9" fmla="*/ 21 h 158"/>
                      <a:gd name="T10" fmla="*/ 129 w 130"/>
                      <a:gd name="T11" fmla="*/ 29 h 158"/>
                      <a:gd name="T12" fmla="*/ 98 w 130"/>
                      <a:gd name="T13" fmla="*/ 95 h 158"/>
                      <a:gd name="T14" fmla="*/ 110 w 130"/>
                      <a:gd name="T15" fmla="*/ 122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0" h="158">
                        <a:moveTo>
                          <a:pt x="110" y="122"/>
                        </a:moveTo>
                        <a:cubicBezTo>
                          <a:pt x="83" y="135"/>
                          <a:pt x="0" y="158"/>
                          <a:pt x="8" y="125"/>
                        </a:cubicBezTo>
                        <a:cubicBezTo>
                          <a:pt x="18" y="85"/>
                          <a:pt x="47" y="26"/>
                          <a:pt x="60" y="6"/>
                        </a:cubicBezTo>
                        <a:cubicBezTo>
                          <a:pt x="63" y="1"/>
                          <a:pt x="67" y="0"/>
                          <a:pt x="72" y="2"/>
                        </a:cubicBezTo>
                        <a:cubicBezTo>
                          <a:pt x="76" y="4"/>
                          <a:pt x="123" y="17"/>
                          <a:pt x="126" y="21"/>
                        </a:cubicBezTo>
                        <a:cubicBezTo>
                          <a:pt x="130" y="26"/>
                          <a:pt x="129" y="27"/>
                          <a:pt x="129" y="29"/>
                        </a:cubicBezTo>
                        <a:cubicBezTo>
                          <a:pt x="129" y="31"/>
                          <a:pt x="98" y="95"/>
                          <a:pt x="98" y="95"/>
                        </a:cubicBezTo>
                        <a:lnTo>
                          <a:pt x="110" y="122"/>
                        </a:ln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7" name="í$ḷïde">
                    <a:extLst>
                      <a:ext uri="{FF2B5EF4-FFF2-40B4-BE49-F238E27FC236}">
                        <a16:creationId xmlns:a16="http://schemas.microsoft.com/office/drawing/2014/main" id="{499D6D75-0F91-46B3-A573-304A9DE88B6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58158" y="1122337"/>
                    <a:ext cx="425932" cy="178079"/>
                  </a:xfrm>
                  <a:custGeom>
                    <a:avLst/>
                    <a:gdLst>
                      <a:gd name="T0" fmla="*/ 201 w 218"/>
                      <a:gd name="T1" fmla="*/ 91 h 91"/>
                      <a:gd name="T2" fmla="*/ 7 w 218"/>
                      <a:gd name="T3" fmla="*/ 91 h 91"/>
                      <a:gd name="T4" fmla="*/ 2 w 218"/>
                      <a:gd name="T5" fmla="*/ 88 h 91"/>
                      <a:gd name="T6" fmla="*/ 19 w 218"/>
                      <a:gd name="T7" fmla="*/ 45 h 91"/>
                      <a:gd name="T8" fmla="*/ 35 w 218"/>
                      <a:gd name="T9" fmla="*/ 17 h 91"/>
                      <a:gd name="T10" fmla="*/ 106 w 218"/>
                      <a:gd name="T11" fmla="*/ 3 h 91"/>
                      <a:gd name="T12" fmla="*/ 123 w 218"/>
                      <a:gd name="T13" fmla="*/ 22 h 91"/>
                      <a:gd name="T14" fmla="*/ 201 w 218"/>
                      <a:gd name="T15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8" h="91">
                        <a:moveTo>
                          <a:pt x="201" y="91"/>
                        </a:moveTo>
                        <a:cubicBezTo>
                          <a:pt x="201" y="91"/>
                          <a:pt x="37" y="91"/>
                          <a:pt x="7" y="91"/>
                        </a:cubicBezTo>
                        <a:cubicBezTo>
                          <a:pt x="5" y="91"/>
                          <a:pt x="3" y="90"/>
                          <a:pt x="2" y="88"/>
                        </a:cubicBezTo>
                        <a:cubicBezTo>
                          <a:pt x="0" y="75"/>
                          <a:pt x="9" y="55"/>
                          <a:pt x="19" y="45"/>
                        </a:cubicBezTo>
                        <a:cubicBezTo>
                          <a:pt x="23" y="35"/>
                          <a:pt x="29" y="23"/>
                          <a:pt x="35" y="17"/>
                        </a:cubicBezTo>
                        <a:cubicBezTo>
                          <a:pt x="40" y="11"/>
                          <a:pt x="88" y="0"/>
                          <a:pt x="106" y="3"/>
                        </a:cubicBezTo>
                        <a:cubicBezTo>
                          <a:pt x="124" y="5"/>
                          <a:pt x="111" y="13"/>
                          <a:pt x="123" y="22"/>
                        </a:cubicBezTo>
                        <a:cubicBezTo>
                          <a:pt x="142" y="37"/>
                          <a:pt x="218" y="60"/>
                          <a:pt x="201" y="91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8" name="îṡľíḋê">
                    <a:extLst>
                      <a:ext uri="{FF2B5EF4-FFF2-40B4-BE49-F238E27FC236}">
                        <a16:creationId xmlns:a16="http://schemas.microsoft.com/office/drawing/2014/main" id="{14008FC7-CE86-4678-8F16-7D1E863AF52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61282" y="1267091"/>
                    <a:ext cx="394690" cy="33325"/>
                  </a:xfrm>
                  <a:custGeom>
                    <a:avLst/>
                    <a:gdLst>
                      <a:gd name="T0" fmla="*/ 199 w 202"/>
                      <a:gd name="T1" fmla="*/ 17 h 17"/>
                      <a:gd name="T2" fmla="*/ 5 w 202"/>
                      <a:gd name="T3" fmla="*/ 17 h 17"/>
                      <a:gd name="T4" fmla="*/ 0 w 202"/>
                      <a:gd name="T5" fmla="*/ 14 h 17"/>
                      <a:gd name="T6" fmla="*/ 0 w 202"/>
                      <a:gd name="T7" fmla="*/ 3 h 17"/>
                      <a:gd name="T8" fmla="*/ 199 w 202"/>
                      <a:gd name="T9" fmla="*/ 0 h 17"/>
                      <a:gd name="T10" fmla="*/ 199 w 202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2" h="17">
                        <a:moveTo>
                          <a:pt x="199" y="17"/>
                        </a:moveTo>
                        <a:cubicBezTo>
                          <a:pt x="199" y="17"/>
                          <a:pt x="35" y="17"/>
                          <a:pt x="5" y="17"/>
                        </a:cubicBezTo>
                        <a:cubicBezTo>
                          <a:pt x="3" y="17"/>
                          <a:pt x="1" y="16"/>
                          <a:pt x="0" y="14"/>
                        </a:cubicBezTo>
                        <a:cubicBezTo>
                          <a:pt x="0" y="11"/>
                          <a:pt x="0" y="7"/>
                          <a:pt x="0" y="3"/>
                        </a:cubicBezTo>
                        <a:cubicBezTo>
                          <a:pt x="199" y="0"/>
                          <a:pt x="199" y="0"/>
                          <a:pt x="199" y="0"/>
                        </a:cubicBezTo>
                        <a:cubicBezTo>
                          <a:pt x="202" y="5"/>
                          <a:pt x="202" y="11"/>
                          <a:pt x="199" y="17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79" name="íṡḻiḍê">
                    <a:extLst>
                      <a:ext uri="{FF2B5EF4-FFF2-40B4-BE49-F238E27FC236}">
                        <a16:creationId xmlns:a16="http://schemas.microsoft.com/office/drawing/2014/main" id="{E70DF580-AE15-4B0B-8635-FE2B0D528C1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53992" y="402731"/>
                    <a:ext cx="894560" cy="797711"/>
                  </a:xfrm>
                  <a:custGeom>
                    <a:avLst/>
                    <a:gdLst>
                      <a:gd name="T0" fmla="*/ 131 w 458"/>
                      <a:gd name="T1" fmla="*/ 9 h 409"/>
                      <a:gd name="T2" fmla="*/ 0 w 458"/>
                      <a:gd name="T3" fmla="*/ 211 h 409"/>
                      <a:gd name="T4" fmla="*/ 458 w 458"/>
                      <a:gd name="T5" fmla="*/ 132 h 409"/>
                      <a:gd name="T6" fmla="*/ 300 w 458"/>
                      <a:gd name="T7" fmla="*/ 0 h 409"/>
                      <a:gd name="T8" fmla="*/ 131 w 458"/>
                      <a:gd name="T9" fmla="*/ 9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8" h="409">
                        <a:moveTo>
                          <a:pt x="131" y="9"/>
                        </a:moveTo>
                        <a:cubicBezTo>
                          <a:pt x="131" y="9"/>
                          <a:pt x="59" y="169"/>
                          <a:pt x="0" y="211"/>
                        </a:cubicBezTo>
                        <a:cubicBezTo>
                          <a:pt x="143" y="409"/>
                          <a:pt x="367" y="123"/>
                          <a:pt x="458" y="132"/>
                        </a:cubicBezTo>
                        <a:cubicBezTo>
                          <a:pt x="300" y="0"/>
                          <a:pt x="300" y="0"/>
                          <a:pt x="300" y="0"/>
                        </a:cubicBezTo>
                        <a:lnTo>
                          <a:pt x="131" y="9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0" name="íṥļïḓe">
                    <a:extLst>
                      <a:ext uri="{FF2B5EF4-FFF2-40B4-BE49-F238E27FC236}">
                        <a16:creationId xmlns:a16="http://schemas.microsoft.com/office/drawing/2014/main" id="{60E8FE1F-856D-44E3-AD90-CB043ECC9B8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53992" y="440221"/>
                    <a:ext cx="894560" cy="760220"/>
                  </a:xfrm>
                  <a:custGeom>
                    <a:avLst/>
                    <a:gdLst>
                      <a:gd name="T0" fmla="*/ 0 w 458"/>
                      <a:gd name="T1" fmla="*/ 192 h 390"/>
                      <a:gd name="T2" fmla="*/ 458 w 458"/>
                      <a:gd name="T3" fmla="*/ 113 h 390"/>
                      <a:gd name="T4" fmla="*/ 322 w 458"/>
                      <a:gd name="T5" fmla="*/ 0 h 390"/>
                      <a:gd name="T6" fmla="*/ 300 w 458"/>
                      <a:gd name="T7" fmla="*/ 4 h 390"/>
                      <a:gd name="T8" fmla="*/ 322 w 458"/>
                      <a:gd name="T9" fmla="*/ 28 h 390"/>
                      <a:gd name="T10" fmla="*/ 272 w 458"/>
                      <a:gd name="T11" fmla="*/ 16 h 390"/>
                      <a:gd name="T12" fmla="*/ 110 w 458"/>
                      <a:gd name="T13" fmla="*/ 47 h 390"/>
                      <a:gd name="T14" fmla="*/ 88 w 458"/>
                      <a:gd name="T15" fmla="*/ 75 h 390"/>
                      <a:gd name="T16" fmla="*/ 80 w 458"/>
                      <a:gd name="T17" fmla="*/ 88 h 390"/>
                      <a:gd name="T18" fmla="*/ 135 w 458"/>
                      <a:gd name="T19" fmla="*/ 106 h 390"/>
                      <a:gd name="T20" fmla="*/ 192 w 458"/>
                      <a:gd name="T21" fmla="*/ 84 h 390"/>
                      <a:gd name="T22" fmla="*/ 238 w 458"/>
                      <a:gd name="T23" fmla="*/ 65 h 390"/>
                      <a:gd name="T24" fmla="*/ 289 w 458"/>
                      <a:gd name="T25" fmla="*/ 68 h 390"/>
                      <a:gd name="T26" fmla="*/ 318 w 458"/>
                      <a:gd name="T27" fmla="*/ 40 h 390"/>
                      <a:gd name="T28" fmla="*/ 327 w 458"/>
                      <a:gd name="T29" fmla="*/ 33 h 390"/>
                      <a:gd name="T30" fmla="*/ 387 w 458"/>
                      <a:gd name="T31" fmla="*/ 101 h 390"/>
                      <a:gd name="T32" fmla="*/ 68 w 458"/>
                      <a:gd name="T33" fmla="*/ 227 h 390"/>
                      <a:gd name="T34" fmla="*/ 0 w 458"/>
                      <a:gd name="T35" fmla="*/ 192 h 3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58" h="390">
                        <a:moveTo>
                          <a:pt x="0" y="192"/>
                        </a:moveTo>
                        <a:cubicBezTo>
                          <a:pt x="143" y="390"/>
                          <a:pt x="367" y="104"/>
                          <a:pt x="458" y="113"/>
                        </a:cubicBezTo>
                        <a:cubicBezTo>
                          <a:pt x="322" y="0"/>
                          <a:pt x="322" y="0"/>
                          <a:pt x="322" y="0"/>
                        </a:cubicBezTo>
                        <a:cubicBezTo>
                          <a:pt x="309" y="2"/>
                          <a:pt x="300" y="4"/>
                          <a:pt x="300" y="4"/>
                        </a:cubicBezTo>
                        <a:cubicBezTo>
                          <a:pt x="303" y="8"/>
                          <a:pt x="312" y="17"/>
                          <a:pt x="322" y="28"/>
                        </a:cubicBezTo>
                        <a:cubicBezTo>
                          <a:pt x="272" y="16"/>
                          <a:pt x="272" y="16"/>
                          <a:pt x="272" y="16"/>
                        </a:cubicBezTo>
                        <a:cubicBezTo>
                          <a:pt x="110" y="47"/>
                          <a:pt x="110" y="47"/>
                          <a:pt x="110" y="47"/>
                        </a:cubicBezTo>
                        <a:cubicBezTo>
                          <a:pt x="88" y="75"/>
                          <a:pt x="88" y="75"/>
                          <a:pt x="88" y="75"/>
                        </a:cubicBezTo>
                        <a:cubicBezTo>
                          <a:pt x="80" y="88"/>
                          <a:pt x="80" y="88"/>
                          <a:pt x="80" y="88"/>
                        </a:cubicBezTo>
                        <a:cubicBezTo>
                          <a:pt x="80" y="88"/>
                          <a:pt x="121" y="105"/>
                          <a:pt x="135" y="106"/>
                        </a:cubicBezTo>
                        <a:cubicBezTo>
                          <a:pt x="149" y="107"/>
                          <a:pt x="171" y="96"/>
                          <a:pt x="192" y="84"/>
                        </a:cubicBezTo>
                        <a:cubicBezTo>
                          <a:pt x="213" y="73"/>
                          <a:pt x="232" y="63"/>
                          <a:pt x="238" y="65"/>
                        </a:cubicBezTo>
                        <a:cubicBezTo>
                          <a:pt x="245" y="68"/>
                          <a:pt x="274" y="69"/>
                          <a:pt x="289" y="68"/>
                        </a:cubicBezTo>
                        <a:cubicBezTo>
                          <a:pt x="304" y="67"/>
                          <a:pt x="313" y="46"/>
                          <a:pt x="318" y="40"/>
                        </a:cubicBezTo>
                        <a:cubicBezTo>
                          <a:pt x="320" y="37"/>
                          <a:pt x="324" y="35"/>
                          <a:pt x="327" y="33"/>
                        </a:cubicBezTo>
                        <a:cubicBezTo>
                          <a:pt x="353" y="60"/>
                          <a:pt x="387" y="94"/>
                          <a:pt x="387" y="101"/>
                        </a:cubicBezTo>
                        <a:cubicBezTo>
                          <a:pt x="387" y="109"/>
                          <a:pt x="159" y="260"/>
                          <a:pt x="68" y="227"/>
                        </a:cubicBezTo>
                        <a:cubicBezTo>
                          <a:pt x="42" y="218"/>
                          <a:pt x="0" y="192"/>
                          <a:pt x="0" y="192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1" name="îṣ1ide">
                    <a:extLst>
                      <a:ext uri="{FF2B5EF4-FFF2-40B4-BE49-F238E27FC236}">
                        <a16:creationId xmlns:a16="http://schemas.microsoft.com/office/drawing/2014/main" id="{6458E066-8116-4DDE-81F1-1A35634EB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66387" y="-204404"/>
                    <a:ext cx="693570" cy="707109"/>
                  </a:xfrm>
                  <a:custGeom>
                    <a:avLst/>
                    <a:gdLst>
                      <a:gd name="T0" fmla="*/ 7 w 355"/>
                      <a:gd name="T1" fmla="*/ 21 h 362"/>
                      <a:gd name="T2" fmla="*/ 13 w 355"/>
                      <a:gd name="T3" fmla="*/ 59 h 362"/>
                      <a:gd name="T4" fmla="*/ 248 w 355"/>
                      <a:gd name="T5" fmla="*/ 332 h 362"/>
                      <a:gd name="T6" fmla="*/ 345 w 355"/>
                      <a:gd name="T7" fmla="*/ 312 h 362"/>
                      <a:gd name="T8" fmla="*/ 281 w 355"/>
                      <a:gd name="T9" fmla="*/ 311 h 362"/>
                      <a:gd name="T10" fmla="*/ 146 w 355"/>
                      <a:gd name="T11" fmla="*/ 154 h 362"/>
                      <a:gd name="T12" fmla="*/ 7 w 355"/>
                      <a:gd name="T13" fmla="*/ 21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55" h="362">
                        <a:moveTo>
                          <a:pt x="7" y="21"/>
                        </a:moveTo>
                        <a:cubicBezTo>
                          <a:pt x="3" y="25"/>
                          <a:pt x="0" y="38"/>
                          <a:pt x="13" y="59"/>
                        </a:cubicBezTo>
                        <a:cubicBezTo>
                          <a:pt x="64" y="143"/>
                          <a:pt x="224" y="323"/>
                          <a:pt x="248" y="332"/>
                        </a:cubicBezTo>
                        <a:cubicBezTo>
                          <a:pt x="325" y="362"/>
                          <a:pt x="355" y="311"/>
                          <a:pt x="345" y="312"/>
                        </a:cubicBezTo>
                        <a:cubicBezTo>
                          <a:pt x="328" y="314"/>
                          <a:pt x="305" y="314"/>
                          <a:pt x="281" y="311"/>
                        </a:cubicBezTo>
                        <a:cubicBezTo>
                          <a:pt x="279" y="311"/>
                          <a:pt x="210" y="232"/>
                          <a:pt x="146" y="154"/>
                        </a:cubicBezTo>
                        <a:cubicBezTo>
                          <a:pt x="83" y="77"/>
                          <a:pt x="25" y="0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2" name="iš1iḓe">
                    <a:extLst>
                      <a:ext uri="{FF2B5EF4-FFF2-40B4-BE49-F238E27FC236}">
                        <a16:creationId xmlns:a16="http://schemas.microsoft.com/office/drawing/2014/main" id="{96857DCC-9A63-4939-B253-8CAC215667E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75758" y="-122133"/>
                    <a:ext cx="300964" cy="335330"/>
                  </a:xfrm>
                  <a:custGeom>
                    <a:avLst/>
                    <a:gdLst>
                      <a:gd name="T0" fmla="*/ 0 w 154"/>
                      <a:gd name="T1" fmla="*/ 0 h 172"/>
                      <a:gd name="T2" fmla="*/ 8 w 154"/>
                      <a:gd name="T3" fmla="*/ 17 h 172"/>
                      <a:gd name="T4" fmla="*/ 127 w 154"/>
                      <a:gd name="T5" fmla="*/ 172 h 172"/>
                      <a:gd name="T6" fmla="*/ 154 w 154"/>
                      <a:gd name="T7" fmla="*/ 164 h 172"/>
                      <a:gd name="T8" fmla="*/ 0 w 154"/>
                      <a:gd name="T9" fmla="*/ 0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4" h="172">
                        <a:moveTo>
                          <a:pt x="0" y="0"/>
                        </a:moveTo>
                        <a:cubicBezTo>
                          <a:pt x="2" y="5"/>
                          <a:pt x="4" y="11"/>
                          <a:pt x="8" y="17"/>
                        </a:cubicBezTo>
                        <a:cubicBezTo>
                          <a:pt x="32" y="57"/>
                          <a:pt x="80" y="118"/>
                          <a:pt x="127" y="172"/>
                        </a:cubicBezTo>
                        <a:cubicBezTo>
                          <a:pt x="154" y="164"/>
                          <a:pt x="154" y="164"/>
                          <a:pt x="154" y="1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3" name="ísļîďe">
                    <a:extLst>
                      <a:ext uri="{FF2B5EF4-FFF2-40B4-BE49-F238E27FC236}">
                        <a16:creationId xmlns:a16="http://schemas.microsoft.com/office/drawing/2014/main" id="{7F5498DD-69D4-4749-B5B2-930BB7BADD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30014" y="-186700"/>
                    <a:ext cx="595679" cy="819580"/>
                  </a:xfrm>
                  <a:custGeom>
                    <a:avLst/>
                    <a:gdLst>
                      <a:gd name="T0" fmla="*/ 174 w 305"/>
                      <a:gd name="T1" fmla="*/ 1 h 420"/>
                      <a:gd name="T2" fmla="*/ 31 w 305"/>
                      <a:gd name="T3" fmla="*/ 17 h 420"/>
                      <a:gd name="T4" fmla="*/ 0 w 305"/>
                      <a:gd name="T5" fmla="*/ 34 h 420"/>
                      <a:gd name="T6" fmla="*/ 50 w 305"/>
                      <a:gd name="T7" fmla="*/ 322 h 420"/>
                      <a:gd name="T8" fmla="*/ 23 w 305"/>
                      <a:gd name="T9" fmla="*/ 379 h 420"/>
                      <a:gd name="T10" fmla="*/ 110 w 305"/>
                      <a:gd name="T11" fmla="*/ 413 h 420"/>
                      <a:gd name="T12" fmla="*/ 196 w 305"/>
                      <a:gd name="T13" fmla="*/ 384 h 420"/>
                      <a:gd name="T14" fmla="*/ 196 w 305"/>
                      <a:gd name="T15" fmla="*/ 384 h 420"/>
                      <a:gd name="T16" fmla="*/ 199 w 305"/>
                      <a:gd name="T17" fmla="*/ 384 h 420"/>
                      <a:gd name="T18" fmla="*/ 262 w 305"/>
                      <a:gd name="T19" fmla="*/ 379 h 420"/>
                      <a:gd name="T20" fmla="*/ 276 w 305"/>
                      <a:gd name="T21" fmla="*/ 359 h 420"/>
                      <a:gd name="T22" fmla="*/ 298 w 305"/>
                      <a:gd name="T23" fmla="*/ 315 h 420"/>
                      <a:gd name="T24" fmla="*/ 222 w 305"/>
                      <a:gd name="T25" fmla="*/ 107 h 420"/>
                      <a:gd name="T26" fmla="*/ 174 w 305"/>
                      <a:gd name="T27" fmla="*/ 1 h 4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5" h="420">
                        <a:moveTo>
                          <a:pt x="174" y="1"/>
                        </a:moveTo>
                        <a:cubicBezTo>
                          <a:pt x="170" y="0"/>
                          <a:pt x="45" y="11"/>
                          <a:pt x="31" y="17"/>
                        </a:cubicBezTo>
                        <a:cubicBezTo>
                          <a:pt x="18" y="23"/>
                          <a:pt x="0" y="34"/>
                          <a:pt x="0" y="34"/>
                        </a:cubicBezTo>
                        <a:cubicBezTo>
                          <a:pt x="0" y="34"/>
                          <a:pt x="48" y="199"/>
                          <a:pt x="50" y="322"/>
                        </a:cubicBezTo>
                        <a:cubicBezTo>
                          <a:pt x="50" y="322"/>
                          <a:pt x="10" y="371"/>
                          <a:pt x="23" y="379"/>
                        </a:cubicBezTo>
                        <a:cubicBezTo>
                          <a:pt x="35" y="386"/>
                          <a:pt x="76" y="420"/>
                          <a:pt x="110" y="413"/>
                        </a:cubicBezTo>
                        <a:cubicBezTo>
                          <a:pt x="145" y="405"/>
                          <a:pt x="167" y="390"/>
                          <a:pt x="196" y="384"/>
                        </a:cubicBezTo>
                        <a:cubicBezTo>
                          <a:pt x="196" y="384"/>
                          <a:pt x="196" y="384"/>
                          <a:pt x="196" y="384"/>
                        </a:cubicBezTo>
                        <a:cubicBezTo>
                          <a:pt x="199" y="384"/>
                          <a:pt x="199" y="384"/>
                          <a:pt x="199" y="384"/>
                        </a:cubicBezTo>
                        <a:cubicBezTo>
                          <a:pt x="226" y="380"/>
                          <a:pt x="246" y="397"/>
                          <a:pt x="262" y="379"/>
                        </a:cubicBezTo>
                        <a:cubicBezTo>
                          <a:pt x="268" y="372"/>
                          <a:pt x="272" y="366"/>
                          <a:pt x="276" y="359"/>
                        </a:cubicBezTo>
                        <a:cubicBezTo>
                          <a:pt x="295" y="347"/>
                          <a:pt x="305" y="333"/>
                          <a:pt x="298" y="315"/>
                        </a:cubicBezTo>
                        <a:cubicBezTo>
                          <a:pt x="222" y="107"/>
                          <a:pt x="222" y="107"/>
                          <a:pt x="222" y="107"/>
                        </a:cubicBezTo>
                        <a:lnTo>
                          <a:pt x="174" y="1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4" name="iŝliḓê">
                    <a:extLst>
                      <a:ext uri="{FF2B5EF4-FFF2-40B4-BE49-F238E27FC236}">
                        <a16:creationId xmlns:a16="http://schemas.microsoft.com/office/drawing/2014/main" id="{283E6475-DA69-4695-816A-2B8A266BD3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69587" y="-131506"/>
                    <a:ext cx="544651" cy="764386"/>
                  </a:xfrm>
                  <a:custGeom>
                    <a:avLst/>
                    <a:gdLst>
                      <a:gd name="T0" fmla="*/ 1 w 279"/>
                      <a:gd name="T1" fmla="*/ 349 h 392"/>
                      <a:gd name="T2" fmla="*/ 3 w 279"/>
                      <a:gd name="T3" fmla="*/ 351 h 392"/>
                      <a:gd name="T4" fmla="*/ 90 w 279"/>
                      <a:gd name="T5" fmla="*/ 385 h 392"/>
                      <a:gd name="T6" fmla="*/ 176 w 279"/>
                      <a:gd name="T7" fmla="*/ 356 h 392"/>
                      <a:gd name="T8" fmla="*/ 176 w 279"/>
                      <a:gd name="T9" fmla="*/ 356 h 392"/>
                      <a:gd name="T10" fmla="*/ 179 w 279"/>
                      <a:gd name="T11" fmla="*/ 356 h 392"/>
                      <a:gd name="T12" fmla="*/ 242 w 279"/>
                      <a:gd name="T13" fmla="*/ 351 h 392"/>
                      <a:gd name="T14" fmla="*/ 256 w 279"/>
                      <a:gd name="T15" fmla="*/ 331 h 392"/>
                      <a:gd name="T16" fmla="*/ 279 w 279"/>
                      <a:gd name="T17" fmla="*/ 305 h 392"/>
                      <a:gd name="T18" fmla="*/ 274 w 279"/>
                      <a:gd name="T19" fmla="*/ 302 h 392"/>
                      <a:gd name="T20" fmla="*/ 218 w 279"/>
                      <a:gd name="T21" fmla="*/ 124 h 392"/>
                      <a:gd name="T22" fmla="*/ 218 w 279"/>
                      <a:gd name="T23" fmla="*/ 123 h 392"/>
                      <a:gd name="T24" fmla="*/ 218 w 279"/>
                      <a:gd name="T25" fmla="*/ 123 h 392"/>
                      <a:gd name="T26" fmla="*/ 199 w 279"/>
                      <a:gd name="T27" fmla="*/ 73 h 392"/>
                      <a:gd name="T28" fmla="*/ 166 w 279"/>
                      <a:gd name="T29" fmla="*/ 0 h 392"/>
                      <a:gd name="T30" fmla="*/ 151 w 279"/>
                      <a:gd name="T31" fmla="*/ 4 h 392"/>
                      <a:gd name="T32" fmla="*/ 214 w 279"/>
                      <a:gd name="T33" fmla="*/ 136 h 392"/>
                      <a:gd name="T34" fmla="*/ 199 w 279"/>
                      <a:gd name="T35" fmla="*/ 151 h 392"/>
                      <a:gd name="T36" fmla="*/ 192 w 279"/>
                      <a:gd name="T37" fmla="*/ 180 h 392"/>
                      <a:gd name="T38" fmla="*/ 159 w 279"/>
                      <a:gd name="T39" fmla="*/ 195 h 392"/>
                      <a:gd name="T40" fmla="*/ 0 w 279"/>
                      <a:gd name="T41" fmla="*/ 85 h 392"/>
                      <a:gd name="T42" fmla="*/ 78 w 279"/>
                      <a:gd name="T43" fmla="*/ 187 h 392"/>
                      <a:gd name="T44" fmla="*/ 145 w 279"/>
                      <a:gd name="T45" fmla="*/ 240 h 392"/>
                      <a:gd name="T46" fmla="*/ 157 w 279"/>
                      <a:gd name="T47" fmla="*/ 279 h 392"/>
                      <a:gd name="T48" fmla="*/ 213 w 279"/>
                      <a:gd name="T49" fmla="*/ 309 h 392"/>
                      <a:gd name="T50" fmla="*/ 165 w 279"/>
                      <a:gd name="T51" fmla="*/ 318 h 392"/>
                      <a:gd name="T52" fmla="*/ 117 w 279"/>
                      <a:gd name="T53" fmla="*/ 346 h 392"/>
                      <a:gd name="T54" fmla="*/ 70 w 279"/>
                      <a:gd name="T55" fmla="*/ 371 h 392"/>
                      <a:gd name="T56" fmla="*/ 1 w 279"/>
                      <a:gd name="T57" fmla="*/ 349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9" h="392">
                        <a:moveTo>
                          <a:pt x="1" y="349"/>
                        </a:moveTo>
                        <a:cubicBezTo>
                          <a:pt x="1" y="349"/>
                          <a:pt x="2" y="350"/>
                          <a:pt x="3" y="351"/>
                        </a:cubicBezTo>
                        <a:cubicBezTo>
                          <a:pt x="15" y="358"/>
                          <a:pt x="56" y="392"/>
                          <a:pt x="90" y="385"/>
                        </a:cubicBezTo>
                        <a:cubicBezTo>
                          <a:pt x="125" y="377"/>
                          <a:pt x="147" y="362"/>
                          <a:pt x="176" y="356"/>
                        </a:cubicBezTo>
                        <a:cubicBezTo>
                          <a:pt x="176" y="356"/>
                          <a:pt x="176" y="356"/>
                          <a:pt x="176" y="356"/>
                        </a:cubicBezTo>
                        <a:cubicBezTo>
                          <a:pt x="179" y="356"/>
                          <a:pt x="179" y="356"/>
                          <a:pt x="179" y="356"/>
                        </a:cubicBezTo>
                        <a:cubicBezTo>
                          <a:pt x="206" y="352"/>
                          <a:pt x="226" y="369"/>
                          <a:pt x="242" y="351"/>
                        </a:cubicBezTo>
                        <a:cubicBezTo>
                          <a:pt x="248" y="344"/>
                          <a:pt x="252" y="338"/>
                          <a:pt x="256" y="331"/>
                        </a:cubicBezTo>
                        <a:cubicBezTo>
                          <a:pt x="269" y="323"/>
                          <a:pt x="277" y="315"/>
                          <a:pt x="279" y="305"/>
                        </a:cubicBezTo>
                        <a:cubicBezTo>
                          <a:pt x="277" y="303"/>
                          <a:pt x="275" y="302"/>
                          <a:pt x="274" y="302"/>
                        </a:cubicBezTo>
                        <a:cubicBezTo>
                          <a:pt x="269" y="301"/>
                          <a:pt x="225" y="141"/>
                          <a:pt x="218" y="124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5" y="115"/>
                          <a:pt x="208" y="95"/>
                          <a:pt x="199" y="73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51" y="4"/>
                          <a:pt x="151" y="4"/>
                          <a:pt x="151" y="4"/>
                        </a:cubicBezTo>
                        <a:cubicBezTo>
                          <a:pt x="198" y="70"/>
                          <a:pt x="196" y="98"/>
                          <a:pt x="214" y="136"/>
                        </a:cubicBezTo>
                        <a:cubicBezTo>
                          <a:pt x="214" y="136"/>
                          <a:pt x="205" y="138"/>
                          <a:pt x="199" y="151"/>
                        </a:cubicBezTo>
                        <a:cubicBezTo>
                          <a:pt x="193" y="164"/>
                          <a:pt x="192" y="180"/>
                          <a:pt x="192" y="180"/>
                        </a:cubicBezTo>
                        <a:cubicBezTo>
                          <a:pt x="159" y="195"/>
                          <a:pt x="159" y="195"/>
                          <a:pt x="159" y="19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0" y="85"/>
                          <a:pt x="42" y="157"/>
                          <a:pt x="78" y="187"/>
                        </a:cubicBezTo>
                        <a:cubicBezTo>
                          <a:pt x="115" y="216"/>
                          <a:pt x="145" y="240"/>
                          <a:pt x="145" y="240"/>
                        </a:cubicBezTo>
                        <a:cubicBezTo>
                          <a:pt x="145" y="240"/>
                          <a:pt x="148" y="258"/>
                          <a:pt x="157" y="279"/>
                        </a:cubicBezTo>
                        <a:cubicBezTo>
                          <a:pt x="165" y="299"/>
                          <a:pt x="209" y="300"/>
                          <a:pt x="213" y="309"/>
                        </a:cubicBezTo>
                        <a:cubicBezTo>
                          <a:pt x="217" y="317"/>
                          <a:pt x="190" y="322"/>
                          <a:pt x="165" y="318"/>
                        </a:cubicBezTo>
                        <a:cubicBezTo>
                          <a:pt x="140" y="314"/>
                          <a:pt x="127" y="330"/>
                          <a:pt x="117" y="346"/>
                        </a:cubicBezTo>
                        <a:cubicBezTo>
                          <a:pt x="106" y="363"/>
                          <a:pt x="93" y="371"/>
                          <a:pt x="70" y="371"/>
                        </a:cubicBezTo>
                        <a:cubicBezTo>
                          <a:pt x="47" y="370"/>
                          <a:pt x="1" y="349"/>
                          <a:pt x="1" y="34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5" name="îŝľïdè">
                    <a:extLst>
                      <a:ext uri="{FF2B5EF4-FFF2-40B4-BE49-F238E27FC236}">
                        <a16:creationId xmlns:a16="http://schemas.microsoft.com/office/drawing/2014/main" id="{D1AF897E-55A9-4E10-8E31-81D09425FB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23741" y="-178369"/>
                    <a:ext cx="256184" cy="126009"/>
                  </a:xfrm>
                  <a:custGeom>
                    <a:avLst/>
                    <a:gdLst>
                      <a:gd name="T0" fmla="*/ 118 w 131"/>
                      <a:gd name="T1" fmla="*/ 5 h 65"/>
                      <a:gd name="T2" fmla="*/ 87 w 131"/>
                      <a:gd name="T3" fmla="*/ 0 h 65"/>
                      <a:gd name="T4" fmla="*/ 12 w 131"/>
                      <a:gd name="T5" fmla="*/ 7 h 65"/>
                      <a:gd name="T6" fmla="*/ 5 w 131"/>
                      <a:gd name="T7" fmla="*/ 23 h 65"/>
                      <a:gd name="T8" fmla="*/ 51 w 131"/>
                      <a:gd name="T9" fmla="*/ 54 h 65"/>
                      <a:gd name="T10" fmla="*/ 117 w 131"/>
                      <a:gd name="T11" fmla="*/ 51 h 65"/>
                      <a:gd name="T12" fmla="*/ 118 w 131"/>
                      <a:gd name="T13" fmla="*/ 5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" h="65">
                        <a:moveTo>
                          <a:pt x="118" y="5"/>
                        </a:moveTo>
                        <a:cubicBezTo>
                          <a:pt x="87" y="0"/>
                          <a:pt x="87" y="0"/>
                          <a:pt x="87" y="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0" y="17"/>
                          <a:pt x="5" y="23"/>
                        </a:cubicBezTo>
                        <a:cubicBezTo>
                          <a:pt x="11" y="29"/>
                          <a:pt x="23" y="43"/>
                          <a:pt x="51" y="54"/>
                        </a:cubicBezTo>
                        <a:cubicBezTo>
                          <a:pt x="80" y="65"/>
                          <a:pt x="103" y="63"/>
                          <a:pt x="117" y="51"/>
                        </a:cubicBezTo>
                        <a:cubicBezTo>
                          <a:pt x="131" y="39"/>
                          <a:pt x="118" y="5"/>
                          <a:pt x="118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6" name="íṣľîḋè">
                    <a:extLst>
                      <a:ext uri="{FF2B5EF4-FFF2-40B4-BE49-F238E27FC236}">
                        <a16:creationId xmlns:a16="http://schemas.microsoft.com/office/drawing/2014/main" id="{FDD74C31-1DED-4D55-93E8-888F3E21866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86198" y="-178369"/>
                    <a:ext cx="93726" cy="118719"/>
                  </a:xfrm>
                  <a:custGeom>
                    <a:avLst/>
                    <a:gdLst>
                      <a:gd name="T0" fmla="*/ 35 w 48"/>
                      <a:gd name="T1" fmla="*/ 5 h 61"/>
                      <a:gd name="T2" fmla="*/ 8 w 48"/>
                      <a:gd name="T3" fmla="*/ 0 h 61"/>
                      <a:gd name="T4" fmla="*/ 0 w 48"/>
                      <a:gd name="T5" fmla="*/ 1 h 61"/>
                      <a:gd name="T6" fmla="*/ 35 w 48"/>
                      <a:gd name="T7" fmla="*/ 31 h 61"/>
                      <a:gd name="T8" fmla="*/ 22 w 48"/>
                      <a:gd name="T9" fmla="*/ 56 h 61"/>
                      <a:gd name="T10" fmla="*/ 6 w 48"/>
                      <a:gd name="T11" fmla="*/ 61 h 61"/>
                      <a:gd name="T12" fmla="*/ 34 w 48"/>
                      <a:gd name="T13" fmla="*/ 51 h 61"/>
                      <a:gd name="T14" fmla="*/ 35 w 48"/>
                      <a:gd name="T15" fmla="*/ 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8" h="61">
                        <a:moveTo>
                          <a:pt x="35" y="5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31" y="19"/>
                          <a:pt x="35" y="31"/>
                        </a:cubicBezTo>
                        <a:cubicBezTo>
                          <a:pt x="39" y="43"/>
                          <a:pt x="35" y="48"/>
                          <a:pt x="22" y="56"/>
                        </a:cubicBezTo>
                        <a:cubicBezTo>
                          <a:pt x="18" y="58"/>
                          <a:pt x="12" y="60"/>
                          <a:pt x="6" y="61"/>
                        </a:cubicBezTo>
                        <a:cubicBezTo>
                          <a:pt x="18" y="61"/>
                          <a:pt x="27" y="57"/>
                          <a:pt x="34" y="51"/>
                        </a:cubicBezTo>
                        <a:cubicBezTo>
                          <a:pt x="48" y="39"/>
                          <a:pt x="35" y="5"/>
                          <a:pt x="35" y="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7" name="iṣlíḋè">
                    <a:extLst>
                      <a:ext uri="{FF2B5EF4-FFF2-40B4-BE49-F238E27FC236}">
                        <a16:creationId xmlns:a16="http://schemas.microsoft.com/office/drawing/2014/main" id="{85976F88-87EF-481C-B7E1-0B020091B5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72660" y="-196073"/>
                    <a:ext cx="247852" cy="372820"/>
                  </a:xfrm>
                  <a:custGeom>
                    <a:avLst/>
                    <a:gdLst>
                      <a:gd name="T0" fmla="*/ 110 w 127"/>
                      <a:gd name="T1" fmla="*/ 164 h 191"/>
                      <a:gd name="T2" fmla="*/ 7 w 127"/>
                      <a:gd name="T3" fmla="*/ 10 h 191"/>
                      <a:gd name="T4" fmla="*/ 58 w 127"/>
                      <a:gd name="T5" fmla="*/ 7 h 191"/>
                      <a:gd name="T6" fmla="*/ 123 w 127"/>
                      <a:gd name="T7" fmla="*/ 190 h 191"/>
                      <a:gd name="T8" fmla="*/ 110 w 127"/>
                      <a:gd name="T9" fmla="*/ 16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7" h="191">
                        <a:moveTo>
                          <a:pt x="110" y="164"/>
                        </a:moveTo>
                        <a:cubicBezTo>
                          <a:pt x="89" y="97"/>
                          <a:pt x="73" y="48"/>
                          <a:pt x="7" y="10"/>
                        </a:cubicBezTo>
                        <a:cubicBezTo>
                          <a:pt x="0" y="6"/>
                          <a:pt x="45" y="0"/>
                          <a:pt x="58" y="7"/>
                        </a:cubicBezTo>
                        <a:cubicBezTo>
                          <a:pt x="127" y="43"/>
                          <a:pt x="123" y="191"/>
                          <a:pt x="123" y="190"/>
                        </a:cubicBezTo>
                        <a:cubicBezTo>
                          <a:pt x="123" y="188"/>
                          <a:pt x="110" y="164"/>
                          <a:pt x="110" y="164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8" name="ïṡļîḓè">
                    <a:extLst>
                      <a:ext uri="{FF2B5EF4-FFF2-40B4-BE49-F238E27FC236}">
                        <a16:creationId xmlns:a16="http://schemas.microsoft.com/office/drawing/2014/main" id="{E04DBA37-1CCD-4B81-BE0F-19610B6789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63313" y="-276260"/>
                    <a:ext cx="132258" cy="142672"/>
                  </a:xfrm>
                  <a:custGeom>
                    <a:avLst/>
                    <a:gdLst>
                      <a:gd name="T0" fmla="*/ 0 w 68"/>
                      <a:gd name="T1" fmla="*/ 0 h 73"/>
                      <a:gd name="T2" fmla="*/ 1 w 68"/>
                      <a:gd name="T3" fmla="*/ 63 h 73"/>
                      <a:gd name="T4" fmla="*/ 48 w 68"/>
                      <a:gd name="T5" fmla="*/ 73 h 73"/>
                      <a:gd name="T6" fmla="*/ 68 w 68"/>
                      <a:gd name="T7" fmla="*/ 64 h 73"/>
                      <a:gd name="T8" fmla="*/ 47 w 68"/>
                      <a:gd name="T9" fmla="*/ 4 h 73"/>
                      <a:gd name="T10" fmla="*/ 0 w 68"/>
                      <a:gd name="T1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8" h="73">
                        <a:moveTo>
                          <a:pt x="0" y="0"/>
                        </a:moveTo>
                        <a:cubicBezTo>
                          <a:pt x="2" y="20"/>
                          <a:pt x="2" y="49"/>
                          <a:pt x="1" y="63"/>
                        </a:cubicBezTo>
                        <a:cubicBezTo>
                          <a:pt x="1" y="63"/>
                          <a:pt x="28" y="73"/>
                          <a:pt x="48" y="73"/>
                        </a:cubicBezTo>
                        <a:cubicBezTo>
                          <a:pt x="64" y="72"/>
                          <a:pt x="68" y="64"/>
                          <a:pt x="68" y="64"/>
                        </a:cubicBezTo>
                        <a:cubicBezTo>
                          <a:pt x="47" y="4"/>
                          <a:pt x="47" y="4"/>
                          <a:pt x="47" y="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89" name="iṣļíḑe">
                    <a:extLst>
                      <a:ext uri="{FF2B5EF4-FFF2-40B4-BE49-F238E27FC236}">
                        <a16:creationId xmlns:a16="http://schemas.microsoft.com/office/drawing/2014/main" id="{C030B23F-AC8D-43C4-9BDF-15A2896571C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63340" y="-171079"/>
                    <a:ext cx="197865" cy="627963"/>
                  </a:xfrm>
                  <a:custGeom>
                    <a:avLst/>
                    <a:gdLst>
                      <a:gd name="T0" fmla="*/ 44 w 101"/>
                      <a:gd name="T1" fmla="*/ 0 h 322"/>
                      <a:gd name="T2" fmla="*/ 0 w 101"/>
                      <a:gd name="T3" fmla="*/ 21 h 322"/>
                      <a:gd name="T4" fmla="*/ 17 w 101"/>
                      <a:gd name="T5" fmla="*/ 267 h 322"/>
                      <a:gd name="T6" fmla="*/ 33 w 101"/>
                      <a:gd name="T7" fmla="*/ 314 h 322"/>
                      <a:gd name="T8" fmla="*/ 44 w 101"/>
                      <a:gd name="T9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1" h="322">
                        <a:moveTo>
                          <a:pt x="44" y="0"/>
                        </a:moveTo>
                        <a:cubicBezTo>
                          <a:pt x="11" y="6"/>
                          <a:pt x="0" y="21"/>
                          <a:pt x="0" y="21"/>
                        </a:cubicBezTo>
                        <a:cubicBezTo>
                          <a:pt x="89" y="62"/>
                          <a:pt x="51" y="184"/>
                          <a:pt x="17" y="267"/>
                        </a:cubicBezTo>
                        <a:cubicBezTo>
                          <a:pt x="5" y="287"/>
                          <a:pt x="28" y="322"/>
                          <a:pt x="33" y="314"/>
                        </a:cubicBezTo>
                        <a:cubicBezTo>
                          <a:pt x="101" y="218"/>
                          <a:pt x="91" y="29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0" name="iṥḻíḑè">
                    <a:extLst>
                      <a:ext uri="{FF2B5EF4-FFF2-40B4-BE49-F238E27FC236}">
                        <a16:creationId xmlns:a16="http://schemas.microsoft.com/office/drawing/2014/main" id="{7F199D32-06C1-46BD-B05D-C1788FF4707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57065" y="101767"/>
                    <a:ext cx="64567" cy="121844"/>
                  </a:xfrm>
                  <a:custGeom>
                    <a:avLst/>
                    <a:gdLst>
                      <a:gd name="T0" fmla="*/ 5 w 33"/>
                      <a:gd name="T1" fmla="*/ 0 h 62"/>
                      <a:gd name="T2" fmla="*/ 0 w 33"/>
                      <a:gd name="T3" fmla="*/ 32 h 62"/>
                      <a:gd name="T4" fmla="*/ 28 w 33"/>
                      <a:gd name="T5" fmla="*/ 62 h 62"/>
                      <a:gd name="T6" fmla="*/ 33 w 33"/>
                      <a:gd name="T7" fmla="*/ 19 h 62"/>
                      <a:gd name="T8" fmla="*/ 5 w 33"/>
                      <a:gd name="T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62">
                        <a:moveTo>
                          <a:pt x="5" y="0"/>
                        </a:moveTo>
                        <a:cubicBezTo>
                          <a:pt x="4" y="11"/>
                          <a:pt x="2" y="21"/>
                          <a:pt x="0" y="32"/>
                        </a:cubicBezTo>
                        <a:cubicBezTo>
                          <a:pt x="9" y="43"/>
                          <a:pt x="18" y="54"/>
                          <a:pt x="28" y="62"/>
                        </a:cubicBezTo>
                        <a:cubicBezTo>
                          <a:pt x="30" y="48"/>
                          <a:pt x="32" y="33"/>
                          <a:pt x="33" y="19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C58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1" name="î$ḷïḓe">
                    <a:extLst>
                      <a:ext uri="{FF2B5EF4-FFF2-40B4-BE49-F238E27FC236}">
                        <a16:creationId xmlns:a16="http://schemas.microsoft.com/office/drawing/2014/main" id="{93137AEA-6B21-4F23-BC2A-ABE20B930E6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26788" y="228817"/>
                    <a:ext cx="601927" cy="102057"/>
                  </a:xfrm>
                  <a:custGeom>
                    <a:avLst/>
                    <a:gdLst>
                      <a:gd name="T0" fmla="*/ 509 w 578"/>
                      <a:gd name="T1" fmla="*/ 98 h 98"/>
                      <a:gd name="T2" fmla="*/ 578 w 578"/>
                      <a:gd name="T3" fmla="*/ 23 h 98"/>
                      <a:gd name="T4" fmla="*/ 323 w 578"/>
                      <a:gd name="T5" fmla="*/ 0 h 98"/>
                      <a:gd name="T6" fmla="*/ 0 w 578"/>
                      <a:gd name="T7" fmla="*/ 13 h 98"/>
                      <a:gd name="T8" fmla="*/ 26 w 578"/>
                      <a:gd name="T9" fmla="*/ 85 h 98"/>
                      <a:gd name="T10" fmla="*/ 509 w 578"/>
                      <a:gd name="T11" fmla="*/ 98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8" h="98">
                        <a:moveTo>
                          <a:pt x="509" y="98"/>
                        </a:moveTo>
                        <a:lnTo>
                          <a:pt x="578" y="23"/>
                        </a:lnTo>
                        <a:lnTo>
                          <a:pt x="323" y="0"/>
                        </a:lnTo>
                        <a:lnTo>
                          <a:pt x="0" y="13"/>
                        </a:lnTo>
                        <a:lnTo>
                          <a:pt x="26" y="85"/>
                        </a:lnTo>
                        <a:lnTo>
                          <a:pt x="509" y="98"/>
                        </a:lnTo>
                        <a:close/>
                      </a:path>
                    </a:pathLst>
                  </a:custGeom>
                  <a:solidFill>
                    <a:srgbClr val="9D62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2" name="ïṧḷiḑe">
                    <a:extLst>
                      <a:ext uri="{FF2B5EF4-FFF2-40B4-BE49-F238E27FC236}">
                        <a16:creationId xmlns:a16="http://schemas.microsoft.com/office/drawing/2014/main" id="{E84E421A-34D7-4452-9DC4-198D10CF6B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71592" y="242356"/>
                    <a:ext cx="356158" cy="205156"/>
                  </a:xfrm>
                  <a:custGeom>
                    <a:avLst/>
                    <a:gdLst>
                      <a:gd name="T0" fmla="*/ 182 w 182"/>
                      <a:gd name="T1" fmla="*/ 83 h 105"/>
                      <a:gd name="T2" fmla="*/ 151 w 182"/>
                      <a:gd name="T3" fmla="*/ 105 h 105"/>
                      <a:gd name="T4" fmla="*/ 19 w 182"/>
                      <a:gd name="T5" fmla="*/ 75 h 105"/>
                      <a:gd name="T6" fmla="*/ 28 w 182"/>
                      <a:gd name="T7" fmla="*/ 0 h 105"/>
                      <a:gd name="T8" fmla="*/ 159 w 182"/>
                      <a:gd name="T9" fmla="*/ 21 h 105"/>
                      <a:gd name="T10" fmla="*/ 182 w 182"/>
                      <a:gd name="T11" fmla="*/ 8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2" h="105">
                        <a:moveTo>
                          <a:pt x="182" y="83"/>
                        </a:moveTo>
                        <a:cubicBezTo>
                          <a:pt x="151" y="105"/>
                          <a:pt x="151" y="105"/>
                          <a:pt x="151" y="105"/>
                        </a:cubicBezTo>
                        <a:cubicBezTo>
                          <a:pt x="151" y="105"/>
                          <a:pt x="23" y="79"/>
                          <a:pt x="19" y="75"/>
                        </a:cubicBezTo>
                        <a:cubicBezTo>
                          <a:pt x="0" y="52"/>
                          <a:pt x="3" y="11"/>
                          <a:pt x="28" y="0"/>
                        </a:cubicBezTo>
                        <a:cubicBezTo>
                          <a:pt x="159" y="21"/>
                          <a:pt x="159" y="21"/>
                          <a:pt x="159" y="21"/>
                        </a:cubicBezTo>
                        <a:lnTo>
                          <a:pt x="182" y="83"/>
                        </a:lnTo>
                        <a:close/>
                      </a:path>
                    </a:pathLst>
                  </a:custGeom>
                  <a:solidFill>
                    <a:srgbClr val="AC6E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3" name="ïšľïḋè">
                    <a:extLst>
                      <a:ext uri="{FF2B5EF4-FFF2-40B4-BE49-F238E27FC236}">
                        <a16:creationId xmlns:a16="http://schemas.microsoft.com/office/drawing/2014/main" id="{4393F6C5-473D-44EB-B039-EF4458EE1A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88099" y="393358"/>
                    <a:ext cx="54153" cy="13539"/>
                  </a:xfrm>
                  <a:custGeom>
                    <a:avLst/>
                    <a:gdLst>
                      <a:gd name="T0" fmla="*/ 16 w 28"/>
                      <a:gd name="T1" fmla="*/ 1 h 7"/>
                      <a:gd name="T2" fmla="*/ 28 w 28"/>
                      <a:gd name="T3" fmla="*/ 2 h 7"/>
                      <a:gd name="T4" fmla="*/ 22 w 28"/>
                      <a:gd name="T5" fmla="*/ 7 h 7"/>
                      <a:gd name="T6" fmla="*/ 0 w 28"/>
                      <a:gd name="T7" fmla="*/ 7 h 7"/>
                      <a:gd name="T8" fmla="*/ 5 w 28"/>
                      <a:gd name="T9" fmla="*/ 0 h 7"/>
                      <a:gd name="T10" fmla="*/ 16 w 28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" h="7">
                        <a:moveTo>
                          <a:pt x="16" y="1"/>
                        </a:move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3" y="7"/>
                          <a:pt x="22" y="7"/>
                        </a:cubicBezTo>
                        <a:cubicBezTo>
                          <a:pt x="21" y="7"/>
                          <a:pt x="0" y="6"/>
                          <a:pt x="0" y="7"/>
                        </a:cubicBezTo>
                        <a:cubicBezTo>
                          <a:pt x="0" y="7"/>
                          <a:pt x="5" y="0"/>
                          <a:pt x="5" y="0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4" name="iš1ïḑè">
                    <a:extLst>
                      <a:ext uri="{FF2B5EF4-FFF2-40B4-BE49-F238E27FC236}">
                        <a16:creationId xmlns:a16="http://schemas.microsoft.com/office/drawing/2014/main" id="{D273B660-97AA-4004-9818-AC4818AC413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36107" y="252770"/>
                    <a:ext cx="404062" cy="194742"/>
                  </a:xfrm>
                  <a:custGeom>
                    <a:avLst/>
                    <a:gdLst>
                      <a:gd name="T0" fmla="*/ 24 w 207"/>
                      <a:gd name="T1" fmla="*/ 16 h 100"/>
                      <a:gd name="T2" fmla="*/ 16 w 207"/>
                      <a:gd name="T3" fmla="*/ 100 h 100"/>
                      <a:gd name="T4" fmla="*/ 207 w 207"/>
                      <a:gd name="T5" fmla="*/ 79 h 100"/>
                      <a:gd name="T6" fmla="*/ 197 w 207"/>
                      <a:gd name="T7" fmla="*/ 6 h 100"/>
                      <a:gd name="T8" fmla="*/ 197 w 207"/>
                      <a:gd name="T9" fmla="*/ 5 h 100"/>
                      <a:gd name="T10" fmla="*/ 201 w 207"/>
                      <a:gd name="T11" fmla="*/ 0 h 100"/>
                      <a:gd name="T12" fmla="*/ 24 w 207"/>
                      <a:gd name="T13" fmla="*/ 1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7" h="100">
                        <a:moveTo>
                          <a:pt x="24" y="16"/>
                        </a:moveTo>
                        <a:cubicBezTo>
                          <a:pt x="2" y="35"/>
                          <a:pt x="0" y="76"/>
                          <a:pt x="16" y="100"/>
                        </a:cubicBezTo>
                        <a:cubicBezTo>
                          <a:pt x="207" y="79"/>
                          <a:pt x="207" y="79"/>
                          <a:pt x="207" y="79"/>
                        </a:cubicBezTo>
                        <a:cubicBezTo>
                          <a:pt x="185" y="76"/>
                          <a:pt x="182" y="28"/>
                          <a:pt x="197" y="6"/>
                        </a:cubicBezTo>
                        <a:cubicBezTo>
                          <a:pt x="197" y="5"/>
                          <a:pt x="197" y="5"/>
                          <a:pt x="197" y="5"/>
                        </a:cubicBezTo>
                        <a:cubicBezTo>
                          <a:pt x="198" y="3"/>
                          <a:pt x="200" y="1"/>
                          <a:pt x="201" y="0"/>
                        </a:cubicBezTo>
                        <a:lnTo>
                          <a:pt x="24" y="16"/>
                        </a:ln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5" name="îṧ1íḑé">
                    <a:extLst>
                      <a:ext uri="{FF2B5EF4-FFF2-40B4-BE49-F238E27FC236}">
                        <a16:creationId xmlns:a16="http://schemas.microsoft.com/office/drawing/2014/main" id="{1FF08720-6149-4525-A204-7CBFCB32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49646" y="264225"/>
                    <a:ext cx="372820" cy="171831"/>
                  </a:xfrm>
                  <a:custGeom>
                    <a:avLst/>
                    <a:gdLst>
                      <a:gd name="T0" fmla="*/ 191 w 191"/>
                      <a:gd name="T1" fmla="*/ 69 h 88"/>
                      <a:gd name="T2" fmla="*/ 189 w 191"/>
                      <a:gd name="T3" fmla="*/ 0 h 88"/>
                      <a:gd name="T4" fmla="*/ 19 w 191"/>
                      <a:gd name="T5" fmla="*/ 16 h 88"/>
                      <a:gd name="T6" fmla="*/ 12 w 191"/>
                      <a:gd name="T7" fmla="*/ 88 h 88"/>
                      <a:gd name="T8" fmla="*/ 191 w 191"/>
                      <a:gd name="T9" fmla="*/ 6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1" h="88">
                        <a:moveTo>
                          <a:pt x="191" y="69"/>
                        </a:moveTo>
                        <a:cubicBezTo>
                          <a:pt x="180" y="56"/>
                          <a:pt x="180" y="19"/>
                          <a:pt x="189" y="0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" y="32"/>
                          <a:pt x="0" y="67"/>
                          <a:pt x="12" y="88"/>
                        </a:cubicBezTo>
                        <a:lnTo>
                          <a:pt x="191" y="69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6" name="îṧ1ïḑe">
                    <a:extLst>
                      <a:ext uri="{FF2B5EF4-FFF2-40B4-BE49-F238E27FC236}">
                        <a16:creationId xmlns:a16="http://schemas.microsoft.com/office/drawing/2014/main" id="{51254FFD-3D21-498B-ADC7-10ED28E1E3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270473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5 h 45"/>
                      <a:gd name="T4" fmla="*/ 404 w 404"/>
                      <a:gd name="T5" fmla="*/ 0 h 45"/>
                      <a:gd name="T6" fmla="*/ 0 w 404"/>
                      <a:gd name="T7" fmla="*/ 39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5"/>
                        </a:lnTo>
                        <a:lnTo>
                          <a:pt x="404" y="0"/>
                        </a:lnTo>
                        <a:lnTo>
                          <a:pt x="0" y="39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7" name="îSļîďê">
                    <a:extLst>
                      <a:ext uri="{FF2B5EF4-FFF2-40B4-BE49-F238E27FC236}">
                        <a16:creationId xmlns:a16="http://schemas.microsoft.com/office/drawing/2014/main" id="{6F57AADA-698A-4C8E-87A9-EFE09725799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287136"/>
                    <a:ext cx="420724" cy="45822"/>
                  </a:xfrm>
                  <a:custGeom>
                    <a:avLst/>
                    <a:gdLst>
                      <a:gd name="T0" fmla="*/ 0 w 404"/>
                      <a:gd name="T1" fmla="*/ 44 h 44"/>
                      <a:gd name="T2" fmla="*/ 404 w 404"/>
                      <a:gd name="T3" fmla="*/ 4 h 44"/>
                      <a:gd name="T4" fmla="*/ 404 w 404"/>
                      <a:gd name="T5" fmla="*/ 0 h 44"/>
                      <a:gd name="T6" fmla="*/ 0 w 404"/>
                      <a:gd name="T7" fmla="*/ 38 h 44"/>
                      <a:gd name="T8" fmla="*/ 0 w 404"/>
                      <a:gd name="T9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4">
                        <a:moveTo>
                          <a:pt x="0" y="44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8" name="îS1íḑé">
                    <a:extLst>
                      <a:ext uri="{FF2B5EF4-FFF2-40B4-BE49-F238E27FC236}">
                        <a16:creationId xmlns:a16="http://schemas.microsoft.com/office/drawing/2014/main" id="{65839DED-EA66-4B9A-8A8C-70683171CD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02757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899" name="î$lîdé">
                    <a:extLst>
                      <a:ext uri="{FF2B5EF4-FFF2-40B4-BE49-F238E27FC236}">
                        <a16:creationId xmlns:a16="http://schemas.microsoft.com/office/drawing/2014/main" id="{2C0592DB-7786-4008-98EC-97FC424648E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18377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0" name="íŝļídê">
                    <a:extLst>
                      <a:ext uri="{FF2B5EF4-FFF2-40B4-BE49-F238E27FC236}">
                        <a16:creationId xmlns:a16="http://schemas.microsoft.com/office/drawing/2014/main" id="{49EA99F7-FF30-485C-96DC-8F96124B9D7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33999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1" name="iṡliḑê">
                    <a:extLst>
                      <a:ext uri="{FF2B5EF4-FFF2-40B4-BE49-F238E27FC236}">
                        <a16:creationId xmlns:a16="http://schemas.microsoft.com/office/drawing/2014/main" id="{04707CC3-C99B-455F-AEB6-F516F0C36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51702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4 h 43"/>
                      <a:gd name="T4" fmla="*/ 404 w 404"/>
                      <a:gd name="T5" fmla="*/ 0 h 43"/>
                      <a:gd name="T6" fmla="*/ 0 w 404"/>
                      <a:gd name="T7" fmla="*/ 38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2" name="islíḋe">
                    <a:extLst>
                      <a:ext uri="{FF2B5EF4-FFF2-40B4-BE49-F238E27FC236}">
                        <a16:creationId xmlns:a16="http://schemas.microsoft.com/office/drawing/2014/main" id="{B19D03EC-3158-4AA5-8E44-A251B66077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67324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3" name="îṣḻiḍé">
                    <a:extLst>
                      <a:ext uri="{FF2B5EF4-FFF2-40B4-BE49-F238E27FC236}">
                        <a16:creationId xmlns:a16="http://schemas.microsoft.com/office/drawing/2014/main" id="{958AB697-EB37-48BB-A27B-BCE3C0D1A01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29859" y="382944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4" name="í$líḓè">
                    <a:extLst>
                      <a:ext uri="{FF2B5EF4-FFF2-40B4-BE49-F238E27FC236}">
                        <a16:creationId xmlns:a16="http://schemas.microsoft.com/office/drawing/2014/main" id="{1D94F7BB-3F8C-4B48-B39D-C239DA3D110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427" y="-186700"/>
                    <a:ext cx="936216" cy="676909"/>
                  </a:xfrm>
                  <a:custGeom>
                    <a:avLst/>
                    <a:gdLst>
                      <a:gd name="T0" fmla="*/ 81 w 479"/>
                      <a:gd name="T1" fmla="*/ 24 h 347"/>
                      <a:gd name="T2" fmla="*/ 314 w 479"/>
                      <a:gd name="T3" fmla="*/ 318 h 347"/>
                      <a:gd name="T4" fmla="*/ 359 w 479"/>
                      <a:gd name="T5" fmla="*/ 343 h 347"/>
                      <a:gd name="T6" fmla="*/ 400 w 479"/>
                      <a:gd name="T7" fmla="*/ 346 h 347"/>
                      <a:gd name="T8" fmla="*/ 460 w 479"/>
                      <a:gd name="T9" fmla="*/ 318 h 347"/>
                      <a:gd name="T10" fmla="*/ 398 w 479"/>
                      <a:gd name="T11" fmla="*/ 325 h 347"/>
                      <a:gd name="T12" fmla="*/ 376 w 479"/>
                      <a:gd name="T13" fmla="*/ 297 h 347"/>
                      <a:gd name="T14" fmla="*/ 332 w 479"/>
                      <a:gd name="T15" fmla="*/ 280 h 347"/>
                      <a:gd name="T16" fmla="*/ 220 w 479"/>
                      <a:gd name="T17" fmla="*/ 171 h 347"/>
                      <a:gd name="T18" fmla="*/ 81 w 479"/>
                      <a:gd name="T19" fmla="*/ 24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79" h="347">
                        <a:moveTo>
                          <a:pt x="81" y="24"/>
                        </a:moveTo>
                        <a:cubicBezTo>
                          <a:pt x="0" y="89"/>
                          <a:pt x="247" y="265"/>
                          <a:pt x="314" y="318"/>
                        </a:cubicBezTo>
                        <a:cubicBezTo>
                          <a:pt x="327" y="329"/>
                          <a:pt x="341" y="341"/>
                          <a:pt x="359" y="343"/>
                        </a:cubicBezTo>
                        <a:cubicBezTo>
                          <a:pt x="368" y="344"/>
                          <a:pt x="393" y="347"/>
                          <a:pt x="400" y="346"/>
                        </a:cubicBezTo>
                        <a:cubicBezTo>
                          <a:pt x="479" y="329"/>
                          <a:pt x="469" y="317"/>
                          <a:pt x="460" y="318"/>
                        </a:cubicBezTo>
                        <a:cubicBezTo>
                          <a:pt x="444" y="320"/>
                          <a:pt x="420" y="322"/>
                          <a:pt x="398" y="325"/>
                        </a:cubicBezTo>
                        <a:cubicBezTo>
                          <a:pt x="384" y="326"/>
                          <a:pt x="385" y="299"/>
                          <a:pt x="376" y="297"/>
                        </a:cubicBezTo>
                        <a:cubicBezTo>
                          <a:pt x="357" y="293"/>
                          <a:pt x="341" y="286"/>
                          <a:pt x="332" y="280"/>
                        </a:cubicBezTo>
                        <a:cubicBezTo>
                          <a:pt x="285" y="247"/>
                          <a:pt x="239" y="189"/>
                          <a:pt x="220" y="171"/>
                        </a:cubicBezTo>
                        <a:cubicBezTo>
                          <a:pt x="141" y="93"/>
                          <a:pt x="110" y="0"/>
                          <a:pt x="81" y="24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5" name="íSļíḍê">
                    <a:extLst>
                      <a:ext uri="{FF2B5EF4-FFF2-40B4-BE49-F238E27FC236}">
                        <a16:creationId xmlns:a16="http://schemas.microsoft.com/office/drawing/2014/main" id="{157778EB-885B-4A2D-B6FE-C4B4A2B6174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288" y="-120051"/>
                    <a:ext cx="863318" cy="610259"/>
                  </a:xfrm>
                  <a:custGeom>
                    <a:avLst/>
                    <a:gdLst>
                      <a:gd name="T0" fmla="*/ 47 w 442"/>
                      <a:gd name="T1" fmla="*/ 0 h 313"/>
                      <a:gd name="T2" fmla="*/ 290 w 442"/>
                      <a:gd name="T3" fmla="*/ 284 h 313"/>
                      <a:gd name="T4" fmla="*/ 335 w 442"/>
                      <a:gd name="T5" fmla="*/ 309 h 313"/>
                      <a:gd name="T6" fmla="*/ 376 w 442"/>
                      <a:gd name="T7" fmla="*/ 312 h 313"/>
                      <a:gd name="T8" fmla="*/ 433 w 442"/>
                      <a:gd name="T9" fmla="*/ 295 h 313"/>
                      <a:gd name="T10" fmla="*/ 442 w 442"/>
                      <a:gd name="T11" fmla="*/ 287 h 313"/>
                      <a:gd name="T12" fmla="*/ 442 w 442"/>
                      <a:gd name="T13" fmla="*/ 287 h 313"/>
                      <a:gd name="T14" fmla="*/ 366 w 442"/>
                      <a:gd name="T15" fmla="*/ 305 h 313"/>
                      <a:gd name="T16" fmla="*/ 292 w 442"/>
                      <a:gd name="T17" fmla="*/ 274 h 313"/>
                      <a:gd name="T18" fmla="*/ 109 w 442"/>
                      <a:gd name="T19" fmla="*/ 97 h 313"/>
                      <a:gd name="T20" fmla="*/ 48 w 442"/>
                      <a:gd name="T21" fmla="*/ 0 h 313"/>
                      <a:gd name="T22" fmla="*/ 47 w 442"/>
                      <a:gd name="T23" fmla="*/ 0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2" h="313">
                        <a:moveTo>
                          <a:pt x="47" y="0"/>
                        </a:moveTo>
                        <a:cubicBezTo>
                          <a:pt x="0" y="72"/>
                          <a:pt x="226" y="233"/>
                          <a:pt x="290" y="284"/>
                        </a:cubicBezTo>
                        <a:cubicBezTo>
                          <a:pt x="303" y="295"/>
                          <a:pt x="317" y="307"/>
                          <a:pt x="335" y="309"/>
                        </a:cubicBezTo>
                        <a:cubicBezTo>
                          <a:pt x="344" y="310"/>
                          <a:pt x="369" y="313"/>
                          <a:pt x="376" y="312"/>
                        </a:cubicBezTo>
                        <a:cubicBezTo>
                          <a:pt x="406" y="306"/>
                          <a:pt x="423" y="300"/>
                          <a:pt x="433" y="295"/>
                        </a:cubicBezTo>
                        <a:cubicBezTo>
                          <a:pt x="439" y="290"/>
                          <a:pt x="442" y="287"/>
                          <a:pt x="442" y="287"/>
                        </a:cubicBezTo>
                        <a:cubicBezTo>
                          <a:pt x="442" y="287"/>
                          <a:pt x="442" y="287"/>
                          <a:pt x="442" y="287"/>
                        </a:cubicBezTo>
                        <a:cubicBezTo>
                          <a:pt x="442" y="287"/>
                          <a:pt x="394" y="305"/>
                          <a:pt x="366" y="305"/>
                        </a:cubicBezTo>
                        <a:cubicBezTo>
                          <a:pt x="338" y="305"/>
                          <a:pt x="307" y="286"/>
                          <a:pt x="292" y="274"/>
                        </a:cubicBezTo>
                        <a:cubicBezTo>
                          <a:pt x="278" y="261"/>
                          <a:pt x="151" y="144"/>
                          <a:pt x="109" y="97"/>
                        </a:cubicBezTo>
                        <a:cubicBezTo>
                          <a:pt x="67" y="51"/>
                          <a:pt x="48" y="0"/>
                          <a:pt x="48" y="0"/>
                        </a:cubicBez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6" name="í$ḻîḍé">
                    <a:extLst>
                      <a:ext uri="{FF2B5EF4-FFF2-40B4-BE49-F238E27FC236}">
                        <a16:creationId xmlns:a16="http://schemas.microsoft.com/office/drawing/2014/main" id="{17B7B1BA-DA73-43FD-B554-0D64B92450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377996" y="-363738"/>
                    <a:ext cx="265557" cy="315544"/>
                  </a:xfrm>
                  <a:custGeom>
                    <a:avLst/>
                    <a:gdLst>
                      <a:gd name="T0" fmla="*/ 128 w 136"/>
                      <a:gd name="T1" fmla="*/ 0 h 162"/>
                      <a:gd name="T2" fmla="*/ 69 w 136"/>
                      <a:gd name="T3" fmla="*/ 39 h 162"/>
                      <a:gd name="T4" fmla="*/ 19 w 136"/>
                      <a:gd name="T5" fmla="*/ 127 h 162"/>
                      <a:gd name="T6" fmla="*/ 0 w 136"/>
                      <a:gd name="T7" fmla="*/ 162 h 162"/>
                      <a:gd name="T8" fmla="*/ 90 w 136"/>
                      <a:gd name="T9" fmla="*/ 121 h 162"/>
                      <a:gd name="T10" fmla="*/ 133 w 136"/>
                      <a:gd name="T11" fmla="*/ 43 h 162"/>
                      <a:gd name="T12" fmla="*/ 128 w 136"/>
                      <a:gd name="T1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6" h="162">
                        <a:moveTo>
                          <a:pt x="128" y="0"/>
                        </a:moveTo>
                        <a:cubicBezTo>
                          <a:pt x="128" y="0"/>
                          <a:pt x="104" y="7"/>
                          <a:pt x="69" y="39"/>
                        </a:cubicBezTo>
                        <a:cubicBezTo>
                          <a:pt x="34" y="71"/>
                          <a:pt x="31" y="101"/>
                          <a:pt x="19" y="127"/>
                        </a:cubicBezTo>
                        <a:cubicBezTo>
                          <a:pt x="7" y="153"/>
                          <a:pt x="0" y="162"/>
                          <a:pt x="0" y="162"/>
                        </a:cubicBezTo>
                        <a:cubicBezTo>
                          <a:pt x="0" y="162"/>
                          <a:pt x="56" y="149"/>
                          <a:pt x="90" y="121"/>
                        </a:cubicBezTo>
                        <a:cubicBezTo>
                          <a:pt x="123" y="93"/>
                          <a:pt x="130" y="69"/>
                          <a:pt x="133" y="43"/>
                        </a:cubicBezTo>
                        <a:cubicBezTo>
                          <a:pt x="136" y="16"/>
                          <a:pt x="128" y="0"/>
                          <a:pt x="128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7" name="îṩľiḍè">
                    <a:extLst>
                      <a:ext uri="{FF2B5EF4-FFF2-40B4-BE49-F238E27FC236}">
                        <a16:creationId xmlns:a16="http://schemas.microsoft.com/office/drawing/2014/main" id="{3A41C23E-8865-4CEA-B155-48F4F29AD58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377996" y="-318958"/>
                    <a:ext cx="261391" cy="270763"/>
                  </a:xfrm>
                  <a:custGeom>
                    <a:avLst/>
                    <a:gdLst>
                      <a:gd name="T0" fmla="*/ 0 w 134"/>
                      <a:gd name="T1" fmla="*/ 139 h 139"/>
                      <a:gd name="T2" fmla="*/ 90 w 134"/>
                      <a:gd name="T3" fmla="*/ 98 h 139"/>
                      <a:gd name="T4" fmla="*/ 133 w 134"/>
                      <a:gd name="T5" fmla="*/ 20 h 139"/>
                      <a:gd name="T6" fmla="*/ 133 w 134"/>
                      <a:gd name="T7" fmla="*/ 3 h 139"/>
                      <a:gd name="T8" fmla="*/ 105 w 134"/>
                      <a:gd name="T9" fmla="*/ 0 h 139"/>
                      <a:gd name="T10" fmla="*/ 72 w 134"/>
                      <a:gd name="T11" fmla="*/ 33 h 139"/>
                      <a:gd name="T12" fmla="*/ 36 w 134"/>
                      <a:gd name="T13" fmla="*/ 102 h 139"/>
                      <a:gd name="T14" fmla="*/ 78 w 134"/>
                      <a:gd name="T15" fmla="*/ 42 h 139"/>
                      <a:gd name="T16" fmla="*/ 101 w 134"/>
                      <a:gd name="T17" fmla="*/ 23 h 139"/>
                      <a:gd name="T18" fmla="*/ 86 w 134"/>
                      <a:gd name="T19" fmla="*/ 55 h 139"/>
                      <a:gd name="T20" fmla="*/ 55 w 134"/>
                      <a:gd name="T21" fmla="*/ 102 h 139"/>
                      <a:gd name="T22" fmla="*/ 104 w 134"/>
                      <a:gd name="T23" fmla="*/ 57 h 139"/>
                      <a:gd name="T24" fmla="*/ 116 w 134"/>
                      <a:gd name="T25" fmla="*/ 44 h 139"/>
                      <a:gd name="T26" fmla="*/ 0 w 134"/>
                      <a:gd name="T27" fmla="*/ 13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4" h="139">
                        <a:moveTo>
                          <a:pt x="0" y="139"/>
                        </a:moveTo>
                        <a:cubicBezTo>
                          <a:pt x="0" y="139"/>
                          <a:pt x="56" y="126"/>
                          <a:pt x="90" y="98"/>
                        </a:cubicBezTo>
                        <a:cubicBezTo>
                          <a:pt x="123" y="70"/>
                          <a:pt x="130" y="46"/>
                          <a:pt x="133" y="20"/>
                        </a:cubicBezTo>
                        <a:cubicBezTo>
                          <a:pt x="134" y="13"/>
                          <a:pt x="134" y="8"/>
                          <a:pt x="133" y="3"/>
                        </a:cubicBezTo>
                        <a:cubicBezTo>
                          <a:pt x="124" y="2"/>
                          <a:pt x="105" y="0"/>
                          <a:pt x="105" y="0"/>
                        </a:cubicBezTo>
                        <a:cubicBezTo>
                          <a:pt x="105" y="0"/>
                          <a:pt x="90" y="8"/>
                          <a:pt x="72" y="33"/>
                        </a:cubicBezTo>
                        <a:cubicBezTo>
                          <a:pt x="53" y="58"/>
                          <a:pt x="36" y="103"/>
                          <a:pt x="36" y="102"/>
                        </a:cubicBezTo>
                        <a:cubicBezTo>
                          <a:pt x="36" y="100"/>
                          <a:pt x="65" y="58"/>
                          <a:pt x="78" y="42"/>
                        </a:cubicBezTo>
                        <a:cubicBezTo>
                          <a:pt x="91" y="26"/>
                          <a:pt x="101" y="23"/>
                          <a:pt x="101" y="23"/>
                        </a:cubicBezTo>
                        <a:cubicBezTo>
                          <a:pt x="101" y="23"/>
                          <a:pt x="99" y="32"/>
                          <a:pt x="86" y="55"/>
                        </a:cubicBezTo>
                        <a:cubicBezTo>
                          <a:pt x="74" y="79"/>
                          <a:pt x="52" y="104"/>
                          <a:pt x="55" y="102"/>
                        </a:cubicBezTo>
                        <a:cubicBezTo>
                          <a:pt x="58" y="99"/>
                          <a:pt x="94" y="67"/>
                          <a:pt x="104" y="57"/>
                        </a:cubicBezTo>
                        <a:cubicBezTo>
                          <a:pt x="113" y="47"/>
                          <a:pt x="116" y="44"/>
                          <a:pt x="116" y="44"/>
                        </a:cubicBezTo>
                        <a:cubicBezTo>
                          <a:pt x="73" y="107"/>
                          <a:pt x="69" y="106"/>
                          <a:pt x="0" y="139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8" name="íśḻiḓé">
                    <a:extLst>
                      <a:ext uri="{FF2B5EF4-FFF2-40B4-BE49-F238E27FC236}">
                        <a16:creationId xmlns:a16="http://schemas.microsoft.com/office/drawing/2014/main" id="{28DB4B7B-1850-41F0-8EF3-4DB0F69069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5486" y="-649081"/>
                    <a:ext cx="323875" cy="409270"/>
                  </a:xfrm>
                  <a:custGeom>
                    <a:avLst/>
                    <a:gdLst>
                      <a:gd name="T0" fmla="*/ 7 w 166"/>
                      <a:gd name="T1" fmla="*/ 0 h 210"/>
                      <a:gd name="T2" fmla="*/ 103 w 166"/>
                      <a:gd name="T3" fmla="*/ 200 h 210"/>
                      <a:gd name="T4" fmla="*/ 166 w 166"/>
                      <a:gd name="T5" fmla="*/ 206 h 210"/>
                      <a:gd name="T6" fmla="*/ 7 w 166"/>
                      <a:gd name="T7" fmla="*/ 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6" h="210">
                        <a:moveTo>
                          <a:pt x="7" y="0"/>
                        </a:moveTo>
                        <a:cubicBezTo>
                          <a:pt x="0" y="27"/>
                          <a:pt x="26" y="163"/>
                          <a:pt x="103" y="200"/>
                        </a:cubicBezTo>
                        <a:cubicBezTo>
                          <a:pt x="122" y="210"/>
                          <a:pt x="166" y="206"/>
                          <a:pt x="166" y="206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09" name="ï$liďê">
                    <a:extLst>
                      <a:ext uri="{FF2B5EF4-FFF2-40B4-BE49-F238E27FC236}">
                        <a16:creationId xmlns:a16="http://schemas.microsoft.com/office/drawing/2014/main" id="{417075DA-F83D-4234-8039-5813FF5F818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380079" y="-943797"/>
                    <a:ext cx="860194" cy="723772"/>
                  </a:xfrm>
                  <a:custGeom>
                    <a:avLst/>
                    <a:gdLst>
                      <a:gd name="T0" fmla="*/ 199 w 440"/>
                      <a:gd name="T1" fmla="*/ 10 h 371"/>
                      <a:gd name="T2" fmla="*/ 401 w 440"/>
                      <a:gd name="T3" fmla="*/ 160 h 371"/>
                      <a:gd name="T4" fmla="*/ 414 w 440"/>
                      <a:gd name="T5" fmla="*/ 201 h 371"/>
                      <a:gd name="T6" fmla="*/ 264 w 440"/>
                      <a:gd name="T7" fmla="*/ 362 h 371"/>
                      <a:gd name="T8" fmla="*/ 87 w 440"/>
                      <a:gd name="T9" fmla="*/ 307 h 371"/>
                      <a:gd name="T10" fmla="*/ 199 w 440"/>
                      <a:gd name="T11" fmla="*/ 1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40" h="371">
                        <a:moveTo>
                          <a:pt x="199" y="10"/>
                        </a:moveTo>
                        <a:cubicBezTo>
                          <a:pt x="291" y="0"/>
                          <a:pt x="399" y="62"/>
                          <a:pt x="401" y="160"/>
                        </a:cubicBezTo>
                        <a:cubicBezTo>
                          <a:pt x="402" y="170"/>
                          <a:pt x="411" y="191"/>
                          <a:pt x="414" y="201"/>
                        </a:cubicBezTo>
                        <a:cubicBezTo>
                          <a:pt x="440" y="289"/>
                          <a:pt x="348" y="353"/>
                          <a:pt x="264" y="362"/>
                        </a:cubicBezTo>
                        <a:cubicBezTo>
                          <a:pt x="179" y="371"/>
                          <a:pt x="128" y="354"/>
                          <a:pt x="87" y="307"/>
                        </a:cubicBezTo>
                        <a:cubicBezTo>
                          <a:pt x="0" y="247"/>
                          <a:pt x="34" y="28"/>
                          <a:pt x="199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0" name="îṥļïḑé">
                    <a:extLst>
                      <a:ext uri="{FF2B5EF4-FFF2-40B4-BE49-F238E27FC236}">
                        <a16:creationId xmlns:a16="http://schemas.microsoft.com/office/drawing/2014/main" id="{A0C4D900-DF4E-40FD-9AAC-1F37FF429C1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4206" y="-461629"/>
                    <a:ext cx="660246" cy="362406"/>
                  </a:xfrm>
                  <a:custGeom>
                    <a:avLst/>
                    <a:gdLst>
                      <a:gd name="T0" fmla="*/ 338 w 338"/>
                      <a:gd name="T1" fmla="*/ 0 h 186"/>
                      <a:gd name="T2" fmla="*/ 0 w 338"/>
                      <a:gd name="T3" fmla="*/ 54 h 186"/>
                      <a:gd name="T4" fmla="*/ 13 w 338"/>
                      <a:gd name="T5" fmla="*/ 38 h 186"/>
                      <a:gd name="T6" fmla="*/ 338 w 338"/>
                      <a:gd name="T7" fmla="*/ 0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8" h="186">
                        <a:moveTo>
                          <a:pt x="338" y="0"/>
                        </a:moveTo>
                        <a:cubicBezTo>
                          <a:pt x="314" y="128"/>
                          <a:pt x="94" y="174"/>
                          <a:pt x="0" y="54"/>
                        </a:cubicBezTo>
                        <a:cubicBezTo>
                          <a:pt x="6" y="45"/>
                          <a:pt x="14" y="37"/>
                          <a:pt x="13" y="38"/>
                        </a:cubicBezTo>
                        <a:cubicBezTo>
                          <a:pt x="2" y="93"/>
                          <a:pt x="259" y="186"/>
                          <a:pt x="338" y="0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1" name="iṣḷíďe">
                    <a:extLst>
                      <a:ext uri="{FF2B5EF4-FFF2-40B4-BE49-F238E27FC236}">
                        <a16:creationId xmlns:a16="http://schemas.microsoft.com/office/drawing/2014/main" id="{47B2ED12-1C14-4A61-9AA4-01A5B561A1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54930" y="-957335"/>
                    <a:ext cx="200990" cy="241604"/>
                  </a:xfrm>
                  <a:custGeom>
                    <a:avLst/>
                    <a:gdLst>
                      <a:gd name="T0" fmla="*/ 2 w 103"/>
                      <a:gd name="T1" fmla="*/ 26 h 124"/>
                      <a:gd name="T2" fmla="*/ 103 w 103"/>
                      <a:gd name="T3" fmla="*/ 124 h 124"/>
                      <a:gd name="T4" fmla="*/ 86 w 103"/>
                      <a:gd name="T5" fmla="*/ 113 h 124"/>
                      <a:gd name="T6" fmla="*/ 69 w 103"/>
                      <a:gd name="T7" fmla="*/ 65 h 124"/>
                      <a:gd name="T8" fmla="*/ 73 w 103"/>
                      <a:gd name="T9" fmla="*/ 99 h 124"/>
                      <a:gd name="T10" fmla="*/ 2 w 103"/>
                      <a:gd name="T11" fmla="*/ 2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3" h="124">
                        <a:moveTo>
                          <a:pt x="2" y="26"/>
                        </a:moveTo>
                        <a:cubicBezTo>
                          <a:pt x="0" y="0"/>
                          <a:pt x="90" y="11"/>
                          <a:pt x="103" y="124"/>
                        </a:cubicBezTo>
                        <a:cubicBezTo>
                          <a:pt x="86" y="113"/>
                          <a:pt x="86" y="113"/>
                          <a:pt x="86" y="113"/>
                        </a:cubicBezTo>
                        <a:cubicBezTo>
                          <a:pt x="69" y="65"/>
                          <a:pt x="69" y="65"/>
                          <a:pt x="69" y="65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lnTo>
                          <a:pt x="2" y="26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2" name="iS1íḑê">
                    <a:extLst>
                      <a:ext uri="{FF2B5EF4-FFF2-40B4-BE49-F238E27FC236}">
                        <a16:creationId xmlns:a16="http://schemas.microsoft.com/office/drawing/2014/main" id="{358C21B1-9F1C-484B-93A0-5B1EF9DAB63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64277" y="-871940"/>
                    <a:ext cx="91643" cy="156210"/>
                  </a:xfrm>
                  <a:custGeom>
                    <a:avLst/>
                    <a:gdLst>
                      <a:gd name="T0" fmla="*/ 46 w 47"/>
                      <a:gd name="T1" fmla="*/ 72 h 80"/>
                      <a:gd name="T2" fmla="*/ 47 w 47"/>
                      <a:gd name="T3" fmla="*/ 80 h 80"/>
                      <a:gd name="T4" fmla="*/ 30 w 47"/>
                      <a:gd name="T5" fmla="*/ 69 h 80"/>
                      <a:gd name="T6" fmla="*/ 16 w 47"/>
                      <a:gd name="T7" fmla="*/ 30 h 80"/>
                      <a:gd name="T8" fmla="*/ 34 w 47"/>
                      <a:gd name="T9" fmla="*/ 65 h 80"/>
                      <a:gd name="T10" fmla="*/ 46 w 47"/>
                      <a:gd name="T11" fmla="*/ 72 h 80"/>
                      <a:gd name="T12" fmla="*/ 13 w 47"/>
                      <a:gd name="T13" fmla="*/ 24 h 80"/>
                      <a:gd name="T14" fmla="*/ 0 w 47"/>
                      <a:gd name="T15" fmla="*/ 0 h 80"/>
                      <a:gd name="T16" fmla="*/ 8 w 47"/>
                      <a:gd name="T17" fmla="*/ 46 h 80"/>
                      <a:gd name="T18" fmla="*/ 17 w 47"/>
                      <a:gd name="T19" fmla="*/ 55 h 80"/>
                      <a:gd name="T20" fmla="*/ 13 w 47"/>
                      <a:gd name="T21" fmla="*/ 24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7" h="80">
                        <a:moveTo>
                          <a:pt x="46" y="72"/>
                        </a:moveTo>
                        <a:cubicBezTo>
                          <a:pt x="47" y="75"/>
                          <a:pt x="47" y="77"/>
                          <a:pt x="47" y="80"/>
                        </a:cubicBezTo>
                        <a:cubicBezTo>
                          <a:pt x="30" y="69"/>
                          <a:pt x="30" y="69"/>
                          <a:pt x="30" y="69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34" y="65"/>
                          <a:pt x="34" y="65"/>
                          <a:pt x="34" y="65"/>
                        </a:cubicBezTo>
                        <a:cubicBezTo>
                          <a:pt x="46" y="72"/>
                          <a:pt x="46" y="72"/>
                          <a:pt x="46" y="72"/>
                        </a:cubicBezTo>
                        <a:close/>
                        <a:moveTo>
                          <a:pt x="13" y="2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8" y="46"/>
                          <a:pt x="8" y="46"/>
                          <a:pt x="8" y="46"/>
                        </a:cubicBezTo>
                        <a:cubicBezTo>
                          <a:pt x="17" y="55"/>
                          <a:pt x="17" y="55"/>
                          <a:pt x="17" y="55"/>
                        </a:cubicBezTo>
                        <a:lnTo>
                          <a:pt x="13" y="24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3" name="i$ḻïdè">
                    <a:extLst>
                      <a:ext uri="{FF2B5EF4-FFF2-40B4-BE49-F238E27FC236}">
                        <a16:creationId xmlns:a16="http://schemas.microsoft.com/office/drawing/2014/main" id="{7728657F-A2F3-4971-9AE8-B5C492B3C88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2776" y="-1023984"/>
                    <a:ext cx="644625" cy="634212"/>
                  </a:xfrm>
                  <a:custGeom>
                    <a:avLst/>
                    <a:gdLst>
                      <a:gd name="T0" fmla="*/ 59 w 330"/>
                      <a:gd name="T1" fmla="*/ 177 h 325"/>
                      <a:gd name="T2" fmla="*/ 67 w 330"/>
                      <a:gd name="T3" fmla="*/ 140 h 325"/>
                      <a:gd name="T4" fmla="*/ 144 w 330"/>
                      <a:gd name="T5" fmla="*/ 66 h 325"/>
                      <a:gd name="T6" fmla="*/ 330 w 330"/>
                      <a:gd name="T7" fmla="*/ 81 h 325"/>
                      <a:gd name="T8" fmla="*/ 261 w 330"/>
                      <a:gd name="T9" fmla="*/ 25 h 325"/>
                      <a:gd name="T10" fmla="*/ 70 w 330"/>
                      <a:gd name="T11" fmla="*/ 64 h 325"/>
                      <a:gd name="T12" fmla="*/ 3 w 330"/>
                      <a:gd name="T13" fmla="*/ 187 h 325"/>
                      <a:gd name="T14" fmla="*/ 25 w 330"/>
                      <a:gd name="T15" fmla="*/ 283 h 325"/>
                      <a:gd name="T16" fmla="*/ 41 w 330"/>
                      <a:gd name="T17" fmla="*/ 269 h 325"/>
                      <a:gd name="T18" fmla="*/ 82 w 330"/>
                      <a:gd name="T19" fmla="*/ 325 h 325"/>
                      <a:gd name="T20" fmla="*/ 105 w 330"/>
                      <a:gd name="T21" fmla="*/ 304 h 325"/>
                      <a:gd name="T22" fmla="*/ 59 w 330"/>
                      <a:gd name="T23" fmla="*/ 177 h 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30" h="325">
                        <a:moveTo>
                          <a:pt x="59" y="177"/>
                        </a:moveTo>
                        <a:cubicBezTo>
                          <a:pt x="61" y="162"/>
                          <a:pt x="57" y="162"/>
                          <a:pt x="67" y="140"/>
                        </a:cubicBezTo>
                        <a:cubicBezTo>
                          <a:pt x="77" y="119"/>
                          <a:pt x="87" y="88"/>
                          <a:pt x="144" y="66"/>
                        </a:cubicBezTo>
                        <a:cubicBezTo>
                          <a:pt x="200" y="44"/>
                          <a:pt x="330" y="81"/>
                          <a:pt x="330" y="81"/>
                        </a:cubicBezTo>
                        <a:cubicBezTo>
                          <a:pt x="330" y="81"/>
                          <a:pt x="320" y="50"/>
                          <a:pt x="261" y="25"/>
                        </a:cubicBezTo>
                        <a:cubicBezTo>
                          <a:pt x="203" y="0"/>
                          <a:pt x="111" y="28"/>
                          <a:pt x="70" y="64"/>
                        </a:cubicBezTo>
                        <a:cubicBezTo>
                          <a:pt x="29" y="100"/>
                          <a:pt x="7" y="151"/>
                          <a:pt x="3" y="187"/>
                        </a:cubicBezTo>
                        <a:cubicBezTo>
                          <a:pt x="0" y="224"/>
                          <a:pt x="25" y="283"/>
                          <a:pt x="25" y="283"/>
                        </a:cubicBezTo>
                        <a:cubicBezTo>
                          <a:pt x="41" y="269"/>
                          <a:pt x="41" y="269"/>
                          <a:pt x="41" y="269"/>
                        </a:cubicBezTo>
                        <a:cubicBezTo>
                          <a:pt x="82" y="325"/>
                          <a:pt x="82" y="325"/>
                          <a:pt x="82" y="325"/>
                        </a:cubicBezTo>
                        <a:cubicBezTo>
                          <a:pt x="105" y="304"/>
                          <a:pt x="105" y="304"/>
                          <a:pt x="105" y="304"/>
                        </a:cubicBezTo>
                        <a:cubicBezTo>
                          <a:pt x="105" y="304"/>
                          <a:pt x="65" y="204"/>
                          <a:pt x="59" y="177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4" name="íṩliḓè">
                    <a:extLst>
                      <a:ext uri="{FF2B5EF4-FFF2-40B4-BE49-F238E27FC236}">
                        <a16:creationId xmlns:a16="http://schemas.microsoft.com/office/drawing/2014/main" id="{B6CB2B8C-FD6C-493E-B2CB-274B7B41238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14420" y="-736558"/>
                    <a:ext cx="113513" cy="346786"/>
                  </a:xfrm>
                  <a:custGeom>
                    <a:avLst/>
                    <a:gdLst>
                      <a:gd name="T0" fmla="*/ 35 w 58"/>
                      <a:gd name="T1" fmla="*/ 178 h 178"/>
                      <a:gd name="T2" fmla="*/ 58 w 58"/>
                      <a:gd name="T3" fmla="*/ 157 h 178"/>
                      <a:gd name="T4" fmla="*/ 12 w 58"/>
                      <a:gd name="T5" fmla="*/ 30 h 178"/>
                      <a:gd name="T6" fmla="*/ 0 w 58"/>
                      <a:gd name="T7" fmla="*/ 0 h 178"/>
                      <a:gd name="T8" fmla="*/ 16 w 58"/>
                      <a:gd name="T9" fmla="*/ 70 h 178"/>
                      <a:gd name="T10" fmla="*/ 49 w 58"/>
                      <a:gd name="T11" fmla="*/ 154 h 178"/>
                      <a:gd name="T12" fmla="*/ 35 w 58"/>
                      <a:gd name="T13" fmla="*/ 178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78">
                        <a:moveTo>
                          <a:pt x="35" y="178"/>
                        </a:moveTo>
                        <a:cubicBezTo>
                          <a:pt x="58" y="157"/>
                          <a:pt x="58" y="157"/>
                          <a:pt x="58" y="157"/>
                        </a:cubicBezTo>
                        <a:cubicBezTo>
                          <a:pt x="58" y="157"/>
                          <a:pt x="18" y="57"/>
                          <a:pt x="12" y="3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2" y="61"/>
                          <a:pt x="16" y="70"/>
                        </a:cubicBezTo>
                        <a:cubicBezTo>
                          <a:pt x="20" y="79"/>
                          <a:pt x="49" y="154"/>
                          <a:pt x="49" y="154"/>
                        </a:cubicBezTo>
                        <a:lnTo>
                          <a:pt x="35" y="178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5" name="îṡliďê">
                    <a:extLst>
                      <a:ext uri="{FF2B5EF4-FFF2-40B4-BE49-F238E27FC236}">
                        <a16:creationId xmlns:a16="http://schemas.microsoft.com/office/drawing/2014/main" id="{6A3F3F86-FF1E-41CD-A952-1A84029DE7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6715" y="-950045"/>
                    <a:ext cx="614424" cy="332206"/>
                  </a:xfrm>
                  <a:custGeom>
                    <a:avLst/>
                    <a:gdLst>
                      <a:gd name="T0" fmla="*/ 0 w 314"/>
                      <a:gd name="T1" fmla="*/ 109 h 170"/>
                      <a:gd name="T2" fmla="*/ 42 w 314"/>
                      <a:gd name="T3" fmla="*/ 170 h 170"/>
                      <a:gd name="T4" fmla="*/ 95 w 314"/>
                      <a:gd name="T5" fmla="*/ 144 h 170"/>
                      <a:gd name="T6" fmla="*/ 76 w 314"/>
                      <a:gd name="T7" fmla="*/ 71 h 170"/>
                      <a:gd name="T8" fmla="*/ 109 w 314"/>
                      <a:gd name="T9" fmla="*/ 138 h 170"/>
                      <a:gd name="T10" fmla="*/ 145 w 314"/>
                      <a:gd name="T11" fmla="*/ 123 h 170"/>
                      <a:gd name="T12" fmla="*/ 235 w 314"/>
                      <a:gd name="T13" fmla="*/ 101 h 170"/>
                      <a:gd name="T14" fmla="*/ 221 w 314"/>
                      <a:gd name="T15" fmla="*/ 47 h 170"/>
                      <a:gd name="T16" fmla="*/ 255 w 314"/>
                      <a:gd name="T17" fmla="*/ 99 h 170"/>
                      <a:gd name="T18" fmla="*/ 314 w 314"/>
                      <a:gd name="T19" fmla="*/ 101 h 170"/>
                      <a:gd name="T20" fmla="*/ 292 w 314"/>
                      <a:gd name="T21" fmla="*/ 43 h 170"/>
                      <a:gd name="T22" fmla="*/ 150 w 314"/>
                      <a:gd name="T23" fmla="*/ 12 h 170"/>
                      <a:gd name="T24" fmla="*/ 0 w 314"/>
                      <a:gd name="T25" fmla="*/ 109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4" h="170">
                        <a:moveTo>
                          <a:pt x="0" y="109"/>
                        </a:moveTo>
                        <a:cubicBezTo>
                          <a:pt x="42" y="170"/>
                          <a:pt x="42" y="170"/>
                          <a:pt x="42" y="170"/>
                        </a:cubicBezTo>
                        <a:cubicBezTo>
                          <a:pt x="42" y="170"/>
                          <a:pt x="52" y="163"/>
                          <a:pt x="95" y="144"/>
                        </a:cubicBezTo>
                        <a:cubicBezTo>
                          <a:pt x="87" y="112"/>
                          <a:pt x="76" y="71"/>
                          <a:pt x="76" y="71"/>
                        </a:cubicBezTo>
                        <a:cubicBezTo>
                          <a:pt x="109" y="138"/>
                          <a:pt x="109" y="138"/>
                          <a:pt x="109" y="138"/>
                        </a:cubicBezTo>
                        <a:cubicBezTo>
                          <a:pt x="119" y="133"/>
                          <a:pt x="131" y="128"/>
                          <a:pt x="145" y="123"/>
                        </a:cubicBezTo>
                        <a:cubicBezTo>
                          <a:pt x="177" y="110"/>
                          <a:pt x="208" y="104"/>
                          <a:pt x="235" y="101"/>
                        </a:cubicBezTo>
                        <a:cubicBezTo>
                          <a:pt x="221" y="47"/>
                          <a:pt x="221" y="47"/>
                          <a:pt x="221" y="47"/>
                        </a:cubicBezTo>
                        <a:cubicBezTo>
                          <a:pt x="255" y="99"/>
                          <a:pt x="255" y="99"/>
                          <a:pt x="255" y="99"/>
                        </a:cubicBezTo>
                        <a:cubicBezTo>
                          <a:pt x="290" y="98"/>
                          <a:pt x="314" y="101"/>
                          <a:pt x="314" y="101"/>
                        </a:cubicBezTo>
                        <a:cubicBezTo>
                          <a:pt x="309" y="79"/>
                          <a:pt x="304" y="58"/>
                          <a:pt x="292" y="43"/>
                        </a:cubicBezTo>
                        <a:cubicBezTo>
                          <a:pt x="264" y="11"/>
                          <a:pt x="213" y="0"/>
                          <a:pt x="150" y="12"/>
                        </a:cubicBezTo>
                        <a:cubicBezTo>
                          <a:pt x="56" y="31"/>
                          <a:pt x="0" y="109"/>
                          <a:pt x="0" y="109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6" name="ïŝḻïďé">
                    <a:extLst>
                      <a:ext uri="{FF2B5EF4-FFF2-40B4-BE49-F238E27FC236}">
                        <a16:creationId xmlns:a16="http://schemas.microsoft.com/office/drawing/2014/main" id="{032502AF-F62B-45A8-8195-50E57D1304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78987" y="-904224"/>
                    <a:ext cx="530071" cy="286385"/>
                  </a:xfrm>
                  <a:custGeom>
                    <a:avLst/>
                    <a:gdLst>
                      <a:gd name="T0" fmla="*/ 0 w 271"/>
                      <a:gd name="T1" fmla="*/ 147 h 147"/>
                      <a:gd name="T2" fmla="*/ 53 w 271"/>
                      <a:gd name="T3" fmla="*/ 121 h 147"/>
                      <a:gd name="T4" fmla="*/ 34 w 271"/>
                      <a:gd name="T5" fmla="*/ 48 h 147"/>
                      <a:gd name="T6" fmla="*/ 67 w 271"/>
                      <a:gd name="T7" fmla="*/ 115 h 147"/>
                      <a:gd name="T8" fmla="*/ 103 w 271"/>
                      <a:gd name="T9" fmla="*/ 100 h 147"/>
                      <a:gd name="T10" fmla="*/ 193 w 271"/>
                      <a:gd name="T11" fmla="*/ 78 h 147"/>
                      <a:gd name="T12" fmla="*/ 179 w 271"/>
                      <a:gd name="T13" fmla="*/ 24 h 147"/>
                      <a:gd name="T14" fmla="*/ 213 w 271"/>
                      <a:gd name="T15" fmla="*/ 76 h 147"/>
                      <a:gd name="T16" fmla="*/ 271 w 271"/>
                      <a:gd name="T17" fmla="*/ 78 h 147"/>
                      <a:gd name="T18" fmla="*/ 222 w 271"/>
                      <a:gd name="T19" fmla="*/ 71 h 147"/>
                      <a:gd name="T20" fmla="*/ 170 w 271"/>
                      <a:gd name="T21" fmla="*/ 3 h 147"/>
                      <a:gd name="T22" fmla="*/ 184 w 271"/>
                      <a:gd name="T23" fmla="*/ 70 h 147"/>
                      <a:gd name="T24" fmla="*/ 145 w 271"/>
                      <a:gd name="T25" fmla="*/ 74 h 147"/>
                      <a:gd name="T26" fmla="*/ 74 w 271"/>
                      <a:gd name="T27" fmla="*/ 102 h 147"/>
                      <a:gd name="T28" fmla="*/ 30 w 271"/>
                      <a:gd name="T29" fmla="*/ 35 h 147"/>
                      <a:gd name="T30" fmla="*/ 39 w 271"/>
                      <a:gd name="T31" fmla="*/ 115 h 147"/>
                      <a:gd name="T32" fmla="*/ 0 w 271"/>
                      <a:gd name="T33" fmla="*/ 147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1" h="147">
                        <a:moveTo>
                          <a:pt x="0" y="147"/>
                        </a:moveTo>
                        <a:cubicBezTo>
                          <a:pt x="0" y="147"/>
                          <a:pt x="10" y="140"/>
                          <a:pt x="53" y="121"/>
                        </a:cubicBezTo>
                        <a:cubicBezTo>
                          <a:pt x="45" y="89"/>
                          <a:pt x="34" y="48"/>
                          <a:pt x="34" y="48"/>
                        </a:cubicBezTo>
                        <a:cubicBezTo>
                          <a:pt x="67" y="115"/>
                          <a:pt x="67" y="115"/>
                          <a:pt x="67" y="115"/>
                        </a:cubicBezTo>
                        <a:cubicBezTo>
                          <a:pt x="77" y="110"/>
                          <a:pt x="89" y="105"/>
                          <a:pt x="103" y="100"/>
                        </a:cubicBezTo>
                        <a:cubicBezTo>
                          <a:pt x="135" y="87"/>
                          <a:pt x="166" y="81"/>
                          <a:pt x="193" y="78"/>
                        </a:cubicBezTo>
                        <a:cubicBezTo>
                          <a:pt x="179" y="24"/>
                          <a:pt x="179" y="24"/>
                          <a:pt x="179" y="24"/>
                        </a:cubicBezTo>
                        <a:cubicBezTo>
                          <a:pt x="213" y="76"/>
                          <a:pt x="213" y="76"/>
                          <a:pt x="213" y="76"/>
                        </a:cubicBezTo>
                        <a:cubicBezTo>
                          <a:pt x="245" y="75"/>
                          <a:pt x="268" y="78"/>
                          <a:pt x="271" y="78"/>
                        </a:cubicBezTo>
                        <a:cubicBezTo>
                          <a:pt x="222" y="71"/>
                          <a:pt x="222" y="71"/>
                          <a:pt x="222" y="71"/>
                        </a:cubicBezTo>
                        <a:cubicBezTo>
                          <a:pt x="222" y="71"/>
                          <a:pt x="169" y="6"/>
                          <a:pt x="170" y="3"/>
                        </a:cubicBezTo>
                        <a:cubicBezTo>
                          <a:pt x="170" y="0"/>
                          <a:pt x="184" y="70"/>
                          <a:pt x="184" y="70"/>
                        </a:cubicBezTo>
                        <a:cubicBezTo>
                          <a:pt x="184" y="70"/>
                          <a:pt x="167" y="70"/>
                          <a:pt x="145" y="74"/>
                        </a:cubicBezTo>
                        <a:cubicBezTo>
                          <a:pt x="124" y="78"/>
                          <a:pt x="74" y="102"/>
                          <a:pt x="74" y="102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9" y="115"/>
                          <a:pt x="39" y="115"/>
                          <a:pt x="39" y="115"/>
                        </a:cubicBez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7" name="îSľïḓé">
                    <a:extLst>
                      <a:ext uri="{FF2B5EF4-FFF2-40B4-BE49-F238E27FC236}">
                        <a16:creationId xmlns:a16="http://schemas.microsoft.com/office/drawing/2014/main" id="{D161173D-313E-4201-A84F-3A7C7F7AE14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01949" y="-566811"/>
                    <a:ext cx="177037" cy="249935"/>
                  </a:xfrm>
                  <a:custGeom>
                    <a:avLst/>
                    <a:gdLst>
                      <a:gd name="T0" fmla="*/ 11 w 91"/>
                      <a:gd name="T1" fmla="*/ 25 h 128"/>
                      <a:gd name="T2" fmla="*/ 65 w 91"/>
                      <a:gd name="T3" fmla="*/ 27 h 128"/>
                      <a:gd name="T4" fmla="*/ 80 w 91"/>
                      <a:gd name="T5" fmla="*/ 109 h 128"/>
                      <a:gd name="T6" fmla="*/ 23 w 91"/>
                      <a:gd name="T7" fmla="*/ 94 h 128"/>
                      <a:gd name="T8" fmla="*/ 11 w 91"/>
                      <a:gd name="T9" fmla="*/ 25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1" h="128">
                        <a:moveTo>
                          <a:pt x="11" y="25"/>
                        </a:moveTo>
                        <a:cubicBezTo>
                          <a:pt x="23" y="6"/>
                          <a:pt x="45" y="0"/>
                          <a:pt x="65" y="27"/>
                        </a:cubicBezTo>
                        <a:cubicBezTo>
                          <a:pt x="85" y="54"/>
                          <a:pt x="91" y="91"/>
                          <a:pt x="80" y="109"/>
                        </a:cubicBezTo>
                        <a:cubicBezTo>
                          <a:pt x="68" y="128"/>
                          <a:pt x="42" y="121"/>
                          <a:pt x="23" y="94"/>
                        </a:cubicBezTo>
                        <a:cubicBezTo>
                          <a:pt x="3" y="67"/>
                          <a:pt x="0" y="43"/>
                          <a:pt x="11" y="2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8" name="íṡļídé">
                    <a:extLst>
                      <a:ext uri="{FF2B5EF4-FFF2-40B4-BE49-F238E27FC236}">
                        <a16:creationId xmlns:a16="http://schemas.microsoft.com/office/drawing/2014/main" id="{A5D9168F-012A-4F6E-B13A-D22FD6007AD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12260" y="-492871"/>
                    <a:ext cx="269722" cy="130175"/>
                  </a:xfrm>
                  <a:custGeom>
                    <a:avLst/>
                    <a:gdLst>
                      <a:gd name="T0" fmla="*/ 0 w 138"/>
                      <a:gd name="T1" fmla="*/ 32 h 67"/>
                      <a:gd name="T2" fmla="*/ 49 w 138"/>
                      <a:gd name="T3" fmla="*/ 47 h 67"/>
                      <a:gd name="T4" fmla="*/ 91 w 138"/>
                      <a:gd name="T5" fmla="*/ 39 h 67"/>
                      <a:gd name="T6" fmla="*/ 123 w 138"/>
                      <a:gd name="T7" fmla="*/ 20 h 67"/>
                      <a:gd name="T8" fmla="*/ 132 w 138"/>
                      <a:gd name="T9" fmla="*/ 0 h 67"/>
                      <a:gd name="T10" fmla="*/ 0 w 138"/>
                      <a:gd name="T11" fmla="*/ 32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8" h="67">
                        <a:moveTo>
                          <a:pt x="0" y="32"/>
                        </a:moveTo>
                        <a:cubicBezTo>
                          <a:pt x="11" y="43"/>
                          <a:pt x="30" y="47"/>
                          <a:pt x="49" y="47"/>
                        </a:cubicBezTo>
                        <a:cubicBezTo>
                          <a:pt x="63" y="46"/>
                          <a:pt x="78" y="44"/>
                          <a:pt x="91" y="39"/>
                        </a:cubicBezTo>
                        <a:cubicBezTo>
                          <a:pt x="104" y="34"/>
                          <a:pt x="116" y="28"/>
                          <a:pt x="123" y="20"/>
                        </a:cubicBezTo>
                        <a:cubicBezTo>
                          <a:pt x="129" y="14"/>
                          <a:pt x="132" y="7"/>
                          <a:pt x="132" y="0"/>
                        </a:cubicBezTo>
                        <a:cubicBezTo>
                          <a:pt x="138" y="53"/>
                          <a:pt x="15" y="67"/>
                          <a:pt x="0" y="32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19" name="ïṧļiḍe">
                    <a:extLst>
                      <a:ext uri="{FF2B5EF4-FFF2-40B4-BE49-F238E27FC236}">
                        <a16:creationId xmlns:a16="http://schemas.microsoft.com/office/drawing/2014/main" id="{FB257E7F-9653-4C73-8533-A1884A83BF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30978" y="-600135"/>
                    <a:ext cx="60401" cy="132258"/>
                  </a:xfrm>
                  <a:custGeom>
                    <a:avLst/>
                    <a:gdLst>
                      <a:gd name="T0" fmla="*/ 3 w 31"/>
                      <a:gd name="T1" fmla="*/ 0 h 68"/>
                      <a:gd name="T2" fmla="*/ 31 w 31"/>
                      <a:gd name="T3" fmla="*/ 42 h 68"/>
                      <a:gd name="T4" fmla="*/ 8 w 31"/>
                      <a:gd name="T5" fmla="*/ 62 h 68"/>
                      <a:gd name="T6" fmla="*/ 22 w 31"/>
                      <a:gd name="T7" fmla="*/ 45 h 68"/>
                      <a:gd name="T8" fmla="*/ 3 w 31"/>
                      <a:gd name="T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" h="68">
                        <a:moveTo>
                          <a:pt x="3" y="0"/>
                        </a:moveTo>
                        <a:cubicBezTo>
                          <a:pt x="5" y="19"/>
                          <a:pt x="9" y="39"/>
                          <a:pt x="31" y="42"/>
                        </a:cubicBezTo>
                        <a:cubicBezTo>
                          <a:pt x="31" y="55"/>
                          <a:pt x="3" y="68"/>
                          <a:pt x="8" y="62"/>
                        </a:cubicBezTo>
                        <a:cubicBezTo>
                          <a:pt x="9" y="61"/>
                          <a:pt x="22" y="45"/>
                          <a:pt x="22" y="45"/>
                        </a:cubicBezTo>
                        <a:cubicBezTo>
                          <a:pt x="0" y="43"/>
                          <a:pt x="2" y="17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0" name="isḻíḓè">
                    <a:extLst>
                      <a:ext uri="{FF2B5EF4-FFF2-40B4-BE49-F238E27FC236}">
                        <a16:creationId xmlns:a16="http://schemas.microsoft.com/office/drawing/2014/main" id="{D379E51F-BA6C-44B1-AF03-3464B14BE85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57873" y="613093"/>
                    <a:ext cx="203073" cy="461340"/>
                  </a:xfrm>
                  <a:custGeom>
                    <a:avLst/>
                    <a:gdLst>
                      <a:gd name="T0" fmla="*/ 90 w 104"/>
                      <a:gd name="T1" fmla="*/ 8 h 236"/>
                      <a:gd name="T2" fmla="*/ 27 w 104"/>
                      <a:gd name="T3" fmla="*/ 103 h 236"/>
                      <a:gd name="T4" fmla="*/ 14 w 104"/>
                      <a:gd name="T5" fmla="*/ 227 h 236"/>
                      <a:gd name="T6" fmla="*/ 77 w 104"/>
                      <a:gd name="T7" fmla="*/ 133 h 236"/>
                      <a:gd name="T8" fmla="*/ 90 w 104"/>
                      <a:gd name="T9" fmla="*/ 8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236">
                        <a:moveTo>
                          <a:pt x="90" y="8"/>
                        </a:moveTo>
                        <a:cubicBezTo>
                          <a:pt x="76" y="0"/>
                          <a:pt x="48" y="42"/>
                          <a:pt x="27" y="103"/>
                        </a:cubicBezTo>
                        <a:cubicBezTo>
                          <a:pt x="5" y="163"/>
                          <a:pt x="0" y="219"/>
                          <a:pt x="14" y="227"/>
                        </a:cubicBezTo>
                        <a:cubicBezTo>
                          <a:pt x="28" y="236"/>
                          <a:pt x="56" y="194"/>
                          <a:pt x="77" y="133"/>
                        </a:cubicBezTo>
                        <a:cubicBezTo>
                          <a:pt x="98" y="72"/>
                          <a:pt x="104" y="16"/>
                          <a:pt x="90" y="8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1" name="ïs1iḍê">
                    <a:extLst>
                      <a:ext uri="{FF2B5EF4-FFF2-40B4-BE49-F238E27FC236}">
                        <a16:creationId xmlns:a16="http://schemas.microsoft.com/office/drawing/2014/main" id="{93A9F55F-A727-4C49-A4D3-0B5FD257C8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140300" y="377738"/>
                    <a:ext cx="212445" cy="69774"/>
                  </a:xfrm>
                  <a:custGeom>
                    <a:avLst/>
                    <a:gdLst>
                      <a:gd name="T0" fmla="*/ 31 w 109"/>
                      <a:gd name="T1" fmla="*/ 6 h 36"/>
                      <a:gd name="T2" fmla="*/ 94 w 109"/>
                      <a:gd name="T3" fmla="*/ 9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6"/>
                        </a:moveTo>
                        <a:cubicBezTo>
                          <a:pt x="62" y="11"/>
                          <a:pt x="82" y="8"/>
                          <a:pt x="94" y="9"/>
                        </a:cubicBezTo>
                        <a:cubicBezTo>
                          <a:pt x="106" y="9"/>
                          <a:pt x="109" y="25"/>
                          <a:pt x="95" y="27"/>
                        </a:cubicBezTo>
                        <a:cubicBezTo>
                          <a:pt x="81" y="30"/>
                          <a:pt x="42" y="36"/>
                          <a:pt x="33" y="33"/>
                        </a:cubicBezTo>
                        <a:cubicBezTo>
                          <a:pt x="33" y="33"/>
                          <a:pt x="0" y="0"/>
                          <a:pt x="31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2" name="islidê">
                    <a:extLst>
                      <a:ext uri="{FF2B5EF4-FFF2-40B4-BE49-F238E27FC236}">
                        <a16:creationId xmlns:a16="http://schemas.microsoft.com/office/drawing/2014/main" id="{B5EED465-4B89-4538-AD28-E25C424A61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11010" y="252770"/>
                    <a:ext cx="17704" cy="11456"/>
                  </a:xfrm>
                  <a:custGeom>
                    <a:avLst/>
                    <a:gdLst>
                      <a:gd name="T0" fmla="*/ 4 w 9"/>
                      <a:gd name="T1" fmla="*/ 6 h 6"/>
                      <a:gd name="T2" fmla="*/ 0 w 9"/>
                      <a:gd name="T3" fmla="*/ 6 h 6"/>
                      <a:gd name="T4" fmla="*/ 1 w 9"/>
                      <a:gd name="T5" fmla="*/ 1 h 6"/>
                      <a:gd name="T6" fmla="*/ 9 w 9"/>
                      <a:gd name="T7" fmla="*/ 0 h 6"/>
                      <a:gd name="T8" fmla="*/ 9 w 9"/>
                      <a:gd name="T9" fmla="*/ 6 h 6"/>
                      <a:gd name="T10" fmla="*/ 4 w 9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6">
                        <a:moveTo>
                          <a:pt x="4" y="6"/>
                        </a:moveTo>
                        <a:cubicBezTo>
                          <a:pt x="4" y="6"/>
                          <a:pt x="0" y="6"/>
                          <a:pt x="0" y="6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7" y="6"/>
                          <a:pt x="6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3" name="ïṥļîḓè">
                    <a:extLst>
                      <a:ext uri="{FF2B5EF4-FFF2-40B4-BE49-F238E27FC236}">
                        <a16:creationId xmlns:a16="http://schemas.microsoft.com/office/drawing/2014/main" id="{17BEFCC6-6356-4676-836A-34C7DC02DE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622466" y="396483"/>
                    <a:ext cx="19787" cy="12497"/>
                  </a:xfrm>
                  <a:custGeom>
                    <a:avLst/>
                    <a:gdLst>
                      <a:gd name="T0" fmla="*/ 5 w 10"/>
                      <a:gd name="T1" fmla="*/ 6 h 6"/>
                      <a:gd name="T2" fmla="*/ 1 w 10"/>
                      <a:gd name="T3" fmla="*/ 6 h 6"/>
                      <a:gd name="T4" fmla="*/ 0 w 10"/>
                      <a:gd name="T5" fmla="*/ 1 h 6"/>
                      <a:gd name="T6" fmla="*/ 10 w 10"/>
                      <a:gd name="T7" fmla="*/ 0 h 6"/>
                      <a:gd name="T8" fmla="*/ 9 w 10"/>
                      <a:gd name="T9" fmla="*/ 5 h 6"/>
                      <a:gd name="T10" fmla="*/ 5 w 10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5" y="6"/>
                        </a:moveTo>
                        <a:cubicBezTo>
                          <a:pt x="4" y="6"/>
                          <a:pt x="1" y="6"/>
                          <a:pt x="1" y="6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8" y="5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4" name="îśľîde">
                    <a:extLst>
                      <a:ext uri="{FF2B5EF4-FFF2-40B4-BE49-F238E27FC236}">
                        <a16:creationId xmlns:a16="http://schemas.microsoft.com/office/drawing/2014/main" id="{4BE666AD-2668-4B39-8A19-304DCC885A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91353" y="103850"/>
                    <a:ext cx="506119" cy="76022"/>
                  </a:xfrm>
                  <a:custGeom>
                    <a:avLst/>
                    <a:gdLst>
                      <a:gd name="T0" fmla="*/ 428 w 486"/>
                      <a:gd name="T1" fmla="*/ 73 h 73"/>
                      <a:gd name="T2" fmla="*/ 486 w 486"/>
                      <a:gd name="T3" fmla="*/ 15 h 73"/>
                      <a:gd name="T4" fmla="*/ 272 w 486"/>
                      <a:gd name="T5" fmla="*/ 0 h 73"/>
                      <a:gd name="T6" fmla="*/ 0 w 486"/>
                      <a:gd name="T7" fmla="*/ 15 h 73"/>
                      <a:gd name="T8" fmla="*/ 19 w 486"/>
                      <a:gd name="T9" fmla="*/ 62 h 73"/>
                      <a:gd name="T10" fmla="*/ 428 w 486"/>
                      <a:gd name="T1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6" h="73">
                        <a:moveTo>
                          <a:pt x="428" y="73"/>
                        </a:moveTo>
                        <a:lnTo>
                          <a:pt x="486" y="15"/>
                        </a:lnTo>
                        <a:lnTo>
                          <a:pt x="272" y="0"/>
                        </a:lnTo>
                        <a:lnTo>
                          <a:pt x="0" y="15"/>
                        </a:lnTo>
                        <a:lnTo>
                          <a:pt x="19" y="62"/>
                        </a:lnTo>
                        <a:lnTo>
                          <a:pt x="428" y="73"/>
                        </a:lnTo>
                        <a:close/>
                      </a:path>
                    </a:pathLst>
                  </a:custGeom>
                  <a:solidFill>
                    <a:srgbClr val="F38F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5" name="íŝlïḓê">
                    <a:extLst>
                      <a:ext uri="{FF2B5EF4-FFF2-40B4-BE49-F238E27FC236}">
                        <a16:creationId xmlns:a16="http://schemas.microsoft.com/office/drawing/2014/main" id="{5FE9905F-A1C1-4148-8E2C-7BC6267EDBE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044490" y="119471"/>
                    <a:ext cx="298881" cy="160375"/>
                  </a:xfrm>
                  <a:custGeom>
                    <a:avLst/>
                    <a:gdLst>
                      <a:gd name="T0" fmla="*/ 153 w 153"/>
                      <a:gd name="T1" fmla="*/ 63 h 82"/>
                      <a:gd name="T2" fmla="*/ 127 w 153"/>
                      <a:gd name="T3" fmla="*/ 82 h 82"/>
                      <a:gd name="T4" fmla="*/ 16 w 153"/>
                      <a:gd name="T5" fmla="*/ 63 h 82"/>
                      <a:gd name="T6" fmla="*/ 24 w 153"/>
                      <a:gd name="T7" fmla="*/ 0 h 82"/>
                      <a:gd name="T8" fmla="*/ 133 w 153"/>
                      <a:gd name="T9" fmla="*/ 11 h 82"/>
                      <a:gd name="T10" fmla="*/ 153 w 153"/>
                      <a:gd name="T11" fmla="*/ 6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3" h="82">
                        <a:moveTo>
                          <a:pt x="153" y="63"/>
                        </a:moveTo>
                        <a:cubicBezTo>
                          <a:pt x="127" y="82"/>
                          <a:pt x="127" y="82"/>
                          <a:pt x="127" y="82"/>
                        </a:cubicBezTo>
                        <a:cubicBezTo>
                          <a:pt x="127" y="82"/>
                          <a:pt x="19" y="67"/>
                          <a:pt x="16" y="63"/>
                        </a:cubicBezTo>
                        <a:cubicBezTo>
                          <a:pt x="0" y="44"/>
                          <a:pt x="3" y="9"/>
                          <a:pt x="24" y="0"/>
                        </a:cubicBezTo>
                        <a:cubicBezTo>
                          <a:pt x="133" y="11"/>
                          <a:pt x="133" y="11"/>
                          <a:pt x="133" y="11"/>
                        </a:cubicBezTo>
                        <a:lnTo>
                          <a:pt x="153" y="63"/>
                        </a:lnTo>
                        <a:close/>
                      </a:path>
                    </a:pathLst>
                  </a:custGeom>
                  <a:solidFill>
                    <a:srgbClr val="F8A54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6" name="ïśľidé">
                    <a:extLst>
                      <a:ext uri="{FF2B5EF4-FFF2-40B4-BE49-F238E27FC236}">
                        <a16:creationId xmlns:a16="http://schemas.microsoft.com/office/drawing/2014/main" id="{BA25067F-506E-40A7-9A34-B527E4D82F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68313" y="239231"/>
                    <a:ext cx="40615" cy="15621"/>
                  </a:xfrm>
                  <a:custGeom>
                    <a:avLst/>
                    <a:gdLst>
                      <a:gd name="T0" fmla="*/ 39 w 39"/>
                      <a:gd name="T1" fmla="*/ 1 h 15"/>
                      <a:gd name="T2" fmla="*/ 37 w 39"/>
                      <a:gd name="T3" fmla="*/ 11 h 15"/>
                      <a:gd name="T4" fmla="*/ 0 w 39"/>
                      <a:gd name="T5" fmla="*/ 15 h 15"/>
                      <a:gd name="T6" fmla="*/ 2 w 39"/>
                      <a:gd name="T7" fmla="*/ 0 h 15"/>
                      <a:gd name="T8" fmla="*/ 39 w 39"/>
                      <a:gd name="T9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5">
                        <a:moveTo>
                          <a:pt x="39" y="1"/>
                        </a:moveTo>
                        <a:lnTo>
                          <a:pt x="37" y="11"/>
                        </a:lnTo>
                        <a:lnTo>
                          <a:pt x="0" y="15"/>
                        </a:lnTo>
                        <a:lnTo>
                          <a:pt x="2" y="0"/>
                        </a:lnTo>
                        <a:lnTo>
                          <a:pt x="39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7" name="îsḻïḍê">
                    <a:extLst>
                      <a:ext uri="{FF2B5EF4-FFF2-40B4-BE49-F238E27FC236}">
                        <a16:creationId xmlns:a16="http://schemas.microsoft.com/office/drawing/2014/main" id="{64D21EA7-E852-4239-8E03-EA9B1E545D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67350" y="119471"/>
                    <a:ext cx="341578" cy="160375"/>
                  </a:xfrm>
                  <a:custGeom>
                    <a:avLst/>
                    <a:gdLst>
                      <a:gd name="T0" fmla="*/ 19 w 175"/>
                      <a:gd name="T1" fmla="*/ 11 h 82"/>
                      <a:gd name="T2" fmla="*/ 13 w 175"/>
                      <a:gd name="T3" fmla="*/ 82 h 82"/>
                      <a:gd name="T4" fmla="*/ 174 w 175"/>
                      <a:gd name="T5" fmla="*/ 67 h 82"/>
                      <a:gd name="T6" fmla="*/ 174 w 175"/>
                      <a:gd name="T7" fmla="*/ 67 h 82"/>
                      <a:gd name="T8" fmla="*/ 174 w 175"/>
                      <a:gd name="T9" fmla="*/ 67 h 82"/>
                      <a:gd name="T10" fmla="*/ 174 w 175"/>
                      <a:gd name="T11" fmla="*/ 67 h 82"/>
                      <a:gd name="T12" fmla="*/ 175 w 175"/>
                      <a:gd name="T13" fmla="*/ 62 h 82"/>
                      <a:gd name="T14" fmla="*/ 167 w 175"/>
                      <a:gd name="T15" fmla="*/ 63 h 82"/>
                      <a:gd name="T16" fmla="*/ 167 w 175"/>
                      <a:gd name="T17" fmla="*/ 63 h 82"/>
                      <a:gd name="T18" fmla="*/ 165 w 175"/>
                      <a:gd name="T19" fmla="*/ 5 h 82"/>
                      <a:gd name="T20" fmla="*/ 169 w 175"/>
                      <a:gd name="T21" fmla="*/ 5 h 82"/>
                      <a:gd name="T22" fmla="*/ 169 w 175"/>
                      <a:gd name="T23" fmla="*/ 0 h 82"/>
                      <a:gd name="T24" fmla="*/ 19 w 175"/>
                      <a:gd name="T25" fmla="*/ 1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5" h="82">
                        <a:moveTo>
                          <a:pt x="19" y="11"/>
                        </a:moveTo>
                        <a:cubicBezTo>
                          <a:pt x="1" y="27"/>
                          <a:pt x="0" y="61"/>
                          <a:pt x="13" y="82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5" y="62"/>
                          <a:pt x="175" y="62"/>
                          <a:pt x="175" y="62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55" y="52"/>
                          <a:pt x="155" y="21"/>
                          <a:pt x="165" y="5"/>
                        </a:cubicBezTo>
                        <a:cubicBezTo>
                          <a:pt x="169" y="5"/>
                          <a:pt x="169" y="5"/>
                          <a:pt x="169" y="5"/>
                        </a:cubicBezTo>
                        <a:cubicBezTo>
                          <a:pt x="169" y="0"/>
                          <a:pt x="169" y="0"/>
                          <a:pt x="169" y="0"/>
                        </a:cubicBez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D789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8" name="îṧḷîḋê">
                    <a:extLst>
                      <a:ext uri="{FF2B5EF4-FFF2-40B4-BE49-F238E27FC236}">
                        <a16:creationId xmlns:a16="http://schemas.microsoft.com/office/drawing/2014/main" id="{58F8FB6B-A838-42FC-AB54-6638AB5DC35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76722" y="129885"/>
                    <a:ext cx="316585" cy="140589"/>
                  </a:xfrm>
                  <a:custGeom>
                    <a:avLst/>
                    <a:gdLst>
                      <a:gd name="T0" fmla="*/ 162 w 162"/>
                      <a:gd name="T1" fmla="*/ 58 h 72"/>
                      <a:gd name="T2" fmla="*/ 160 w 162"/>
                      <a:gd name="T3" fmla="*/ 0 h 72"/>
                      <a:gd name="T4" fmla="*/ 16 w 162"/>
                      <a:gd name="T5" fmla="*/ 11 h 72"/>
                      <a:gd name="T6" fmla="*/ 10 w 162"/>
                      <a:gd name="T7" fmla="*/ 72 h 72"/>
                      <a:gd name="T8" fmla="*/ 162 w 162"/>
                      <a:gd name="T9" fmla="*/ 58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2" h="72">
                        <a:moveTo>
                          <a:pt x="162" y="58"/>
                        </a:moveTo>
                        <a:cubicBezTo>
                          <a:pt x="152" y="47"/>
                          <a:pt x="152" y="16"/>
                          <a:pt x="160" y="0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" y="25"/>
                          <a:pt x="0" y="54"/>
                          <a:pt x="10" y="72"/>
                        </a:cubicBezTo>
                        <a:lnTo>
                          <a:pt x="162" y="58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29" name="íṣľîḓè">
                    <a:extLst>
                      <a:ext uri="{FF2B5EF4-FFF2-40B4-BE49-F238E27FC236}">
                        <a16:creationId xmlns:a16="http://schemas.microsoft.com/office/drawing/2014/main" id="{6A5C6D9A-CB96-4072-AE29-326CF84299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135091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0" name="iśḻïḓé">
                    <a:extLst>
                      <a:ext uri="{FF2B5EF4-FFF2-40B4-BE49-F238E27FC236}">
                        <a16:creationId xmlns:a16="http://schemas.microsoft.com/office/drawing/2014/main" id="{9FD4CBFE-0E9F-4C01-AF1F-272EAC98C4D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14863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1" name="î$ľíḍê">
                    <a:extLst>
                      <a:ext uri="{FF2B5EF4-FFF2-40B4-BE49-F238E27FC236}">
                        <a16:creationId xmlns:a16="http://schemas.microsoft.com/office/drawing/2014/main" id="{B4782169-09D3-4CA6-BCE3-5F0CE8BC290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162168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9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9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2" name="îşľïďé">
                    <a:extLst>
                      <a:ext uri="{FF2B5EF4-FFF2-40B4-BE49-F238E27FC236}">
                        <a16:creationId xmlns:a16="http://schemas.microsoft.com/office/drawing/2014/main" id="{05FF4292-BE73-47AC-8D7C-E48B76FA1D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176747"/>
                    <a:ext cx="360323" cy="32284"/>
                  </a:xfrm>
                  <a:custGeom>
                    <a:avLst/>
                    <a:gdLst>
                      <a:gd name="T0" fmla="*/ 0 w 346"/>
                      <a:gd name="T1" fmla="*/ 31 h 31"/>
                      <a:gd name="T2" fmla="*/ 346 w 346"/>
                      <a:gd name="T3" fmla="*/ 3 h 31"/>
                      <a:gd name="T4" fmla="*/ 346 w 346"/>
                      <a:gd name="T5" fmla="*/ 0 h 31"/>
                      <a:gd name="T6" fmla="*/ 0 w 346"/>
                      <a:gd name="T7" fmla="*/ 28 h 31"/>
                      <a:gd name="T8" fmla="*/ 0 w 346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1">
                        <a:moveTo>
                          <a:pt x="0" y="31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3" name="íšḻîďè">
                    <a:extLst>
                      <a:ext uri="{FF2B5EF4-FFF2-40B4-BE49-F238E27FC236}">
                        <a16:creationId xmlns:a16="http://schemas.microsoft.com/office/drawing/2014/main" id="{8A185E9B-04E7-4EC5-80E6-C6D042DF3B4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190286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3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4" name="íšľíḋe">
                    <a:extLst>
                      <a:ext uri="{FF2B5EF4-FFF2-40B4-BE49-F238E27FC236}">
                        <a16:creationId xmlns:a16="http://schemas.microsoft.com/office/drawing/2014/main" id="{A634A4A0-AD52-40CC-8FE9-58A9AC8812A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203824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5" name="îsļïďê">
                    <a:extLst>
                      <a:ext uri="{FF2B5EF4-FFF2-40B4-BE49-F238E27FC236}">
                        <a16:creationId xmlns:a16="http://schemas.microsoft.com/office/drawing/2014/main" id="{35F3ADA8-084F-4DC9-8249-5450919844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217362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6" name="îŝlíde">
                    <a:extLst>
                      <a:ext uri="{FF2B5EF4-FFF2-40B4-BE49-F238E27FC236}">
                        <a16:creationId xmlns:a16="http://schemas.microsoft.com/office/drawing/2014/main" id="{937BE294-119F-4C01-8861-A2F365628E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9018" y="23090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7" name="í$ľïďè">
                    <a:extLst>
                      <a:ext uri="{FF2B5EF4-FFF2-40B4-BE49-F238E27FC236}">
                        <a16:creationId xmlns:a16="http://schemas.microsoft.com/office/drawing/2014/main" id="{4B21D8C8-88FD-4F60-B703-4CB7BCE9ED8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01949" y="168416"/>
                    <a:ext cx="245770" cy="410311"/>
                  </a:xfrm>
                  <a:custGeom>
                    <a:avLst/>
                    <a:gdLst>
                      <a:gd name="T0" fmla="*/ 117 w 126"/>
                      <a:gd name="T1" fmla="*/ 36 h 210"/>
                      <a:gd name="T2" fmla="*/ 44 w 126"/>
                      <a:gd name="T3" fmla="*/ 30 h 210"/>
                      <a:gd name="T4" fmla="*/ 78 w 126"/>
                      <a:gd name="T5" fmla="*/ 208 h 210"/>
                      <a:gd name="T6" fmla="*/ 126 w 126"/>
                      <a:gd name="T7" fmla="*/ 190 h 210"/>
                      <a:gd name="T8" fmla="*/ 117 w 126"/>
                      <a:gd name="T9" fmla="*/ 36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6" h="210">
                        <a:moveTo>
                          <a:pt x="117" y="36"/>
                        </a:moveTo>
                        <a:cubicBezTo>
                          <a:pt x="114" y="22"/>
                          <a:pt x="78" y="0"/>
                          <a:pt x="44" y="30"/>
                        </a:cubicBezTo>
                        <a:cubicBezTo>
                          <a:pt x="0" y="68"/>
                          <a:pt x="27" y="206"/>
                          <a:pt x="78" y="208"/>
                        </a:cubicBezTo>
                        <a:cubicBezTo>
                          <a:pt x="109" y="210"/>
                          <a:pt x="126" y="204"/>
                          <a:pt x="126" y="190"/>
                        </a:cubicBezTo>
                        <a:cubicBezTo>
                          <a:pt x="126" y="185"/>
                          <a:pt x="115" y="52"/>
                          <a:pt x="117" y="36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8" name="íṩḷïḍê">
                    <a:extLst>
                      <a:ext uri="{FF2B5EF4-FFF2-40B4-BE49-F238E27FC236}">
                        <a16:creationId xmlns:a16="http://schemas.microsoft.com/office/drawing/2014/main" id="{F8DF03E9-4FBF-47A0-9E94-991156E073A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1321" y="195493"/>
                    <a:ext cx="193700" cy="370738"/>
                  </a:xfrm>
                  <a:custGeom>
                    <a:avLst/>
                    <a:gdLst>
                      <a:gd name="T0" fmla="*/ 82 w 99"/>
                      <a:gd name="T1" fmla="*/ 1 h 190"/>
                      <a:gd name="T2" fmla="*/ 39 w 99"/>
                      <a:gd name="T3" fmla="*/ 16 h 190"/>
                      <a:gd name="T4" fmla="*/ 60 w 99"/>
                      <a:gd name="T5" fmla="*/ 190 h 190"/>
                      <a:gd name="T6" fmla="*/ 88 w 99"/>
                      <a:gd name="T7" fmla="*/ 39 h 190"/>
                      <a:gd name="T8" fmla="*/ 82 w 99"/>
                      <a:gd name="T9" fmla="*/ 1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9" h="190">
                        <a:moveTo>
                          <a:pt x="82" y="1"/>
                        </a:moveTo>
                        <a:cubicBezTo>
                          <a:pt x="69" y="0"/>
                          <a:pt x="54" y="3"/>
                          <a:pt x="39" y="16"/>
                        </a:cubicBezTo>
                        <a:cubicBezTo>
                          <a:pt x="0" y="50"/>
                          <a:pt x="18" y="167"/>
                          <a:pt x="60" y="190"/>
                        </a:cubicBezTo>
                        <a:cubicBezTo>
                          <a:pt x="86" y="185"/>
                          <a:pt x="99" y="119"/>
                          <a:pt x="88" y="39"/>
                        </a:cubicBezTo>
                        <a:cubicBezTo>
                          <a:pt x="87" y="26"/>
                          <a:pt x="84" y="13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39" name="îṥlîḍê">
                    <a:extLst>
                      <a:ext uri="{FF2B5EF4-FFF2-40B4-BE49-F238E27FC236}">
                        <a16:creationId xmlns:a16="http://schemas.microsoft.com/office/drawing/2014/main" id="{ABC5DE7B-8450-4A8F-B4BF-4386BAF171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0694" y="179872"/>
                    <a:ext cx="238480" cy="193700"/>
                  </a:xfrm>
                  <a:custGeom>
                    <a:avLst/>
                    <a:gdLst>
                      <a:gd name="T0" fmla="*/ 110 w 122"/>
                      <a:gd name="T1" fmla="*/ 49 h 99"/>
                      <a:gd name="T2" fmla="*/ 70 w 122"/>
                      <a:gd name="T3" fmla="*/ 90 h 99"/>
                      <a:gd name="T4" fmla="*/ 5 w 122"/>
                      <a:gd name="T5" fmla="*/ 83 h 99"/>
                      <a:gd name="T6" fmla="*/ 28 w 122"/>
                      <a:gd name="T7" fmla="*/ 23 h 99"/>
                      <a:gd name="T8" fmla="*/ 61 w 122"/>
                      <a:gd name="T9" fmla="*/ 4 h 99"/>
                      <a:gd name="T10" fmla="*/ 110 w 122"/>
                      <a:gd name="T11" fmla="*/ 49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2" h="99">
                        <a:moveTo>
                          <a:pt x="110" y="49"/>
                        </a:moveTo>
                        <a:cubicBezTo>
                          <a:pt x="109" y="52"/>
                          <a:pt x="90" y="81"/>
                          <a:pt x="70" y="90"/>
                        </a:cubicBezTo>
                        <a:cubicBezTo>
                          <a:pt x="50" y="99"/>
                          <a:pt x="11" y="99"/>
                          <a:pt x="5" y="83"/>
                        </a:cubicBezTo>
                        <a:cubicBezTo>
                          <a:pt x="0" y="68"/>
                          <a:pt x="14" y="34"/>
                          <a:pt x="28" y="23"/>
                        </a:cubicBezTo>
                        <a:cubicBezTo>
                          <a:pt x="41" y="11"/>
                          <a:pt x="45" y="7"/>
                          <a:pt x="61" y="4"/>
                        </a:cubicBezTo>
                        <a:cubicBezTo>
                          <a:pt x="88" y="0"/>
                          <a:pt x="122" y="29"/>
                          <a:pt x="110" y="49"/>
                        </a:cubicBezTo>
                        <a:close/>
                      </a:path>
                    </a:pathLst>
                  </a:custGeom>
                  <a:solidFill>
                    <a:srgbClr val="A84F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0" name="iṡḻíḓè">
                    <a:extLst>
                      <a:ext uri="{FF2B5EF4-FFF2-40B4-BE49-F238E27FC236}">
                        <a16:creationId xmlns:a16="http://schemas.microsoft.com/office/drawing/2014/main" id="{A3659B1E-9E37-4BAE-9EB9-3D6299F142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60267" y="318377"/>
                    <a:ext cx="33325" cy="29159"/>
                  </a:xfrm>
                  <a:prstGeom prst="ellipse">
                    <a:avLst/>
                  </a:pr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1" name="iŝ1îḋè">
                    <a:extLst>
                      <a:ext uri="{FF2B5EF4-FFF2-40B4-BE49-F238E27FC236}">
                        <a16:creationId xmlns:a16="http://schemas.microsoft.com/office/drawing/2014/main" id="{AB036275-3A6E-484F-A4A4-AFB2D9397EA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03902" y="-771966"/>
                    <a:ext cx="238480" cy="99974"/>
                  </a:xfrm>
                  <a:custGeom>
                    <a:avLst/>
                    <a:gdLst>
                      <a:gd name="T0" fmla="*/ 122 w 122"/>
                      <a:gd name="T1" fmla="*/ 31 h 51"/>
                      <a:gd name="T2" fmla="*/ 21 w 122"/>
                      <a:gd name="T3" fmla="*/ 51 h 51"/>
                      <a:gd name="T4" fmla="*/ 122 w 122"/>
                      <a:gd name="T5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2" h="51">
                        <a:moveTo>
                          <a:pt x="122" y="31"/>
                        </a:moveTo>
                        <a:cubicBezTo>
                          <a:pt x="95" y="0"/>
                          <a:pt x="0" y="28"/>
                          <a:pt x="21" y="51"/>
                        </a:cubicBezTo>
                        <a:cubicBezTo>
                          <a:pt x="61" y="19"/>
                          <a:pt x="99" y="29"/>
                          <a:pt x="122" y="31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2" name="íSḷïdê">
                    <a:extLst>
                      <a:ext uri="{FF2B5EF4-FFF2-40B4-BE49-F238E27FC236}">
                        <a16:creationId xmlns:a16="http://schemas.microsoft.com/office/drawing/2014/main" id="{382FA9FF-1783-46B3-8B51-E4007F3B193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41470" y="-723020"/>
                    <a:ext cx="244729" cy="112471"/>
                  </a:xfrm>
                  <a:custGeom>
                    <a:avLst/>
                    <a:gdLst>
                      <a:gd name="T0" fmla="*/ 0 w 125"/>
                      <a:gd name="T1" fmla="*/ 58 h 58"/>
                      <a:gd name="T2" fmla="*/ 112 w 125"/>
                      <a:gd name="T3" fmla="*/ 30 h 58"/>
                      <a:gd name="T4" fmla="*/ 0 w 125"/>
                      <a:gd name="T5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5" h="58">
                        <a:moveTo>
                          <a:pt x="0" y="58"/>
                        </a:moveTo>
                        <a:cubicBezTo>
                          <a:pt x="15" y="18"/>
                          <a:pt x="125" y="0"/>
                          <a:pt x="112" y="30"/>
                        </a:cubicBezTo>
                        <a:cubicBezTo>
                          <a:pt x="58" y="20"/>
                          <a:pt x="22" y="45"/>
                          <a:pt x="0" y="58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3" name="ïṣḻiḓê">
                    <a:extLst>
                      <a:ext uri="{FF2B5EF4-FFF2-40B4-BE49-F238E27FC236}">
                        <a16:creationId xmlns:a16="http://schemas.microsoft.com/office/drawing/2014/main" id="{C1302216-AB54-43A3-BFA1-6E3EEA98E32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38345" y="-686571"/>
                    <a:ext cx="247852" cy="144755"/>
                  </a:xfrm>
                  <a:custGeom>
                    <a:avLst/>
                    <a:gdLst>
                      <a:gd name="T0" fmla="*/ 26 w 127"/>
                      <a:gd name="T1" fmla="*/ 74 h 74"/>
                      <a:gd name="T2" fmla="*/ 25 w 127"/>
                      <a:gd name="T3" fmla="*/ 69 h 74"/>
                      <a:gd name="T4" fmla="*/ 0 w 127"/>
                      <a:gd name="T5" fmla="*/ 64 h 74"/>
                      <a:gd name="T6" fmla="*/ 24 w 127"/>
                      <a:gd name="T7" fmla="*/ 65 h 74"/>
                      <a:gd name="T8" fmla="*/ 24 w 127"/>
                      <a:gd name="T9" fmla="*/ 63 h 74"/>
                      <a:gd name="T10" fmla="*/ 3 w 127"/>
                      <a:gd name="T11" fmla="*/ 55 h 74"/>
                      <a:gd name="T12" fmla="*/ 25 w 127"/>
                      <a:gd name="T13" fmla="*/ 59 h 74"/>
                      <a:gd name="T14" fmla="*/ 26 w 127"/>
                      <a:gd name="T15" fmla="*/ 57 h 74"/>
                      <a:gd name="T16" fmla="*/ 8 w 127"/>
                      <a:gd name="T17" fmla="*/ 45 h 74"/>
                      <a:gd name="T18" fmla="*/ 28 w 127"/>
                      <a:gd name="T19" fmla="*/ 53 h 74"/>
                      <a:gd name="T20" fmla="*/ 127 w 127"/>
                      <a:gd name="T21" fmla="*/ 44 h 74"/>
                      <a:gd name="T22" fmla="*/ 26 w 127"/>
                      <a:gd name="T23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7" h="74">
                        <a:moveTo>
                          <a:pt x="26" y="74"/>
                        </a:moveTo>
                        <a:cubicBezTo>
                          <a:pt x="26" y="72"/>
                          <a:pt x="25" y="71"/>
                          <a:pt x="25" y="69"/>
                        </a:cubicBezTo>
                        <a:cubicBezTo>
                          <a:pt x="10" y="69"/>
                          <a:pt x="4" y="67"/>
                          <a:pt x="0" y="64"/>
                        </a:cubicBezTo>
                        <a:cubicBezTo>
                          <a:pt x="0" y="64"/>
                          <a:pt x="12" y="66"/>
                          <a:pt x="24" y="65"/>
                        </a:cubicBezTo>
                        <a:cubicBezTo>
                          <a:pt x="24" y="64"/>
                          <a:pt x="24" y="64"/>
                          <a:pt x="24" y="63"/>
                        </a:cubicBezTo>
                        <a:cubicBezTo>
                          <a:pt x="11" y="62"/>
                          <a:pt x="6" y="58"/>
                          <a:pt x="3" y="55"/>
                        </a:cubicBezTo>
                        <a:cubicBezTo>
                          <a:pt x="3" y="55"/>
                          <a:pt x="13" y="59"/>
                          <a:pt x="25" y="59"/>
                        </a:cubicBezTo>
                        <a:cubicBezTo>
                          <a:pt x="25" y="58"/>
                          <a:pt x="26" y="58"/>
                          <a:pt x="26" y="57"/>
                        </a:cubicBezTo>
                        <a:cubicBezTo>
                          <a:pt x="13" y="55"/>
                          <a:pt x="10" y="49"/>
                          <a:pt x="8" y="45"/>
                        </a:cubicBezTo>
                        <a:cubicBezTo>
                          <a:pt x="8" y="45"/>
                          <a:pt x="16" y="52"/>
                          <a:pt x="28" y="53"/>
                        </a:cubicBezTo>
                        <a:cubicBezTo>
                          <a:pt x="43" y="25"/>
                          <a:pt x="104" y="0"/>
                          <a:pt x="127" y="44"/>
                        </a:cubicBezTo>
                        <a:cubicBezTo>
                          <a:pt x="88" y="2"/>
                          <a:pt x="23" y="46"/>
                          <a:pt x="26" y="7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4" name="íṧḷïḍè">
                    <a:extLst>
                      <a:ext uri="{FF2B5EF4-FFF2-40B4-BE49-F238E27FC236}">
                        <a16:creationId xmlns:a16="http://schemas.microsoft.com/office/drawing/2014/main" id="{5DD1A7EE-1BE5-4CDC-BFF6-C029B7699E2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73675" y="-715730"/>
                    <a:ext cx="197865" cy="120802"/>
                  </a:xfrm>
                  <a:custGeom>
                    <a:avLst/>
                    <a:gdLst>
                      <a:gd name="T0" fmla="*/ 83 w 101"/>
                      <a:gd name="T1" fmla="*/ 44 h 62"/>
                      <a:gd name="T2" fmla="*/ 83 w 101"/>
                      <a:gd name="T3" fmla="*/ 38 h 62"/>
                      <a:gd name="T4" fmla="*/ 101 w 101"/>
                      <a:gd name="T5" fmla="*/ 24 h 62"/>
                      <a:gd name="T6" fmla="*/ 82 w 101"/>
                      <a:gd name="T7" fmla="*/ 34 h 62"/>
                      <a:gd name="T8" fmla="*/ 81 w 101"/>
                      <a:gd name="T9" fmla="*/ 32 h 62"/>
                      <a:gd name="T10" fmla="*/ 96 w 101"/>
                      <a:gd name="T11" fmla="*/ 16 h 62"/>
                      <a:gd name="T12" fmla="*/ 79 w 101"/>
                      <a:gd name="T13" fmla="*/ 28 h 62"/>
                      <a:gd name="T14" fmla="*/ 78 w 101"/>
                      <a:gd name="T15" fmla="*/ 27 h 62"/>
                      <a:gd name="T16" fmla="*/ 89 w 101"/>
                      <a:gd name="T17" fmla="*/ 9 h 62"/>
                      <a:gd name="T18" fmla="*/ 75 w 101"/>
                      <a:gd name="T19" fmla="*/ 24 h 62"/>
                      <a:gd name="T20" fmla="*/ 0 w 101"/>
                      <a:gd name="T21" fmla="*/ 62 h 62"/>
                      <a:gd name="T22" fmla="*/ 83 w 101"/>
                      <a:gd name="T23" fmla="*/ 4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01" h="62">
                        <a:moveTo>
                          <a:pt x="83" y="44"/>
                        </a:moveTo>
                        <a:cubicBezTo>
                          <a:pt x="83" y="42"/>
                          <a:pt x="83" y="40"/>
                          <a:pt x="83" y="38"/>
                        </a:cubicBezTo>
                        <a:cubicBezTo>
                          <a:pt x="93" y="32"/>
                          <a:pt x="99" y="29"/>
                          <a:pt x="101" y="24"/>
                        </a:cubicBezTo>
                        <a:cubicBezTo>
                          <a:pt x="101" y="24"/>
                          <a:pt x="91" y="30"/>
                          <a:pt x="82" y="34"/>
                        </a:cubicBezTo>
                        <a:cubicBezTo>
                          <a:pt x="81" y="33"/>
                          <a:pt x="81" y="33"/>
                          <a:pt x="81" y="32"/>
                        </a:cubicBezTo>
                        <a:cubicBezTo>
                          <a:pt x="91" y="25"/>
                          <a:pt x="95" y="21"/>
                          <a:pt x="96" y="16"/>
                        </a:cubicBezTo>
                        <a:cubicBezTo>
                          <a:pt x="96" y="16"/>
                          <a:pt x="88" y="23"/>
                          <a:pt x="79" y="28"/>
                        </a:cubicBezTo>
                        <a:cubicBezTo>
                          <a:pt x="79" y="28"/>
                          <a:pt x="78" y="27"/>
                          <a:pt x="78" y="27"/>
                        </a:cubicBezTo>
                        <a:cubicBezTo>
                          <a:pt x="87" y="19"/>
                          <a:pt x="89" y="14"/>
                          <a:pt x="89" y="9"/>
                        </a:cubicBezTo>
                        <a:cubicBezTo>
                          <a:pt x="89" y="9"/>
                          <a:pt x="83" y="18"/>
                          <a:pt x="75" y="24"/>
                        </a:cubicBezTo>
                        <a:cubicBezTo>
                          <a:pt x="55" y="2"/>
                          <a:pt x="1" y="7"/>
                          <a:pt x="0" y="62"/>
                        </a:cubicBezTo>
                        <a:cubicBezTo>
                          <a:pt x="18" y="0"/>
                          <a:pt x="77" y="15"/>
                          <a:pt x="83" y="4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5" name="îSlídê">
                    <a:extLst>
                      <a:ext uri="{FF2B5EF4-FFF2-40B4-BE49-F238E27FC236}">
                        <a16:creationId xmlns:a16="http://schemas.microsoft.com/office/drawing/2014/main" id="{A00F6CEC-8E28-4201-834C-F31776CA564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05072" y="-533486"/>
                    <a:ext cx="144755" cy="161417"/>
                  </a:xfrm>
                  <a:custGeom>
                    <a:avLst/>
                    <a:gdLst>
                      <a:gd name="T0" fmla="*/ 51 w 74"/>
                      <a:gd name="T1" fmla="*/ 14 h 83"/>
                      <a:gd name="T2" fmla="*/ 26 w 74"/>
                      <a:gd name="T3" fmla="*/ 62 h 83"/>
                      <a:gd name="T4" fmla="*/ 60 w 74"/>
                      <a:gd name="T5" fmla="*/ 75 h 83"/>
                      <a:gd name="T6" fmla="*/ 66 w 74"/>
                      <a:gd name="T7" fmla="*/ 53 h 83"/>
                      <a:gd name="T8" fmla="*/ 50 w 74"/>
                      <a:gd name="T9" fmla="*/ 42 h 83"/>
                      <a:gd name="T10" fmla="*/ 56 w 74"/>
                      <a:gd name="T11" fmla="*/ 33 h 83"/>
                      <a:gd name="T12" fmla="*/ 51 w 74"/>
                      <a:gd name="T13" fmla="*/ 1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4" h="83">
                        <a:moveTo>
                          <a:pt x="51" y="14"/>
                        </a:moveTo>
                        <a:cubicBezTo>
                          <a:pt x="34" y="0"/>
                          <a:pt x="0" y="35"/>
                          <a:pt x="26" y="62"/>
                        </a:cubicBezTo>
                        <a:cubicBezTo>
                          <a:pt x="40" y="76"/>
                          <a:pt x="49" y="83"/>
                          <a:pt x="60" y="75"/>
                        </a:cubicBezTo>
                        <a:cubicBezTo>
                          <a:pt x="71" y="67"/>
                          <a:pt x="74" y="57"/>
                          <a:pt x="66" y="53"/>
                        </a:cubicBezTo>
                        <a:cubicBezTo>
                          <a:pt x="58" y="49"/>
                          <a:pt x="50" y="49"/>
                          <a:pt x="50" y="42"/>
                        </a:cubicBezTo>
                        <a:cubicBezTo>
                          <a:pt x="50" y="35"/>
                          <a:pt x="51" y="36"/>
                          <a:pt x="56" y="33"/>
                        </a:cubicBezTo>
                        <a:cubicBezTo>
                          <a:pt x="61" y="29"/>
                          <a:pt x="51" y="14"/>
                          <a:pt x="51" y="14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6" name="isľiḑe">
                    <a:extLst>
                      <a:ext uri="{FF2B5EF4-FFF2-40B4-BE49-F238E27FC236}">
                        <a16:creationId xmlns:a16="http://schemas.microsoft.com/office/drawing/2014/main" id="{B112CE56-E015-4E53-A189-CAAFA1C5CA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14420" y="-378317"/>
                    <a:ext cx="41656" cy="41656"/>
                  </a:xfrm>
                  <a:prstGeom prst="ellipse">
                    <a:avLst/>
                  </a:pr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7" name="íš1íḑè">
                    <a:extLst>
                      <a:ext uri="{FF2B5EF4-FFF2-40B4-BE49-F238E27FC236}">
                        <a16:creationId xmlns:a16="http://schemas.microsoft.com/office/drawing/2014/main" id="{ED75E9C1-E325-43A1-86E7-78BA73F0211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3811" y="722440"/>
                    <a:ext cx="158292" cy="111430"/>
                  </a:xfrm>
                  <a:custGeom>
                    <a:avLst/>
                    <a:gdLst>
                      <a:gd name="T0" fmla="*/ 45 w 81"/>
                      <a:gd name="T1" fmla="*/ 39 h 57"/>
                      <a:gd name="T2" fmla="*/ 74 w 81"/>
                      <a:gd name="T3" fmla="*/ 57 h 57"/>
                      <a:gd name="T4" fmla="*/ 81 w 81"/>
                      <a:gd name="T5" fmla="*/ 42 h 57"/>
                      <a:gd name="T6" fmla="*/ 57 w 81"/>
                      <a:gd name="T7" fmla="*/ 27 h 57"/>
                      <a:gd name="T8" fmla="*/ 17 w 81"/>
                      <a:gd name="T9" fmla="*/ 0 h 57"/>
                      <a:gd name="T10" fmla="*/ 0 w 81"/>
                      <a:gd name="T11" fmla="*/ 11 h 57"/>
                      <a:gd name="T12" fmla="*/ 45 w 81"/>
                      <a:gd name="T13" fmla="*/ 3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57">
                        <a:moveTo>
                          <a:pt x="45" y="39"/>
                        </a:moveTo>
                        <a:cubicBezTo>
                          <a:pt x="54" y="45"/>
                          <a:pt x="64" y="51"/>
                          <a:pt x="74" y="57"/>
                        </a:cubicBezTo>
                        <a:cubicBezTo>
                          <a:pt x="75" y="53"/>
                          <a:pt x="78" y="48"/>
                          <a:pt x="81" y="42"/>
                        </a:cubicBezTo>
                        <a:cubicBezTo>
                          <a:pt x="57" y="27"/>
                          <a:pt x="57" y="27"/>
                          <a:pt x="57" y="27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1" y="4"/>
                          <a:pt x="6" y="7"/>
                          <a:pt x="0" y="11"/>
                        </a:cubicBezTo>
                        <a:cubicBezTo>
                          <a:pt x="12" y="18"/>
                          <a:pt x="27" y="28"/>
                          <a:pt x="45" y="39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8" name="iŝľíḓê">
                    <a:extLst>
                      <a:ext uri="{FF2B5EF4-FFF2-40B4-BE49-F238E27FC236}">
                        <a16:creationId xmlns:a16="http://schemas.microsoft.com/office/drawing/2014/main" id="{7FCF8C31-7584-4ED8-BF95-3C89A5F91B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6482" y="804711"/>
                    <a:ext cx="163500" cy="138506"/>
                  </a:xfrm>
                  <a:custGeom>
                    <a:avLst/>
                    <a:gdLst>
                      <a:gd name="T0" fmla="*/ 8 w 84"/>
                      <a:gd name="T1" fmla="*/ 0 h 71"/>
                      <a:gd name="T2" fmla="*/ 1 w 84"/>
                      <a:gd name="T3" fmla="*/ 15 h 71"/>
                      <a:gd name="T4" fmla="*/ 0 w 84"/>
                      <a:gd name="T5" fmla="*/ 20 h 71"/>
                      <a:gd name="T6" fmla="*/ 79 w 84"/>
                      <a:gd name="T7" fmla="*/ 71 h 71"/>
                      <a:gd name="T8" fmla="*/ 79 w 84"/>
                      <a:gd name="T9" fmla="*/ 65 h 71"/>
                      <a:gd name="T10" fmla="*/ 84 w 84"/>
                      <a:gd name="T11" fmla="*/ 37 h 71"/>
                      <a:gd name="T12" fmla="*/ 8 w 84"/>
                      <a:gd name="T13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4" h="71">
                        <a:moveTo>
                          <a:pt x="8" y="0"/>
                        </a:moveTo>
                        <a:cubicBezTo>
                          <a:pt x="5" y="6"/>
                          <a:pt x="2" y="11"/>
                          <a:pt x="1" y="15"/>
                        </a:cubicBezTo>
                        <a:cubicBezTo>
                          <a:pt x="0" y="17"/>
                          <a:pt x="0" y="19"/>
                          <a:pt x="0" y="20"/>
                        </a:cubicBezTo>
                        <a:cubicBezTo>
                          <a:pt x="1" y="25"/>
                          <a:pt x="63" y="61"/>
                          <a:pt x="79" y="71"/>
                        </a:cubicBezTo>
                        <a:cubicBezTo>
                          <a:pt x="79" y="69"/>
                          <a:pt x="79" y="67"/>
                          <a:pt x="79" y="65"/>
                        </a:cubicBezTo>
                        <a:cubicBezTo>
                          <a:pt x="80" y="58"/>
                          <a:pt x="82" y="47"/>
                          <a:pt x="84" y="37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49" name="ïşļiďê">
                    <a:extLst>
                      <a:ext uri="{FF2B5EF4-FFF2-40B4-BE49-F238E27FC236}">
                        <a16:creationId xmlns:a16="http://schemas.microsoft.com/office/drawing/2014/main" id="{E92D849F-84CB-4514-A009-3F096BF1F7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10203" y="943216"/>
                    <a:ext cx="58318" cy="58318"/>
                  </a:xfrm>
                  <a:custGeom>
                    <a:avLst/>
                    <a:gdLst>
                      <a:gd name="T0" fmla="*/ 30 w 30"/>
                      <a:gd name="T1" fmla="*/ 4 h 30"/>
                      <a:gd name="T2" fmla="*/ 10 w 30"/>
                      <a:gd name="T3" fmla="*/ 0 h 30"/>
                      <a:gd name="T4" fmla="*/ 0 w 30"/>
                      <a:gd name="T5" fmla="*/ 25 h 30"/>
                      <a:gd name="T6" fmla="*/ 6 w 30"/>
                      <a:gd name="T7" fmla="*/ 26 h 30"/>
                      <a:gd name="T8" fmla="*/ 18 w 30"/>
                      <a:gd name="T9" fmla="*/ 30 h 30"/>
                      <a:gd name="T10" fmla="*/ 30 w 30"/>
                      <a:gd name="T11" fmla="*/ 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30">
                        <a:moveTo>
                          <a:pt x="30" y="4"/>
                        </a:moveTo>
                        <a:cubicBezTo>
                          <a:pt x="23" y="3"/>
                          <a:pt x="17" y="2"/>
                          <a:pt x="10" y="0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25"/>
                          <a:pt x="4" y="25"/>
                          <a:pt x="6" y="26"/>
                        </a:cubicBezTo>
                        <a:cubicBezTo>
                          <a:pt x="7" y="26"/>
                          <a:pt x="12" y="28"/>
                          <a:pt x="18" y="30"/>
                        </a:cubicBezTo>
                        <a:cubicBezTo>
                          <a:pt x="22" y="21"/>
                          <a:pt x="26" y="12"/>
                          <a:pt x="30" y="4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950" name="îṩlîdè">
                    <a:extLst>
                      <a:ext uri="{FF2B5EF4-FFF2-40B4-BE49-F238E27FC236}">
                        <a16:creationId xmlns:a16="http://schemas.microsoft.com/office/drawing/2014/main" id="{AD424229-7664-4216-874C-7E37ECDF46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22725" y="992162"/>
                    <a:ext cx="122885" cy="167665"/>
                  </a:xfrm>
                  <a:custGeom>
                    <a:avLst/>
                    <a:gdLst>
                      <a:gd name="T0" fmla="*/ 63 w 63"/>
                      <a:gd name="T1" fmla="*/ 5 h 86"/>
                      <a:gd name="T2" fmla="*/ 51 w 63"/>
                      <a:gd name="T3" fmla="*/ 1 h 86"/>
                      <a:gd name="T4" fmla="*/ 45 w 63"/>
                      <a:gd name="T5" fmla="*/ 0 h 86"/>
                      <a:gd name="T6" fmla="*/ 39 w 63"/>
                      <a:gd name="T7" fmla="*/ 5 h 86"/>
                      <a:gd name="T8" fmla="*/ 0 w 63"/>
                      <a:gd name="T9" fmla="*/ 86 h 86"/>
                      <a:gd name="T10" fmla="*/ 2 w 63"/>
                      <a:gd name="T11" fmla="*/ 84 h 86"/>
                      <a:gd name="T12" fmla="*/ 12 w 63"/>
                      <a:gd name="T13" fmla="*/ 79 h 86"/>
                      <a:gd name="T14" fmla="*/ 36 w 63"/>
                      <a:gd name="T15" fmla="*/ 73 h 86"/>
                      <a:gd name="T16" fmla="*/ 40 w 63"/>
                      <a:gd name="T17" fmla="*/ 60 h 86"/>
                      <a:gd name="T18" fmla="*/ 63 w 63"/>
                      <a:gd name="T19" fmla="*/ 5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3" h="86">
                        <a:moveTo>
                          <a:pt x="63" y="5"/>
                        </a:moveTo>
                        <a:cubicBezTo>
                          <a:pt x="57" y="3"/>
                          <a:pt x="52" y="1"/>
                          <a:pt x="51" y="1"/>
                        </a:cubicBezTo>
                        <a:cubicBezTo>
                          <a:pt x="49" y="0"/>
                          <a:pt x="47" y="0"/>
                          <a:pt x="45" y="0"/>
                        </a:cubicBezTo>
                        <a:cubicBezTo>
                          <a:pt x="43" y="0"/>
                          <a:pt x="41" y="2"/>
                          <a:pt x="39" y="5"/>
                        </a:cubicBezTo>
                        <a:cubicBezTo>
                          <a:pt x="30" y="19"/>
                          <a:pt x="13" y="53"/>
                          <a:pt x="0" y="86"/>
                        </a:cubicBezTo>
                        <a:cubicBezTo>
                          <a:pt x="1" y="85"/>
                          <a:pt x="1" y="85"/>
                          <a:pt x="2" y="84"/>
                        </a:cubicBezTo>
                        <a:cubicBezTo>
                          <a:pt x="3" y="83"/>
                          <a:pt x="7" y="81"/>
                          <a:pt x="12" y="79"/>
                        </a:cubicBezTo>
                        <a:cubicBezTo>
                          <a:pt x="18" y="77"/>
                          <a:pt x="27" y="75"/>
                          <a:pt x="36" y="73"/>
                        </a:cubicBezTo>
                        <a:cubicBezTo>
                          <a:pt x="38" y="68"/>
                          <a:pt x="39" y="63"/>
                          <a:pt x="40" y="60"/>
                        </a:cubicBezTo>
                        <a:cubicBezTo>
                          <a:pt x="42" y="54"/>
                          <a:pt x="52" y="30"/>
                          <a:pt x="63" y="5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</p:grpSp>
            <p:grpSp>
              <p:nvGrpSpPr>
                <p:cNvPr id="1009" name="组合 1008">
                  <a:extLst>
                    <a:ext uri="{FF2B5EF4-FFF2-40B4-BE49-F238E27FC236}">
                      <a16:creationId xmlns:a16="http://schemas.microsoft.com/office/drawing/2014/main" id="{C6DDECF4-3CD4-4625-B655-533B7853F803}"/>
                    </a:ext>
                  </a:extLst>
                </p:cNvPr>
                <p:cNvGrpSpPr/>
                <p:nvPr/>
              </p:nvGrpSpPr>
              <p:grpSpPr>
                <a:xfrm>
                  <a:off x="5715010" y="1828842"/>
                  <a:ext cx="1115740" cy="1828752"/>
                  <a:chOff x="228754" y="-1066682"/>
                  <a:chExt cx="1445461" cy="2369180"/>
                </a:xfrm>
              </p:grpSpPr>
              <p:sp>
                <p:nvSpPr>
                  <p:cNvPr id="1010" name="ïs1ïḋê">
                    <a:extLst>
                      <a:ext uri="{FF2B5EF4-FFF2-40B4-BE49-F238E27FC236}">
                        <a16:creationId xmlns:a16="http://schemas.microsoft.com/office/drawing/2014/main" id="{1E41BDA7-9BD7-4E62-8D44-41DA7344346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91238" y="-633461"/>
                    <a:ext cx="286385" cy="306171"/>
                  </a:xfrm>
                  <a:custGeom>
                    <a:avLst/>
                    <a:gdLst>
                      <a:gd name="T0" fmla="*/ 127 w 147"/>
                      <a:gd name="T1" fmla="*/ 116 h 157"/>
                      <a:gd name="T2" fmla="*/ 117 w 147"/>
                      <a:gd name="T3" fmla="*/ 102 h 157"/>
                      <a:gd name="T4" fmla="*/ 116 w 147"/>
                      <a:gd name="T5" fmla="*/ 103 h 157"/>
                      <a:gd name="T6" fmla="*/ 105 w 147"/>
                      <a:gd name="T7" fmla="*/ 96 h 157"/>
                      <a:gd name="T8" fmla="*/ 91 w 147"/>
                      <a:gd name="T9" fmla="*/ 88 h 157"/>
                      <a:gd name="T10" fmla="*/ 77 w 147"/>
                      <a:gd name="T11" fmla="*/ 81 h 157"/>
                      <a:gd name="T12" fmla="*/ 79 w 147"/>
                      <a:gd name="T13" fmla="*/ 73 h 157"/>
                      <a:gd name="T14" fmla="*/ 80 w 147"/>
                      <a:gd name="T15" fmla="*/ 63 h 157"/>
                      <a:gd name="T16" fmla="*/ 75 w 147"/>
                      <a:gd name="T17" fmla="*/ 51 h 157"/>
                      <a:gd name="T18" fmla="*/ 70 w 147"/>
                      <a:gd name="T19" fmla="*/ 35 h 157"/>
                      <a:gd name="T20" fmla="*/ 62 w 147"/>
                      <a:gd name="T21" fmla="*/ 23 h 157"/>
                      <a:gd name="T22" fmla="*/ 57 w 147"/>
                      <a:gd name="T23" fmla="*/ 8 h 157"/>
                      <a:gd name="T24" fmla="*/ 41 w 147"/>
                      <a:gd name="T25" fmla="*/ 4 h 157"/>
                      <a:gd name="T26" fmla="*/ 29 w 147"/>
                      <a:gd name="T27" fmla="*/ 2 h 157"/>
                      <a:gd name="T28" fmla="*/ 20 w 147"/>
                      <a:gd name="T29" fmla="*/ 13 h 157"/>
                      <a:gd name="T30" fmla="*/ 11 w 147"/>
                      <a:gd name="T31" fmla="*/ 27 h 157"/>
                      <a:gd name="T32" fmla="*/ 7 w 147"/>
                      <a:gd name="T33" fmla="*/ 39 h 157"/>
                      <a:gd name="T34" fmla="*/ 9 w 147"/>
                      <a:gd name="T35" fmla="*/ 45 h 157"/>
                      <a:gd name="T36" fmla="*/ 12 w 147"/>
                      <a:gd name="T37" fmla="*/ 66 h 157"/>
                      <a:gd name="T38" fmla="*/ 20 w 147"/>
                      <a:gd name="T39" fmla="*/ 79 h 157"/>
                      <a:gd name="T40" fmla="*/ 18 w 147"/>
                      <a:gd name="T41" fmla="*/ 91 h 157"/>
                      <a:gd name="T42" fmla="*/ 26 w 147"/>
                      <a:gd name="T43" fmla="*/ 107 h 157"/>
                      <a:gd name="T44" fmla="*/ 32 w 147"/>
                      <a:gd name="T45" fmla="*/ 123 h 157"/>
                      <a:gd name="T46" fmla="*/ 45 w 147"/>
                      <a:gd name="T47" fmla="*/ 131 h 157"/>
                      <a:gd name="T48" fmla="*/ 47 w 147"/>
                      <a:gd name="T49" fmla="*/ 135 h 157"/>
                      <a:gd name="T50" fmla="*/ 64 w 147"/>
                      <a:gd name="T51" fmla="*/ 143 h 157"/>
                      <a:gd name="T52" fmla="*/ 79 w 147"/>
                      <a:gd name="T53" fmla="*/ 156 h 157"/>
                      <a:gd name="T54" fmla="*/ 90 w 147"/>
                      <a:gd name="T55" fmla="*/ 149 h 157"/>
                      <a:gd name="T56" fmla="*/ 94 w 147"/>
                      <a:gd name="T57" fmla="*/ 149 h 157"/>
                      <a:gd name="T58" fmla="*/ 108 w 147"/>
                      <a:gd name="T59" fmla="*/ 153 h 157"/>
                      <a:gd name="T60" fmla="*/ 116 w 147"/>
                      <a:gd name="T61" fmla="*/ 152 h 157"/>
                      <a:gd name="T62" fmla="*/ 135 w 147"/>
                      <a:gd name="T63" fmla="*/ 147 h 157"/>
                      <a:gd name="T64" fmla="*/ 146 w 147"/>
                      <a:gd name="T65" fmla="*/ 134 h 157"/>
                      <a:gd name="T66" fmla="*/ 126 w 147"/>
                      <a:gd name="T67" fmla="*/ 121 h 1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7" h="157">
                        <a:moveTo>
                          <a:pt x="126" y="121"/>
                        </a:moveTo>
                        <a:cubicBezTo>
                          <a:pt x="127" y="120"/>
                          <a:pt x="128" y="119"/>
                          <a:pt x="127" y="116"/>
                        </a:cubicBezTo>
                        <a:cubicBezTo>
                          <a:pt x="128" y="114"/>
                          <a:pt x="129" y="111"/>
                          <a:pt x="128" y="109"/>
                        </a:cubicBezTo>
                        <a:cubicBezTo>
                          <a:pt x="127" y="104"/>
                          <a:pt x="122" y="101"/>
                          <a:pt x="117" y="102"/>
                        </a:cubicBezTo>
                        <a:cubicBezTo>
                          <a:pt x="117" y="102"/>
                          <a:pt x="117" y="103"/>
                          <a:pt x="116" y="103"/>
                        </a:cubicBezTo>
                        <a:cubicBezTo>
                          <a:pt x="116" y="103"/>
                          <a:pt x="116" y="103"/>
                          <a:pt x="116" y="103"/>
                        </a:cubicBezTo>
                        <a:cubicBezTo>
                          <a:pt x="115" y="98"/>
                          <a:pt x="110" y="95"/>
                          <a:pt x="105" y="96"/>
                        </a:cubicBezTo>
                        <a:cubicBezTo>
                          <a:pt x="105" y="96"/>
                          <a:pt x="105" y="96"/>
                          <a:pt x="105" y="96"/>
                        </a:cubicBezTo>
                        <a:cubicBezTo>
                          <a:pt x="104" y="90"/>
                          <a:pt x="98" y="86"/>
                          <a:pt x="92" y="88"/>
                        </a:cubicBezTo>
                        <a:cubicBezTo>
                          <a:pt x="91" y="88"/>
                          <a:pt x="91" y="88"/>
                          <a:pt x="91" y="88"/>
                        </a:cubicBezTo>
                        <a:cubicBezTo>
                          <a:pt x="89" y="83"/>
                          <a:pt x="83" y="80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9" y="79"/>
                          <a:pt x="80" y="76"/>
                          <a:pt x="79" y="73"/>
                        </a:cubicBezTo>
                        <a:cubicBezTo>
                          <a:pt x="79" y="72"/>
                          <a:pt x="78" y="71"/>
                          <a:pt x="78" y="71"/>
                        </a:cubicBezTo>
                        <a:cubicBezTo>
                          <a:pt x="80" y="69"/>
                          <a:pt x="80" y="66"/>
                          <a:pt x="80" y="63"/>
                        </a:cubicBezTo>
                        <a:cubicBezTo>
                          <a:pt x="79" y="60"/>
                          <a:pt x="77" y="58"/>
                          <a:pt x="74" y="57"/>
                        </a:cubicBezTo>
                        <a:cubicBezTo>
                          <a:pt x="75" y="55"/>
                          <a:pt x="75" y="53"/>
                          <a:pt x="75" y="51"/>
                        </a:cubicBezTo>
                        <a:cubicBezTo>
                          <a:pt x="74" y="47"/>
                          <a:pt x="71" y="45"/>
                          <a:pt x="67" y="44"/>
                        </a:cubicBezTo>
                        <a:cubicBezTo>
                          <a:pt x="70" y="41"/>
                          <a:pt x="70" y="38"/>
                          <a:pt x="70" y="35"/>
                        </a:cubicBezTo>
                        <a:cubicBezTo>
                          <a:pt x="69" y="31"/>
                          <a:pt x="66" y="28"/>
                          <a:pt x="62" y="27"/>
                        </a:cubicBezTo>
                        <a:cubicBezTo>
                          <a:pt x="62" y="26"/>
                          <a:pt x="62" y="24"/>
                          <a:pt x="62" y="23"/>
                        </a:cubicBezTo>
                        <a:cubicBezTo>
                          <a:pt x="61" y="20"/>
                          <a:pt x="59" y="17"/>
                          <a:pt x="56" y="15"/>
                        </a:cubicBezTo>
                        <a:cubicBezTo>
                          <a:pt x="58" y="13"/>
                          <a:pt x="58" y="10"/>
                          <a:pt x="57" y="8"/>
                        </a:cubicBezTo>
                        <a:cubicBezTo>
                          <a:pt x="56" y="3"/>
                          <a:pt x="51" y="0"/>
                          <a:pt x="45" y="1"/>
                        </a:cubicBezTo>
                        <a:cubicBezTo>
                          <a:pt x="44" y="1"/>
                          <a:pt x="42" y="2"/>
                          <a:pt x="41" y="4"/>
                        </a:cubicBezTo>
                        <a:cubicBezTo>
                          <a:pt x="40" y="4"/>
                          <a:pt x="39" y="4"/>
                          <a:pt x="38" y="4"/>
                        </a:cubicBezTo>
                        <a:cubicBezTo>
                          <a:pt x="36" y="2"/>
                          <a:pt x="32" y="1"/>
                          <a:pt x="29" y="2"/>
                        </a:cubicBezTo>
                        <a:cubicBezTo>
                          <a:pt x="24" y="3"/>
                          <a:pt x="21" y="8"/>
                          <a:pt x="22" y="13"/>
                        </a:cubicBezTo>
                        <a:cubicBezTo>
                          <a:pt x="21" y="13"/>
                          <a:pt x="20" y="13"/>
                          <a:pt x="20" y="13"/>
                        </a:cubicBezTo>
                        <a:cubicBezTo>
                          <a:pt x="18" y="14"/>
                          <a:pt x="16" y="15"/>
                          <a:pt x="15" y="16"/>
                        </a:cubicBezTo>
                        <a:cubicBezTo>
                          <a:pt x="11" y="19"/>
                          <a:pt x="10" y="23"/>
                          <a:pt x="11" y="27"/>
                        </a:cubicBezTo>
                        <a:cubicBezTo>
                          <a:pt x="11" y="28"/>
                          <a:pt x="11" y="28"/>
                          <a:pt x="11" y="29"/>
                        </a:cubicBezTo>
                        <a:cubicBezTo>
                          <a:pt x="8" y="31"/>
                          <a:pt x="6" y="35"/>
                          <a:pt x="7" y="39"/>
                        </a:cubicBezTo>
                        <a:cubicBezTo>
                          <a:pt x="7" y="42"/>
                          <a:pt x="9" y="44"/>
                          <a:pt x="11" y="45"/>
                        </a:cubicBezTo>
                        <a:cubicBezTo>
                          <a:pt x="10" y="45"/>
                          <a:pt x="10" y="45"/>
                          <a:pt x="9" y="45"/>
                        </a:cubicBezTo>
                        <a:cubicBezTo>
                          <a:pt x="4" y="47"/>
                          <a:pt x="0" y="52"/>
                          <a:pt x="2" y="58"/>
                        </a:cubicBezTo>
                        <a:cubicBezTo>
                          <a:pt x="3" y="63"/>
                          <a:pt x="7" y="66"/>
                          <a:pt x="12" y="66"/>
                        </a:cubicBezTo>
                        <a:cubicBezTo>
                          <a:pt x="11" y="68"/>
                          <a:pt x="10" y="70"/>
                          <a:pt x="11" y="73"/>
                        </a:cubicBezTo>
                        <a:cubicBezTo>
                          <a:pt x="12" y="77"/>
                          <a:pt x="16" y="79"/>
                          <a:pt x="20" y="79"/>
                        </a:cubicBezTo>
                        <a:cubicBezTo>
                          <a:pt x="20" y="80"/>
                          <a:pt x="20" y="81"/>
                          <a:pt x="20" y="81"/>
                        </a:cubicBezTo>
                        <a:cubicBezTo>
                          <a:pt x="18" y="84"/>
                          <a:pt x="17" y="88"/>
                          <a:pt x="18" y="91"/>
                        </a:cubicBezTo>
                        <a:cubicBezTo>
                          <a:pt x="19" y="96"/>
                          <a:pt x="22" y="99"/>
                          <a:pt x="26" y="100"/>
                        </a:cubicBezTo>
                        <a:cubicBezTo>
                          <a:pt x="25" y="102"/>
                          <a:pt x="25" y="104"/>
                          <a:pt x="26" y="107"/>
                        </a:cubicBezTo>
                        <a:cubicBezTo>
                          <a:pt x="27" y="111"/>
                          <a:pt x="30" y="114"/>
                          <a:pt x="33" y="115"/>
                        </a:cubicBezTo>
                        <a:cubicBezTo>
                          <a:pt x="32" y="117"/>
                          <a:pt x="31" y="120"/>
                          <a:pt x="32" y="123"/>
                        </a:cubicBezTo>
                        <a:cubicBezTo>
                          <a:pt x="34" y="129"/>
                          <a:pt x="39" y="132"/>
                          <a:pt x="45" y="131"/>
                        </a:cubicBezTo>
                        <a:cubicBezTo>
                          <a:pt x="45" y="131"/>
                          <a:pt x="45" y="131"/>
                          <a:pt x="45" y="131"/>
                        </a:cubicBezTo>
                        <a:cubicBezTo>
                          <a:pt x="45" y="131"/>
                          <a:pt x="45" y="132"/>
                          <a:pt x="45" y="133"/>
                        </a:cubicBezTo>
                        <a:cubicBezTo>
                          <a:pt x="46" y="134"/>
                          <a:pt x="46" y="134"/>
                          <a:pt x="47" y="135"/>
                        </a:cubicBezTo>
                        <a:cubicBezTo>
                          <a:pt x="49" y="142"/>
                          <a:pt x="56" y="146"/>
                          <a:pt x="62" y="144"/>
                        </a:cubicBezTo>
                        <a:cubicBezTo>
                          <a:pt x="63" y="144"/>
                          <a:pt x="63" y="143"/>
                          <a:pt x="64" y="143"/>
                        </a:cubicBezTo>
                        <a:cubicBezTo>
                          <a:pt x="64" y="144"/>
                          <a:pt x="64" y="146"/>
                          <a:pt x="64" y="147"/>
                        </a:cubicBezTo>
                        <a:cubicBezTo>
                          <a:pt x="66" y="153"/>
                          <a:pt x="73" y="157"/>
                          <a:pt x="79" y="156"/>
                        </a:cubicBezTo>
                        <a:cubicBezTo>
                          <a:pt x="82" y="155"/>
                          <a:pt x="84" y="153"/>
                          <a:pt x="85" y="151"/>
                        </a:cubicBezTo>
                        <a:cubicBezTo>
                          <a:pt x="88" y="151"/>
                          <a:pt x="89" y="150"/>
                          <a:pt x="90" y="149"/>
                        </a:cubicBezTo>
                        <a:cubicBezTo>
                          <a:pt x="91" y="148"/>
                          <a:pt x="92" y="147"/>
                          <a:pt x="93" y="146"/>
                        </a:cubicBezTo>
                        <a:cubicBezTo>
                          <a:pt x="93" y="147"/>
                          <a:pt x="93" y="148"/>
                          <a:pt x="94" y="149"/>
                        </a:cubicBezTo>
                        <a:cubicBezTo>
                          <a:pt x="95" y="154"/>
                          <a:pt x="100" y="157"/>
                          <a:pt x="104" y="155"/>
                        </a:cubicBezTo>
                        <a:cubicBezTo>
                          <a:pt x="106" y="155"/>
                          <a:pt x="107" y="154"/>
                          <a:pt x="108" y="153"/>
                        </a:cubicBezTo>
                        <a:cubicBezTo>
                          <a:pt x="112" y="154"/>
                          <a:pt x="115" y="154"/>
                          <a:pt x="116" y="152"/>
                        </a:cubicBezTo>
                        <a:cubicBezTo>
                          <a:pt x="116" y="152"/>
                          <a:pt x="116" y="152"/>
                          <a:pt x="116" y="152"/>
                        </a:cubicBezTo>
                        <a:cubicBezTo>
                          <a:pt x="119" y="155"/>
                          <a:pt x="123" y="156"/>
                          <a:pt x="127" y="155"/>
                        </a:cubicBezTo>
                        <a:cubicBezTo>
                          <a:pt x="131" y="154"/>
                          <a:pt x="134" y="151"/>
                          <a:pt x="135" y="147"/>
                        </a:cubicBezTo>
                        <a:cubicBezTo>
                          <a:pt x="136" y="147"/>
                          <a:pt x="137" y="147"/>
                          <a:pt x="138" y="146"/>
                        </a:cubicBezTo>
                        <a:cubicBezTo>
                          <a:pt x="144" y="145"/>
                          <a:pt x="147" y="139"/>
                          <a:pt x="146" y="134"/>
                        </a:cubicBezTo>
                        <a:cubicBezTo>
                          <a:pt x="145" y="130"/>
                          <a:pt x="141" y="127"/>
                          <a:pt x="137" y="126"/>
                        </a:cubicBezTo>
                        <a:cubicBezTo>
                          <a:pt x="134" y="121"/>
                          <a:pt x="126" y="121"/>
                          <a:pt x="126" y="121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1" name="îŝḷidé">
                    <a:extLst>
                      <a:ext uri="{FF2B5EF4-FFF2-40B4-BE49-F238E27FC236}">
                        <a16:creationId xmlns:a16="http://schemas.microsoft.com/office/drawing/2014/main" id="{116AA741-DCDB-4A14-A109-7D12E421384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4207" y="-887562"/>
                    <a:ext cx="202031" cy="361365"/>
                  </a:xfrm>
                  <a:custGeom>
                    <a:avLst/>
                    <a:gdLst>
                      <a:gd name="T0" fmla="*/ 26 w 103"/>
                      <a:gd name="T1" fmla="*/ 153 h 185"/>
                      <a:gd name="T2" fmla="*/ 25 w 103"/>
                      <a:gd name="T3" fmla="*/ 136 h 185"/>
                      <a:gd name="T4" fmla="*/ 25 w 103"/>
                      <a:gd name="T5" fmla="*/ 136 h 185"/>
                      <a:gd name="T6" fmla="*/ 28 w 103"/>
                      <a:gd name="T7" fmla="*/ 123 h 185"/>
                      <a:gd name="T8" fmla="*/ 34 w 103"/>
                      <a:gd name="T9" fmla="*/ 107 h 185"/>
                      <a:gd name="T10" fmla="*/ 39 w 103"/>
                      <a:gd name="T11" fmla="*/ 93 h 185"/>
                      <a:gd name="T12" fmla="*/ 32 w 103"/>
                      <a:gd name="T13" fmla="*/ 89 h 185"/>
                      <a:gd name="T14" fmla="*/ 24 w 103"/>
                      <a:gd name="T15" fmla="*/ 82 h 185"/>
                      <a:gd name="T16" fmla="*/ 20 w 103"/>
                      <a:gd name="T17" fmla="*/ 70 h 185"/>
                      <a:gd name="T18" fmla="*/ 12 w 103"/>
                      <a:gd name="T19" fmla="*/ 54 h 185"/>
                      <a:gd name="T20" fmla="*/ 10 w 103"/>
                      <a:gd name="T21" fmla="*/ 40 h 185"/>
                      <a:gd name="T22" fmla="*/ 2 w 103"/>
                      <a:gd name="T23" fmla="*/ 27 h 185"/>
                      <a:gd name="T24" fmla="*/ 12 w 103"/>
                      <a:gd name="T25" fmla="*/ 12 h 185"/>
                      <a:gd name="T26" fmla="*/ 19 w 103"/>
                      <a:gd name="T27" fmla="*/ 3 h 185"/>
                      <a:gd name="T28" fmla="*/ 33 w 103"/>
                      <a:gd name="T29" fmla="*/ 4 h 185"/>
                      <a:gd name="T30" fmla="*/ 50 w 103"/>
                      <a:gd name="T31" fmla="*/ 9 h 185"/>
                      <a:gd name="T32" fmla="*/ 61 w 103"/>
                      <a:gd name="T33" fmla="*/ 14 h 185"/>
                      <a:gd name="T34" fmla="*/ 63 w 103"/>
                      <a:gd name="T35" fmla="*/ 20 h 185"/>
                      <a:gd name="T36" fmla="*/ 75 w 103"/>
                      <a:gd name="T37" fmla="*/ 37 h 185"/>
                      <a:gd name="T38" fmla="*/ 79 w 103"/>
                      <a:gd name="T39" fmla="*/ 52 h 185"/>
                      <a:gd name="T40" fmla="*/ 89 w 103"/>
                      <a:gd name="T41" fmla="*/ 59 h 185"/>
                      <a:gd name="T42" fmla="*/ 94 w 103"/>
                      <a:gd name="T43" fmla="*/ 76 h 185"/>
                      <a:gd name="T44" fmla="*/ 100 w 103"/>
                      <a:gd name="T45" fmla="*/ 92 h 185"/>
                      <a:gd name="T46" fmla="*/ 96 w 103"/>
                      <a:gd name="T47" fmla="*/ 107 h 185"/>
                      <a:gd name="T48" fmla="*/ 98 w 103"/>
                      <a:gd name="T49" fmla="*/ 112 h 185"/>
                      <a:gd name="T50" fmla="*/ 91 w 103"/>
                      <a:gd name="T51" fmla="*/ 129 h 185"/>
                      <a:gd name="T52" fmla="*/ 89 w 103"/>
                      <a:gd name="T53" fmla="*/ 148 h 185"/>
                      <a:gd name="T54" fmla="*/ 76 w 103"/>
                      <a:gd name="T55" fmla="*/ 151 h 185"/>
                      <a:gd name="T56" fmla="*/ 74 w 103"/>
                      <a:gd name="T57" fmla="*/ 154 h 185"/>
                      <a:gd name="T58" fmla="*/ 66 w 103"/>
                      <a:gd name="T59" fmla="*/ 166 h 185"/>
                      <a:gd name="T60" fmla="*/ 59 w 103"/>
                      <a:gd name="T61" fmla="*/ 171 h 185"/>
                      <a:gd name="T62" fmla="*/ 42 w 103"/>
                      <a:gd name="T63" fmla="*/ 180 h 185"/>
                      <a:gd name="T64" fmla="*/ 25 w 103"/>
                      <a:gd name="T65" fmla="*/ 178 h 185"/>
                      <a:gd name="T66" fmla="*/ 31 w 103"/>
                      <a:gd name="T67" fmla="*/ 156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3" h="185">
                        <a:moveTo>
                          <a:pt x="31" y="156"/>
                        </a:moveTo>
                        <a:cubicBezTo>
                          <a:pt x="30" y="155"/>
                          <a:pt x="28" y="155"/>
                          <a:pt x="26" y="153"/>
                        </a:cubicBezTo>
                        <a:cubicBezTo>
                          <a:pt x="24" y="152"/>
                          <a:pt x="22" y="150"/>
                          <a:pt x="21" y="148"/>
                        </a:cubicBezTo>
                        <a:cubicBezTo>
                          <a:pt x="19" y="144"/>
                          <a:pt x="20" y="138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3" y="131"/>
                          <a:pt x="24" y="126"/>
                          <a:pt x="28" y="123"/>
                        </a:cubicBezTo>
                        <a:cubicBezTo>
                          <a:pt x="28" y="123"/>
                          <a:pt x="28" y="123"/>
                          <a:pt x="28" y="123"/>
                        </a:cubicBezTo>
                        <a:cubicBezTo>
                          <a:pt x="25" y="118"/>
                          <a:pt x="27" y="111"/>
                          <a:pt x="33" y="108"/>
                        </a:cubicBezTo>
                        <a:cubicBezTo>
                          <a:pt x="33" y="108"/>
                          <a:pt x="34" y="108"/>
                          <a:pt x="34" y="107"/>
                        </a:cubicBezTo>
                        <a:cubicBezTo>
                          <a:pt x="32" y="102"/>
                          <a:pt x="34" y="96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6" y="93"/>
                          <a:pt x="33" y="91"/>
                          <a:pt x="32" y="89"/>
                        </a:cubicBezTo>
                        <a:cubicBezTo>
                          <a:pt x="31" y="88"/>
                          <a:pt x="31" y="87"/>
                          <a:pt x="31" y="86"/>
                        </a:cubicBezTo>
                        <a:cubicBezTo>
                          <a:pt x="28" y="86"/>
                          <a:pt x="26" y="84"/>
                          <a:pt x="24" y="82"/>
                        </a:cubicBezTo>
                        <a:cubicBezTo>
                          <a:pt x="23" y="79"/>
                          <a:pt x="23" y="76"/>
                          <a:pt x="24" y="74"/>
                        </a:cubicBezTo>
                        <a:cubicBezTo>
                          <a:pt x="22" y="73"/>
                          <a:pt x="21" y="72"/>
                          <a:pt x="20" y="70"/>
                        </a:cubicBezTo>
                        <a:cubicBezTo>
                          <a:pt x="18" y="66"/>
                          <a:pt x="18" y="62"/>
                          <a:pt x="20" y="60"/>
                        </a:cubicBezTo>
                        <a:cubicBezTo>
                          <a:pt x="17" y="59"/>
                          <a:pt x="14" y="57"/>
                          <a:pt x="12" y="54"/>
                        </a:cubicBezTo>
                        <a:cubicBezTo>
                          <a:pt x="10" y="51"/>
                          <a:pt x="10" y="47"/>
                          <a:pt x="12" y="44"/>
                        </a:cubicBezTo>
                        <a:cubicBezTo>
                          <a:pt x="11" y="43"/>
                          <a:pt x="10" y="41"/>
                          <a:pt x="10" y="40"/>
                        </a:cubicBezTo>
                        <a:cubicBezTo>
                          <a:pt x="8" y="37"/>
                          <a:pt x="8" y="34"/>
                          <a:pt x="8" y="31"/>
                        </a:cubicBezTo>
                        <a:cubicBezTo>
                          <a:pt x="6" y="31"/>
                          <a:pt x="4" y="29"/>
                          <a:pt x="2" y="27"/>
                        </a:cubicBezTo>
                        <a:cubicBezTo>
                          <a:pt x="0" y="22"/>
                          <a:pt x="2" y="16"/>
                          <a:pt x="6" y="13"/>
                        </a:cubicBezTo>
                        <a:cubicBezTo>
                          <a:pt x="8" y="12"/>
                          <a:pt x="10" y="12"/>
                          <a:pt x="12" y="12"/>
                        </a:cubicBezTo>
                        <a:cubicBezTo>
                          <a:pt x="12" y="11"/>
                          <a:pt x="13" y="11"/>
                          <a:pt x="14" y="10"/>
                        </a:cubicBezTo>
                        <a:cubicBezTo>
                          <a:pt x="14" y="7"/>
                          <a:pt x="16" y="4"/>
                          <a:pt x="19" y="3"/>
                        </a:cubicBezTo>
                        <a:cubicBezTo>
                          <a:pt x="23" y="0"/>
                          <a:pt x="29" y="2"/>
                          <a:pt x="32" y="5"/>
                        </a:cubicBezTo>
                        <a:cubicBezTo>
                          <a:pt x="32" y="5"/>
                          <a:pt x="33" y="5"/>
                          <a:pt x="33" y="4"/>
                        </a:cubicBezTo>
                        <a:cubicBezTo>
                          <a:pt x="35" y="3"/>
                          <a:pt x="37" y="3"/>
                          <a:pt x="39" y="3"/>
                        </a:cubicBezTo>
                        <a:cubicBezTo>
                          <a:pt x="43" y="3"/>
                          <a:pt x="47" y="5"/>
                          <a:pt x="50" y="9"/>
                        </a:cubicBezTo>
                        <a:cubicBezTo>
                          <a:pt x="50" y="9"/>
                          <a:pt x="50" y="9"/>
                          <a:pt x="50" y="10"/>
                        </a:cubicBezTo>
                        <a:cubicBezTo>
                          <a:pt x="54" y="9"/>
                          <a:pt x="59" y="10"/>
                          <a:pt x="61" y="14"/>
                        </a:cubicBezTo>
                        <a:cubicBezTo>
                          <a:pt x="62" y="17"/>
                          <a:pt x="62" y="19"/>
                          <a:pt x="62" y="21"/>
                        </a:cubicBezTo>
                        <a:cubicBezTo>
                          <a:pt x="62" y="21"/>
                          <a:pt x="63" y="21"/>
                          <a:pt x="63" y="20"/>
                        </a:cubicBezTo>
                        <a:cubicBezTo>
                          <a:pt x="68" y="17"/>
                          <a:pt x="75" y="19"/>
                          <a:pt x="77" y="24"/>
                        </a:cubicBezTo>
                        <a:cubicBezTo>
                          <a:pt x="80" y="28"/>
                          <a:pt x="79" y="34"/>
                          <a:pt x="75" y="37"/>
                        </a:cubicBezTo>
                        <a:cubicBezTo>
                          <a:pt x="77" y="37"/>
                          <a:pt x="79" y="39"/>
                          <a:pt x="81" y="41"/>
                        </a:cubicBezTo>
                        <a:cubicBezTo>
                          <a:pt x="83" y="45"/>
                          <a:pt x="82" y="49"/>
                          <a:pt x="79" y="52"/>
                        </a:cubicBezTo>
                        <a:cubicBezTo>
                          <a:pt x="80" y="53"/>
                          <a:pt x="80" y="53"/>
                          <a:pt x="81" y="54"/>
                        </a:cubicBezTo>
                        <a:cubicBezTo>
                          <a:pt x="84" y="54"/>
                          <a:pt x="87" y="56"/>
                          <a:pt x="89" y="59"/>
                        </a:cubicBezTo>
                        <a:cubicBezTo>
                          <a:pt x="91" y="63"/>
                          <a:pt x="91" y="68"/>
                          <a:pt x="88" y="71"/>
                        </a:cubicBezTo>
                        <a:cubicBezTo>
                          <a:pt x="91" y="72"/>
                          <a:pt x="93" y="74"/>
                          <a:pt x="94" y="76"/>
                        </a:cubicBezTo>
                        <a:cubicBezTo>
                          <a:pt x="96" y="80"/>
                          <a:pt x="96" y="84"/>
                          <a:pt x="94" y="87"/>
                        </a:cubicBezTo>
                        <a:cubicBezTo>
                          <a:pt x="97" y="88"/>
                          <a:pt x="99" y="90"/>
                          <a:pt x="100" y="92"/>
                        </a:cubicBezTo>
                        <a:cubicBezTo>
                          <a:pt x="103" y="97"/>
                          <a:pt x="101" y="104"/>
                          <a:pt x="96" y="107"/>
                        </a:cubicBezTo>
                        <a:cubicBezTo>
                          <a:pt x="96" y="107"/>
                          <a:pt x="96" y="107"/>
                          <a:pt x="96" y="107"/>
                        </a:cubicBezTo>
                        <a:cubicBezTo>
                          <a:pt x="97" y="107"/>
                          <a:pt x="97" y="108"/>
                          <a:pt x="97" y="108"/>
                        </a:cubicBezTo>
                        <a:cubicBezTo>
                          <a:pt x="98" y="109"/>
                          <a:pt x="98" y="110"/>
                          <a:pt x="98" y="112"/>
                        </a:cubicBezTo>
                        <a:cubicBezTo>
                          <a:pt x="101" y="117"/>
                          <a:pt x="99" y="125"/>
                          <a:pt x="93" y="128"/>
                        </a:cubicBezTo>
                        <a:cubicBezTo>
                          <a:pt x="92" y="128"/>
                          <a:pt x="92" y="129"/>
                          <a:pt x="91" y="129"/>
                        </a:cubicBezTo>
                        <a:cubicBezTo>
                          <a:pt x="92" y="130"/>
                          <a:pt x="93" y="131"/>
                          <a:pt x="94" y="132"/>
                        </a:cubicBezTo>
                        <a:cubicBezTo>
                          <a:pt x="97" y="138"/>
                          <a:pt x="95" y="145"/>
                          <a:pt x="89" y="148"/>
                        </a:cubicBezTo>
                        <a:cubicBezTo>
                          <a:pt x="86" y="149"/>
                          <a:pt x="84" y="150"/>
                          <a:pt x="81" y="149"/>
                        </a:cubicBezTo>
                        <a:cubicBezTo>
                          <a:pt x="79" y="151"/>
                          <a:pt x="78" y="151"/>
                          <a:pt x="76" y="151"/>
                        </a:cubicBezTo>
                        <a:cubicBezTo>
                          <a:pt x="75" y="151"/>
                          <a:pt x="73" y="151"/>
                          <a:pt x="71" y="151"/>
                        </a:cubicBezTo>
                        <a:cubicBezTo>
                          <a:pt x="72" y="152"/>
                          <a:pt x="73" y="153"/>
                          <a:pt x="74" y="154"/>
                        </a:cubicBezTo>
                        <a:cubicBezTo>
                          <a:pt x="76" y="158"/>
                          <a:pt x="75" y="163"/>
                          <a:pt x="70" y="165"/>
                        </a:cubicBezTo>
                        <a:cubicBezTo>
                          <a:pt x="69" y="166"/>
                          <a:pt x="67" y="167"/>
                          <a:pt x="66" y="166"/>
                        </a:cubicBezTo>
                        <a:cubicBezTo>
                          <a:pt x="64" y="170"/>
                          <a:pt x="62" y="172"/>
                          <a:pt x="60" y="172"/>
                        </a:cubicBezTo>
                        <a:cubicBezTo>
                          <a:pt x="59" y="171"/>
                          <a:pt x="59" y="171"/>
                          <a:pt x="59" y="171"/>
                        </a:cubicBezTo>
                        <a:cubicBezTo>
                          <a:pt x="60" y="175"/>
                          <a:pt x="58" y="179"/>
                          <a:pt x="54" y="181"/>
                        </a:cubicBezTo>
                        <a:cubicBezTo>
                          <a:pt x="50" y="183"/>
                          <a:pt x="45" y="183"/>
                          <a:pt x="42" y="180"/>
                        </a:cubicBezTo>
                        <a:cubicBezTo>
                          <a:pt x="41" y="181"/>
                          <a:pt x="40" y="182"/>
                          <a:pt x="39" y="182"/>
                        </a:cubicBezTo>
                        <a:cubicBezTo>
                          <a:pt x="34" y="185"/>
                          <a:pt x="28" y="183"/>
                          <a:pt x="25" y="178"/>
                        </a:cubicBezTo>
                        <a:cubicBezTo>
                          <a:pt x="23" y="175"/>
                          <a:pt x="24" y="170"/>
                          <a:pt x="26" y="167"/>
                        </a:cubicBezTo>
                        <a:cubicBezTo>
                          <a:pt x="25" y="161"/>
                          <a:pt x="31" y="156"/>
                          <a:pt x="31" y="156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2" name="iṡlíḑê">
                    <a:extLst>
                      <a:ext uri="{FF2B5EF4-FFF2-40B4-BE49-F238E27FC236}">
                        <a16:creationId xmlns:a16="http://schemas.microsoft.com/office/drawing/2014/main" id="{DFE146B1-12AB-4534-AD8C-B2FDBA3C728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69369" y="-293965"/>
                    <a:ext cx="453008" cy="860194"/>
                  </a:xfrm>
                  <a:custGeom>
                    <a:avLst/>
                    <a:gdLst>
                      <a:gd name="T0" fmla="*/ 211 w 232"/>
                      <a:gd name="T1" fmla="*/ 30 h 441"/>
                      <a:gd name="T2" fmla="*/ 11 w 232"/>
                      <a:gd name="T3" fmla="*/ 94 h 441"/>
                      <a:gd name="T4" fmla="*/ 30 w 232"/>
                      <a:gd name="T5" fmla="*/ 365 h 441"/>
                      <a:gd name="T6" fmla="*/ 210 w 232"/>
                      <a:gd name="T7" fmla="*/ 349 h 441"/>
                      <a:gd name="T8" fmla="*/ 198 w 232"/>
                      <a:gd name="T9" fmla="*/ 215 h 441"/>
                      <a:gd name="T10" fmla="*/ 211 w 232"/>
                      <a:gd name="T11" fmla="*/ 30 h 4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2" h="441">
                        <a:moveTo>
                          <a:pt x="211" y="30"/>
                        </a:moveTo>
                        <a:cubicBezTo>
                          <a:pt x="153" y="5"/>
                          <a:pt x="35" y="0"/>
                          <a:pt x="11" y="94"/>
                        </a:cubicBezTo>
                        <a:cubicBezTo>
                          <a:pt x="6" y="114"/>
                          <a:pt x="0" y="344"/>
                          <a:pt x="30" y="365"/>
                        </a:cubicBezTo>
                        <a:cubicBezTo>
                          <a:pt x="138" y="441"/>
                          <a:pt x="163" y="368"/>
                          <a:pt x="210" y="349"/>
                        </a:cubicBezTo>
                        <a:cubicBezTo>
                          <a:pt x="232" y="340"/>
                          <a:pt x="199" y="250"/>
                          <a:pt x="198" y="215"/>
                        </a:cubicBezTo>
                        <a:cubicBezTo>
                          <a:pt x="196" y="180"/>
                          <a:pt x="211" y="30"/>
                          <a:pt x="211" y="30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3" name="ïšḻíďé">
                    <a:extLst>
                      <a:ext uri="{FF2B5EF4-FFF2-40B4-BE49-F238E27FC236}">
                        <a16:creationId xmlns:a16="http://schemas.microsoft.com/office/drawing/2014/main" id="{83015CF7-3CCB-45A8-924F-4AD990938AC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2254" y="-166914"/>
                    <a:ext cx="293674" cy="739392"/>
                  </a:xfrm>
                  <a:custGeom>
                    <a:avLst/>
                    <a:gdLst>
                      <a:gd name="T0" fmla="*/ 150 w 150"/>
                      <a:gd name="T1" fmla="*/ 228 h 379"/>
                      <a:gd name="T2" fmla="*/ 135 w 150"/>
                      <a:gd name="T3" fmla="*/ 150 h 379"/>
                      <a:gd name="T4" fmla="*/ 143 w 150"/>
                      <a:gd name="T5" fmla="*/ 19 h 379"/>
                      <a:gd name="T6" fmla="*/ 31 w 150"/>
                      <a:gd name="T7" fmla="*/ 8 h 379"/>
                      <a:gd name="T8" fmla="*/ 4 w 150"/>
                      <a:gd name="T9" fmla="*/ 116 h 379"/>
                      <a:gd name="T10" fmla="*/ 118 w 150"/>
                      <a:gd name="T11" fmla="*/ 302 h 379"/>
                      <a:gd name="T12" fmla="*/ 150 w 150"/>
                      <a:gd name="T13" fmla="*/ 228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0" h="379">
                        <a:moveTo>
                          <a:pt x="150" y="228"/>
                        </a:moveTo>
                        <a:cubicBezTo>
                          <a:pt x="144" y="200"/>
                          <a:pt x="135" y="168"/>
                          <a:pt x="135" y="150"/>
                        </a:cubicBezTo>
                        <a:cubicBezTo>
                          <a:pt x="134" y="129"/>
                          <a:pt x="139" y="66"/>
                          <a:pt x="143" y="19"/>
                        </a:cubicBezTo>
                        <a:cubicBezTo>
                          <a:pt x="97" y="5"/>
                          <a:pt x="39" y="0"/>
                          <a:pt x="31" y="8"/>
                        </a:cubicBezTo>
                        <a:cubicBezTo>
                          <a:pt x="16" y="21"/>
                          <a:pt x="8" y="86"/>
                          <a:pt x="4" y="116"/>
                        </a:cubicBezTo>
                        <a:cubicBezTo>
                          <a:pt x="0" y="149"/>
                          <a:pt x="7" y="379"/>
                          <a:pt x="118" y="302"/>
                        </a:cubicBezTo>
                        <a:cubicBezTo>
                          <a:pt x="118" y="302"/>
                          <a:pt x="133" y="270"/>
                          <a:pt x="150" y="228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4" name="íṡľiḑè">
                    <a:extLst>
                      <a:ext uri="{FF2B5EF4-FFF2-40B4-BE49-F238E27FC236}">
                        <a16:creationId xmlns:a16="http://schemas.microsoft.com/office/drawing/2014/main" id="{14468085-0B01-4297-BCD6-FE8D99B37B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28754" y="-331455"/>
                    <a:ext cx="571727" cy="441553"/>
                  </a:xfrm>
                  <a:custGeom>
                    <a:avLst/>
                    <a:gdLst>
                      <a:gd name="T0" fmla="*/ 207 w 293"/>
                      <a:gd name="T1" fmla="*/ 91 h 226"/>
                      <a:gd name="T2" fmla="*/ 82 w 293"/>
                      <a:gd name="T3" fmla="*/ 112 h 226"/>
                      <a:gd name="T4" fmla="*/ 28 w 293"/>
                      <a:gd name="T5" fmla="*/ 215 h 226"/>
                      <a:gd name="T6" fmla="*/ 69 w 293"/>
                      <a:gd name="T7" fmla="*/ 38 h 226"/>
                      <a:gd name="T8" fmla="*/ 272 w 293"/>
                      <a:gd name="T9" fmla="*/ 49 h 226"/>
                      <a:gd name="T10" fmla="*/ 207 w 293"/>
                      <a:gd name="T11" fmla="*/ 91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3" h="226">
                        <a:moveTo>
                          <a:pt x="207" y="91"/>
                        </a:moveTo>
                        <a:cubicBezTo>
                          <a:pt x="186" y="92"/>
                          <a:pt x="124" y="80"/>
                          <a:pt x="82" y="112"/>
                        </a:cubicBezTo>
                        <a:cubicBezTo>
                          <a:pt x="40" y="144"/>
                          <a:pt x="49" y="204"/>
                          <a:pt x="28" y="215"/>
                        </a:cubicBezTo>
                        <a:cubicBezTo>
                          <a:pt x="7" y="226"/>
                          <a:pt x="0" y="77"/>
                          <a:pt x="69" y="38"/>
                        </a:cubicBezTo>
                        <a:cubicBezTo>
                          <a:pt x="136" y="0"/>
                          <a:pt x="250" y="29"/>
                          <a:pt x="272" y="49"/>
                        </a:cubicBezTo>
                        <a:cubicBezTo>
                          <a:pt x="293" y="70"/>
                          <a:pt x="207" y="91"/>
                          <a:pt x="207" y="9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5" name="íṡ1ïḑé">
                    <a:extLst>
                      <a:ext uri="{FF2B5EF4-FFF2-40B4-BE49-F238E27FC236}">
                        <a16:creationId xmlns:a16="http://schemas.microsoft.com/office/drawing/2014/main" id="{B3685FB4-5668-4FDA-986A-DD711090410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8502" y="628713"/>
                    <a:ext cx="345744" cy="582142"/>
                  </a:xfrm>
                  <a:custGeom>
                    <a:avLst/>
                    <a:gdLst>
                      <a:gd name="T0" fmla="*/ 177 w 177"/>
                      <a:gd name="T1" fmla="*/ 14 h 298"/>
                      <a:gd name="T2" fmla="*/ 43 w 177"/>
                      <a:gd name="T3" fmla="*/ 298 h 298"/>
                      <a:gd name="T4" fmla="*/ 2 w 177"/>
                      <a:gd name="T5" fmla="*/ 277 h 298"/>
                      <a:gd name="T6" fmla="*/ 98 w 177"/>
                      <a:gd name="T7" fmla="*/ 0 h 298"/>
                      <a:gd name="T8" fmla="*/ 177 w 177"/>
                      <a:gd name="T9" fmla="*/ 14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7" h="298">
                        <a:moveTo>
                          <a:pt x="177" y="14"/>
                        </a:moveTo>
                        <a:cubicBezTo>
                          <a:pt x="132" y="110"/>
                          <a:pt x="101" y="201"/>
                          <a:pt x="43" y="298"/>
                        </a:cubicBezTo>
                        <a:cubicBezTo>
                          <a:pt x="43" y="298"/>
                          <a:pt x="0" y="288"/>
                          <a:pt x="2" y="277"/>
                        </a:cubicBezTo>
                        <a:cubicBezTo>
                          <a:pt x="29" y="168"/>
                          <a:pt x="63" y="102"/>
                          <a:pt x="98" y="0"/>
                        </a:cubicBezTo>
                        <a:lnTo>
                          <a:pt x="177" y="1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6" name="iś1iḑe">
                    <a:extLst>
                      <a:ext uri="{FF2B5EF4-FFF2-40B4-BE49-F238E27FC236}">
                        <a16:creationId xmlns:a16="http://schemas.microsoft.com/office/drawing/2014/main" id="{73614F7B-79ED-4A54-846A-2878DC01DA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8288" y="849490"/>
                    <a:ext cx="118719" cy="281177"/>
                  </a:xfrm>
                  <a:custGeom>
                    <a:avLst/>
                    <a:gdLst>
                      <a:gd name="T0" fmla="*/ 0 w 61"/>
                      <a:gd name="T1" fmla="*/ 135 h 144"/>
                      <a:gd name="T2" fmla="*/ 46 w 61"/>
                      <a:gd name="T3" fmla="*/ 0 h 144"/>
                      <a:gd name="T4" fmla="*/ 61 w 61"/>
                      <a:gd name="T5" fmla="*/ 9 h 144"/>
                      <a:gd name="T6" fmla="*/ 20 w 61"/>
                      <a:gd name="T7" fmla="*/ 144 h 144"/>
                      <a:gd name="T8" fmla="*/ 0 w 61"/>
                      <a:gd name="T9" fmla="*/ 135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1" h="144">
                        <a:moveTo>
                          <a:pt x="0" y="135"/>
                        </a:moveTo>
                        <a:cubicBezTo>
                          <a:pt x="14" y="85"/>
                          <a:pt x="30" y="43"/>
                          <a:pt x="46" y="0"/>
                        </a:cubicBezTo>
                        <a:cubicBezTo>
                          <a:pt x="61" y="9"/>
                          <a:pt x="61" y="9"/>
                          <a:pt x="61" y="9"/>
                        </a:cubicBezTo>
                        <a:cubicBezTo>
                          <a:pt x="56" y="24"/>
                          <a:pt x="20" y="144"/>
                          <a:pt x="20" y="144"/>
                        </a:cubicBezTo>
                        <a:cubicBezTo>
                          <a:pt x="20" y="144"/>
                          <a:pt x="11" y="140"/>
                          <a:pt x="0" y="13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7" name="î$1idé">
                    <a:extLst>
                      <a:ext uri="{FF2B5EF4-FFF2-40B4-BE49-F238E27FC236}">
                        <a16:creationId xmlns:a16="http://schemas.microsoft.com/office/drawing/2014/main" id="{E552F157-C301-4E3A-BD94-EB3B784D77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69188" y="514160"/>
                    <a:ext cx="423849" cy="529030"/>
                  </a:xfrm>
                  <a:custGeom>
                    <a:avLst/>
                    <a:gdLst>
                      <a:gd name="T0" fmla="*/ 0 w 217"/>
                      <a:gd name="T1" fmla="*/ 43 h 271"/>
                      <a:gd name="T2" fmla="*/ 176 w 217"/>
                      <a:gd name="T3" fmla="*/ 271 h 271"/>
                      <a:gd name="T4" fmla="*/ 217 w 217"/>
                      <a:gd name="T5" fmla="*/ 247 h 271"/>
                      <a:gd name="T6" fmla="*/ 138 w 217"/>
                      <a:gd name="T7" fmla="*/ 100 h 271"/>
                      <a:gd name="T8" fmla="*/ 32 w 217"/>
                      <a:gd name="T9" fmla="*/ 6 h 271"/>
                      <a:gd name="T10" fmla="*/ 0 w 217"/>
                      <a:gd name="T11" fmla="*/ 43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7" h="271">
                        <a:moveTo>
                          <a:pt x="0" y="43"/>
                        </a:moveTo>
                        <a:cubicBezTo>
                          <a:pt x="30" y="70"/>
                          <a:pt x="117" y="208"/>
                          <a:pt x="176" y="271"/>
                        </a:cubicBezTo>
                        <a:cubicBezTo>
                          <a:pt x="217" y="247"/>
                          <a:pt x="217" y="247"/>
                          <a:pt x="217" y="247"/>
                        </a:cubicBezTo>
                        <a:cubicBezTo>
                          <a:pt x="217" y="247"/>
                          <a:pt x="142" y="108"/>
                          <a:pt x="138" y="100"/>
                        </a:cubicBezTo>
                        <a:cubicBezTo>
                          <a:pt x="133" y="91"/>
                          <a:pt x="44" y="0"/>
                          <a:pt x="32" y="6"/>
                        </a:cubicBezTo>
                        <a:cubicBezTo>
                          <a:pt x="20" y="11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8" name="iṧľiḓé">
                    <a:extLst>
                      <a:ext uri="{FF2B5EF4-FFF2-40B4-BE49-F238E27FC236}">
                        <a16:creationId xmlns:a16="http://schemas.microsoft.com/office/drawing/2014/main" id="{3CFD7178-F2B2-470C-A8A7-2639CF7F436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43127" y="681825"/>
                    <a:ext cx="293674" cy="361365"/>
                  </a:xfrm>
                  <a:custGeom>
                    <a:avLst/>
                    <a:gdLst>
                      <a:gd name="T0" fmla="*/ 0 w 150"/>
                      <a:gd name="T1" fmla="*/ 3 h 185"/>
                      <a:gd name="T2" fmla="*/ 138 w 150"/>
                      <a:gd name="T3" fmla="*/ 185 h 185"/>
                      <a:gd name="T4" fmla="*/ 150 w 150"/>
                      <a:gd name="T5" fmla="*/ 178 h 185"/>
                      <a:gd name="T6" fmla="*/ 30 w 150"/>
                      <a:gd name="T7" fmla="*/ 0 h 185"/>
                      <a:gd name="T8" fmla="*/ 0 w 150"/>
                      <a:gd name="T9" fmla="*/ 3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0" h="185">
                        <a:moveTo>
                          <a:pt x="0" y="3"/>
                        </a:moveTo>
                        <a:cubicBezTo>
                          <a:pt x="39" y="57"/>
                          <a:pt x="96" y="140"/>
                          <a:pt x="138" y="185"/>
                        </a:cubicBezTo>
                        <a:cubicBezTo>
                          <a:pt x="150" y="178"/>
                          <a:pt x="150" y="178"/>
                          <a:pt x="150" y="178"/>
                        </a:cubicBezTo>
                        <a:cubicBezTo>
                          <a:pt x="111" y="119"/>
                          <a:pt x="33" y="5"/>
                          <a:pt x="30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19" name="íṡlíḍê">
                    <a:extLst>
                      <a:ext uri="{FF2B5EF4-FFF2-40B4-BE49-F238E27FC236}">
                        <a16:creationId xmlns:a16="http://schemas.microsoft.com/office/drawing/2014/main" id="{E6F30314-E127-4C09-BB93-E3065E2F316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6419" y="336081"/>
                    <a:ext cx="851863" cy="636294"/>
                  </a:xfrm>
                  <a:custGeom>
                    <a:avLst/>
                    <a:gdLst>
                      <a:gd name="T0" fmla="*/ 86 w 436"/>
                      <a:gd name="T1" fmla="*/ 0 h 326"/>
                      <a:gd name="T2" fmla="*/ 0 w 436"/>
                      <a:gd name="T3" fmla="*/ 245 h 326"/>
                      <a:gd name="T4" fmla="*/ 154 w 436"/>
                      <a:gd name="T5" fmla="*/ 301 h 326"/>
                      <a:gd name="T6" fmla="*/ 216 w 436"/>
                      <a:gd name="T7" fmla="*/ 154 h 326"/>
                      <a:gd name="T8" fmla="*/ 326 w 436"/>
                      <a:gd name="T9" fmla="*/ 270 h 326"/>
                      <a:gd name="T10" fmla="*/ 436 w 436"/>
                      <a:gd name="T11" fmla="*/ 179 h 326"/>
                      <a:gd name="T12" fmla="*/ 284 w 436"/>
                      <a:gd name="T13" fmla="*/ 11 h 326"/>
                      <a:gd name="T14" fmla="*/ 86 w 436"/>
                      <a:gd name="T15" fmla="*/ 0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36" h="326">
                        <a:moveTo>
                          <a:pt x="86" y="0"/>
                        </a:moveTo>
                        <a:cubicBezTo>
                          <a:pt x="63" y="74"/>
                          <a:pt x="32" y="191"/>
                          <a:pt x="0" y="245"/>
                        </a:cubicBezTo>
                        <a:cubicBezTo>
                          <a:pt x="35" y="320"/>
                          <a:pt x="135" y="326"/>
                          <a:pt x="154" y="301"/>
                        </a:cubicBezTo>
                        <a:cubicBezTo>
                          <a:pt x="216" y="154"/>
                          <a:pt x="216" y="154"/>
                          <a:pt x="216" y="154"/>
                        </a:cubicBezTo>
                        <a:cubicBezTo>
                          <a:pt x="216" y="154"/>
                          <a:pt x="315" y="268"/>
                          <a:pt x="326" y="270"/>
                        </a:cubicBezTo>
                        <a:cubicBezTo>
                          <a:pt x="338" y="271"/>
                          <a:pt x="432" y="184"/>
                          <a:pt x="436" y="179"/>
                        </a:cubicBezTo>
                        <a:cubicBezTo>
                          <a:pt x="284" y="11"/>
                          <a:pt x="284" y="11"/>
                          <a:pt x="284" y="11"/>
                        </a:cubicBez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0" name="íṩ1íḓé">
                    <a:extLst>
                      <a:ext uri="{FF2B5EF4-FFF2-40B4-BE49-F238E27FC236}">
                        <a16:creationId xmlns:a16="http://schemas.microsoft.com/office/drawing/2014/main" id="{6272925D-6708-468B-9B3E-25C0D580FBB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6419" y="431890"/>
                    <a:ext cx="601928" cy="540486"/>
                  </a:xfrm>
                  <a:custGeom>
                    <a:avLst/>
                    <a:gdLst>
                      <a:gd name="T0" fmla="*/ 71 w 308"/>
                      <a:gd name="T1" fmla="*/ 1 h 277"/>
                      <a:gd name="T2" fmla="*/ 0 w 308"/>
                      <a:gd name="T3" fmla="*/ 196 h 277"/>
                      <a:gd name="T4" fmla="*/ 154 w 308"/>
                      <a:gd name="T5" fmla="*/ 252 h 277"/>
                      <a:gd name="T6" fmla="*/ 81 w 308"/>
                      <a:gd name="T7" fmla="*/ 230 h 277"/>
                      <a:gd name="T8" fmla="*/ 32 w 308"/>
                      <a:gd name="T9" fmla="*/ 204 h 277"/>
                      <a:gd name="T10" fmla="*/ 79 w 308"/>
                      <a:gd name="T11" fmla="*/ 107 h 277"/>
                      <a:gd name="T12" fmla="*/ 102 w 308"/>
                      <a:gd name="T13" fmla="*/ 30 h 277"/>
                      <a:gd name="T14" fmla="*/ 195 w 308"/>
                      <a:gd name="T15" fmla="*/ 37 h 277"/>
                      <a:gd name="T16" fmla="*/ 306 w 308"/>
                      <a:gd name="T17" fmla="*/ 4 h 277"/>
                      <a:gd name="T18" fmla="*/ 71 w 308"/>
                      <a:gd name="T19" fmla="*/ 1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8" h="277">
                        <a:moveTo>
                          <a:pt x="71" y="1"/>
                        </a:moveTo>
                        <a:cubicBezTo>
                          <a:pt x="50" y="70"/>
                          <a:pt x="25" y="153"/>
                          <a:pt x="0" y="196"/>
                        </a:cubicBezTo>
                        <a:cubicBezTo>
                          <a:pt x="35" y="271"/>
                          <a:pt x="135" y="277"/>
                          <a:pt x="154" y="252"/>
                        </a:cubicBezTo>
                        <a:cubicBezTo>
                          <a:pt x="154" y="252"/>
                          <a:pt x="119" y="241"/>
                          <a:pt x="81" y="230"/>
                        </a:cubicBezTo>
                        <a:cubicBezTo>
                          <a:pt x="44" y="218"/>
                          <a:pt x="32" y="204"/>
                          <a:pt x="32" y="204"/>
                        </a:cubicBezTo>
                        <a:cubicBezTo>
                          <a:pt x="32" y="204"/>
                          <a:pt x="61" y="175"/>
                          <a:pt x="79" y="107"/>
                        </a:cubicBezTo>
                        <a:cubicBezTo>
                          <a:pt x="97" y="40"/>
                          <a:pt x="102" y="30"/>
                          <a:pt x="102" y="30"/>
                        </a:cubicBezTo>
                        <a:cubicBezTo>
                          <a:pt x="102" y="30"/>
                          <a:pt x="154" y="44"/>
                          <a:pt x="195" y="37"/>
                        </a:cubicBezTo>
                        <a:cubicBezTo>
                          <a:pt x="237" y="31"/>
                          <a:pt x="305" y="0"/>
                          <a:pt x="306" y="4"/>
                        </a:cubicBezTo>
                        <a:cubicBezTo>
                          <a:pt x="308" y="8"/>
                          <a:pt x="90" y="7"/>
                          <a:pt x="71" y="1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1" name="ísḷîḋè">
                    <a:extLst>
                      <a:ext uri="{FF2B5EF4-FFF2-40B4-BE49-F238E27FC236}">
                        <a16:creationId xmlns:a16="http://schemas.microsoft.com/office/drawing/2014/main" id="{0BD190E6-514B-4047-B7FD-AAFC89FE841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18186" y="566230"/>
                    <a:ext cx="425932" cy="298881"/>
                  </a:xfrm>
                  <a:custGeom>
                    <a:avLst/>
                    <a:gdLst>
                      <a:gd name="T0" fmla="*/ 0 w 218"/>
                      <a:gd name="T1" fmla="*/ 36 h 153"/>
                      <a:gd name="T2" fmla="*/ 110 w 218"/>
                      <a:gd name="T3" fmla="*/ 152 h 153"/>
                      <a:gd name="T4" fmla="*/ 218 w 218"/>
                      <a:gd name="T5" fmla="*/ 63 h 153"/>
                      <a:gd name="T6" fmla="*/ 150 w 218"/>
                      <a:gd name="T7" fmla="*/ 98 h 153"/>
                      <a:gd name="T8" fmla="*/ 116 w 218"/>
                      <a:gd name="T9" fmla="*/ 124 h 153"/>
                      <a:gd name="T10" fmla="*/ 8 w 218"/>
                      <a:gd name="T11" fmla="*/ 0 h 153"/>
                      <a:gd name="T12" fmla="*/ 0 w 218"/>
                      <a:gd name="T13" fmla="*/ 36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153">
                        <a:moveTo>
                          <a:pt x="0" y="36"/>
                        </a:moveTo>
                        <a:cubicBezTo>
                          <a:pt x="0" y="36"/>
                          <a:pt x="99" y="150"/>
                          <a:pt x="110" y="152"/>
                        </a:cubicBezTo>
                        <a:cubicBezTo>
                          <a:pt x="121" y="153"/>
                          <a:pt x="204" y="77"/>
                          <a:pt x="218" y="63"/>
                        </a:cubicBezTo>
                        <a:cubicBezTo>
                          <a:pt x="194" y="73"/>
                          <a:pt x="163" y="89"/>
                          <a:pt x="150" y="98"/>
                        </a:cubicBezTo>
                        <a:cubicBezTo>
                          <a:pt x="127" y="114"/>
                          <a:pt x="116" y="124"/>
                          <a:pt x="116" y="12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2" name="îṣlîďê">
                    <a:extLst>
                      <a:ext uri="{FF2B5EF4-FFF2-40B4-BE49-F238E27FC236}">
                        <a16:creationId xmlns:a16="http://schemas.microsoft.com/office/drawing/2014/main" id="{DFD42E45-E16D-463E-B146-02289F2A3F7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29641" y="-224191"/>
                    <a:ext cx="266598" cy="517575"/>
                  </a:xfrm>
                  <a:custGeom>
                    <a:avLst/>
                    <a:gdLst>
                      <a:gd name="T0" fmla="*/ 0 w 136"/>
                      <a:gd name="T1" fmla="*/ 6 h 265"/>
                      <a:gd name="T2" fmla="*/ 41 w 136"/>
                      <a:gd name="T3" fmla="*/ 15 h 265"/>
                      <a:gd name="T4" fmla="*/ 133 w 136"/>
                      <a:gd name="T5" fmla="*/ 240 h 265"/>
                      <a:gd name="T6" fmla="*/ 80 w 136"/>
                      <a:gd name="T7" fmla="*/ 255 h 265"/>
                      <a:gd name="T8" fmla="*/ 0 w 136"/>
                      <a:gd name="T9" fmla="*/ 6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6" h="265">
                        <a:moveTo>
                          <a:pt x="0" y="6"/>
                        </a:moveTo>
                        <a:cubicBezTo>
                          <a:pt x="0" y="6"/>
                          <a:pt x="21" y="0"/>
                          <a:pt x="41" y="15"/>
                        </a:cubicBezTo>
                        <a:cubicBezTo>
                          <a:pt x="60" y="31"/>
                          <a:pt x="136" y="236"/>
                          <a:pt x="133" y="240"/>
                        </a:cubicBezTo>
                        <a:cubicBezTo>
                          <a:pt x="130" y="244"/>
                          <a:pt x="93" y="265"/>
                          <a:pt x="80" y="255"/>
                        </a:cubicBezTo>
                        <a:cubicBezTo>
                          <a:pt x="67" y="244"/>
                          <a:pt x="0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3" name="îṡlïdê">
                    <a:extLst>
                      <a:ext uri="{FF2B5EF4-FFF2-40B4-BE49-F238E27FC236}">
                        <a16:creationId xmlns:a16="http://schemas.microsoft.com/office/drawing/2014/main" id="{63482252-7152-449B-A1AB-6BF238DA1BF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35863" y="150712"/>
                    <a:ext cx="374903" cy="151003"/>
                  </a:xfrm>
                  <a:custGeom>
                    <a:avLst/>
                    <a:gdLst>
                      <a:gd name="T0" fmla="*/ 192 w 192"/>
                      <a:gd name="T1" fmla="*/ 34 h 77"/>
                      <a:gd name="T2" fmla="*/ 32 w 192"/>
                      <a:gd name="T3" fmla="*/ 73 h 77"/>
                      <a:gd name="T4" fmla="*/ 7 w 192"/>
                      <a:gd name="T5" fmla="*/ 9 h 77"/>
                      <a:gd name="T6" fmla="*/ 161 w 192"/>
                      <a:gd name="T7" fmla="*/ 0 h 77"/>
                      <a:gd name="T8" fmla="*/ 192 w 192"/>
                      <a:gd name="T9" fmla="*/ 3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2" h="77">
                        <a:moveTo>
                          <a:pt x="192" y="34"/>
                        </a:moveTo>
                        <a:cubicBezTo>
                          <a:pt x="165" y="44"/>
                          <a:pt x="42" y="77"/>
                          <a:pt x="32" y="73"/>
                        </a:cubicBezTo>
                        <a:cubicBezTo>
                          <a:pt x="21" y="68"/>
                          <a:pt x="0" y="9"/>
                          <a:pt x="7" y="9"/>
                        </a:cubicBezTo>
                        <a:cubicBezTo>
                          <a:pt x="14" y="10"/>
                          <a:pt x="161" y="0"/>
                          <a:pt x="161" y="0"/>
                        </a:cubicBezTo>
                        <a:lnTo>
                          <a:pt x="192" y="3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4" name="iṡļíḍe">
                    <a:extLst>
                      <a:ext uri="{FF2B5EF4-FFF2-40B4-BE49-F238E27FC236}">
                        <a16:creationId xmlns:a16="http://schemas.microsoft.com/office/drawing/2014/main" id="{5B9753BF-D85B-4002-8323-0418D8E4D33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53566" y="190285"/>
                    <a:ext cx="259308" cy="38532"/>
                  </a:xfrm>
                  <a:custGeom>
                    <a:avLst/>
                    <a:gdLst>
                      <a:gd name="T0" fmla="*/ 12 w 133"/>
                      <a:gd name="T1" fmla="*/ 6 h 20"/>
                      <a:gd name="T2" fmla="*/ 14 w 133"/>
                      <a:gd name="T3" fmla="*/ 20 h 20"/>
                      <a:gd name="T4" fmla="*/ 12 w 133"/>
                      <a:gd name="T5" fmla="*/ 6 h 20"/>
                      <a:gd name="T6" fmla="*/ 12 w 133"/>
                      <a:gd name="T7" fmla="*/ 6 h 20"/>
                      <a:gd name="T8" fmla="*/ 1 w 133"/>
                      <a:gd name="T9" fmla="*/ 5 h 20"/>
                      <a:gd name="T10" fmla="*/ 0 w 133"/>
                      <a:gd name="T11" fmla="*/ 5 h 20"/>
                      <a:gd name="T12" fmla="*/ 6 w 133"/>
                      <a:gd name="T13" fmla="*/ 19 h 20"/>
                      <a:gd name="T14" fmla="*/ 14 w 133"/>
                      <a:gd name="T15" fmla="*/ 20 h 20"/>
                      <a:gd name="T16" fmla="*/ 67 w 133"/>
                      <a:gd name="T17" fmla="*/ 19 h 20"/>
                      <a:gd name="T18" fmla="*/ 96 w 133"/>
                      <a:gd name="T19" fmla="*/ 16 h 20"/>
                      <a:gd name="T20" fmla="*/ 133 w 133"/>
                      <a:gd name="T21" fmla="*/ 11 h 20"/>
                      <a:gd name="T22" fmla="*/ 132 w 133"/>
                      <a:gd name="T23" fmla="*/ 0 h 20"/>
                      <a:gd name="T24" fmla="*/ 65 w 133"/>
                      <a:gd name="T25" fmla="*/ 11 h 20"/>
                      <a:gd name="T26" fmla="*/ 65 w 133"/>
                      <a:gd name="T27" fmla="*/ 10 h 20"/>
                      <a:gd name="T28" fmla="*/ 12 w 133"/>
                      <a:gd name="T29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33" h="20">
                        <a:moveTo>
                          <a:pt x="12" y="6"/>
                        </a:moveTo>
                        <a:cubicBezTo>
                          <a:pt x="13" y="11"/>
                          <a:pt x="13" y="15"/>
                          <a:pt x="14" y="20"/>
                        </a:cubicBezTo>
                        <a:cubicBezTo>
                          <a:pt x="13" y="15"/>
                          <a:pt x="13" y="11"/>
                          <a:pt x="12" y="6"/>
                        </a:cubicBezTo>
                        <a:close/>
                        <a:moveTo>
                          <a:pt x="12" y="6"/>
                        </a:move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" y="11"/>
                          <a:pt x="4" y="18"/>
                          <a:pt x="6" y="19"/>
                        </a:cubicBezTo>
                        <a:cubicBezTo>
                          <a:pt x="7" y="19"/>
                          <a:pt x="10" y="19"/>
                          <a:pt x="14" y="20"/>
                        </a:cubicBezTo>
                        <a:cubicBezTo>
                          <a:pt x="26" y="20"/>
                          <a:pt x="49" y="19"/>
                          <a:pt x="67" y="19"/>
                        </a:cubicBezTo>
                        <a:cubicBezTo>
                          <a:pt x="80" y="18"/>
                          <a:pt x="91" y="17"/>
                          <a:pt x="96" y="16"/>
                        </a:cubicBezTo>
                        <a:cubicBezTo>
                          <a:pt x="105" y="15"/>
                          <a:pt x="121" y="13"/>
                          <a:pt x="133" y="11"/>
                        </a:cubicBezTo>
                        <a:cubicBezTo>
                          <a:pt x="126" y="4"/>
                          <a:pt x="132" y="0"/>
                          <a:pt x="132" y="0"/>
                        </a:cubicBezTo>
                        <a:cubicBezTo>
                          <a:pt x="65" y="11"/>
                          <a:pt x="65" y="11"/>
                          <a:pt x="65" y="11"/>
                        </a:cubicBezTo>
                        <a:cubicBezTo>
                          <a:pt x="65" y="10"/>
                          <a:pt x="65" y="10"/>
                          <a:pt x="65" y="10"/>
                        </a:cubicBezTo>
                        <a:lnTo>
                          <a:pt x="12" y="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5" name="íŝḷíḓe">
                    <a:extLst>
                      <a:ext uri="{FF2B5EF4-FFF2-40B4-BE49-F238E27FC236}">
                        <a16:creationId xmlns:a16="http://schemas.microsoft.com/office/drawing/2014/main" id="{32509C6A-98B1-4CC5-902F-83C1CBD378B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67157" y="-242936"/>
                    <a:ext cx="285343" cy="386359"/>
                  </a:xfrm>
                  <a:custGeom>
                    <a:avLst/>
                    <a:gdLst>
                      <a:gd name="T0" fmla="*/ 0 w 146"/>
                      <a:gd name="T1" fmla="*/ 47 h 198"/>
                      <a:gd name="T2" fmla="*/ 10 w 146"/>
                      <a:gd name="T3" fmla="*/ 19 h 198"/>
                      <a:gd name="T4" fmla="*/ 32 w 146"/>
                      <a:gd name="T5" fmla="*/ 8 h 198"/>
                      <a:gd name="T6" fmla="*/ 146 w 146"/>
                      <a:gd name="T7" fmla="*/ 163 h 198"/>
                      <a:gd name="T8" fmla="*/ 89 w 146"/>
                      <a:gd name="T9" fmla="*/ 194 h 198"/>
                      <a:gd name="T10" fmla="*/ 77 w 146"/>
                      <a:gd name="T11" fmla="*/ 198 h 198"/>
                      <a:gd name="T12" fmla="*/ 0 w 146"/>
                      <a:gd name="T13" fmla="*/ 47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6" h="198">
                        <a:moveTo>
                          <a:pt x="0" y="47"/>
                        </a:moveTo>
                        <a:cubicBezTo>
                          <a:pt x="0" y="40"/>
                          <a:pt x="4" y="23"/>
                          <a:pt x="10" y="19"/>
                        </a:cubicBezTo>
                        <a:cubicBezTo>
                          <a:pt x="16" y="15"/>
                          <a:pt x="16" y="10"/>
                          <a:pt x="32" y="8"/>
                        </a:cubicBezTo>
                        <a:cubicBezTo>
                          <a:pt x="99" y="0"/>
                          <a:pt x="125" y="112"/>
                          <a:pt x="146" y="163"/>
                        </a:cubicBezTo>
                        <a:cubicBezTo>
                          <a:pt x="146" y="163"/>
                          <a:pt x="98" y="190"/>
                          <a:pt x="89" y="194"/>
                        </a:cubicBezTo>
                        <a:cubicBezTo>
                          <a:pt x="80" y="198"/>
                          <a:pt x="77" y="198"/>
                          <a:pt x="77" y="198"/>
                        </a:cubicBez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6" name="i$ľîḑê">
                    <a:extLst>
                      <a:ext uri="{FF2B5EF4-FFF2-40B4-BE49-F238E27FC236}">
                        <a16:creationId xmlns:a16="http://schemas.microsoft.com/office/drawing/2014/main" id="{CB215719-E382-4C6A-9527-B0240B2422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80772" y="-266889"/>
                    <a:ext cx="544651" cy="790421"/>
                  </a:xfrm>
                  <a:custGeom>
                    <a:avLst/>
                    <a:gdLst>
                      <a:gd name="T0" fmla="*/ 179 w 279"/>
                      <a:gd name="T1" fmla="*/ 20 h 405"/>
                      <a:gd name="T2" fmla="*/ 24 w 279"/>
                      <a:gd name="T3" fmla="*/ 6 h 405"/>
                      <a:gd name="T4" fmla="*/ 18 w 279"/>
                      <a:gd name="T5" fmla="*/ 141 h 405"/>
                      <a:gd name="T6" fmla="*/ 30 w 279"/>
                      <a:gd name="T7" fmla="*/ 297 h 405"/>
                      <a:gd name="T8" fmla="*/ 17 w 279"/>
                      <a:gd name="T9" fmla="*/ 364 h 405"/>
                      <a:gd name="T10" fmla="*/ 279 w 279"/>
                      <a:gd name="T11" fmla="*/ 344 h 405"/>
                      <a:gd name="T12" fmla="*/ 234 w 279"/>
                      <a:gd name="T13" fmla="*/ 143 h 405"/>
                      <a:gd name="T14" fmla="*/ 179 w 279"/>
                      <a:gd name="T15" fmla="*/ 20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9" h="405">
                        <a:moveTo>
                          <a:pt x="179" y="20"/>
                        </a:moveTo>
                        <a:cubicBezTo>
                          <a:pt x="140" y="1"/>
                          <a:pt x="76" y="0"/>
                          <a:pt x="24" y="6"/>
                        </a:cubicBezTo>
                        <a:cubicBezTo>
                          <a:pt x="24" y="6"/>
                          <a:pt x="20" y="115"/>
                          <a:pt x="18" y="141"/>
                        </a:cubicBezTo>
                        <a:cubicBezTo>
                          <a:pt x="15" y="167"/>
                          <a:pt x="47" y="253"/>
                          <a:pt x="30" y="297"/>
                        </a:cubicBezTo>
                        <a:cubicBezTo>
                          <a:pt x="13" y="342"/>
                          <a:pt x="0" y="357"/>
                          <a:pt x="17" y="364"/>
                        </a:cubicBezTo>
                        <a:cubicBezTo>
                          <a:pt x="66" y="383"/>
                          <a:pt x="254" y="405"/>
                          <a:pt x="279" y="344"/>
                        </a:cubicBezTo>
                        <a:cubicBezTo>
                          <a:pt x="263" y="310"/>
                          <a:pt x="250" y="204"/>
                          <a:pt x="234" y="143"/>
                        </a:cubicBezTo>
                        <a:cubicBezTo>
                          <a:pt x="218" y="82"/>
                          <a:pt x="179" y="20"/>
                          <a:pt x="179" y="20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7" name="îṥļiḍe">
                    <a:extLst>
                      <a:ext uri="{FF2B5EF4-FFF2-40B4-BE49-F238E27FC236}">
                        <a16:creationId xmlns:a16="http://schemas.microsoft.com/office/drawing/2014/main" id="{D25CB02B-E306-49A5-992D-3A0D32B90B3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94311" y="-34657"/>
                    <a:ext cx="531113" cy="558189"/>
                  </a:xfrm>
                  <a:custGeom>
                    <a:avLst/>
                    <a:gdLst>
                      <a:gd name="T0" fmla="*/ 2 w 272"/>
                      <a:gd name="T1" fmla="*/ 229 h 286"/>
                      <a:gd name="T2" fmla="*/ 10 w 272"/>
                      <a:gd name="T3" fmla="*/ 245 h 286"/>
                      <a:gd name="T4" fmla="*/ 272 w 272"/>
                      <a:gd name="T5" fmla="*/ 225 h 286"/>
                      <a:gd name="T6" fmla="*/ 237 w 272"/>
                      <a:gd name="T7" fmla="*/ 71 h 286"/>
                      <a:gd name="T8" fmla="*/ 207 w 272"/>
                      <a:gd name="T9" fmla="*/ 2 h 286"/>
                      <a:gd name="T10" fmla="*/ 73 w 272"/>
                      <a:gd name="T11" fmla="*/ 79 h 286"/>
                      <a:gd name="T12" fmla="*/ 60 w 272"/>
                      <a:gd name="T13" fmla="*/ 149 h 286"/>
                      <a:gd name="T14" fmla="*/ 115 w 272"/>
                      <a:gd name="T15" fmla="*/ 123 h 286"/>
                      <a:gd name="T16" fmla="*/ 220 w 272"/>
                      <a:gd name="T17" fmla="*/ 139 h 286"/>
                      <a:gd name="T18" fmla="*/ 233 w 272"/>
                      <a:gd name="T19" fmla="*/ 216 h 286"/>
                      <a:gd name="T20" fmla="*/ 93 w 272"/>
                      <a:gd name="T21" fmla="*/ 239 h 286"/>
                      <a:gd name="T22" fmla="*/ 2 w 272"/>
                      <a:gd name="T23" fmla="*/ 229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72" h="286">
                        <a:moveTo>
                          <a:pt x="2" y="229"/>
                        </a:moveTo>
                        <a:cubicBezTo>
                          <a:pt x="0" y="237"/>
                          <a:pt x="2" y="242"/>
                          <a:pt x="10" y="245"/>
                        </a:cubicBezTo>
                        <a:cubicBezTo>
                          <a:pt x="59" y="264"/>
                          <a:pt x="247" y="286"/>
                          <a:pt x="272" y="225"/>
                        </a:cubicBezTo>
                        <a:cubicBezTo>
                          <a:pt x="260" y="198"/>
                          <a:pt x="249" y="129"/>
                          <a:pt x="237" y="71"/>
                        </a:cubicBezTo>
                        <a:cubicBezTo>
                          <a:pt x="224" y="32"/>
                          <a:pt x="212" y="0"/>
                          <a:pt x="207" y="2"/>
                        </a:cubicBezTo>
                        <a:cubicBezTo>
                          <a:pt x="162" y="18"/>
                          <a:pt x="150" y="54"/>
                          <a:pt x="73" y="79"/>
                        </a:cubicBezTo>
                        <a:cubicBezTo>
                          <a:pt x="73" y="79"/>
                          <a:pt x="42" y="153"/>
                          <a:pt x="60" y="149"/>
                        </a:cubicBezTo>
                        <a:cubicBezTo>
                          <a:pt x="79" y="144"/>
                          <a:pt x="110" y="123"/>
                          <a:pt x="115" y="123"/>
                        </a:cubicBezTo>
                        <a:cubicBezTo>
                          <a:pt x="119" y="123"/>
                          <a:pt x="220" y="139"/>
                          <a:pt x="220" y="139"/>
                        </a:cubicBezTo>
                        <a:cubicBezTo>
                          <a:pt x="220" y="139"/>
                          <a:pt x="241" y="209"/>
                          <a:pt x="233" y="216"/>
                        </a:cubicBezTo>
                        <a:cubicBezTo>
                          <a:pt x="225" y="223"/>
                          <a:pt x="127" y="245"/>
                          <a:pt x="93" y="239"/>
                        </a:cubicBezTo>
                        <a:cubicBezTo>
                          <a:pt x="59" y="233"/>
                          <a:pt x="2" y="234"/>
                          <a:pt x="2" y="22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8" name="îṧľíďe">
                    <a:extLst>
                      <a:ext uri="{FF2B5EF4-FFF2-40B4-BE49-F238E27FC236}">
                        <a16:creationId xmlns:a16="http://schemas.microsoft.com/office/drawing/2014/main" id="{35AB7C8B-8D5A-4BDE-9F25-954A28AA14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53619" y="-284592"/>
                    <a:ext cx="266598" cy="406145"/>
                  </a:xfrm>
                  <a:custGeom>
                    <a:avLst/>
                    <a:gdLst>
                      <a:gd name="T0" fmla="*/ 0 w 136"/>
                      <a:gd name="T1" fmla="*/ 17 h 208"/>
                      <a:gd name="T2" fmla="*/ 106 w 136"/>
                      <a:gd name="T3" fmla="*/ 208 h 208"/>
                      <a:gd name="T4" fmla="*/ 0 w 136"/>
                      <a:gd name="T5" fmla="*/ 17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208">
                        <a:moveTo>
                          <a:pt x="0" y="17"/>
                        </a:moveTo>
                        <a:cubicBezTo>
                          <a:pt x="71" y="62"/>
                          <a:pt x="75" y="113"/>
                          <a:pt x="106" y="208"/>
                        </a:cubicBezTo>
                        <a:cubicBezTo>
                          <a:pt x="136" y="127"/>
                          <a:pt x="58" y="0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29" name="îṩľíḋè">
                    <a:extLst>
                      <a:ext uri="{FF2B5EF4-FFF2-40B4-BE49-F238E27FC236}">
                        <a16:creationId xmlns:a16="http://schemas.microsoft.com/office/drawing/2014/main" id="{CF1E014C-24F8-4E64-84F6-32AB73D0F5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53619" y="-254392"/>
                    <a:ext cx="211404" cy="375945"/>
                  </a:xfrm>
                  <a:custGeom>
                    <a:avLst/>
                    <a:gdLst>
                      <a:gd name="T0" fmla="*/ 17 w 108"/>
                      <a:gd name="T1" fmla="*/ 0 h 193"/>
                      <a:gd name="T2" fmla="*/ 17 w 108"/>
                      <a:gd name="T3" fmla="*/ 0 h 193"/>
                      <a:gd name="T4" fmla="*/ 17 w 108"/>
                      <a:gd name="T5" fmla="*/ 0 h 193"/>
                      <a:gd name="T6" fmla="*/ 17 w 108"/>
                      <a:gd name="T7" fmla="*/ 0 h 193"/>
                      <a:gd name="T8" fmla="*/ 16 w 108"/>
                      <a:gd name="T9" fmla="*/ 0 h 193"/>
                      <a:gd name="T10" fmla="*/ 9 w 108"/>
                      <a:gd name="T11" fmla="*/ 0 h 193"/>
                      <a:gd name="T12" fmla="*/ 0 w 108"/>
                      <a:gd name="T13" fmla="*/ 2 h 193"/>
                      <a:gd name="T14" fmla="*/ 106 w 108"/>
                      <a:gd name="T15" fmla="*/ 193 h 193"/>
                      <a:gd name="T16" fmla="*/ 100 w 108"/>
                      <a:gd name="T17" fmla="*/ 134 h 193"/>
                      <a:gd name="T18" fmla="*/ 46 w 108"/>
                      <a:gd name="T19" fmla="*/ 25 h 193"/>
                      <a:gd name="T20" fmla="*/ 17 w 108"/>
                      <a:gd name="T21" fmla="*/ 0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8" h="193">
                        <a:moveTo>
                          <a:pt x="17" y="0"/>
                        </a:move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2" y="0"/>
                          <a:pt x="9" y="0"/>
                        </a:cubicBezTo>
                        <a:cubicBezTo>
                          <a:pt x="5" y="0"/>
                          <a:pt x="2" y="0"/>
                          <a:pt x="0" y="2"/>
                        </a:cubicBezTo>
                        <a:cubicBezTo>
                          <a:pt x="71" y="47"/>
                          <a:pt x="75" y="98"/>
                          <a:pt x="106" y="193"/>
                        </a:cubicBezTo>
                        <a:cubicBezTo>
                          <a:pt x="106" y="193"/>
                          <a:pt x="108" y="167"/>
                          <a:pt x="100" y="134"/>
                        </a:cubicBezTo>
                        <a:cubicBezTo>
                          <a:pt x="93" y="101"/>
                          <a:pt x="57" y="37"/>
                          <a:pt x="46" y="25"/>
                        </a:cubicBezTo>
                        <a:cubicBezTo>
                          <a:pt x="34" y="13"/>
                          <a:pt x="20" y="1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0" name="ïSļîḋé">
                    <a:extLst>
                      <a:ext uri="{FF2B5EF4-FFF2-40B4-BE49-F238E27FC236}">
                        <a16:creationId xmlns:a16="http://schemas.microsoft.com/office/drawing/2014/main" id="{96EFF8E4-8107-4A65-9515-E2A599C295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01574" y="-254392"/>
                    <a:ext cx="212445" cy="108305"/>
                  </a:xfrm>
                  <a:custGeom>
                    <a:avLst/>
                    <a:gdLst>
                      <a:gd name="T0" fmla="*/ 7 w 109"/>
                      <a:gd name="T1" fmla="*/ 5 h 56"/>
                      <a:gd name="T2" fmla="*/ 14 w 109"/>
                      <a:gd name="T3" fmla="*/ 28 h 56"/>
                      <a:gd name="T4" fmla="*/ 71 w 109"/>
                      <a:gd name="T5" fmla="*/ 52 h 56"/>
                      <a:gd name="T6" fmla="*/ 102 w 109"/>
                      <a:gd name="T7" fmla="*/ 31 h 56"/>
                      <a:gd name="T8" fmla="*/ 71 w 109"/>
                      <a:gd name="T9" fmla="*/ 7 h 56"/>
                      <a:gd name="T10" fmla="*/ 7 w 109"/>
                      <a:gd name="T11" fmla="*/ 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9" h="56">
                        <a:moveTo>
                          <a:pt x="7" y="5"/>
                        </a:moveTo>
                        <a:cubicBezTo>
                          <a:pt x="2" y="10"/>
                          <a:pt x="0" y="10"/>
                          <a:pt x="14" y="28"/>
                        </a:cubicBezTo>
                        <a:cubicBezTo>
                          <a:pt x="27" y="46"/>
                          <a:pt x="44" y="49"/>
                          <a:pt x="71" y="52"/>
                        </a:cubicBezTo>
                        <a:cubicBezTo>
                          <a:pt x="98" y="56"/>
                          <a:pt x="109" y="48"/>
                          <a:pt x="102" y="31"/>
                        </a:cubicBezTo>
                        <a:cubicBezTo>
                          <a:pt x="94" y="13"/>
                          <a:pt x="76" y="8"/>
                          <a:pt x="71" y="7"/>
                        </a:cubicBezTo>
                        <a:cubicBezTo>
                          <a:pt x="66" y="6"/>
                          <a:pt x="12" y="0"/>
                          <a:pt x="7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1" name="îṩḻïḑé">
                    <a:extLst>
                      <a:ext uri="{FF2B5EF4-FFF2-40B4-BE49-F238E27FC236}">
                        <a16:creationId xmlns:a16="http://schemas.microsoft.com/office/drawing/2014/main" id="{B82A3DF6-93B8-43EB-9994-9AC4324C53F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37033" y="-285634"/>
                    <a:ext cx="258267" cy="668577"/>
                  </a:xfrm>
                  <a:custGeom>
                    <a:avLst/>
                    <a:gdLst>
                      <a:gd name="T0" fmla="*/ 87 w 132"/>
                      <a:gd name="T1" fmla="*/ 13 h 343"/>
                      <a:gd name="T2" fmla="*/ 41 w 132"/>
                      <a:gd name="T3" fmla="*/ 17 h 343"/>
                      <a:gd name="T4" fmla="*/ 73 w 132"/>
                      <a:gd name="T5" fmla="*/ 48 h 343"/>
                      <a:gd name="T6" fmla="*/ 0 w 132"/>
                      <a:gd name="T7" fmla="*/ 317 h 343"/>
                      <a:gd name="T8" fmla="*/ 15 w 132"/>
                      <a:gd name="T9" fmla="*/ 343 h 343"/>
                      <a:gd name="T10" fmla="*/ 87 w 132"/>
                      <a:gd name="T11" fmla="*/ 234 h 343"/>
                      <a:gd name="T12" fmla="*/ 87 w 132"/>
                      <a:gd name="T13" fmla="*/ 13 h 3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343">
                        <a:moveTo>
                          <a:pt x="87" y="13"/>
                        </a:moveTo>
                        <a:cubicBezTo>
                          <a:pt x="63" y="0"/>
                          <a:pt x="41" y="17"/>
                          <a:pt x="41" y="17"/>
                        </a:cubicBezTo>
                        <a:cubicBezTo>
                          <a:pt x="41" y="17"/>
                          <a:pt x="68" y="17"/>
                          <a:pt x="73" y="48"/>
                        </a:cubicBezTo>
                        <a:cubicBezTo>
                          <a:pt x="92" y="172"/>
                          <a:pt x="38" y="242"/>
                          <a:pt x="0" y="317"/>
                        </a:cubicBezTo>
                        <a:cubicBezTo>
                          <a:pt x="15" y="343"/>
                          <a:pt x="15" y="343"/>
                          <a:pt x="15" y="343"/>
                        </a:cubicBezTo>
                        <a:cubicBezTo>
                          <a:pt x="15" y="343"/>
                          <a:pt x="58" y="275"/>
                          <a:pt x="87" y="234"/>
                        </a:cubicBezTo>
                        <a:cubicBezTo>
                          <a:pt x="132" y="170"/>
                          <a:pt x="127" y="79"/>
                          <a:pt x="87" y="13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2" name="íSḷíḋé">
                    <a:extLst>
                      <a:ext uri="{FF2B5EF4-FFF2-40B4-BE49-F238E27FC236}">
                        <a16:creationId xmlns:a16="http://schemas.microsoft.com/office/drawing/2014/main" id="{4D9B4D8B-9BFE-4346-B1A4-80A9EAADA05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56820" y="-270012"/>
                    <a:ext cx="238480" cy="652957"/>
                  </a:xfrm>
                  <a:custGeom>
                    <a:avLst/>
                    <a:gdLst>
                      <a:gd name="T0" fmla="*/ 77 w 122"/>
                      <a:gd name="T1" fmla="*/ 5 h 335"/>
                      <a:gd name="T2" fmla="*/ 54 w 122"/>
                      <a:gd name="T3" fmla="*/ 0 h 335"/>
                      <a:gd name="T4" fmla="*/ 91 w 122"/>
                      <a:gd name="T5" fmla="*/ 84 h 335"/>
                      <a:gd name="T6" fmla="*/ 72 w 122"/>
                      <a:gd name="T7" fmla="*/ 196 h 335"/>
                      <a:gd name="T8" fmla="*/ 0 w 122"/>
                      <a:gd name="T9" fmla="*/ 326 h 335"/>
                      <a:gd name="T10" fmla="*/ 5 w 122"/>
                      <a:gd name="T11" fmla="*/ 335 h 335"/>
                      <a:gd name="T12" fmla="*/ 77 w 122"/>
                      <a:gd name="T13" fmla="*/ 226 h 335"/>
                      <a:gd name="T14" fmla="*/ 77 w 122"/>
                      <a:gd name="T15" fmla="*/ 5 h 3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2" h="335">
                        <a:moveTo>
                          <a:pt x="77" y="5"/>
                        </a:moveTo>
                        <a:cubicBezTo>
                          <a:pt x="69" y="1"/>
                          <a:pt x="61" y="0"/>
                          <a:pt x="54" y="0"/>
                        </a:cubicBezTo>
                        <a:cubicBezTo>
                          <a:pt x="63" y="12"/>
                          <a:pt x="86" y="47"/>
                          <a:pt x="91" y="84"/>
                        </a:cubicBezTo>
                        <a:cubicBezTo>
                          <a:pt x="97" y="130"/>
                          <a:pt x="85" y="160"/>
                          <a:pt x="72" y="196"/>
                        </a:cubicBezTo>
                        <a:cubicBezTo>
                          <a:pt x="64" y="219"/>
                          <a:pt x="26" y="283"/>
                          <a:pt x="0" y="326"/>
                        </a:cubicBezTo>
                        <a:cubicBezTo>
                          <a:pt x="5" y="335"/>
                          <a:pt x="5" y="335"/>
                          <a:pt x="5" y="335"/>
                        </a:cubicBezTo>
                        <a:cubicBezTo>
                          <a:pt x="5" y="335"/>
                          <a:pt x="48" y="267"/>
                          <a:pt x="77" y="226"/>
                        </a:cubicBezTo>
                        <a:cubicBezTo>
                          <a:pt x="122" y="162"/>
                          <a:pt x="117" y="71"/>
                          <a:pt x="77" y="5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3" name="iş1íďé">
                    <a:extLst>
                      <a:ext uri="{FF2B5EF4-FFF2-40B4-BE49-F238E27FC236}">
                        <a16:creationId xmlns:a16="http://schemas.microsoft.com/office/drawing/2014/main" id="{2EC22213-C77E-4A17-A48F-9192BB9AE2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19278" y="-342910"/>
                    <a:ext cx="120802" cy="127051"/>
                  </a:xfrm>
                  <a:custGeom>
                    <a:avLst/>
                    <a:gdLst>
                      <a:gd name="T0" fmla="*/ 8 w 62"/>
                      <a:gd name="T1" fmla="*/ 0 h 65"/>
                      <a:gd name="T2" fmla="*/ 0 w 62"/>
                      <a:gd name="T3" fmla="*/ 51 h 65"/>
                      <a:gd name="T4" fmla="*/ 41 w 62"/>
                      <a:gd name="T5" fmla="*/ 64 h 65"/>
                      <a:gd name="T6" fmla="*/ 62 w 62"/>
                      <a:gd name="T7" fmla="*/ 56 h 65"/>
                      <a:gd name="T8" fmla="*/ 58 w 62"/>
                      <a:gd name="T9" fmla="*/ 2 h 65"/>
                      <a:gd name="T10" fmla="*/ 8 w 62"/>
                      <a:gd name="T1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2" h="65">
                        <a:moveTo>
                          <a:pt x="8" y="0"/>
                        </a:moveTo>
                        <a:cubicBezTo>
                          <a:pt x="7" y="19"/>
                          <a:pt x="2" y="32"/>
                          <a:pt x="0" y="51"/>
                        </a:cubicBezTo>
                        <a:cubicBezTo>
                          <a:pt x="0" y="58"/>
                          <a:pt x="28" y="65"/>
                          <a:pt x="41" y="64"/>
                        </a:cubicBezTo>
                        <a:cubicBezTo>
                          <a:pt x="58" y="64"/>
                          <a:pt x="62" y="56"/>
                          <a:pt x="62" y="56"/>
                        </a:cubicBezTo>
                        <a:cubicBezTo>
                          <a:pt x="58" y="2"/>
                          <a:pt x="58" y="2"/>
                          <a:pt x="58" y="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4" name="îşḷîḓè">
                    <a:extLst>
                      <a:ext uri="{FF2B5EF4-FFF2-40B4-BE49-F238E27FC236}">
                        <a16:creationId xmlns:a16="http://schemas.microsoft.com/office/drawing/2014/main" id="{284AFF77-D2EA-44DF-93CC-D3EA55B993F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1639" y="-953169"/>
                    <a:ext cx="736268" cy="706068"/>
                  </a:xfrm>
                  <a:custGeom>
                    <a:avLst/>
                    <a:gdLst>
                      <a:gd name="T0" fmla="*/ 166 w 377"/>
                      <a:gd name="T1" fmla="*/ 10 h 362"/>
                      <a:gd name="T2" fmla="*/ 361 w 377"/>
                      <a:gd name="T3" fmla="*/ 160 h 362"/>
                      <a:gd name="T4" fmla="*/ 227 w 377"/>
                      <a:gd name="T5" fmla="*/ 353 h 362"/>
                      <a:gd name="T6" fmla="*/ 62 w 377"/>
                      <a:gd name="T7" fmla="*/ 296 h 362"/>
                      <a:gd name="T8" fmla="*/ 13 w 377"/>
                      <a:gd name="T9" fmla="*/ 256 h 362"/>
                      <a:gd name="T10" fmla="*/ 22 w 377"/>
                      <a:gd name="T11" fmla="*/ 194 h 362"/>
                      <a:gd name="T12" fmla="*/ 26 w 377"/>
                      <a:gd name="T13" fmla="*/ 192 h 362"/>
                      <a:gd name="T14" fmla="*/ 166 w 377"/>
                      <a:gd name="T15" fmla="*/ 10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7" h="362">
                        <a:moveTo>
                          <a:pt x="166" y="10"/>
                        </a:moveTo>
                        <a:cubicBezTo>
                          <a:pt x="258" y="0"/>
                          <a:pt x="346" y="67"/>
                          <a:pt x="361" y="160"/>
                        </a:cubicBezTo>
                        <a:cubicBezTo>
                          <a:pt x="377" y="253"/>
                          <a:pt x="303" y="345"/>
                          <a:pt x="227" y="353"/>
                        </a:cubicBezTo>
                        <a:cubicBezTo>
                          <a:pt x="151" y="362"/>
                          <a:pt x="99" y="340"/>
                          <a:pt x="62" y="296"/>
                        </a:cubicBezTo>
                        <a:cubicBezTo>
                          <a:pt x="44" y="303"/>
                          <a:pt x="26" y="280"/>
                          <a:pt x="13" y="256"/>
                        </a:cubicBezTo>
                        <a:cubicBezTo>
                          <a:pt x="0" y="233"/>
                          <a:pt x="3" y="204"/>
                          <a:pt x="22" y="194"/>
                        </a:cubicBezTo>
                        <a:cubicBezTo>
                          <a:pt x="23" y="193"/>
                          <a:pt x="25" y="193"/>
                          <a:pt x="26" y="192"/>
                        </a:cubicBezTo>
                        <a:cubicBezTo>
                          <a:pt x="14" y="101"/>
                          <a:pt x="75" y="21"/>
                          <a:pt x="166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5" name="ïṧḻiḑé">
                    <a:extLst>
                      <a:ext uri="{FF2B5EF4-FFF2-40B4-BE49-F238E27FC236}">
                        <a16:creationId xmlns:a16="http://schemas.microsoft.com/office/drawing/2014/main" id="{9EFA3D71-85BA-4D30-8AD5-F5D54C7CE1D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01601" y="-586597"/>
                    <a:ext cx="488416" cy="185369"/>
                  </a:xfrm>
                  <a:custGeom>
                    <a:avLst/>
                    <a:gdLst>
                      <a:gd name="T0" fmla="*/ 1 w 250"/>
                      <a:gd name="T1" fmla="*/ 16 h 95"/>
                      <a:gd name="T2" fmla="*/ 94 w 250"/>
                      <a:gd name="T3" fmla="*/ 28 h 95"/>
                      <a:gd name="T4" fmla="*/ 102 w 250"/>
                      <a:gd name="T5" fmla="*/ 72 h 95"/>
                      <a:gd name="T6" fmla="*/ 142 w 250"/>
                      <a:gd name="T7" fmla="*/ 93 h 95"/>
                      <a:gd name="T8" fmla="*/ 185 w 250"/>
                      <a:gd name="T9" fmla="*/ 45 h 95"/>
                      <a:gd name="T10" fmla="*/ 191 w 250"/>
                      <a:gd name="T11" fmla="*/ 22 h 95"/>
                      <a:gd name="T12" fmla="*/ 207 w 250"/>
                      <a:gd name="T13" fmla="*/ 15 h 95"/>
                      <a:gd name="T14" fmla="*/ 216 w 250"/>
                      <a:gd name="T15" fmla="*/ 16 h 95"/>
                      <a:gd name="T16" fmla="*/ 216 w 250"/>
                      <a:gd name="T17" fmla="*/ 44 h 95"/>
                      <a:gd name="T18" fmla="*/ 233 w 250"/>
                      <a:gd name="T19" fmla="*/ 71 h 95"/>
                      <a:gd name="T20" fmla="*/ 248 w 250"/>
                      <a:gd name="T21" fmla="*/ 15 h 95"/>
                      <a:gd name="T22" fmla="*/ 213 w 250"/>
                      <a:gd name="T23" fmla="*/ 2 h 95"/>
                      <a:gd name="T24" fmla="*/ 144 w 250"/>
                      <a:gd name="T25" fmla="*/ 15 h 95"/>
                      <a:gd name="T26" fmla="*/ 0 w 250"/>
                      <a:gd name="T27" fmla="*/ 2 h 95"/>
                      <a:gd name="T28" fmla="*/ 1 w 250"/>
                      <a:gd name="T29" fmla="*/ 1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0" h="95">
                        <a:moveTo>
                          <a:pt x="1" y="16"/>
                        </a:moveTo>
                        <a:cubicBezTo>
                          <a:pt x="94" y="28"/>
                          <a:pt x="94" y="28"/>
                          <a:pt x="94" y="28"/>
                        </a:cubicBezTo>
                        <a:cubicBezTo>
                          <a:pt x="94" y="28"/>
                          <a:pt x="94" y="57"/>
                          <a:pt x="102" y="72"/>
                        </a:cubicBezTo>
                        <a:cubicBezTo>
                          <a:pt x="109" y="87"/>
                          <a:pt x="122" y="90"/>
                          <a:pt x="142" y="93"/>
                        </a:cubicBezTo>
                        <a:cubicBezTo>
                          <a:pt x="162" y="95"/>
                          <a:pt x="181" y="55"/>
                          <a:pt x="185" y="45"/>
                        </a:cubicBezTo>
                        <a:cubicBezTo>
                          <a:pt x="188" y="34"/>
                          <a:pt x="191" y="22"/>
                          <a:pt x="191" y="22"/>
                        </a:cubicBezTo>
                        <a:cubicBezTo>
                          <a:pt x="191" y="22"/>
                          <a:pt x="199" y="17"/>
                          <a:pt x="207" y="15"/>
                        </a:cubicBezTo>
                        <a:cubicBezTo>
                          <a:pt x="215" y="12"/>
                          <a:pt x="216" y="16"/>
                          <a:pt x="216" y="16"/>
                        </a:cubicBezTo>
                        <a:cubicBezTo>
                          <a:pt x="216" y="16"/>
                          <a:pt x="214" y="30"/>
                          <a:pt x="216" y="44"/>
                        </a:cubicBezTo>
                        <a:cubicBezTo>
                          <a:pt x="218" y="59"/>
                          <a:pt x="231" y="71"/>
                          <a:pt x="233" y="71"/>
                        </a:cubicBezTo>
                        <a:cubicBezTo>
                          <a:pt x="236" y="71"/>
                          <a:pt x="247" y="21"/>
                          <a:pt x="248" y="15"/>
                        </a:cubicBezTo>
                        <a:cubicBezTo>
                          <a:pt x="250" y="8"/>
                          <a:pt x="234" y="4"/>
                          <a:pt x="213" y="2"/>
                        </a:cubicBezTo>
                        <a:cubicBezTo>
                          <a:pt x="192" y="0"/>
                          <a:pt x="147" y="16"/>
                          <a:pt x="144" y="15"/>
                        </a:cubicBezTo>
                        <a:cubicBezTo>
                          <a:pt x="141" y="14"/>
                          <a:pt x="0" y="2"/>
                          <a:pt x="0" y="2"/>
                        </a:cubicBez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6" name="íSlïḑê">
                    <a:extLst>
                      <a:ext uri="{FF2B5EF4-FFF2-40B4-BE49-F238E27FC236}">
                        <a16:creationId xmlns:a16="http://schemas.microsoft.com/office/drawing/2014/main" id="{3583C1E7-8620-4FBC-995F-08E069DCA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72441" y="-409560"/>
                    <a:ext cx="484250" cy="169748"/>
                  </a:xfrm>
                  <a:custGeom>
                    <a:avLst/>
                    <a:gdLst>
                      <a:gd name="T0" fmla="*/ 248 w 248"/>
                      <a:gd name="T1" fmla="*/ 31 h 87"/>
                      <a:gd name="T2" fmla="*/ 165 w 248"/>
                      <a:gd name="T3" fmla="*/ 74 h 87"/>
                      <a:gd name="T4" fmla="*/ 0 w 248"/>
                      <a:gd name="T5" fmla="*/ 17 h 87"/>
                      <a:gd name="T6" fmla="*/ 15 w 248"/>
                      <a:gd name="T7" fmla="*/ 0 h 87"/>
                      <a:gd name="T8" fmla="*/ 248 w 248"/>
                      <a:gd name="T9" fmla="*/ 3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8" h="87">
                        <a:moveTo>
                          <a:pt x="248" y="31"/>
                        </a:moveTo>
                        <a:cubicBezTo>
                          <a:pt x="225" y="55"/>
                          <a:pt x="195" y="71"/>
                          <a:pt x="165" y="74"/>
                        </a:cubicBezTo>
                        <a:cubicBezTo>
                          <a:pt x="89" y="83"/>
                          <a:pt x="37" y="61"/>
                          <a:pt x="0" y="17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94" y="73"/>
                          <a:pt x="166" y="87"/>
                          <a:pt x="248" y="31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7" name="íṥ1ïdê">
                    <a:extLst>
                      <a:ext uri="{FF2B5EF4-FFF2-40B4-BE49-F238E27FC236}">
                        <a16:creationId xmlns:a16="http://schemas.microsoft.com/office/drawing/2014/main" id="{A9319802-DFBB-472E-9C65-F66DD87EC47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75617" y="-1066682"/>
                    <a:ext cx="771676" cy="616507"/>
                  </a:xfrm>
                  <a:custGeom>
                    <a:avLst/>
                    <a:gdLst>
                      <a:gd name="T0" fmla="*/ 88 w 395"/>
                      <a:gd name="T1" fmla="*/ 242 h 316"/>
                      <a:gd name="T2" fmla="*/ 101 w 395"/>
                      <a:gd name="T3" fmla="*/ 257 h 316"/>
                      <a:gd name="T4" fmla="*/ 104 w 395"/>
                      <a:gd name="T5" fmla="*/ 268 h 316"/>
                      <a:gd name="T6" fmla="*/ 105 w 395"/>
                      <a:gd name="T7" fmla="*/ 279 h 316"/>
                      <a:gd name="T8" fmla="*/ 108 w 395"/>
                      <a:gd name="T9" fmla="*/ 294 h 316"/>
                      <a:gd name="T10" fmla="*/ 109 w 395"/>
                      <a:gd name="T11" fmla="*/ 305 h 316"/>
                      <a:gd name="T12" fmla="*/ 122 w 395"/>
                      <a:gd name="T13" fmla="*/ 314 h 316"/>
                      <a:gd name="T14" fmla="*/ 134 w 395"/>
                      <a:gd name="T15" fmla="*/ 312 h 316"/>
                      <a:gd name="T16" fmla="*/ 140 w 395"/>
                      <a:gd name="T17" fmla="*/ 301 h 316"/>
                      <a:gd name="T18" fmla="*/ 138 w 395"/>
                      <a:gd name="T19" fmla="*/ 294 h 316"/>
                      <a:gd name="T20" fmla="*/ 137 w 395"/>
                      <a:gd name="T21" fmla="*/ 283 h 316"/>
                      <a:gd name="T22" fmla="*/ 130 w 395"/>
                      <a:gd name="T23" fmla="*/ 270 h 316"/>
                      <a:gd name="T24" fmla="*/ 129 w 395"/>
                      <a:gd name="T25" fmla="*/ 258 h 316"/>
                      <a:gd name="T26" fmla="*/ 129 w 395"/>
                      <a:gd name="T27" fmla="*/ 246 h 316"/>
                      <a:gd name="T28" fmla="*/ 130 w 395"/>
                      <a:gd name="T29" fmla="*/ 243 h 316"/>
                      <a:gd name="T30" fmla="*/ 137 w 395"/>
                      <a:gd name="T31" fmla="*/ 220 h 316"/>
                      <a:gd name="T32" fmla="*/ 145 w 395"/>
                      <a:gd name="T33" fmla="*/ 206 h 316"/>
                      <a:gd name="T34" fmla="*/ 169 w 395"/>
                      <a:gd name="T35" fmla="*/ 178 h 316"/>
                      <a:gd name="T36" fmla="*/ 193 w 395"/>
                      <a:gd name="T37" fmla="*/ 152 h 316"/>
                      <a:gd name="T38" fmla="*/ 209 w 395"/>
                      <a:gd name="T39" fmla="*/ 161 h 316"/>
                      <a:gd name="T40" fmla="*/ 231 w 395"/>
                      <a:gd name="T41" fmla="*/ 168 h 316"/>
                      <a:gd name="T42" fmla="*/ 261 w 395"/>
                      <a:gd name="T43" fmla="*/ 165 h 316"/>
                      <a:gd name="T44" fmla="*/ 300 w 395"/>
                      <a:gd name="T45" fmla="*/ 163 h 316"/>
                      <a:gd name="T46" fmla="*/ 330 w 395"/>
                      <a:gd name="T47" fmla="*/ 152 h 316"/>
                      <a:gd name="T48" fmla="*/ 365 w 395"/>
                      <a:gd name="T49" fmla="*/ 152 h 316"/>
                      <a:gd name="T50" fmla="*/ 384 w 395"/>
                      <a:gd name="T51" fmla="*/ 118 h 316"/>
                      <a:gd name="T52" fmla="*/ 395 w 395"/>
                      <a:gd name="T53" fmla="*/ 92 h 316"/>
                      <a:gd name="T54" fmla="*/ 376 w 395"/>
                      <a:gd name="T55" fmla="*/ 66 h 316"/>
                      <a:gd name="T56" fmla="*/ 350 w 395"/>
                      <a:gd name="T57" fmla="*/ 38 h 316"/>
                      <a:gd name="T58" fmla="*/ 326 w 395"/>
                      <a:gd name="T59" fmla="*/ 22 h 316"/>
                      <a:gd name="T60" fmla="*/ 311 w 395"/>
                      <a:gd name="T61" fmla="*/ 23 h 316"/>
                      <a:gd name="T62" fmla="*/ 265 w 395"/>
                      <a:gd name="T63" fmla="*/ 18 h 316"/>
                      <a:gd name="T64" fmla="*/ 230 w 395"/>
                      <a:gd name="T65" fmla="*/ 27 h 316"/>
                      <a:gd name="T66" fmla="*/ 205 w 395"/>
                      <a:gd name="T67" fmla="*/ 16 h 316"/>
                      <a:gd name="T68" fmla="*/ 167 w 395"/>
                      <a:gd name="T69" fmla="*/ 24 h 316"/>
                      <a:gd name="T70" fmla="*/ 127 w 395"/>
                      <a:gd name="T71" fmla="*/ 29 h 316"/>
                      <a:gd name="T72" fmla="*/ 103 w 395"/>
                      <a:gd name="T73" fmla="*/ 52 h 316"/>
                      <a:gd name="T74" fmla="*/ 92 w 395"/>
                      <a:gd name="T75" fmla="*/ 55 h 316"/>
                      <a:gd name="T76" fmla="*/ 64 w 395"/>
                      <a:gd name="T77" fmla="*/ 87 h 316"/>
                      <a:gd name="T78" fmla="*/ 28 w 395"/>
                      <a:gd name="T79" fmla="*/ 112 h 316"/>
                      <a:gd name="T80" fmla="*/ 36 w 395"/>
                      <a:gd name="T81" fmla="*/ 141 h 316"/>
                      <a:gd name="T82" fmla="*/ 34 w 395"/>
                      <a:gd name="T83" fmla="*/ 149 h 316"/>
                      <a:gd name="T84" fmla="*/ 17 w 395"/>
                      <a:gd name="T85" fmla="*/ 179 h 316"/>
                      <a:gd name="T86" fmla="*/ 14 w 395"/>
                      <a:gd name="T87" fmla="*/ 197 h 316"/>
                      <a:gd name="T88" fmla="*/ 15 w 395"/>
                      <a:gd name="T89" fmla="*/ 241 h 316"/>
                      <a:gd name="T90" fmla="*/ 37 w 395"/>
                      <a:gd name="T91" fmla="*/ 272 h 316"/>
                      <a:gd name="T92" fmla="*/ 76 w 395"/>
                      <a:gd name="T93" fmla="*/ 237 h 3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95" h="316">
                        <a:moveTo>
                          <a:pt x="76" y="237"/>
                        </a:moveTo>
                        <a:cubicBezTo>
                          <a:pt x="78" y="238"/>
                          <a:pt x="81" y="242"/>
                          <a:pt x="88" y="242"/>
                        </a:cubicBezTo>
                        <a:cubicBezTo>
                          <a:pt x="87" y="243"/>
                          <a:pt x="87" y="245"/>
                          <a:pt x="87" y="246"/>
                        </a:cubicBezTo>
                        <a:cubicBezTo>
                          <a:pt x="87" y="252"/>
                          <a:pt x="93" y="257"/>
                          <a:pt x="101" y="257"/>
                        </a:cubicBezTo>
                        <a:cubicBezTo>
                          <a:pt x="102" y="257"/>
                          <a:pt x="103" y="257"/>
                          <a:pt x="103" y="257"/>
                        </a:cubicBezTo>
                        <a:cubicBezTo>
                          <a:pt x="105" y="259"/>
                          <a:pt x="104" y="264"/>
                          <a:pt x="104" y="268"/>
                        </a:cubicBezTo>
                        <a:cubicBezTo>
                          <a:pt x="104" y="271"/>
                          <a:pt x="105" y="273"/>
                          <a:pt x="107" y="274"/>
                        </a:cubicBezTo>
                        <a:cubicBezTo>
                          <a:pt x="106" y="276"/>
                          <a:pt x="105" y="278"/>
                          <a:pt x="105" y="279"/>
                        </a:cubicBezTo>
                        <a:cubicBezTo>
                          <a:pt x="105" y="283"/>
                          <a:pt x="107" y="286"/>
                          <a:pt x="111" y="288"/>
                        </a:cubicBezTo>
                        <a:cubicBezTo>
                          <a:pt x="109" y="289"/>
                          <a:pt x="108" y="291"/>
                          <a:pt x="108" y="294"/>
                        </a:cubicBezTo>
                        <a:cubicBezTo>
                          <a:pt x="108" y="296"/>
                          <a:pt x="109" y="298"/>
                          <a:pt x="110" y="299"/>
                        </a:cubicBezTo>
                        <a:cubicBezTo>
                          <a:pt x="109" y="301"/>
                          <a:pt x="109" y="303"/>
                          <a:pt x="109" y="305"/>
                        </a:cubicBezTo>
                        <a:cubicBezTo>
                          <a:pt x="109" y="310"/>
                          <a:pt x="113" y="315"/>
                          <a:pt x="118" y="315"/>
                        </a:cubicBezTo>
                        <a:cubicBezTo>
                          <a:pt x="120" y="315"/>
                          <a:pt x="121" y="314"/>
                          <a:pt x="122" y="314"/>
                        </a:cubicBezTo>
                        <a:cubicBezTo>
                          <a:pt x="123" y="315"/>
                          <a:pt x="125" y="316"/>
                          <a:pt x="128" y="316"/>
                        </a:cubicBezTo>
                        <a:cubicBezTo>
                          <a:pt x="131" y="316"/>
                          <a:pt x="134" y="314"/>
                          <a:pt x="134" y="312"/>
                        </a:cubicBezTo>
                        <a:cubicBezTo>
                          <a:pt x="134" y="311"/>
                          <a:pt x="133" y="310"/>
                          <a:pt x="133" y="309"/>
                        </a:cubicBezTo>
                        <a:cubicBezTo>
                          <a:pt x="137" y="308"/>
                          <a:pt x="140" y="305"/>
                          <a:pt x="140" y="301"/>
                        </a:cubicBezTo>
                        <a:cubicBezTo>
                          <a:pt x="140" y="299"/>
                          <a:pt x="139" y="297"/>
                          <a:pt x="137" y="296"/>
                        </a:cubicBezTo>
                        <a:cubicBezTo>
                          <a:pt x="138" y="296"/>
                          <a:pt x="138" y="295"/>
                          <a:pt x="138" y="294"/>
                        </a:cubicBezTo>
                        <a:cubicBezTo>
                          <a:pt x="138" y="292"/>
                          <a:pt x="137" y="290"/>
                          <a:pt x="135" y="288"/>
                        </a:cubicBezTo>
                        <a:cubicBezTo>
                          <a:pt x="136" y="287"/>
                          <a:pt x="137" y="285"/>
                          <a:pt x="137" y="283"/>
                        </a:cubicBezTo>
                        <a:cubicBezTo>
                          <a:pt x="137" y="279"/>
                          <a:pt x="133" y="276"/>
                          <a:pt x="128" y="276"/>
                        </a:cubicBezTo>
                        <a:cubicBezTo>
                          <a:pt x="129" y="274"/>
                          <a:pt x="130" y="272"/>
                          <a:pt x="130" y="270"/>
                        </a:cubicBezTo>
                        <a:cubicBezTo>
                          <a:pt x="130" y="267"/>
                          <a:pt x="129" y="264"/>
                          <a:pt x="127" y="262"/>
                        </a:cubicBezTo>
                        <a:cubicBezTo>
                          <a:pt x="128" y="261"/>
                          <a:pt x="129" y="259"/>
                          <a:pt x="129" y="258"/>
                        </a:cubicBezTo>
                        <a:cubicBezTo>
                          <a:pt x="129" y="256"/>
                          <a:pt x="128" y="254"/>
                          <a:pt x="127" y="253"/>
                        </a:cubicBezTo>
                        <a:cubicBezTo>
                          <a:pt x="128" y="251"/>
                          <a:pt x="129" y="249"/>
                          <a:pt x="129" y="246"/>
                        </a:cubicBezTo>
                        <a:cubicBezTo>
                          <a:pt x="129" y="245"/>
                          <a:pt x="129" y="245"/>
                          <a:pt x="129" y="244"/>
                        </a:cubicBezTo>
                        <a:cubicBezTo>
                          <a:pt x="129" y="244"/>
                          <a:pt x="130" y="243"/>
                          <a:pt x="130" y="243"/>
                        </a:cubicBezTo>
                        <a:cubicBezTo>
                          <a:pt x="136" y="242"/>
                          <a:pt x="141" y="237"/>
                          <a:pt x="141" y="230"/>
                        </a:cubicBezTo>
                        <a:cubicBezTo>
                          <a:pt x="141" y="226"/>
                          <a:pt x="139" y="223"/>
                          <a:pt x="137" y="220"/>
                        </a:cubicBezTo>
                        <a:cubicBezTo>
                          <a:pt x="141" y="217"/>
                          <a:pt x="144" y="211"/>
                          <a:pt x="145" y="206"/>
                        </a:cubicBezTo>
                        <a:cubicBezTo>
                          <a:pt x="145" y="206"/>
                          <a:pt x="145" y="206"/>
                          <a:pt x="145" y="206"/>
                        </a:cubicBezTo>
                        <a:cubicBezTo>
                          <a:pt x="158" y="206"/>
                          <a:pt x="170" y="194"/>
                          <a:pt x="170" y="181"/>
                        </a:cubicBezTo>
                        <a:cubicBezTo>
                          <a:pt x="170" y="180"/>
                          <a:pt x="170" y="179"/>
                          <a:pt x="169" y="178"/>
                        </a:cubicBezTo>
                        <a:cubicBezTo>
                          <a:pt x="182" y="177"/>
                          <a:pt x="193" y="166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6" y="158"/>
                          <a:pt x="202" y="161"/>
                          <a:pt x="209" y="161"/>
                        </a:cubicBezTo>
                        <a:cubicBezTo>
                          <a:pt x="211" y="161"/>
                          <a:pt x="213" y="161"/>
                          <a:pt x="216" y="160"/>
                        </a:cubicBezTo>
                        <a:cubicBezTo>
                          <a:pt x="219" y="165"/>
                          <a:pt x="225" y="168"/>
                          <a:pt x="231" y="168"/>
                        </a:cubicBezTo>
                        <a:cubicBezTo>
                          <a:pt x="238" y="168"/>
                          <a:pt x="244" y="165"/>
                          <a:pt x="247" y="160"/>
                        </a:cubicBezTo>
                        <a:cubicBezTo>
                          <a:pt x="251" y="163"/>
                          <a:pt x="256" y="165"/>
                          <a:pt x="261" y="165"/>
                        </a:cubicBezTo>
                        <a:cubicBezTo>
                          <a:pt x="269" y="165"/>
                          <a:pt x="277" y="160"/>
                          <a:pt x="280" y="152"/>
                        </a:cubicBezTo>
                        <a:cubicBezTo>
                          <a:pt x="284" y="159"/>
                          <a:pt x="292" y="163"/>
                          <a:pt x="300" y="163"/>
                        </a:cubicBezTo>
                        <a:cubicBezTo>
                          <a:pt x="309" y="163"/>
                          <a:pt x="316" y="158"/>
                          <a:pt x="320" y="151"/>
                        </a:cubicBezTo>
                        <a:cubicBezTo>
                          <a:pt x="324" y="152"/>
                          <a:pt x="327" y="152"/>
                          <a:pt x="330" y="152"/>
                        </a:cubicBezTo>
                        <a:cubicBezTo>
                          <a:pt x="338" y="152"/>
                          <a:pt x="344" y="150"/>
                          <a:pt x="350" y="145"/>
                        </a:cubicBezTo>
                        <a:cubicBezTo>
                          <a:pt x="354" y="149"/>
                          <a:pt x="359" y="152"/>
                          <a:pt x="365" y="152"/>
                        </a:cubicBezTo>
                        <a:cubicBezTo>
                          <a:pt x="378" y="152"/>
                          <a:pt x="388" y="142"/>
                          <a:pt x="388" y="130"/>
                        </a:cubicBezTo>
                        <a:cubicBezTo>
                          <a:pt x="388" y="125"/>
                          <a:pt x="386" y="121"/>
                          <a:pt x="384" y="118"/>
                        </a:cubicBezTo>
                        <a:cubicBezTo>
                          <a:pt x="385" y="116"/>
                          <a:pt x="385" y="113"/>
                          <a:pt x="385" y="111"/>
                        </a:cubicBezTo>
                        <a:cubicBezTo>
                          <a:pt x="391" y="107"/>
                          <a:pt x="395" y="100"/>
                          <a:pt x="395" y="92"/>
                        </a:cubicBezTo>
                        <a:cubicBezTo>
                          <a:pt x="395" y="81"/>
                          <a:pt x="386" y="72"/>
                          <a:pt x="375" y="70"/>
                        </a:cubicBezTo>
                        <a:cubicBezTo>
                          <a:pt x="375" y="69"/>
                          <a:pt x="376" y="67"/>
                          <a:pt x="376" y="66"/>
                        </a:cubicBezTo>
                        <a:cubicBezTo>
                          <a:pt x="376" y="61"/>
                          <a:pt x="374" y="57"/>
                          <a:pt x="371" y="53"/>
                        </a:cubicBezTo>
                        <a:cubicBezTo>
                          <a:pt x="368" y="45"/>
                          <a:pt x="360" y="38"/>
                          <a:pt x="350" y="38"/>
                        </a:cubicBezTo>
                        <a:cubicBezTo>
                          <a:pt x="349" y="38"/>
                          <a:pt x="348" y="38"/>
                          <a:pt x="347" y="38"/>
                        </a:cubicBezTo>
                        <a:cubicBezTo>
                          <a:pt x="344" y="29"/>
                          <a:pt x="336" y="22"/>
                          <a:pt x="326" y="22"/>
                        </a:cubicBezTo>
                        <a:cubicBezTo>
                          <a:pt x="320" y="22"/>
                          <a:pt x="315" y="24"/>
                          <a:pt x="311" y="28"/>
                        </a:cubicBezTo>
                        <a:cubicBezTo>
                          <a:pt x="311" y="26"/>
                          <a:pt x="311" y="25"/>
                          <a:pt x="311" y="23"/>
                        </a:cubicBezTo>
                        <a:cubicBezTo>
                          <a:pt x="311" y="11"/>
                          <a:pt x="301" y="0"/>
                          <a:pt x="288" y="0"/>
                        </a:cubicBezTo>
                        <a:cubicBezTo>
                          <a:pt x="277" y="0"/>
                          <a:pt x="268" y="8"/>
                          <a:pt x="265" y="18"/>
                        </a:cubicBezTo>
                        <a:cubicBezTo>
                          <a:pt x="261" y="14"/>
                          <a:pt x="256" y="12"/>
                          <a:pt x="250" y="12"/>
                        </a:cubicBezTo>
                        <a:cubicBezTo>
                          <a:pt x="241" y="12"/>
                          <a:pt x="233" y="18"/>
                          <a:pt x="230" y="27"/>
                        </a:cubicBezTo>
                        <a:cubicBezTo>
                          <a:pt x="229" y="26"/>
                          <a:pt x="227" y="26"/>
                          <a:pt x="226" y="26"/>
                        </a:cubicBezTo>
                        <a:cubicBezTo>
                          <a:pt x="221" y="20"/>
                          <a:pt x="214" y="16"/>
                          <a:pt x="205" y="16"/>
                        </a:cubicBezTo>
                        <a:cubicBezTo>
                          <a:pt x="195" y="16"/>
                          <a:pt x="187" y="21"/>
                          <a:pt x="182" y="29"/>
                        </a:cubicBezTo>
                        <a:cubicBezTo>
                          <a:pt x="178" y="26"/>
                          <a:pt x="172" y="24"/>
                          <a:pt x="167" y="24"/>
                        </a:cubicBezTo>
                        <a:cubicBezTo>
                          <a:pt x="157" y="24"/>
                          <a:pt x="149" y="29"/>
                          <a:pt x="144" y="36"/>
                        </a:cubicBezTo>
                        <a:cubicBezTo>
                          <a:pt x="140" y="31"/>
                          <a:pt x="134" y="29"/>
                          <a:pt x="127" y="29"/>
                        </a:cubicBezTo>
                        <a:cubicBezTo>
                          <a:pt x="114" y="29"/>
                          <a:pt x="103" y="39"/>
                          <a:pt x="103" y="52"/>
                        </a:cubicBezTo>
                        <a:cubicBezTo>
                          <a:pt x="103" y="52"/>
                          <a:pt x="103" y="52"/>
                          <a:pt x="103" y="52"/>
                        </a:cubicBezTo>
                        <a:cubicBezTo>
                          <a:pt x="102" y="53"/>
                          <a:pt x="100" y="53"/>
                          <a:pt x="98" y="53"/>
                        </a:cubicBezTo>
                        <a:cubicBezTo>
                          <a:pt x="96" y="53"/>
                          <a:pt x="94" y="53"/>
                          <a:pt x="92" y="55"/>
                        </a:cubicBezTo>
                        <a:cubicBezTo>
                          <a:pt x="76" y="55"/>
                          <a:pt x="64" y="67"/>
                          <a:pt x="64" y="83"/>
                        </a:cubicBezTo>
                        <a:cubicBezTo>
                          <a:pt x="64" y="84"/>
                          <a:pt x="64" y="86"/>
                          <a:pt x="64" y="87"/>
                        </a:cubicBezTo>
                        <a:cubicBezTo>
                          <a:pt x="61" y="86"/>
                          <a:pt x="58" y="86"/>
                          <a:pt x="55" y="86"/>
                        </a:cubicBezTo>
                        <a:cubicBezTo>
                          <a:pt x="40" y="86"/>
                          <a:pt x="28" y="98"/>
                          <a:pt x="28" y="112"/>
                        </a:cubicBezTo>
                        <a:cubicBezTo>
                          <a:pt x="28" y="119"/>
                          <a:pt x="31" y="125"/>
                          <a:pt x="34" y="129"/>
                        </a:cubicBezTo>
                        <a:cubicBezTo>
                          <a:pt x="33" y="134"/>
                          <a:pt x="34" y="139"/>
                          <a:pt x="36" y="141"/>
                        </a:cubicBezTo>
                        <a:cubicBezTo>
                          <a:pt x="38" y="144"/>
                          <a:pt x="40" y="147"/>
                          <a:pt x="42" y="150"/>
                        </a:cubicBezTo>
                        <a:cubicBezTo>
                          <a:pt x="39" y="149"/>
                          <a:pt x="37" y="149"/>
                          <a:pt x="34" y="149"/>
                        </a:cubicBezTo>
                        <a:cubicBezTo>
                          <a:pt x="23" y="149"/>
                          <a:pt x="14" y="157"/>
                          <a:pt x="14" y="168"/>
                        </a:cubicBezTo>
                        <a:cubicBezTo>
                          <a:pt x="14" y="172"/>
                          <a:pt x="15" y="176"/>
                          <a:pt x="17" y="179"/>
                        </a:cubicBezTo>
                        <a:cubicBezTo>
                          <a:pt x="12" y="185"/>
                          <a:pt x="10" y="193"/>
                          <a:pt x="13" y="196"/>
                        </a:cubicBezTo>
                        <a:cubicBezTo>
                          <a:pt x="14" y="197"/>
                          <a:pt x="14" y="197"/>
                          <a:pt x="14" y="197"/>
                        </a:cubicBezTo>
                        <a:cubicBezTo>
                          <a:pt x="6" y="201"/>
                          <a:pt x="0" y="209"/>
                          <a:pt x="0" y="219"/>
                        </a:cubicBezTo>
                        <a:cubicBezTo>
                          <a:pt x="0" y="229"/>
                          <a:pt x="6" y="237"/>
                          <a:pt x="15" y="241"/>
                        </a:cubicBezTo>
                        <a:cubicBezTo>
                          <a:pt x="14" y="243"/>
                          <a:pt x="14" y="246"/>
                          <a:pt x="14" y="249"/>
                        </a:cubicBezTo>
                        <a:cubicBezTo>
                          <a:pt x="14" y="262"/>
                          <a:pt x="24" y="272"/>
                          <a:pt x="37" y="272"/>
                        </a:cubicBezTo>
                        <a:cubicBezTo>
                          <a:pt x="47" y="272"/>
                          <a:pt x="55" y="266"/>
                          <a:pt x="59" y="258"/>
                        </a:cubicBezTo>
                        <a:cubicBezTo>
                          <a:pt x="72" y="253"/>
                          <a:pt x="76" y="237"/>
                          <a:pt x="76" y="23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8" name="í$1ïdè">
                    <a:extLst>
                      <a:ext uri="{FF2B5EF4-FFF2-40B4-BE49-F238E27FC236}">
                        <a16:creationId xmlns:a16="http://schemas.microsoft.com/office/drawing/2014/main" id="{0BEF62E1-FF34-41ED-9242-2748E50A6AD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37999" y="-374152"/>
                    <a:ext cx="160375" cy="68732"/>
                  </a:xfrm>
                  <a:custGeom>
                    <a:avLst/>
                    <a:gdLst>
                      <a:gd name="T0" fmla="*/ 82 w 82"/>
                      <a:gd name="T1" fmla="*/ 0 h 35"/>
                      <a:gd name="T2" fmla="*/ 74 w 82"/>
                      <a:gd name="T3" fmla="*/ 17 h 35"/>
                      <a:gd name="T4" fmla="*/ 19 w 82"/>
                      <a:gd name="T5" fmla="*/ 29 h 35"/>
                      <a:gd name="T6" fmla="*/ 3 w 82"/>
                      <a:gd name="T7" fmla="*/ 3 h 35"/>
                      <a:gd name="T8" fmla="*/ 5 w 82"/>
                      <a:gd name="T9" fmla="*/ 3 h 35"/>
                      <a:gd name="T10" fmla="*/ 82 w 82"/>
                      <a:gd name="T11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2" h="35">
                        <a:moveTo>
                          <a:pt x="82" y="0"/>
                        </a:moveTo>
                        <a:cubicBezTo>
                          <a:pt x="82" y="6"/>
                          <a:pt x="79" y="12"/>
                          <a:pt x="74" y="17"/>
                        </a:cubicBezTo>
                        <a:cubicBezTo>
                          <a:pt x="61" y="30"/>
                          <a:pt x="37" y="35"/>
                          <a:pt x="19" y="29"/>
                        </a:cubicBezTo>
                        <a:cubicBezTo>
                          <a:pt x="6" y="23"/>
                          <a:pt x="0" y="1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28" y="7"/>
                          <a:pt x="57" y="6"/>
                          <a:pt x="82" y="0"/>
                        </a:cubicBezTo>
                        <a:close/>
                      </a:path>
                    </a:pathLst>
                  </a:custGeom>
                  <a:solidFill>
                    <a:srgbClr val="6507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39" name="íṥ1ïďe">
                    <a:extLst>
                      <a:ext uri="{FF2B5EF4-FFF2-40B4-BE49-F238E27FC236}">
                        <a16:creationId xmlns:a16="http://schemas.microsoft.com/office/drawing/2014/main" id="{01D8ABA4-2EBA-4200-A660-62AE79004D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37999" y="90311"/>
                    <a:ext cx="728978" cy="105181"/>
                  </a:xfrm>
                  <a:custGeom>
                    <a:avLst/>
                    <a:gdLst>
                      <a:gd name="T0" fmla="*/ 693 w 700"/>
                      <a:gd name="T1" fmla="*/ 54 h 101"/>
                      <a:gd name="T2" fmla="*/ 700 w 700"/>
                      <a:gd name="T3" fmla="*/ 26 h 101"/>
                      <a:gd name="T4" fmla="*/ 424 w 700"/>
                      <a:gd name="T5" fmla="*/ 0 h 101"/>
                      <a:gd name="T6" fmla="*/ 0 w 700"/>
                      <a:gd name="T7" fmla="*/ 60 h 101"/>
                      <a:gd name="T8" fmla="*/ 188 w 700"/>
                      <a:gd name="T9" fmla="*/ 94 h 101"/>
                      <a:gd name="T10" fmla="*/ 331 w 700"/>
                      <a:gd name="T11" fmla="*/ 101 h 101"/>
                      <a:gd name="T12" fmla="*/ 693 w 700"/>
                      <a:gd name="T13" fmla="*/ 5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00" h="101">
                        <a:moveTo>
                          <a:pt x="693" y="54"/>
                        </a:moveTo>
                        <a:lnTo>
                          <a:pt x="700" y="26"/>
                        </a:lnTo>
                        <a:lnTo>
                          <a:pt x="424" y="0"/>
                        </a:lnTo>
                        <a:lnTo>
                          <a:pt x="0" y="60"/>
                        </a:lnTo>
                        <a:lnTo>
                          <a:pt x="188" y="94"/>
                        </a:lnTo>
                        <a:lnTo>
                          <a:pt x="331" y="101"/>
                        </a:lnTo>
                        <a:lnTo>
                          <a:pt x="693" y="54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0" name="ïšḷîḋê">
                    <a:extLst>
                      <a:ext uri="{FF2B5EF4-FFF2-40B4-BE49-F238E27FC236}">
                        <a16:creationId xmlns:a16="http://schemas.microsoft.com/office/drawing/2014/main" id="{984463A3-DECA-4655-845A-4ABE70A01B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24407" y="96560"/>
                    <a:ext cx="337413" cy="62484"/>
                  </a:xfrm>
                  <a:custGeom>
                    <a:avLst/>
                    <a:gdLst>
                      <a:gd name="T0" fmla="*/ 324 w 324"/>
                      <a:gd name="T1" fmla="*/ 15 h 60"/>
                      <a:gd name="T2" fmla="*/ 313 w 324"/>
                      <a:gd name="T3" fmla="*/ 0 h 60"/>
                      <a:gd name="T4" fmla="*/ 0 w 324"/>
                      <a:gd name="T5" fmla="*/ 43 h 60"/>
                      <a:gd name="T6" fmla="*/ 197 w 324"/>
                      <a:gd name="T7" fmla="*/ 60 h 60"/>
                      <a:gd name="T8" fmla="*/ 324 w 324"/>
                      <a:gd name="T9" fmla="*/ 1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4" h="60">
                        <a:moveTo>
                          <a:pt x="324" y="15"/>
                        </a:moveTo>
                        <a:lnTo>
                          <a:pt x="313" y="0"/>
                        </a:lnTo>
                        <a:lnTo>
                          <a:pt x="0" y="43"/>
                        </a:lnTo>
                        <a:lnTo>
                          <a:pt x="197" y="60"/>
                        </a:lnTo>
                        <a:lnTo>
                          <a:pt x="324" y="15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1" name="îsľiďè">
                    <a:extLst>
                      <a:ext uri="{FF2B5EF4-FFF2-40B4-BE49-F238E27FC236}">
                        <a16:creationId xmlns:a16="http://schemas.microsoft.com/office/drawing/2014/main" id="{809D4C19-80FF-4A6F-8659-CE7547273A8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80618" y="117387"/>
                    <a:ext cx="386359" cy="93726"/>
                  </a:xfrm>
                  <a:custGeom>
                    <a:avLst/>
                    <a:gdLst>
                      <a:gd name="T0" fmla="*/ 364 w 371"/>
                      <a:gd name="T1" fmla="*/ 30 h 90"/>
                      <a:gd name="T2" fmla="*/ 0 w 371"/>
                      <a:gd name="T3" fmla="*/ 90 h 90"/>
                      <a:gd name="T4" fmla="*/ 5 w 371"/>
                      <a:gd name="T5" fmla="*/ 60 h 90"/>
                      <a:gd name="T6" fmla="*/ 371 w 371"/>
                      <a:gd name="T7" fmla="*/ 0 h 90"/>
                      <a:gd name="T8" fmla="*/ 364 w 371"/>
                      <a:gd name="T9" fmla="*/ 3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1" h="90">
                        <a:moveTo>
                          <a:pt x="364" y="30"/>
                        </a:moveTo>
                        <a:lnTo>
                          <a:pt x="0" y="90"/>
                        </a:lnTo>
                        <a:lnTo>
                          <a:pt x="5" y="60"/>
                        </a:lnTo>
                        <a:lnTo>
                          <a:pt x="371" y="0"/>
                        </a:lnTo>
                        <a:lnTo>
                          <a:pt x="364" y="30"/>
                        </a:lnTo>
                        <a:close/>
                      </a:path>
                    </a:pathLst>
                  </a:custGeom>
                  <a:solidFill>
                    <a:srgbClr val="7576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2" name="iśľidè">
                    <a:extLst>
                      <a:ext uri="{FF2B5EF4-FFF2-40B4-BE49-F238E27FC236}">
                        <a16:creationId xmlns:a16="http://schemas.microsoft.com/office/drawing/2014/main" id="{21494B66-8420-4E00-AB74-BC64F4228F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14983" y="114263"/>
                    <a:ext cx="334289" cy="78105"/>
                  </a:xfrm>
                  <a:custGeom>
                    <a:avLst/>
                    <a:gdLst>
                      <a:gd name="T0" fmla="*/ 0 w 171"/>
                      <a:gd name="T1" fmla="*/ 40 h 40"/>
                      <a:gd name="T2" fmla="*/ 2 w 171"/>
                      <a:gd name="T3" fmla="*/ 24 h 40"/>
                      <a:gd name="T4" fmla="*/ 166 w 171"/>
                      <a:gd name="T5" fmla="*/ 0 h 40"/>
                      <a:gd name="T6" fmla="*/ 165 w 171"/>
                      <a:gd name="T7" fmla="*/ 13 h 40"/>
                      <a:gd name="T8" fmla="*/ 0 w 171"/>
                      <a:gd name="T9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40">
                        <a:moveTo>
                          <a:pt x="0" y="40"/>
                        </a:moveTo>
                        <a:cubicBezTo>
                          <a:pt x="2" y="24"/>
                          <a:pt x="2" y="24"/>
                          <a:pt x="2" y="24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71" y="0"/>
                          <a:pt x="170" y="12"/>
                          <a:pt x="165" y="13"/>
                        </a:cubicBez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3" name="îşḻïḋé">
                    <a:extLst>
                      <a:ext uri="{FF2B5EF4-FFF2-40B4-BE49-F238E27FC236}">
                        <a16:creationId xmlns:a16="http://schemas.microsoft.com/office/drawing/2014/main" id="{FC0C501D-3F1C-4F93-B2A7-64269A7478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14983" y="161126"/>
                    <a:ext cx="12497" cy="31242"/>
                  </a:xfrm>
                  <a:custGeom>
                    <a:avLst/>
                    <a:gdLst>
                      <a:gd name="T0" fmla="*/ 2 w 6"/>
                      <a:gd name="T1" fmla="*/ 0 h 16"/>
                      <a:gd name="T2" fmla="*/ 5 w 6"/>
                      <a:gd name="T3" fmla="*/ 9 h 16"/>
                      <a:gd name="T4" fmla="*/ 0 w 6"/>
                      <a:gd name="T5" fmla="*/ 16 h 16"/>
                      <a:gd name="T6" fmla="*/ 2 w 6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6">
                        <a:moveTo>
                          <a:pt x="2" y="0"/>
                        </a:moveTo>
                        <a:cubicBezTo>
                          <a:pt x="2" y="0"/>
                          <a:pt x="6" y="2"/>
                          <a:pt x="5" y="9"/>
                        </a:cubicBezTo>
                        <a:cubicBezTo>
                          <a:pt x="5" y="16"/>
                          <a:pt x="1" y="16"/>
                          <a:pt x="0" y="16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4" name="iṧḷîďe">
                    <a:extLst>
                      <a:ext uri="{FF2B5EF4-FFF2-40B4-BE49-F238E27FC236}">
                        <a16:creationId xmlns:a16="http://schemas.microsoft.com/office/drawing/2014/main" id="{75CE1296-E32C-4D93-8A69-8A9E5150BB7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67079" y="-260640"/>
                    <a:ext cx="544651" cy="438429"/>
                  </a:xfrm>
                  <a:custGeom>
                    <a:avLst/>
                    <a:gdLst>
                      <a:gd name="T0" fmla="*/ 0 w 523"/>
                      <a:gd name="T1" fmla="*/ 406 h 421"/>
                      <a:gd name="T2" fmla="*/ 125 w 523"/>
                      <a:gd name="T3" fmla="*/ 62 h 421"/>
                      <a:gd name="T4" fmla="*/ 506 w 523"/>
                      <a:gd name="T5" fmla="*/ 0 h 421"/>
                      <a:gd name="T6" fmla="*/ 523 w 523"/>
                      <a:gd name="T7" fmla="*/ 13 h 421"/>
                      <a:gd name="T8" fmla="*/ 399 w 523"/>
                      <a:gd name="T9" fmla="*/ 360 h 421"/>
                      <a:gd name="T10" fmla="*/ 18 w 523"/>
                      <a:gd name="T11" fmla="*/ 421 h 421"/>
                      <a:gd name="T12" fmla="*/ 0 w 523"/>
                      <a:gd name="T13" fmla="*/ 406 h 4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23" h="421">
                        <a:moveTo>
                          <a:pt x="0" y="406"/>
                        </a:moveTo>
                        <a:lnTo>
                          <a:pt x="125" y="62"/>
                        </a:lnTo>
                        <a:lnTo>
                          <a:pt x="506" y="0"/>
                        </a:lnTo>
                        <a:lnTo>
                          <a:pt x="523" y="13"/>
                        </a:lnTo>
                        <a:lnTo>
                          <a:pt x="399" y="360"/>
                        </a:lnTo>
                        <a:lnTo>
                          <a:pt x="18" y="421"/>
                        </a:lnTo>
                        <a:lnTo>
                          <a:pt x="0" y="406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5" name="îṩ1iḋé">
                    <a:extLst>
                      <a:ext uri="{FF2B5EF4-FFF2-40B4-BE49-F238E27FC236}">
                        <a16:creationId xmlns:a16="http://schemas.microsoft.com/office/drawing/2014/main" id="{47630769-2BE5-4760-B8B9-2B9C925772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35915" y="150712"/>
                    <a:ext cx="349909" cy="60401"/>
                  </a:xfrm>
                  <a:custGeom>
                    <a:avLst/>
                    <a:gdLst>
                      <a:gd name="T0" fmla="*/ 0 w 336"/>
                      <a:gd name="T1" fmla="*/ 30 h 58"/>
                      <a:gd name="T2" fmla="*/ 2 w 336"/>
                      <a:gd name="T3" fmla="*/ 0 h 58"/>
                      <a:gd name="T4" fmla="*/ 336 w 336"/>
                      <a:gd name="T5" fmla="*/ 28 h 58"/>
                      <a:gd name="T6" fmla="*/ 331 w 336"/>
                      <a:gd name="T7" fmla="*/ 58 h 58"/>
                      <a:gd name="T8" fmla="*/ 0 w 336"/>
                      <a:gd name="T9" fmla="*/ 3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6" h="58">
                        <a:moveTo>
                          <a:pt x="0" y="30"/>
                        </a:moveTo>
                        <a:lnTo>
                          <a:pt x="2" y="0"/>
                        </a:lnTo>
                        <a:lnTo>
                          <a:pt x="336" y="28"/>
                        </a:lnTo>
                        <a:lnTo>
                          <a:pt x="331" y="58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999B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6" name="iṧlíde">
                    <a:extLst>
                      <a:ext uri="{FF2B5EF4-FFF2-40B4-BE49-F238E27FC236}">
                        <a16:creationId xmlns:a16="http://schemas.microsoft.com/office/drawing/2014/main" id="{DE66E66C-6EEE-43B0-8590-341C90403E5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67079" y="-196074"/>
                    <a:ext cx="152044" cy="375945"/>
                  </a:xfrm>
                  <a:custGeom>
                    <a:avLst/>
                    <a:gdLst>
                      <a:gd name="T0" fmla="*/ 0 w 78"/>
                      <a:gd name="T1" fmla="*/ 184 h 193"/>
                      <a:gd name="T2" fmla="*/ 10 w 78"/>
                      <a:gd name="T3" fmla="*/ 193 h 193"/>
                      <a:gd name="T4" fmla="*/ 78 w 78"/>
                      <a:gd name="T5" fmla="*/ 8 h 193"/>
                      <a:gd name="T6" fmla="*/ 67 w 78"/>
                      <a:gd name="T7" fmla="*/ 0 h 193"/>
                      <a:gd name="T8" fmla="*/ 0 w 78"/>
                      <a:gd name="T9" fmla="*/ 184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193">
                        <a:moveTo>
                          <a:pt x="0" y="184"/>
                        </a:moveTo>
                        <a:cubicBezTo>
                          <a:pt x="0" y="185"/>
                          <a:pt x="10" y="193"/>
                          <a:pt x="10" y="193"/>
                        </a:cubicBezTo>
                        <a:cubicBezTo>
                          <a:pt x="78" y="8"/>
                          <a:pt x="78" y="8"/>
                          <a:pt x="78" y="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lnTo>
                          <a:pt x="0" y="184"/>
                        </a:lnTo>
                        <a:close/>
                      </a:path>
                    </a:pathLst>
                  </a:custGeom>
                  <a:solidFill>
                    <a:srgbClr val="C2C4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7" name="íṡlïḓê">
                    <a:extLst>
                      <a:ext uri="{FF2B5EF4-FFF2-40B4-BE49-F238E27FC236}">
                        <a16:creationId xmlns:a16="http://schemas.microsoft.com/office/drawing/2014/main" id="{62B1100E-E323-4452-8A54-4C5981033E8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85824" y="-247102"/>
                    <a:ext cx="525906" cy="426973"/>
                  </a:xfrm>
                  <a:custGeom>
                    <a:avLst/>
                    <a:gdLst>
                      <a:gd name="T0" fmla="*/ 0 w 269"/>
                      <a:gd name="T1" fmla="*/ 219 h 219"/>
                      <a:gd name="T2" fmla="*/ 203 w 269"/>
                      <a:gd name="T3" fmla="*/ 185 h 219"/>
                      <a:gd name="T4" fmla="*/ 269 w 269"/>
                      <a:gd name="T5" fmla="*/ 0 h 219"/>
                      <a:gd name="T6" fmla="*/ 68 w 269"/>
                      <a:gd name="T7" fmla="*/ 34 h 219"/>
                      <a:gd name="T8" fmla="*/ 0 w 269"/>
                      <a:gd name="T9" fmla="*/ 21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9" h="219">
                        <a:moveTo>
                          <a:pt x="0" y="219"/>
                        </a:moveTo>
                        <a:cubicBezTo>
                          <a:pt x="1" y="219"/>
                          <a:pt x="203" y="185"/>
                          <a:pt x="203" y="18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68" y="34"/>
                          <a:pt x="68" y="34"/>
                          <a:pt x="68" y="3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8" name="ïsľîḍe">
                    <a:extLst>
                      <a:ext uri="{FF2B5EF4-FFF2-40B4-BE49-F238E27FC236}">
                        <a16:creationId xmlns:a16="http://schemas.microsoft.com/office/drawing/2014/main" id="{B98B9623-11C3-44FE-89BA-1A1AFA9A65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085824" y="-222108"/>
                    <a:ext cx="381151" cy="401979"/>
                  </a:xfrm>
                  <a:custGeom>
                    <a:avLst/>
                    <a:gdLst>
                      <a:gd name="T0" fmla="*/ 61 w 195"/>
                      <a:gd name="T1" fmla="*/ 196 h 206"/>
                      <a:gd name="T2" fmla="*/ 194 w 195"/>
                      <a:gd name="T3" fmla="*/ 5 h 206"/>
                      <a:gd name="T4" fmla="*/ 195 w 195"/>
                      <a:gd name="T5" fmla="*/ 0 h 206"/>
                      <a:gd name="T6" fmla="*/ 68 w 195"/>
                      <a:gd name="T7" fmla="*/ 21 h 206"/>
                      <a:gd name="T8" fmla="*/ 0 w 195"/>
                      <a:gd name="T9" fmla="*/ 206 h 206"/>
                      <a:gd name="T10" fmla="*/ 61 w 195"/>
                      <a:gd name="T11" fmla="*/ 196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5" h="206">
                        <a:moveTo>
                          <a:pt x="61" y="196"/>
                        </a:moveTo>
                        <a:cubicBezTo>
                          <a:pt x="125" y="164"/>
                          <a:pt x="178" y="93"/>
                          <a:pt x="194" y="5"/>
                        </a:cubicBezTo>
                        <a:cubicBezTo>
                          <a:pt x="195" y="3"/>
                          <a:pt x="195" y="1"/>
                          <a:pt x="195" y="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0" y="206"/>
                          <a:pt x="0" y="206"/>
                          <a:pt x="0" y="206"/>
                        </a:cubicBezTo>
                        <a:cubicBezTo>
                          <a:pt x="0" y="206"/>
                          <a:pt x="27" y="202"/>
                          <a:pt x="61" y="196"/>
                        </a:cubicBezTo>
                        <a:close/>
                      </a:path>
                    </a:pathLst>
                  </a:custGeom>
                  <a:solidFill>
                    <a:srgbClr val="E4E5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49" name="íšļiḍè">
                    <a:extLst>
                      <a:ext uri="{FF2B5EF4-FFF2-40B4-BE49-F238E27FC236}">
                        <a16:creationId xmlns:a16="http://schemas.microsoft.com/office/drawing/2014/main" id="{87991549-97BA-4219-A42E-1C031B249F3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04621" y="-59650"/>
                    <a:ext cx="95809" cy="83312"/>
                  </a:xfrm>
                  <a:custGeom>
                    <a:avLst/>
                    <a:gdLst>
                      <a:gd name="T0" fmla="*/ 0 w 49"/>
                      <a:gd name="T1" fmla="*/ 43 h 43"/>
                      <a:gd name="T2" fmla="*/ 32 w 49"/>
                      <a:gd name="T3" fmla="*/ 28 h 43"/>
                      <a:gd name="T4" fmla="*/ 43 w 49"/>
                      <a:gd name="T5" fmla="*/ 3 h 43"/>
                      <a:gd name="T6" fmla="*/ 2 w 49"/>
                      <a:gd name="T7" fmla="*/ 21 h 43"/>
                      <a:gd name="T8" fmla="*/ 0 w 49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" h="43">
                        <a:moveTo>
                          <a:pt x="0" y="43"/>
                        </a:moveTo>
                        <a:cubicBezTo>
                          <a:pt x="7" y="41"/>
                          <a:pt x="21" y="38"/>
                          <a:pt x="32" y="28"/>
                        </a:cubicBezTo>
                        <a:cubicBezTo>
                          <a:pt x="43" y="18"/>
                          <a:pt x="49" y="6"/>
                          <a:pt x="43" y="3"/>
                        </a:cubicBezTo>
                        <a:cubicBezTo>
                          <a:pt x="37" y="0"/>
                          <a:pt x="3" y="20"/>
                          <a:pt x="2" y="21"/>
                        </a:cubicBezTo>
                        <a:cubicBezTo>
                          <a:pt x="1" y="22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0" name="iSlíḑé">
                    <a:extLst>
                      <a:ext uri="{FF2B5EF4-FFF2-40B4-BE49-F238E27FC236}">
                        <a16:creationId xmlns:a16="http://schemas.microsoft.com/office/drawing/2014/main" id="{C31931E0-1231-4717-AA12-73610C9AC9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6205" y="-264806"/>
                    <a:ext cx="673784" cy="542569"/>
                  </a:xfrm>
                  <a:custGeom>
                    <a:avLst/>
                    <a:gdLst>
                      <a:gd name="T0" fmla="*/ 61 w 345"/>
                      <a:gd name="T1" fmla="*/ 8 h 278"/>
                      <a:gd name="T2" fmla="*/ 10 w 345"/>
                      <a:gd name="T3" fmla="*/ 42 h 278"/>
                      <a:gd name="T4" fmla="*/ 30 w 345"/>
                      <a:gd name="T5" fmla="*/ 255 h 278"/>
                      <a:gd name="T6" fmla="*/ 210 w 345"/>
                      <a:gd name="T7" fmla="*/ 182 h 278"/>
                      <a:gd name="T8" fmla="*/ 299 w 345"/>
                      <a:gd name="T9" fmla="*/ 158 h 278"/>
                      <a:gd name="T10" fmla="*/ 336 w 345"/>
                      <a:gd name="T11" fmla="*/ 183 h 278"/>
                      <a:gd name="T12" fmla="*/ 297 w 345"/>
                      <a:gd name="T13" fmla="*/ 128 h 278"/>
                      <a:gd name="T14" fmla="*/ 201 w 345"/>
                      <a:gd name="T15" fmla="*/ 144 h 278"/>
                      <a:gd name="T16" fmla="*/ 69 w 345"/>
                      <a:gd name="T17" fmla="*/ 190 h 278"/>
                      <a:gd name="T18" fmla="*/ 84 w 345"/>
                      <a:gd name="T19" fmla="*/ 43 h 278"/>
                      <a:gd name="T20" fmla="*/ 61 w 345"/>
                      <a:gd name="T21" fmla="*/ 8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45" h="278">
                        <a:moveTo>
                          <a:pt x="61" y="8"/>
                        </a:moveTo>
                        <a:cubicBezTo>
                          <a:pt x="14" y="0"/>
                          <a:pt x="10" y="42"/>
                          <a:pt x="10" y="42"/>
                        </a:cubicBezTo>
                        <a:cubicBezTo>
                          <a:pt x="11" y="114"/>
                          <a:pt x="0" y="237"/>
                          <a:pt x="30" y="255"/>
                        </a:cubicBezTo>
                        <a:cubicBezTo>
                          <a:pt x="70" y="278"/>
                          <a:pt x="155" y="212"/>
                          <a:pt x="210" y="182"/>
                        </a:cubicBezTo>
                        <a:cubicBezTo>
                          <a:pt x="260" y="193"/>
                          <a:pt x="285" y="192"/>
                          <a:pt x="299" y="158"/>
                        </a:cubicBezTo>
                        <a:cubicBezTo>
                          <a:pt x="299" y="158"/>
                          <a:pt x="327" y="188"/>
                          <a:pt x="336" y="183"/>
                        </a:cubicBezTo>
                        <a:cubicBezTo>
                          <a:pt x="345" y="178"/>
                          <a:pt x="312" y="135"/>
                          <a:pt x="297" y="128"/>
                        </a:cubicBezTo>
                        <a:cubicBezTo>
                          <a:pt x="260" y="112"/>
                          <a:pt x="229" y="118"/>
                          <a:pt x="201" y="144"/>
                        </a:cubicBezTo>
                        <a:cubicBezTo>
                          <a:pt x="165" y="158"/>
                          <a:pt x="69" y="193"/>
                          <a:pt x="69" y="190"/>
                        </a:cubicBezTo>
                        <a:cubicBezTo>
                          <a:pt x="74" y="150"/>
                          <a:pt x="89" y="84"/>
                          <a:pt x="84" y="43"/>
                        </a:cubicBezTo>
                        <a:cubicBezTo>
                          <a:pt x="82" y="24"/>
                          <a:pt x="76" y="11"/>
                          <a:pt x="6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1" name="is1ïďè">
                    <a:extLst>
                      <a:ext uri="{FF2B5EF4-FFF2-40B4-BE49-F238E27FC236}">
                        <a16:creationId xmlns:a16="http://schemas.microsoft.com/office/drawing/2014/main" id="{B5078628-F747-44D0-AB0E-53BC91DBC8F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33910" y="22620"/>
                    <a:ext cx="640460" cy="255143"/>
                  </a:xfrm>
                  <a:custGeom>
                    <a:avLst/>
                    <a:gdLst>
                      <a:gd name="T0" fmla="*/ 0 w 328"/>
                      <a:gd name="T1" fmla="*/ 28 h 131"/>
                      <a:gd name="T2" fmla="*/ 21 w 328"/>
                      <a:gd name="T3" fmla="*/ 108 h 131"/>
                      <a:gd name="T4" fmla="*/ 201 w 328"/>
                      <a:gd name="T5" fmla="*/ 35 h 131"/>
                      <a:gd name="T6" fmla="*/ 290 w 328"/>
                      <a:gd name="T7" fmla="*/ 11 h 131"/>
                      <a:gd name="T8" fmla="*/ 327 w 328"/>
                      <a:gd name="T9" fmla="*/ 36 h 131"/>
                      <a:gd name="T10" fmla="*/ 328 w 328"/>
                      <a:gd name="T11" fmla="*/ 35 h 131"/>
                      <a:gd name="T12" fmla="*/ 320 w 328"/>
                      <a:gd name="T13" fmla="*/ 31 h 131"/>
                      <a:gd name="T14" fmla="*/ 283 w 328"/>
                      <a:gd name="T15" fmla="*/ 0 h 131"/>
                      <a:gd name="T16" fmla="*/ 285 w 328"/>
                      <a:gd name="T17" fmla="*/ 7 h 131"/>
                      <a:gd name="T18" fmla="*/ 241 w 328"/>
                      <a:gd name="T19" fmla="*/ 34 h 131"/>
                      <a:gd name="T20" fmla="*/ 192 w 328"/>
                      <a:gd name="T21" fmla="*/ 24 h 131"/>
                      <a:gd name="T22" fmla="*/ 30 w 328"/>
                      <a:gd name="T23" fmla="*/ 90 h 131"/>
                      <a:gd name="T24" fmla="*/ 14 w 328"/>
                      <a:gd name="T25" fmla="*/ 26 h 131"/>
                      <a:gd name="T26" fmla="*/ 0 w 328"/>
                      <a:gd name="T27" fmla="*/ 28 h 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28" h="131">
                        <a:moveTo>
                          <a:pt x="0" y="28"/>
                        </a:moveTo>
                        <a:cubicBezTo>
                          <a:pt x="1" y="67"/>
                          <a:pt x="7" y="100"/>
                          <a:pt x="21" y="108"/>
                        </a:cubicBezTo>
                        <a:cubicBezTo>
                          <a:pt x="61" y="131"/>
                          <a:pt x="146" y="65"/>
                          <a:pt x="201" y="35"/>
                        </a:cubicBezTo>
                        <a:cubicBezTo>
                          <a:pt x="251" y="46"/>
                          <a:pt x="276" y="45"/>
                          <a:pt x="290" y="11"/>
                        </a:cubicBezTo>
                        <a:cubicBezTo>
                          <a:pt x="290" y="11"/>
                          <a:pt x="318" y="41"/>
                          <a:pt x="327" y="36"/>
                        </a:cubicBezTo>
                        <a:cubicBezTo>
                          <a:pt x="328" y="36"/>
                          <a:pt x="328" y="36"/>
                          <a:pt x="328" y="35"/>
                        </a:cubicBezTo>
                        <a:cubicBezTo>
                          <a:pt x="326" y="35"/>
                          <a:pt x="323" y="33"/>
                          <a:pt x="320" y="31"/>
                        </a:cubicBezTo>
                        <a:cubicBezTo>
                          <a:pt x="313" y="26"/>
                          <a:pt x="283" y="0"/>
                          <a:pt x="283" y="0"/>
                        </a:cubicBezTo>
                        <a:cubicBezTo>
                          <a:pt x="285" y="7"/>
                          <a:pt x="285" y="7"/>
                          <a:pt x="285" y="7"/>
                        </a:cubicBezTo>
                        <a:cubicBezTo>
                          <a:pt x="285" y="7"/>
                          <a:pt x="261" y="34"/>
                          <a:pt x="241" y="34"/>
                        </a:cubicBezTo>
                        <a:cubicBezTo>
                          <a:pt x="222" y="34"/>
                          <a:pt x="192" y="24"/>
                          <a:pt x="192" y="24"/>
                        </a:cubicBezTo>
                        <a:cubicBezTo>
                          <a:pt x="192" y="24"/>
                          <a:pt x="45" y="99"/>
                          <a:pt x="30" y="90"/>
                        </a:cubicBezTo>
                        <a:cubicBezTo>
                          <a:pt x="14" y="81"/>
                          <a:pt x="15" y="28"/>
                          <a:pt x="14" y="26"/>
                        </a:cubicBezTo>
                        <a:cubicBezTo>
                          <a:pt x="14" y="26"/>
                          <a:pt x="8" y="27"/>
                          <a:pt x="0" y="2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2" name="i$ḻïḍê">
                    <a:extLst>
                      <a:ext uri="{FF2B5EF4-FFF2-40B4-BE49-F238E27FC236}">
                        <a16:creationId xmlns:a16="http://schemas.microsoft.com/office/drawing/2014/main" id="{EEE819F3-1A43-44AE-B78D-D1B139DA140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50339" y="143422"/>
                    <a:ext cx="85395" cy="73940"/>
                  </a:xfrm>
                  <a:custGeom>
                    <a:avLst/>
                    <a:gdLst>
                      <a:gd name="T0" fmla="*/ 0 w 44"/>
                      <a:gd name="T1" fmla="*/ 38 h 38"/>
                      <a:gd name="T2" fmla="*/ 29 w 44"/>
                      <a:gd name="T3" fmla="*/ 25 h 38"/>
                      <a:gd name="T4" fmla="*/ 39 w 44"/>
                      <a:gd name="T5" fmla="*/ 3 h 38"/>
                      <a:gd name="T6" fmla="*/ 2 w 44"/>
                      <a:gd name="T7" fmla="*/ 19 h 38"/>
                      <a:gd name="T8" fmla="*/ 0 w 44"/>
                      <a:gd name="T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38">
                        <a:moveTo>
                          <a:pt x="0" y="38"/>
                        </a:moveTo>
                        <a:cubicBezTo>
                          <a:pt x="7" y="36"/>
                          <a:pt x="19" y="33"/>
                          <a:pt x="29" y="25"/>
                        </a:cubicBezTo>
                        <a:cubicBezTo>
                          <a:pt x="39" y="16"/>
                          <a:pt x="44" y="6"/>
                          <a:pt x="39" y="3"/>
                        </a:cubicBezTo>
                        <a:cubicBezTo>
                          <a:pt x="33" y="0"/>
                          <a:pt x="3" y="18"/>
                          <a:pt x="2" y="19"/>
                        </a:cubicBezTo>
                        <a:cubicBezTo>
                          <a:pt x="1" y="20"/>
                          <a:pt x="0" y="38"/>
                          <a:pt x="0" y="3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3" name="íś1ïďê">
                    <a:extLst>
                      <a:ext uri="{FF2B5EF4-FFF2-40B4-BE49-F238E27FC236}">
                        <a16:creationId xmlns:a16="http://schemas.microsoft.com/office/drawing/2014/main" id="{1BBAED1D-5655-4BEA-8C01-324F4645440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97253" y="76773"/>
                    <a:ext cx="242646" cy="165583"/>
                  </a:xfrm>
                  <a:custGeom>
                    <a:avLst/>
                    <a:gdLst>
                      <a:gd name="T0" fmla="*/ 105 w 124"/>
                      <a:gd name="T1" fmla="*/ 52 h 85"/>
                      <a:gd name="T2" fmla="*/ 109 w 124"/>
                      <a:gd name="T3" fmla="*/ 45 h 85"/>
                      <a:gd name="T4" fmla="*/ 109 w 124"/>
                      <a:gd name="T5" fmla="*/ 45 h 85"/>
                      <a:gd name="T6" fmla="*/ 119 w 124"/>
                      <a:gd name="T7" fmla="*/ 19 h 85"/>
                      <a:gd name="T8" fmla="*/ 119 w 124"/>
                      <a:gd name="T9" fmla="*/ 3 h 85"/>
                      <a:gd name="T10" fmla="*/ 106 w 124"/>
                      <a:gd name="T11" fmla="*/ 12 h 85"/>
                      <a:gd name="T12" fmla="*/ 100 w 124"/>
                      <a:gd name="T13" fmla="*/ 25 h 85"/>
                      <a:gd name="T14" fmla="*/ 102 w 124"/>
                      <a:gd name="T15" fmla="*/ 7 h 85"/>
                      <a:gd name="T16" fmla="*/ 94 w 124"/>
                      <a:gd name="T17" fmla="*/ 1 h 85"/>
                      <a:gd name="T18" fmla="*/ 88 w 124"/>
                      <a:gd name="T19" fmla="*/ 9 h 85"/>
                      <a:gd name="T20" fmla="*/ 83 w 124"/>
                      <a:gd name="T21" fmla="*/ 26 h 85"/>
                      <a:gd name="T22" fmla="*/ 82 w 124"/>
                      <a:gd name="T23" fmla="*/ 26 h 85"/>
                      <a:gd name="T24" fmla="*/ 82 w 124"/>
                      <a:gd name="T25" fmla="*/ 10 h 85"/>
                      <a:gd name="T26" fmla="*/ 76 w 124"/>
                      <a:gd name="T27" fmla="*/ 6 h 85"/>
                      <a:gd name="T28" fmla="*/ 69 w 124"/>
                      <a:gd name="T29" fmla="*/ 19 h 85"/>
                      <a:gd name="T30" fmla="*/ 65 w 124"/>
                      <a:gd name="T31" fmla="*/ 29 h 85"/>
                      <a:gd name="T32" fmla="*/ 65 w 124"/>
                      <a:gd name="T33" fmla="*/ 29 h 85"/>
                      <a:gd name="T34" fmla="*/ 66 w 124"/>
                      <a:gd name="T35" fmla="*/ 12 h 85"/>
                      <a:gd name="T36" fmla="*/ 58 w 124"/>
                      <a:gd name="T37" fmla="*/ 13 h 85"/>
                      <a:gd name="T38" fmla="*/ 48 w 124"/>
                      <a:gd name="T39" fmla="*/ 35 h 85"/>
                      <a:gd name="T40" fmla="*/ 29 w 124"/>
                      <a:gd name="T41" fmla="*/ 54 h 85"/>
                      <a:gd name="T42" fmla="*/ 7 w 124"/>
                      <a:gd name="T43" fmla="*/ 58 h 85"/>
                      <a:gd name="T44" fmla="*/ 9 w 124"/>
                      <a:gd name="T45" fmla="*/ 71 h 85"/>
                      <a:gd name="T46" fmla="*/ 56 w 124"/>
                      <a:gd name="T47" fmla="*/ 84 h 85"/>
                      <a:gd name="T48" fmla="*/ 105 w 124"/>
                      <a:gd name="T49" fmla="*/ 5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4" h="85">
                        <a:moveTo>
                          <a:pt x="105" y="52"/>
                        </a:moveTo>
                        <a:cubicBezTo>
                          <a:pt x="107" y="51"/>
                          <a:pt x="108" y="48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19" y="25"/>
                          <a:pt x="119" y="19"/>
                        </a:cubicBezTo>
                        <a:cubicBezTo>
                          <a:pt x="120" y="13"/>
                          <a:pt x="124" y="6"/>
                          <a:pt x="119" y="3"/>
                        </a:cubicBezTo>
                        <a:cubicBezTo>
                          <a:pt x="114" y="0"/>
                          <a:pt x="109" y="8"/>
                          <a:pt x="106" y="12"/>
                        </a:cubicBezTo>
                        <a:cubicBezTo>
                          <a:pt x="104" y="16"/>
                          <a:pt x="100" y="25"/>
                          <a:pt x="100" y="25"/>
                        </a:cubicBezTo>
                        <a:cubicBezTo>
                          <a:pt x="100" y="25"/>
                          <a:pt x="102" y="13"/>
                          <a:pt x="102" y="7"/>
                        </a:cubicBezTo>
                        <a:cubicBezTo>
                          <a:pt x="101" y="2"/>
                          <a:pt x="97" y="0"/>
                          <a:pt x="94" y="1"/>
                        </a:cubicBezTo>
                        <a:cubicBezTo>
                          <a:pt x="92" y="1"/>
                          <a:pt x="89" y="5"/>
                          <a:pt x="88" y="9"/>
                        </a:cubicBezTo>
                        <a:cubicBezTo>
                          <a:pt x="87" y="11"/>
                          <a:pt x="85" y="20"/>
                          <a:pt x="83" y="26"/>
                        </a:cubicBezTo>
                        <a:cubicBezTo>
                          <a:pt x="82" y="26"/>
                          <a:pt x="82" y="26"/>
                          <a:pt x="82" y="26"/>
                        </a:cubicBezTo>
                        <a:cubicBezTo>
                          <a:pt x="82" y="21"/>
                          <a:pt x="83" y="13"/>
                          <a:pt x="82" y="10"/>
                        </a:cubicBezTo>
                        <a:cubicBezTo>
                          <a:pt x="80" y="6"/>
                          <a:pt x="81" y="3"/>
                          <a:pt x="76" y="6"/>
                        </a:cubicBezTo>
                        <a:cubicBezTo>
                          <a:pt x="71" y="8"/>
                          <a:pt x="70" y="15"/>
                          <a:pt x="69" y="19"/>
                        </a:cubicBezTo>
                        <a:cubicBezTo>
                          <a:pt x="68" y="21"/>
                          <a:pt x="66" y="26"/>
                          <a:pt x="65" y="29"/>
                        </a:cubicBezTo>
                        <a:cubicBezTo>
                          <a:pt x="65" y="29"/>
                          <a:pt x="65" y="29"/>
                          <a:pt x="65" y="29"/>
                        </a:cubicBezTo>
                        <a:cubicBezTo>
                          <a:pt x="66" y="25"/>
                          <a:pt x="69" y="15"/>
                          <a:pt x="66" y="12"/>
                        </a:cubicBezTo>
                        <a:cubicBezTo>
                          <a:pt x="64" y="9"/>
                          <a:pt x="61" y="10"/>
                          <a:pt x="58" y="13"/>
                        </a:cubicBezTo>
                        <a:cubicBezTo>
                          <a:pt x="55" y="17"/>
                          <a:pt x="49" y="34"/>
                          <a:pt x="48" y="35"/>
                        </a:cubicBezTo>
                        <a:cubicBezTo>
                          <a:pt x="43" y="39"/>
                          <a:pt x="29" y="54"/>
                          <a:pt x="29" y="54"/>
                        </a:cubicBezTo>
                        <a:cubicBezTo>
                          <a:pt x="7" y="58"/>
                          <a:pt x="7" y="58"/>
                          <a:pt x="7" y="58"/>
                        </a:cubicBezTo>
                        <a:cubicBezTo>
                          <a:pt x="7" y="58"/>
                          <a:pt x="0" y="62"/>
                          <a:pt x="9" y="71"/>
                        </a:cubicBezTo>
                        <a:cubicBezTo>
                          <a:pt x="18" y="80"/>
                          <a:pt x="27" y="85"/>
                          <a:pt x="56" y="84"/>
                        </a:cubicBezTo>
                        <a:cubicBezTo>
                          <a:pt x="85" y="82"/>
                          <a:pt x="105" y="52"/>
                          <a:pt x="105" y="52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4" name="îṧ1ïḓè">
                    <a:extLst>
                      <a:ext uri="{FF2B5EF4-FFF2-40B4-BE49-F238E27FC236}">
                        <a16:creationId xmlns:a16="http://schemas.microsoft.com/office/drawing/2014/main" id="{E1EDC142-A9FE-4F3A-AC3A-516D2C8013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685928" y="-680323"/>
                    <a:ext cx="185369" cy="91643"/>
                  </a:xfrm>
                  <a:custGeom>
                    <a:avLst/>
                    <a:gdLst>
                      <a:gd name="T0" fmla="*/ 0 w 95"/>
                      <a:gd name="T1" fmla="*/ 47 h 47"/>
                      <a:gd name="T2" fmla="*/ 84 w 95"/>
                      <a:gd name="T3" fmla="*/ 25 h 47"/>
                      <a:gd name="T4" fmla="*/ 0 w 95"/>
                      <a:gd name="T5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5" h="47">
                        <a:moveTo>
                          <a:pt x="0" y="47"/>
                        </a:moveTo>
                        <a:cubicBezTo>
                          <a:pt x="13" y="13"/>
                          <a:pt x="95" y="0"/>
                          <a:pt x="84" y="25"/>
                        </a:cubicBezTo>
                        <a:cubicBezTo>
                          <a:pt x="44" y="16"/>
                          <a:pt x="17" y="37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5" name="isľïḋê">
                    <a:extLst>
                      <a:ext uri="{FF2B5EF4-FFF2-40B4-BE49-F238E27FC236}">
                        <a16:creationId xmlns:a16="http://schemas.microsoft.com/office/drawing/2014/main" id="{CCD682FE-1E6E-40A7-A594-D80753655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04621" y="-693862"/>
                    <a:ext cx="152044" cy="66649"/>
                  </a:xfrm>
                  <a:custGeom>
                    <a:avLst/>
                    <a:gdLst>
                      <a:gd name="T0" fmla="*/ 78 w 78"/>
                      <a:gd name="T1" fmla="*/ 23 h 34"/>
                      <a:gd name="T2" fmla="*/ 19 w 78"/>
                      <a:gd name="T3" fmla="*/ 34 h 34"/>
                      <a:gd name="T4" fmla="*/ 78 w 78"/>
                      <a:gd name="T5" fmla="*/ 2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8" h="34">
                        <a:moveTo>
                          <a:pt x="78" y="23"/>
                        </a:moveTo>
                        <a:cubicBezTo>
                          <a:pt x="54" y="0"/>
                          <a:pt x="0" y="17"/>
                          <a:pt x="19" y="34"/>
                        </a:cubicBezTo>
                        <a:cubicBezTo>
                          <a:pt x="37" y="13"/>
                          <a:pt x="63" y="21"/>
                          <a:pt x="78" y="23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6" name="ïSḷîḑé">
                    <a:extLst>
                      <a:ext uri="{FF2B5EF4-FFF2-40B4-BE49-F238E27FC236}">
                        <a16:creationId xmlns:a16="http://schemas.microsoft.com/office/drawing/2014/main" id="{6C1308D0-E617-47FD-B3F5-1CD1C1EFD36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95171" y="796379"/>
                    <a:ext cx="461339" cy="336372"/>
                  </a:xfrm>
                  <a:custGeom>
                    <a:avLst/>
                    <a:gdLst>
                      <a:gd name="T0" fmla="*/ 102 w 236"/>
                      <a:gd name="T1" fmla="*/ 42 h 172"/>
                      <a:gd name="T2" fmla="*/ 207 w 236"/>
                      <a:gd name="T3" fmla="*/ 0 h 172"/>
                      <a:gd name="T4" fmla="*/ 236 w 236"/>
                      <a:gd name="T5" fmla="*/ 18 h 172"/>
                      <a:gd name="T6" fmla="*/ 218 w 236"/>
                      <a:gd name="T7" fmla="*/ 30 h 172"/>
                      <a:gd name="T8" fmla="*/ 49 w 236"/>
                      <a:gd name="T9" fmla="*/ 172 h 172"/>
                      <a:gd name="T10" fmla="*/ 20 w 236"/>
                      <a:gd name="T11" fmla="*/ 126 h 172"/>
                      <a:gd name="T12" fmla="*/ 6 w 236"/>
                      <a:gd name="T13" fmla="*/ 93 h 172"/>
                      <a:gd name="T14" fmla="*/ 0 w 236"/>
                      <a:gd name="T15" fmla="*/ 84 h 172"/>
                      <a:gd name="T16" fmla="*/ 75 w 236"/>
                      <a:gd name="T17" fmla="*/ 26 h 172"/>
                      <a:gd name="T18" fmla="*/ 92 w 236"/>
                      <a:gd name="T19" fmla="*/ 41 h 172"/>
                      <a:gd name="T20" fmla="*/ 102 w 236"/>
                      <a:gd name="T21" fmla="*/ 42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36" h="172">
                        <a:moveTo>
                          <a:pt x="102" y="42"/>
                        </a:moveTo>
                        <a:cubicBezTo>
                          <a:pt x="132" y="26"/>
                          <a:pt x="190" y="1"/>
                          <a:pt x="207" y="0"/>
                        </a:cubicBezTo>
                        <a:cubicBezTo>
                          <a:pt x="223" y="0"/>
                          <a:pt x="233" y="7"/>
                          <a:pt x="236" y="18"/>
                        </a:cubicBezTo>
                        <a:cubicBezTo>
                          <a:pt x="218" y="30"/>
                          <a:pt x="218" y="30"/>
                          <a:pt x="218" y="30"/>
                        </a:cubicBezTo>
                        <a:cubicBezTo>
                          <a:pt x="49" y="172"/>
                          <a:pt x="49" y="172"/>
                          <a:pt x="49" y="172"/>
                        </a:cubicBezTo>
                        <a:cubicBezTo>
                          <a:pt x="35" y="160"/>
                          <a:pt x="20" y="127"/>
                          <a:pt x="20" y="126"/>
                        </a:cubicBezTo>
                        <a:cubicBezTo>
                          <a:pt x="20" y="126"/>
                          <a:pt x="11" y="99"/>
                          <a:pt x="6" y="93"/>
                        </a:cubicBezTo>
                        <a:cubicBezTo>
                          <a:pt x="1" y="86"/>
                          <a:pt x="0" y="84"/>
                          <a:pt x="0" y="84"/>
                        </a:cubicBezTo>
                        <a:cubicBezTo>
                          <a:pt x="2" y="72"/>
                          <a:pt x="27" y="26"/>
                          <a:pt x="75" y="26"/>
                        </a:cubicBezTo>
                        <a:cubicBezTo>
                          <a:pt x="77" y="26"/>
                          <a:pt x="81" y="39"/>
                          <a:pt x="92" y="41"/>
                        </a:cubicBezTo>
                        <a:cubicBezTo>
                          <a:pt x="95" y="41"/>
                          <a:pt x="99" y="42"/>
                          <a:pt x="102" y="4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7" name="îSliḑe">
                    <a:extLst>
                      <a:ext uri="{FF2B5EF4-FFF2-40B4-BE49-F238E27FC236}">
                        <a16:creationId xmlns:a16="http://schemas.microsoft.com/office/drawing/2014/main" id="{9148D5B0-35E0-4737-A136-FBE3B0E2F99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270151" y="810958"/>
                    <a:ext cx="392607" cy="321792"/>
                  </a:xfrm>
                  <a:custGeom>
                    <a:avLst/>
                    <a:gdLst>
                      <a:gd name="T0" fmla="*/ 192 w 201"/>
                      <a:gd name="T1" fmla="*/ 0 h 165"/>
                      <a:gd name="T2" fmla="*/ 201 w 201"/>
                      <a:gd name="T3" fmla="*/ 9 h 165"/>
                      <a:gd name="T4" fmla="*/ 194 w 201"/>
                      <a:gd name="T5" fmla="*/ 14 h 165"/>
                      <a:gd name="T6" fmla="*/ 50 w 201"/>
                      <a:gd name="T7" fmla="*/ 133 h 165"/>
                      <a:gd name="T8" fmla="*/ 12 w 201"/>
                      <a:gd name="T9" fmla="*/ 165 h 165"/>
                      <a:gd name="T10" fmla="*/ 0 w 201"/>
                      <a:gd name="T11" fmla="*/ 152 h 165"/>
                      <a:gd name="T12" fmla="*/ 192 w 201"/>
                      <a:gd name="T13" fmla="*/ 0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1" h="165">
                        <a:moveTo>
                          <a:pt x="192" y="0"/>
                        </a:moveTo>
                        <a:cubicBezTo>
                          <a:pt x="197" y="3"/>
                          <a:pt x="200" y="5"/>
                          <a:pt x="201" y="9"/>
                        </a:cubicBezTo>
                        <a:cubicBezTo>
                          <a:pt x="198" y="11"/>
                          <a:pt x="194" y="13"/>
                          <a:pt x="194" y="14"/>
                        </a:cubicBezTo>
                        <a:cubicBezTo>
                          <a:pt x="193" y="16"/>
                          <a:pt x="50" y="133"/>
                          <a:pt x="50" y="133"/>
                        </a:cubicBezTo>
                        <a:cubicBezTo>
                          <a:pt x="12" y="165"/>
                          <a:pt x="12" y="165"/>
                          <a:pt x="12" y="165"/>
                        </a:cubicBezTo>
                        <a:cubicBezTo>
                          <a:pt x="8" y="162"/>
                          <a:pt x="4" y="158"/>
                          <a:pt x="0" y="152"/>
                        </a:cubicBezTo>
                        <a:cubicBezTo>
                          <a:pt x="26" y="97"/>
                          <a:pt x="132" y="7"/>
                          <a:pt x="192" y="0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8" name="iṥľîḓe">
                    <a:extLst>
                      <a:ext uri="{FF2B5EF4-FFF2-40B4-BE49-F238E27FC236}">
                        <a16:creationId xmlns:a16="http://schemas.microsoft.com/office/drawing/2014/main" id="{8A120E37-B927-4AEC-ABDD-738129B6D7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248283" y="784923"/>
                    <a:ext cx="425932" cy="353034"/>
                  </a:xfrm>
                  <a:custGeom>
                    <a:avLst/>
                    <a:gdLst>
                      <a:gd name="T0" fmla="*/ 212 w 218"/>
                      <a:gd name="T1" fmla="*/ 22 h 181"/>
                      <a:gd name="T2" fmla="*/ 24 w 218"/>
                      <a:gd name="T3" fmla="*/ 179 h 181"/>
                      <a:gd name="T4" fmla="*/ 212 w 218"/>
                      <a:gd name="T5" fmla="*/ 22 h 1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8" h="181">
                        <a:moveTo>
                          <a:pt x="212" y="22"/>
                        </a:moveTo>
                        <a:cubicBezTo>
                          <a:pt x="218" y="38"/>
                          <a:pt x="40" y="181"/>
                          <a:pt x="24" y="179"/>
                        </a:cubicBezTo>
                        <a:cubicBezTo>
                          <a:pt x="0" y="176"/>
                          <a:pt x="203" y="0"/>
                          <a:pt x="212" y="22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59" name="í$líďé">
                    <a:extLst>
                      <a:ext uri="{FF2B5EF4-FFF2-40B4-BE49-F238E27FC236}">
                        <a16:creationId xmlns:a16="http://schemas.microsoft.com/office/drawing/2014/main" id="{51ED4BF5-7523-4CCA-AFEA-3F7B742CCE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5604" y="1027569"/>
                    <a:ext cx="457174" cy="274929"/>
                  </a:xfrm>
                  <a:custGeom>
                    <a:avLst/>
                    <a:gdLst>
                      <a:gd name="T0" fmla="*/ 36 w 234"/>
                      <a:gd name="T1" fmla="*/ 22 h 141"/>
                      <a:gd name="T2" fmla="*/ 8 w 234"/>
                      <a:gd name="T3" fmla="*/ 91 h 141"/>
                      <a:gd name="T4" fmla="*/ 5 w 234"/>
                      <a:gd name="T5" fmla="*/ 140 h 141"/>
                      <a:gd name="T6" fmla="*/ 201 w 234"/>
                      <a:gd name="T7" fmla="*/ 140 h 141"/>
                      <a:gd name="T8" fmla="*/ 233 w 234"/>
                      <a:gd name="T9" fmla="*/ 122 h 141"/>
                      <a:gd name="T10" fmla="*/ 180 w 234"/>
                      <a:gd name="T11" fmla="*/ 73 h 141"/>
                      <a:gd name="T12" fmla="*/ 122 w 234"/>
                      <a:gd name="T13" fmla="*/ 52 h 141"/>
                      <a:gd name="T14" fmla="*/ 126 w 234"/>
                      <a:gd name="T15" fmla="*/ 24 h 141"/>
                      <a:gd name="T16" fmla="*/ 36 w 234"/>
                      <a:gd name="T17" fmla="*/ 22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4" h="141">
                        <a:moveTo>
                          <a:pt x="36" y="22"/>
                        </a:moveTo>
                        <a:cubicBezTo>
                          <a:pt x="28" y="40"/>
                          <a:pt x="13" y="82"/>
                          <a:pt x="8" y="91"/>
                        </a:cubicBezTo>
                        <a:cubicBezTo>
                          <a:pt x="0" y="107"/>
                          <a:pt x="5" y="140"/>
                          <a:pt x="5" y="140"/>
                        </a:cubicBezTo>
                        <a:cubicBezTo>
                          <a:pt x="5" y="140"/>
                          <a:pt x="195" y="141"/>
                          <a:pt x="201" y="140"/>
                        </a:cubicBezTo>
                        <a:cubicBezTo>
                          <a:pt x="208" y="139"/>
                          <a:pt x="234" y="141"/>
                          <a:pt x="233" y="122"/>
                        </a:cubicBezTo>
                        <a:cubicBezTo>
                          <a:pt x="232" y="103"/>
                          <a:pt x="226" y="93"/>
                          <a:pt x="180" y="73"/>
                        </a:cubicBezTo>
                        <a:cubicBezTo>
                          <a:pt x="159" y="64"/>
                          <a:pt x="132" y="64"/>
                          <a:pt x="122" y="52"/>
                        </a:cubicBezTo>
                        <a:cubicBezTo>
                          <a:pt x="113" y="42"/>
                          <a:pt x="131" y="40"/>
                          <a:pt x="126" y="24"/>
                        </a:cubicBezTo>
                        <a:cubicBezTo>
                          <a:pt x="123" y="12"/>
                          <a:pt x="32" y="0"/>
                          <a:pt x="36" y="2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0" name="í$ľïḓê">
                    <a:extLst>
                      <a:ext uri="{FF2B5EF4-FFF2-40B4-BE49-F238E27FC236}">
                        <a16:creationId xmlns:a16="http://schemas.microsoft.com/office/drawing/2014/main" id="{0D069A2A-CF07-4C38-9B66-2D88CD3595D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1853" y="1245221"/>
                    <a:ext cx="450925" cy="57277"/>
                  </a:xfrm>
                  <a:custGeom>
                    <a:avLst/>
                    <a:gdLst>
                      <a:gd name="T0" fmla="*/ 0 w 231"/>
                      <a:gd name="T1" fmla="*/ 12 h 29"/>
                      <a:gd name="T2" fmla="*/ 2 w 231"/>
                      <a:gd name="T3" fmla="*/ 28 h 29"/>
                      <a:gd name="T4" fmla="*/ 198 w 231"/>
                      <a:gd name="T5" fmla="*/ 28 h 29"/>
                      <a:gd name="T6" fmla="*/ 230 w 231"/>
                      <a:gd name="T7" fmla="*/ 10 h 29"/>
                      <a:gd name="T8" fmla="*/ 229 w 231"/>
                      <a:gd name="T9" fmla="*/ 0 h 29"/>
                      <a:gd name="T10" fmla="*/ 181 w 231"/>
                      <a:gd name="T11" fmla="*/ 11 h 29"/>
                      <a:gd name="T12" fmla="*/ 0 w 231"/>
                      <a:gd name="T13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1" h="29">
                        <a:moveTo>
                          <a:pt x="0" y="12"/>
                        </a:moveTo>
                        <a:cubicBezTo>
                          <a:pt x="1" y="21"/>
                          <a:pt x="2" y="28"/>
                          <a:pt x="2" y="28"/>
                        </a:cubicBezTo>
                        <a:cubicBezTo>
                          <a:pt x="2" y="28"/>
                          <a:pt x="192" y="29"/>
                          <a:pt x="198" y="28"/>
                        </a:cubicBezTo>
                        <a:cubicBezTo>
                          <a:pt x="205" y="27"/>
                          <a:pt x="231" y="29"/>
                          <a:pt x="230" y="10"/>
                        </a:cubicBezTo>
                        <a:cubicBezTo>
                          <a:pt x="230" y="7"/>
                          <a:pt x="229" y="3"/>
                          <a:pt x="229" y="0"/>
                        </a:cubicBezTo>
                        <a:cubicBezTo>
                          <a:pt x="217" y="4"/>
                          <a:pt x="200" y="9"/>
                          <a:pt x="181" y="11"/>
                        </a:cubicBezTo>
                        <a:cubicBezTo>
                          <a:pt x="152" y="14"/>
                          <a:pt x="34" y="12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1" name="ï$ḻïďè">
                    <a:extLst>
                      <a:ext uri="{FF2B5EF4-FFF2-40B4-BE49-F238E27FC236}">
                        <a16:creationId xmlns:a16="http://schemas.microsoft.com/office/drawing/2014/main" id="{952BBA71-EAE1-4D49-A6B0-E3A1326F648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0798" y="-256475"/>
                    <a:ext cx="220776" cy="368655"/>
                  </a:xfrm>
                  <a:custGeom>
                    <a:avLst/>
                    <a:gdLst>
                      <a:gd name="T0" fmla="*/ 87 w 113"/>
                      <a:gd name="T1" fmla="*/ 5 h 189"/>
                      <a:gd name="T2" fmla="*/ 45 w 113"/>
                      <a:gd name="T3" fmla="*/ 9 h 189"/>
                      <a:gd name="T4" fmla="*/ 18 w 113"/>
                      <a:gd name="T5" fmla="*/ 189 h 189"/>
                      <a:gd name="T6" fmla="*/ 88 w 113"/>
                      <a:gd name="T7" fmla="*/ 180 h 189"/>
                      <a:gd name="T8" fmla="*/ 103 w 113"/>
                      <a:gd name="T9" fmla="*/ 178 h 189"/>
                      <a:gd name="T10" fmla="*/ 87 w 113"/>
                      <a:gd name="T11" fmla="*/ 5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3" h="189">
                        <a:moveTo>
                          <a:pt x="87" y="5"/>
                        </a:moveTo>
                        <a:cubicBezTo>
                          <a:pt x="62" y="0"/>
                          <a:pt x="61" y="0"/>
                          <a:pt x="45" y="9"/>
                        </a:cubicBezTo>
                        <a:cubicBezTo>
                          <a:pt x="0" y="36"/>
                          <a:pt x="18" y="148"/>
                          <a:pt x="18" y="189"/>
                        </a:cubicBezTo>
                        <a:cubicBezTo>
                          <a:pt x="18" y="189"/>
                          <a:pt x="76" y="180"/>
                          <a:pt x="88" y="180"/>
                        </a:cubicBezTo>
                        <a:cubicBezTo>
                          <a:pt x="100" y="180"/>
                          <a:pt x="103" y="178"/>
                          <a:pt x="103" y="178"/>
                        </a:cubicBezTo>
                        <a:cubicBezTo>
                          <a:pt x="106" y="148"/>
                          <a:pt x="113" y="9"/>
                          <a:pt x="87" y="5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2" name="iŝḷíḋê">
                    <a:extLst>
                      <a:ext uri="{FF2B5EF4-FFF2-40B4-BE49-F238E27FC236}">
                        <a16:creationId xmlns:a16="http://schemas.microsoft.com/office/drawing/2014/main" id="{FB5BD649-6638-42C9-86D0-073038E7468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04621" y="-494954"/>
                    <a:ext cx="58318" cy="93726"/>
                  </a:xfrm>
                  <a:custGeom>
                    <a:avLst/>
                    <a:gdLst>
                      <a:gd name="T0" fmla="*/ 2 w 30"/>
                      <a:gd name="T1" fmla="*/ 0 h 48"/>
                      <a:gd name="T2" fmla="*/ 30 w 30"/>
                      <a:gd name="T3" fmla="*/ 29 h 48"/>
                      <a:gd name="T4" fmla="*/ 6 w 30"/>
                      <a:gd name="T5" fmla="*/ 46 h 48"/>
                      <a:gd name="T6" fmla="*/ 21 w 30"/>
                      <a:gd name="T7" fmla="*/ 29 h 48"/>
                      <a:gd name="T8" fmla="*/ 2 w 30"/>
                      <a:gd name="T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48">
                        <a:moveTo>
                          <a:pt x="2" y="0"/>
                        </a:moveTo>
                        <a:cubicBezTo>
                          <a:pt x="5" y="17"/>
                          <a:pt x="16" y="22"/>
                          <a:pt x="30" y="29"/>
                        </a:cubicBezTo>
                        <a:cubicBezTo>
                          <a:pt x="23" y="42"/>
                          <a:pt x="4" y="48"/>
                          <a:pt x="6" y="46"/>
                        </a:cubicBezTo>
                        <a:cubicBezTo>
                          <a:pt x="7" y="45"/>
                          <a:pt x="21" y="29"/>
                          <a:pt x="21" y="29"/>
                        </a:cubicBezTo>
                        <a:cubicBezTo>
                          <a:pt x="5" y="28"/>
                          <a:pt x="0" y="1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3" name="íṩ1ïďe">
                    <a:extLst>
                      <a:ext uri="{FF2B5EF4-FFF2-40B4-BE49-F238E27FC236}">
                        <a16:creationId xmlns:a16="http://schemas.microsoft.com/office/drawing/2014/main" id="{D7F0F771-2B40-4333-95EC-20268084BA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44246" y="-365821"/>
                    <a:ext cx="118719" cy="31242"/>
                  </a:xfrm>
                  <a:custGeom>
                    <a:avLst/>
                    <a:gdLst>
                      <a:gd name="T0" fmla="*/ 61 w 61"/>
                      <a:gd name="T1" fmla="*/ 10 h 16"/>
                      <a:gd name="T2" fmla="*/ 61 w 61"/>
                      <a:gd name="T3" fmla="*/ 0 h 16"/>
                      <a:gd name="T4" fmla="*/ 3 w 61"/>
                      <a:gd name="T5" fmla="*/ 0 h 16"/>
                      <a:gd name="T6" fmla="*/ 1 w 61"/>
                      <a:gd name="T7" fmla="*/ 0 h 16"/>
                      <a:gd name="T8" fmla="*/ 1 w 61"/>
                      <a:gd name="T9" fmla="*/ 11 h 16"/>
                      <a:gd name="T10" fmla="*/ 61 w 61"/>
                      <a:gd name="T1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1" h="16">
                        <a:moveTo>
                          <a:pt x="61" y="10"/>
                        </a:moveTo>
                        <a:cubicBezTo>
                          <a:pt x="61" y="10"/>
                          <a:pt x="61" y="5"/>
                          <a:pt x="61" y="0"/>
                        </a:cubicBezTo>
                        <a:cubicBezTo>
                          <a:pt x="42" y="3"/>
                          <a:pt x="21" y="3"/>
                          <a:pt x="3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4"/>
                          <a:pt x="0" y="7"/>
                          <a:pt x="1" y="11"/>
                        </a:cubicBezTo>
                        <a:cubicBezTo>
                          <a:pt x="22" y="14"/>
                          <a:pt x="38" y="16"/>
                          <a:pt x="61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4" name="ïṩlíḑê">
                    <a:extLst>
                      <a:ext uri="{FF2B5EF4-FFF2-40B4-BE49-F238E27FC236}">
                        <a16:creationId xmlns:a16="http://schemas.microsoft.com/office/drawing/2014/main" id="{4B6653DB-CE86-4E64-8CD4-9E821758F6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27661" y="-646998"/>
                    <a:ext cx="670660" cy="243687"/>
                  </a:xfrm>
                  <a:custGeom>
                    <a:avLst/>
                    <a:gdLst>
                      <a:gd name="T0" fmla="*/ 193 w 343"/>
                      <a:gd name="T1" fmla="*/ 15 h 125"/>
                      <a:gd name="T2" fmla="*/ 224 w 343"/>
                      <a:gd name="T3" fmla="*/ 30 h 125"/>
                      <a:gd name="T4" fmla="*/ 244 w 343"/>
                      <a:gd name="T5" fmla="*/ 25 h 125"/>
                      <a:gd name="T6" fmla="*/ 263 w 343"/>
                      <a:gd name="T7" fmla="*/ 29 h 125"/>
                      <a:gd name="T8" fmla="*/ 304 w 343"/>
                      <a:gd name="T9" fmla="*/ 0 h 125"/>
                      <a:gd name="T10" fmla="*/ 339 w 343"/>
                      <a:gd name="T11" fmla="*/ 57 h 125"/>
                      <a:gd name="T12" fmla="*/ 291 w 343"/>
                      <a:gd name="T13" fmla="*/ 110 h 125"/>
                      <a:gd name="T14" fmla="*/ 256 w 343"/>
                      <a:gd name="T15" fmla="*/ 53 h 125"/>
                      <a:gd name="T16" fmla="*/ 258 w 343"/>
                      <a:gd name="T17" fmla="*/ 41 h 125"/>
                      <a:gd name="T18" fmla="*/ 232 w 343"/>
                      <a:gd name="T19" fmla="*/ 44 h 125"/>
                      <a:gd name="T20" fmla="*/ 235 w 343"/>
                      <a:gd name="T21" fmla="*/ 71 h 125"/>
                      <a:gd name="T22" fmla="*/ 180 w 343"/>
                      <a:gd name="T23" fmla="*/ 124 h 125"/>
                      <a:gd name="T24" fmla="*/ 139 w 343"/>
                      <a:gd name="T25" fmla="*/ 67 h 125"/>
                      <a:gd name="T26" fmla="*/ 142 w 343"/>
                      <a:gd name="T27" fmla="*/ 54 h 125"/>
                      <a:gd name="T28" fmla="*/ 0 w 343"/>
                      <a:gd name="T29" fmla="*/ 38 h 125"/>
                      <a:gd name="T30" fmla="*/ 0 w 343"/>
                      <a:gd name="T31" fmla="*/ 26 h 125"/>
                      <a:gd name="T32" fmla="*/ 150 w 343"/>
                      <a:gd name="T33" fmla="*/ 37 h 125"/>
                      <a:gd name="T34" fmla="*/ 193 w 343"/>
                      <a:gd name="T35" fmla="*/ 15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3" h="125">
                        <a:moveTo>
                          <a:pt x="193" y="15"/>
                        </a:moveTo>
                        <a:cubicBezTo>
                          <a:pt x="206" y="15"/>
                          <a:pt x="217" y="21"/>
                          <a:pt x="224" y="30"/>
                        </a:cubicBezTo>
                        <a:cubicBezTo>
                          <a:pt x="230" y="28"/>
                          <a:pt x="239" y="25"/>
                          <a:pt x="244" y="25"/>
                        </a:cubicBezTo>
                        <a:cubicBezTo>
                          <a:pt x="251" y="24"/>
                          <a:pt x="259" y="27"/>
                          <a:pt x="263" y="29"/>
                        </a:cubicBezTo>
                        <a:cubicBezTo>
                          <a:pt x="272" y="11"/>
                          <a:pt x="288" y="0"/>
                          <a:pt x="304" y="0"/>
                        </a:cubicBezTo>
                        <a:cubicBezTo>
                          <a:pt x="327" y="1"/>
                          <a:pt x="343" y="27"/>
                          <a:pt x="339" y="57"/>
                        </a:cubicBezTo>
                        <a:cubicBezTo>
                          <a:pt x="335" y="87"/>
                          <a:pt x="314" y="111"/>
                          <a:pt x="291" y="110"/>
                        </a:cubicBezTo>
                        <a:cubicBezTo>
                          <a:pt x="268" y="109"/>
                          <a:pt x="252" y="83"/>
                          <a:pt x="256" y="53"/>
                        </a:cubicBezTo>
                        <a:cubicBezTo>
                          <a:pt x="256" y="49"/>
                          <a:pt x="257" y="45"/>
                          <a:pt x="258" y="41"/>
                        </a:cubicBezTo>
                        <a:cubicBezTo>
                          <a:pt x="248" y="37"/>
                          <a:pt x="242" y="38"/>
                          <a:pt x="232" y="44"/>
                        </a:cubicBezTo>
                        <a:cubicBezTo>
                          <a:pt x="235" y="52"/>
                          <a:pt x="236" y="62"/>
                          <a:pt x="235" y="71"/>
                        </a:cubicBezTo>
                        <a:cubicBezTo>
                          <a:pt x="231" y="102"/>
                          <a:pt x="207" y="125"/>
                          <a:pt x="180" y="124"/>
                        </a:cubicBezTo>
                        <a:cubicBezTo>
                          <a:pt x="154" y="123"/>
                          <a:pt x="135" y="97"/>
                          <a:pt x="139" y="67"/>
                        </a:cubicBezTo>
                        <a:cubicBezTo>
                          <a:pt x="139" y="63"/>
                          <a:pt x="140" y="58"/>
                          <a:pt x="142" y="54"/>
                        </a:cubicBezTo>
                        <a:cubicBezTo>
                          <a:pt x="122" y="52"/>
                          <a:pt x="0" y="38"/>
                          <a:pt x="0" y="38"/>
                        </a:cubicBez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0" y="26"/>
                          <a:pt x="128" y="35"/>
                          <a:pt x="150" y="37"/>
                        </a:cubicBezTo>
                        <a:cubicBezTo>
                          <a:pt x="161" y="23"/>
                          <a:pt x="177" y="14"/>
                          <a:pt x="193" y="15"/>
                        </a:cubicBez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5" name="îṩ1iḋè">
                    <a:extLst>
                      <a:ext uri="{FF2B5EF4-FFF2-40B4-BE49-F238E27FC236}">
                        <a16:creationId xmlns:a16="http://schemas.microsoft.com/office/drawing/2014/main" id="{E7B6D6E5-87E3-4DE2-99D2-24CC27C8D68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01548" y="-610550"/>
                    <a:ext cx="181203" cy="195783"/>
                  </a:xfrm>
                  <a:custGeom>
                    <a:avLst/>
                    <a:gdLst>
                      <a:gd name="T0" fmla="*/ 53 w 93"/>
                      <a:gd name="T1" fmla="*/ 1 h 100"/>
                      <a:gd name="T2" fmla="*/ 90 w 93"/>
                      <a:gd name="T3" fmla="*/ 52 h 100"/>
                      <a:gd name="T4" fmla="*/ 41 w 93"/>
                      <a:gd name="T5" fmla="*/ 99 h 100"/>
                      <a:gd name="T6" fmla="*/ 4 w 93"/>
                      <a:gd name="T7" fmla="*/ 48 h 100"/>
                      <a:gd name="T8" fmla="*/ 53 w 93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3" h="100">
                        <a:moveTo>
                          <a:pt x="53" y="1"/>
                        </a:moveTo>
                        <a:cubicBezTo>
                          <a:pt x="76" y="2"/>
                          <a:pt x="93" y="25"/>
                          <a:pt x="90" y="52"/>
                        </a:cubicBezTo>
                        <a:cubicBezTo>
                          <a:pt x="87" y="79"/>
                          <a:pt x="65" y="100"/>
                          <a:pt x="41" y="99"/>
                        </a:cubicBezTo>
                        <a:cubicBezTo>
                          <a:pt x="17" y="98"/>
                          <a:pt x="0" y="75"/>
                          <a:pt x="4" y="48"/>
                        </a:cubicBezTo>
                        <a:cubicBezTo>
                          <a:pt x="7" y="21"/>
                          <a:pt x="29" y="0"/>
                          <a:pt x="53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6" name="íšľíḋè">
                    <a:extLst>
                      <a:ext uri="{FF2B5EF4-FFF2-40B4-BE49-F238E27FC236}">
                        <a16:creationId xmlns:a16="http://schemas.microsoft.com/office/drawing/2014/main" id="{5CF6214C-1800-4561-BCDD-EDF147800BA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29616" y="-637626"/>
                    <a:ext cx="158292" cy="195783"/>
                  </a:xfrm>
                  <a:custGeom>
                    <a:avLst/>
                    <a:gdLst>
                      <a:gd name="T0" fmla="*/ 46 w 81"/>
                      <a:gd name="T1" fmla="*/ 1 h 100"/>
                      <a:gd name="T2" fmla="*/ 78 w 81"/>
                      <a:gd name="T3" fmla="*/ 52 h 100"/>
                      <a:gd name="T4" fmla="*/ 34 w 81"/>
                      <a:gd name="T5" fmla="*/ 99 h 100"/>
                      <a:gd name="T6" fmla="*/ 3 w 81"/>
                      <a:gd name="T7" fmla="*/ 48 h 100"/>
                      <a:gd name="T8" fmla="*/ 46 w 81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" h="100">
                        <a:moveTo>
                          <a:pt x="46" y="1"/>
                        </a:moveTo>
                        <a:cubicBezTo>
                          <a:pt x="67" y="2"/>
                          <a:pt x="81" y="25"/>
                          <a:pt x="78" y="52"/>
                        </a:cubicBezTo>
                        <a:cubicBezTo>
                          <a:pt x="74" y="79"/>
                          <a:pt x="55" y="100"/>
                          <a:pt x="34" y="99"/>
                        </a:cubicBezTo>
                        <a:cubicBezTo>
                          <a:pt x="14" y="98"/>
                          <a:pt x="0" y="76"/>
                          <a:pt x="3" y="48"/>
                        </a:cubicBezTo>
                        <a:cubicBezTo>
                          <a:pt x="6" y="21"/>
                          <a:pt x="26" y="0"/>
                          <a:pt x="46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7" name="i$ļïḑe">
                    <a:extLst>
                      <a:ext uri="{FF2B5EF4-FFF2-40B4-BE49-F238E27FC236}">
                        <a16:creationId xmlns:a16="http://schemas.microsoft.com/office/drawing/2014/main" id="{ADABB69B-A4B7-428A-8305-19E46D4FA3F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03631" y="-610550"/>
                    <a:ext cx="173914" cy="184328"/>
                  </a:xfrm>
                  <a:custGeom>
                    <a:avLst/>
                    <a:gdLst>
                      <a:gd name="T0" fmla="*/ 22 w 89"/>
                      <a:gd name="T1" fmla="*/ 94 h 94"/>
                      <a:gd name="T2" fmla="*/ 89 w 89"/>
                      <a:gd name="T3" fmla="*/ 45 h 94"/>
                      <a:gd name="T4" fmla="*/ 52 w 89"/>
                      <a:gd name="T5" fmla="*/ 1 h 94"/>
                      <a:gd name="T6" fmla="*/ 3 w 89"/>
                      <a:gd name="T7" fmla="*/ 48 h 94"/>
                      <a:gd name="T8" fmla="*/ 22 w 89"/>
                      <a:gd name="T9" fmla="*/ 94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94">
                        <a:moveTo>
                          <a:pt x="22" y="94"/>
                        </a:moveTo>
                        <a:cubicBezTo>
                          <a:pt x="38" y="75"/>
                          <a:pt x="61" y="57"/>
                          <a:pt x="89" y="45"/>
                        </a:cubicBezTo>
                        <a:cubicBezTo>
                          <a:pt x="89" y="21"/>
                          <a:pt x="73" y="2"/>
                          <a:pt x="52" y="1"/>
                        </a:cubicBezTo>
                        <a:cubicBezTo>
                          <a:pt x="28" y="0"/>
                          <a:pt x="6" y="21"/>
                          <a:pt x="3" y="48"/>
                        </a:cubicBezTo>
                        <a:cubicBezTo>
                          <a:pt x="0" y="68"/>
                          <a:pt x="8" y="86"/>
                          <a:pt x="22" y="94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8" name="íš1íďè">
                    <a:extLst>
                      <a:ext uri="{FF2B5EF4-FFF2-40B4-BE49-F238E27FC236}">
                        <a16:creationId xmlns:a16="http://schemas.microsoft.com/office/drawing/2014/main" id="{970CDE84-1FF0-4445-871D-8400A11B086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35863" y="-637626"/>
                    <a:ext cx="146837" cy="91643"/>
                  </a:xfrm>
                  <a:custGeom>
                    <a:avLst/>
                    <a:gdLst>
                      <a:gd name="T0" fmla="*/ 0 w 75"/>
                      <a:gd name="T1" fmla="*/ 47 h 47"/>
                      <a:gd name="T2" fmla="*/ 3 w 75"/>
                      <a:gd name="T3" fmla="*/ 46 h 47"/>
                      <a:gd name="T4" fmla="*/ 4 w 75"/>
                      <a:gd name="T5" fmla="*/ 46 h 47"/>
                      <a:gd name="T6" fmla="*/ 49 w 75"/>
                      <a:gd name="T7" fmla="*/ 38 h 47"/>
                      <a:gd name="T8" fmla="*/ 63 w 75"/>
                      <a:gd name="T9" fmla="*/ 37 h 47"/>
                      <a:gd name="T10" fmla="*/ 75 w 75"/>
                      <a:gd name="T11" fmla="*/ 37 h 47"/>
                      <a:gd name="T12" fmla="*/ 69 w 75"/>
                      <a:gd name="T13" fmla="*/ 19 h 47"/>
                      <a:gd name="T14" fmla="*/ 64 w 75"/>
                      <a:gd name="T15" fmla="*/ 11 h 47"/>
                      <a:gd name="T16" fmla="*/ 43 w 75"/>
                      <a:gd name="T17" fmla="*/ 1 h 47"/>
                      <a:gd name="T18" fmla="*/ 7 w 75"/>
                      <a:gd name="T19" fmla="*/ 26 h 47"/>
                      <a:gd name="T20" fmla="*/ 0 w 75"/>
                      <a:gd name="T2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5" h="47">
                        <a:moveTo>
                          <a:pt x="0" y="47"/>
                        </a:moveTo>
                        <a:cubicBezTo>
                          <a:pt x="1" y="47"/>
                          <a:pt x="2" y="47"/>
                          <a:pt x="3" y="46"/>
                        </a:cubicBezTo>
                        <a:cubicBezTo>
                          <a:pt x="4" y="46"/>
                          <a:pt x="4" y="46"/>
                          <a:pt x="4" y="46"/>
                        </a:cubicBezTo>
                        <a:cubicBezTo>
                          <a:pt x="19" y="42"/>
                          <a:pt x="34" y="39"/>
                          <a:pt x="49" y="38"/>
                        </a:cubicBezTo>
                        <a:cubicBezTo>
                          <a:pt x="54" y="37"/>
                          <a:pt x="59" y="37"/>
                          <a:pt x="63" y="37"/>
                        </a:cubicBezTo>
                        <a:cubicBezTo>
                          <a:pt x="67" y="37"/>
                          <a:pt x="71" y="37"/>
                          <a:pt x="75" y="37"/>
                        </a:cubicBezTo>
                        <a:cubicBezTo>
                          <a:pt x="74" y="30"/>
                          <a:pt x="72" y="24"/>
                          <a:pt x="69" y="19"/>
                        </a:cubicBezTo>
                        <a:cubicBezTo>
                          <a:pt x="68" y="16"/>
                          <a:pt x="66" y="13"/>
                          <a:pt x="64" y="11"/>
                        </a:cubicBezTo>
                        <a:cubicBezTo>
                          <a:pt x="58" y="5"/>
                          <a:pt x="51" y="1"/>
                          <a:pt x="43" y="1"/>
                        </a:cubicBezTo>
                        <a:cubicBezTo>
                          <a:pt x="29" y="0"/>
                          <a:pt x="15" y="11"/>
                          <a:pt x="7" y="26"/>
                        </a:cubicBezTo>
                        <a:cubicBezTo>
                          <a:pt x="3" y="33"/>
                          <a:pt x="1" y="40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69" name="îṥľiďe">
                    <a:extLst>
                      <a:ext uri="{FF2B5EF4-FFF2-40B4-BE49-F238E27FC236}">
                        <a16:creationId xmlns:a16="http://schemas.microsoft.com/office/drawing/2014/main" id="{1881D040-EB26-4000-B76C-639FFB1657B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0293" y="-564728"/>
                    <a:ext cx="157251" cy="138506"/>
                  </a:xfrm>
                  <a:custGeom>
                    <a:avLst/>
                    <a:gdLst>
                      <a:gd name="T0" fmla="*/ 75 w 80"/>
                      <a:gd name="T1" fmla="*/ 0 h 71"/>
                      <a:gd name="T2" fmla="*/ 0 w 80"/>
                      <a:gd name="T3" fmla="*/ 57 h 71"/>
                      <a:gd name="T4" fmla="*/ 13 w 80"/>
                      <a:gd name="T5" fmla="*/ 71 h 71"/>
                      <a:gd name="T6" fmla="*/ 80 w 80"/>
                      <a:gd name="T7" fmla="*/ 22 h 71"/>
                      <a:gd name="T8" fmla="*/ 75 w 80"/>
                      <a:gd name="T9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" h="71">
                        <a:moveTo>
                          <a:pt x="75" y="0"/>
                        </a:moveTo>
                        <a:cubicBezTo>
                          <a:pt x="43" y="14"/>
                          <a:pt x="17" y="35"/>
                          <a:pt x="0" y="57"/>
                        </a:cubicBezTo>
                        <a:cubicBezTo>
                          <a:pt x="3" y="63"/>
                          <a:pt x="8" y="68"/>
                          <a:pt x="13" y="71"/>
                        </a:cubicBezTo>
                        <a:cubicBezTo>
                          <a:pt x="29" y="52"/>
                          <a:pt x="52" y="34"/>
                          <a:pt x="80" y="22"/>
                        </a:cubicBezTo>
                        <a:cubicBezTo>
                          <a:pt x="80" y="14"/>
                          <a:pt x="78" y="6"/>
                          <a:pt x="7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0" name="íṩļiḋè">
                    <a:extLst>
                      <a:ext uri="{FF2B5EF4-FFF2-40B4-BE49-F238E27FC236}">
                        <a16:creationId xmlns:a16="http://schemas.microsoft.com/office/drawing/2014/main" id="{F3283F9F-FE16-4236-99DF-13FE99FE1F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35863" y="-606384"/>
                    <a:ext cx="146837" cy="60401"/>
                  </a:xfrm>
                  <a:custGeom>
                    <a:avLst/>
                    <a:gdLst>
                      <a:gd name="T0" fmla="*/ 7 w 75"/>
                      <a:gd name="T1" fmla="*/ 10 h 31"/>
                      <a:gd name="T2" fmla="*/ 0 w 75"/>
                      <a:gd name="T3" fmla="*/ 31 h 31"/>
                      <a:gd name="T4" fmla="*/ 3 w 75"/>
                      <a:gd name="T5" fmla="*/ 30 h 31"/>
                      <a:gd name="T6" fmla="*/ 4 w 75"/>
                      <a:gd name="T7" fmla="*/ 30 h 31"/>
                      <a:gd name="T8" fmla="*/ 49 w 75"/>
                      <a:gd name="T9" fmla="*/ 22 h 31"/>
                      <a:gd name="T10" fmla="*/ 63 w 75"/>
                      <a:gd name="T11" fmla="*/ 21 h 31"/>
                      <a:gd name="T12" fmla="*/ 75 w 75"/>
                      <a:gd name="T13" fmla="*/ 21 h 31"/>
                      <a:gd name="T14" fmla="*/ 69 w 75"/>
                      <a:gd name="T15" fmla="*/ 3 h 31"/>
                      <a:gd name="T16" fmla="*/ 68 w 75"/>
                      <a:gd name="T17" fmla="*/ 1 h 31"/>
                      <a:gd name="T18" fmla="*/ 64 w 75"/>
                      <a:gd name="T19" fmla="*/ 1 h 31"/>
                      <a:gd name="T20" fmla="*/ 9 w 75"/>
                      <a:gd name="T21" fmla="*/ 7 h 31"/>
                      <a:gd name="T22" fmla="*/ 7 w 75"/>
                      <a:gd name="T23" fmla="*/ 1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75" h="31">
                        <a:moveTo>
                          <a:pt x="7" y="10"/>
                        </a:moveTo>
                        <a:cubicBezTo>
                          <a:pt x="3" y="17"/>
                          <a:pt x="1" y="24"/>
                          <a:pt x="0" y="31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19" y="26"/>
                          <a:pt x="34" y="23"/>
                          <a:pt x="49" y="22"/>
                        </a:cubicBezTo>
                        <a:cubicBezTo>
                          <a:pt x="54" y="21"/>
                          <a:pt x="59" y="21"/>
                          <a:pt x="63" y="21"/>
                        </a:cubicBezTo>
                        <a:cubicBezTo>
                          <a:pt x="67" y="21"/>
                          <a:pt x="71" y="21"/>
                          <a:pt x="75" y="21"/>
                        </a:cubicBezTo>
                        <a:cubicBezTo>
                          <a:pt x="74" y="14"/>
                          <a:pt x="72" y="8"/>
                          <a:pt x="69" y="3"/>
                        </a:cubicBezTo>
                        <a:cubicBezTo>
                          <a:pt x="69" y="2"/>
                          <a:pt x="68" y="2"/>
                          <a:pt x="68" y="1"/>
                        </a:cubicBezTo>
                        <a:cubicBezTo>
                          <a:pt x="67" y="1"/>
                          <a:pt x="65" y="1"/>
                          <a:pt x="64" y="1"/>
                        </a:cubicBezTo>
                        <a:cubicBezTo>
                          <a:pt x="46" y="0"/>
                          <a:pt x="28" y="2"/>
                          <a:pt x="9" y="7"/>
                        </a:cubicBezTo>
                        <a:cubicBezTo>
                          <a:pt x="8" y="8"/>
                          <a:pt x="7" y="9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1" name="íSļíḋè">
                    <a:extLst>
                      <a:ext uri="{FF2B5EF4-FFF2-40B4-BE49-F238E27FC236}">
                        <a16:creationId xmlns:a16="http://schemas.microsoft.com/office/drawing/2014/main" id="{65A6EBF6-999A-4E59-B693-633A9F6F48B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18314" y="-629295"/>
                    <a:ext cx="200990" cy="268681"/>
                  </a:xfrm>
                  <a:custGeom>
                    <a:avLst/>
                    <a:gdLst>
                      <a:gd name="T0" fmla="*/ 31 w 103"/>
                      <a:gd name="T1" fmla="*/ 8 h 138"/>
                      <a:gd name="T2" fmla="*/ 91 w 103"/>
                      <a:gd name="T3" fmla="*/ 51 h 138"/>
                      <a:gd name="T4" fmla="*/ 79 w 103"/>
                      <a:gd name="T5" fmla="*/ 130 h 138"/>
                      <a:gd name="T6" fmla="*/ 12 w 103"/>
                      <a:gd name="T7" fmla="*/ 80 h 138"/>
                      <a:gd name="T8" fmla="*/ 31 w 103"/>
                      <a:gd name="T9" fmla="*/ 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138">
                        <a:moveTo>
                          <a:pt x="31" y="8"/>
                        </a:moveTo>
                        <a:cubicBezTo>
                          <a:pt x="53" y="0"/>
                          <a:pt x="80" y="19"/>
                          <a:pt x="91" y="51"/>
                        </a:cubicBezTo>
                        <a:cubicBezTo>
                          <a:pt x="103" y="83"/>
                          <a:pt x="101" y="122"/>
                          <a:pt x="79" y="130"/>
                        </a:cubicBezTo>
                        <a:cubicBezTo>
                          <a:pt x="57" y="138"/>
                          <a:pt x="23" y="112"/>
                          <a:pt x="12" y="80"/>
                        </a:cubicBezTo>
                        <a:cubicBezTo>
                          <a:pt x="0" y="48"/>
                          <a:pt x="9" y="16"/>
                          <a:pt x="3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2" name="íşlîḓé">
                    <a:extLst>
                      <a:ext uri="{FF2B5EF4-FFF2-40B4-BE49-F238E27FC236}">
                        <a16:creationId xmlns:a16="http://schemas.microsoft.com/office/drawing/2014/main" id="{439E2E07-A7F7-49F5-8E7B-23EDCF7C670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3935" y="-619922"/>
                    <a:ext cx="147878" cy="225984"/>
                  </a:xfrm>
                  <a:custGeom>
                    <a:avLst/>
                    <a:gdLst>
                      <a:gd name="T0" fmla="*/ 43 w 76"/>
                      <a:gd name="T1" fmla="*/ 17 h 116"/>
                      <a:gd name="T2" fmla="*/ 23 w 76"/>
                      <a:gd name="T3" fmla="*/ 73 h 116"/>
                      <a:gd name="T4" fmla="*/ 60 w 76"/>
                      <a:gd name="T5" fmla="*/ 107 h 116"/>
                      <a:gd name="T6" fmla="*/ 68 w 76"/>
                      <a:gd name="T7" fmla="*/ 72 h 116"/>
                      <a:gd name="T8" fmla="*/ 52 w 76"/>
                      <a:gd name="T9" fmla="*/ 55 h 116"/>
                      <a:gd name="T10" fmla="*/ 58 w 76"/>
                      <a:gd name="T11" fmla="*/ 44 h 116"/>
                      <a:gd name="T12" fmla="*/ 43 w 76"/>
                      <a:gd name="T13" fmla="*/ 17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6" h="116">
                        <a:moveTo>
                          <a:pt x="43" y="17"/>
                        </a:moveTo>
                        <a:cubicBezTo>
                          <a:pt x="27" y="0"/>
                          <a:pt x="0" y="42"/>
                          <a:pt x="23" y="73"/>
                        </a:cubicBezTo>
                        <a:cubicBezTo>
                          <a:pt x="35" y="90"/>
                          <a:pt x="50" y="116"/>
                          <a:pt x="60" y="107"/>
                        </a:cubicBezTo>
                        <a:cubicBezTo>
                          <a:pt x="72" y="96"/>
                          <a:pt x="76" y="81"/>
                          <a:pt x="68" y="72"/>
                        </a:cubicBezTo>
                        <a:cubicBezTo>
                          <a:pt x="62" y="64"/>
                          <a:pt x="52" y="60"/>
                          <a:pt x="52" y="55"/>
                        </a:cubicBezTo>
                        <a:cubicBezTo>
                          <a:pt x="53" y="47"/>
                          <a:pt x="54" y="47"/>
                          <a:pt x="58" y="44"/>
                        </a:cubicBezTo>
                        <a:cubicBezTo>
                          <a:pt x="62" y="40"/>
                          <a:pt x="43" y="17"/>
                          <a:pt x="43" y="17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3" name="îšḻidé">
                    <a:extLst>
                      <a:ext uri="{FF2B5EF4-FFF2-40B4-BE49-F238E27FC236}">
                        <a16:creationId xmlns:a16="http://schemas.microsoft.com/office/drawing/2014/main" id="{CE9D0D76-5593-4E5C-9E3D-9A2B8DC320F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527635" y="-769883"/>
                    <a:ext cx="316585" cy="181203"/>
                  </a:xfrm>
                  <a:custGeom>
                    <a:avLst/>
                    <a:gdLst>
                      <a:gd name="T0" fmla="*/ 72 w 162"/>
                      <a:gd name="T1" fmla="*/ 13 h 93"/>
                      <a:gd name="T2" fmla="*/ 92 w 162"/>
                      <a:gd name="T3" fmla="*/ 21 h 93"/>
                      <a:gd name="T4" fmla="*/ 112 w 162"/>
                      <a:gd name="T5" fmla="*/ 17 h 93"/>
                      <a:gd name="T6" fmla="*/ 118 w 162"/>
                      <a:gd name="T7" fmla="*/ 15 h 93"/>
                      <a:gd name="T8" fmla="*/ 132 w 162"/>
                      <a:gd name="T9" fmla="*/ 17 h 93"/>
                      <a:gd name="T10" fmla="*/ 151 w 162"/>
                      <a:gd name="T11" fmla="*/ 7 h 93"/>
                      <a:gd name="T12" fmla="*/ 162 w 162"/>
                      <a:gd name="T13" fmla="*/ 9 h 93"/>
                      <a:gd name="T14" fmla="*/ 151 w 162"/>
                      <a:gd name="T15" fmla="*/ 0 h 93"/>
                      <a:gd name="T16" fmla="*/ 118 w 162"/>
                      <a:gd name="T17" fmla="*/ 8 h 93"/>
                      <a:gd name="T18" fmla="*/ 87 w 162"/>
                      <a:gd name="T19" fmla="*/ 8 h 93"/>
                      <a:gd name="T20" fmla="*/ 64 w 162"/>
                      <a:gd name="T21" fmla="*/ 0 h 93"/>
                      <a:gd name="T22" fmla="*/ 40 w 162"/>
                      <a:gd name="T23" fmla="*/ 26 h 93"/>
                      <a:gd name="T24" fmla="*/ 16 w 162"/>
                      <a:gd name="T25" fmla="*/ 54 h 93"/>
                      <a:gd name="T26" fmla="*/ 8 w 162"/>
                      <a:gd name="T27" fmla="*/ 68 h 93"/>
                      <a:gd name="T28" fmla="*/ 1 w 162"/>
                      <a:gd name="T29" fmla="*/ 91 h 93"/>
                      <a:gd name="T30" fmla="*/ 0 w 162"/>
                      <a:gd name="T31" fmla="*/ 92 h 93"/>
                      <a:gd name="T32" fmla="*/ 0 w 162"/>
                      <a:gd name="T33" fmla="*/ 92 h 93"/>
                      <a:gd name="T34" fmla="*/ 12 w 162"/>
                      <a:gd name="T35" fmla="*/ 93 h 93"/>
                      <a:gd name="T36" fmla="*/ 13 w 162"/>
                      <a:gd name="T37" fmla="*/ 92 h 93"/>
                      <a:gd name="T38" fmla="*/ 22 w 162"/>
                      <a:gd name="T39" fmla="*/ 77 h 93"/>
                      <a:gd name="T40" fmla="*/ 18 w 162"/>
                      <a:gd name="T41" fmla="*/ 64 h 93"/>
                      <a:gd name="T42" fmla="*/ 32 w 162"/>
                      <a:gd name="T43" fmla="*/ 53 h 93"/>
                      <a:gd name="T44" fmla="*/ 43 w 162"/>
                      <a:gd name="T45" fmla="*/ 34 h 93"/>
                      <a:gd name="T46" fmla="*/ 43 w 162"/>
                      <a:gd name="T47" fmla="*/ 27 h 93"/>
                      <a:gd name="T48" fmla="*/ 64 w 162"/>
                      <a:gd name="T49" fmla="*/ 22 h 93"/>
                      <a:gd name="T50" fmla="*/ 72 w 162"/>
                      <a:gd name="T51" fmla="*/ 1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62" h="93">
                        <a:moveTo>
                          <a:pt x="72" y="13"/>
                        </a:moveTo>
                        <a:cubicBezTo>
                          <a:pt x="72" y="13"/>
                          <a:pt x="79" y="19"/>
                          <a:pt x="92" y="21"/>
                        </a:cubicBezTo>
                        <a:cubicBezTo>
                          <a:pt x="106" y="23"/>
                          <a:pt x="112" y="17"/>
                          <a:pt x="112" y="17"/>
                        </a:cubicBezTo>
                        <a:cubicBezTo>
                          <a:pt x="118" y="15"/>
                          <a:pt x="118" y="15"/>
                          <a:pt x="118" y="15"/>
                        </a:cubicBezTo>
                        <a:cubicBezTo>
                          <a:pt x="118" y="15"/>
                          <a:pt x="121" y="17"/>
                          <a:pt x="132" y="17"/>
                        </a:cubicBezTo>
                        <a:cubicBezTo>
                          <a:pt x="143" y="18"/>
                          <a:pt x="151" y="7"/>
                          <a:pt x="151" y="7"/>
                        </a:cubicBezTo>
                        <a:cubicBezTo>
                          <a:pt x="151" y="7"/>
                          <a:pt x="156" y="8"/>
                          <a:pt x="162" y="9"/>
                        </a:cubicBezTo>
                        <a:cubicBezTo>
                          <a:pt x="158" y="8"/>
                          <a:pt x="154" y="5"/>
                          <a:pt x="151" y="0"/>
                        </a:cubicBezTo>
                        <a:cubicBezTo>
                          <a:pt x="145" y="13"/>
                          <a:pt x="129" y="17"/>
                          <a:pt x="118" y="8"/>
                        </a:cubicBezTo>
                        <a:cubicBezTo>
                          <a:pt x="111" y="19"/>
                          <a:pt x="94" y="19"/>
                          <a:pt x="87" y="8"/>
                        </a:cubicBezTo>
                        <a:cubicBezTo>
                          <a:pt x="78" y="11"/>
                          <a:pt x="69" y="8"/>
                          <a:pt x="64" y="0"/>
                        </a:cubicBezTo>
                        <a:cubicBezTo>
                          <a:pt x="64" y="14"/>
                          <a:pt x="53" y="25"/>
                          <a:pt x="40" y="26"/>
                        </a:cubicBezTo>
                        <a:cubicBezTo>
                          <a:pt x="42" y="40"/>
                          <a:pt x="31" y="54"/>
                          <a:pt x="16" y="54"/>
                        </a:cubicBezTo>
                        <a:cubicBezTo>
                          <a:pt x="15" y="59"/>
                          <a:pt x="12" y="65"/>
                          <a:pt x="8" y="68"/>
                        </a:cubicBezTo>
                        <a:cubicBezTo>
                          <a:pt x="16" y="76"/>
                          <a:pt x="11" y="90"/>
                          <a:pt x="1" y="91"/>
                        </a:cubicBezTo>
                        <a:cubicBezTo>
                          <a:pt x="1" y="91"/>
                          <a:pt x="0" y="92"/>
                          <a:pt x="0" y="92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4" y="93"/>
                          <a:pt x="8" y="93"/>
                          <a:pt x="12" y="93"/>
                        </a:cubicBezTo>
                        <a:cubicBezTo>
                          <a:pt x="13" y="92"/>
                          <a:pt x="13" y="91"/>
                          <a:pt x="13" y="92"/>
                        </a:cubicBezTo>
                        <a:cubicBezTo>
                          <a:pt x="13" y="93"/>
                          <a:pt x="22" y="86"/>
                          <a:pt x="22" y="77"/>
                        </a:cubicBezTo>
                        <a:cubicBezTo>
                          <a:pt x="21" y="68"/>
                          <a:pt x="18" y="64"/>
                          <a:pt x="18" y="64"/>
                        </a:cubicBezTo>
                        <a:cubicBezTo>
                          <a:pt x="18" y="64"/>
                          <a:pt x="28" y="57"/>
                          <a:pt x="32" y="53"/>
                        </a:cubicBezTo>
                        <a:cubicBezTo>
                          <a:pt x="36" y="49"/>
                          <a:pt x="43" y="40"/>
                          <a:pt x="43" y="34"/>
                        </a:cubicBezTo>
                        <a:cubicBezTo>
                          <a:pt x="43" y="28"/>
                          <a:pt x="43" y="27"/>
                          <a:pt x="43" y="27"/>
                        </a:cubicBezTo>
                        <a:cubicBezTo>
                          <a:pt x="43" y="27"/>
                          <a:pt x="58" y="27"/>
                          <a:pt x="64" y="22"/>
                        </a:cubicBezTo>
                        <a:cubicBezTo>
                          <a:pt x="70" y="17"/>
                          <a:pt x="72" y="13"/>
                          <a:pt x="72" y="1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4" name="ïṡļïḑé">
                    <a:extLst>
                      <a:ext uri="{FF2B5EF4-FFF2-40B4-BE49-F238E27FC236}">
                        <a16:creationId xmlns:a16="http://schemas.microsoft.com/office/drawing/2014/main" id="{67BACB36-6C45-47B4-AD35-5378105D89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99336" y="98642"/>
                    <a:ext cx="119761" cy="112471"/>
                  </a:xfrm>
                  <a:custGeom>
                    <a:avLst/>
                    <a:gdLst>
                      <a:gd name="T0" fmla="*/ 6 w 61"/>
                      <a:gd name="T1" fmla="*/ 47 h 58"/>
                      <a:gd name="T2" fmla="*/ 7 w 61"/>
                      <a:gd name="T3" fmla="*/ 58 h 58"/>
                      <a:gd name="T4" fmla="*/ 20 w 61"/>
                      <a:gd name="T5" fmla="*/ 55 h 58"/>
                      <a:gd name="T6" fmla="*/ 33 w 61"/>
                      <a:gd name="T7" fmla="*/ 42 h 58"/>
                      <a:gd name="T8" fmla="*/ 36 w 61"/>
                      <a:gd name="T9" fmla="*/ 39 h 58"/>
                      <a:gd name="T10" fmla="*/ 38 w 61"/>
                      <a:gd name="T11" fmla="*/ 37 h 58"/>
                      <a:gd name="T12" fmla="*/ 41 w 61"/>
                      <a:gd name="T13" fmla="*/ 34 h 58"/>
                      <a:gd name="T14" fmla="*/ 51 w 61"/>
                      <a:gd name="T15" fmla="*/ 24 h 58"/>
                      <a:gd name="T16" fmla="*/ 51 w 61"/>
                      <a:gd name="T17" fmla="*/ 24 h 58"/>
                      <a:gd name="T18" fmla="*/ 51 w 61"/>
                      <a:gd name="T19" fmla="*/ 23 h 58"/>
                      <a:gd name="T20" fmla="*/ 53 w 61"/>
                      <a:gd name="T21" fmla="*/ 18 h 58"/>
                      <a:gd name="T22" fmla="*/ 58 w 61"/>
                      <a:gd name="T23" fmla="*/ 3 h 58"/>
                      <a:gd name="T24" fmla="*/ 59 w 61"/>
                      <a:gd name="T25" fmla="*/ 3 h 58"/>
                      <a:gd name="T26" fmla="*/ 61 w 61"/>
                      <a:gd name="T27" fmla="*/ 0 h 58"/>
                      <a:gd name="T28" fmla="*/ 60 w 61"/>
                      <a:gd name="T29" fmla="*/ 0 h 58"/>
                      <a:gd name="T30" fmla="*/ 57 w 61"/>
                      <a:gd name="T31" fmla="*/ 2 h 58"/>
                      <a:gd name="T32" fmla="*/ 50 w 61"/>
                      <a:gd name="T33" fmla="*/ 18 h 58"/>
                      <a:gd name="T34" fmla="*/ 47 w 61"/>
                      <a:gd name="T35" fmla="*/ 24 h 58"/>
                      <a:gd name="T36" fmla="*/ 47 w 61"/>
                      <a:gd name="T37" fmla="*/ 24 h 58"/>
                      <a:gd name="T38" fmla="*/ 46 w 61"/>
                      <a:gd name="T39" fmla="*/ 25 h 58"/>
                      <a:gd name="T40" fmla="*/ 35 w 61"/>
                      <a:gd name="T41" fmla="*/ 35 h 58"/>
                      <a:gd name="T42" fmla="*/ 34 w 61"/>
                      <a:gd name="T43" fmla="*/ 37 h 58"/>
                      <a:gd name="T44" fmla="*/ 33 w 61"/>
                      <a:gd name="T45" fmla="*/ 38 h 58"/>
                      <a:gd name="T46" fmla="*/ 28 w 61"/>
                      <a:gd name="T47" fmla="*/ 43 h 58"/>
                      <a:gd name="T48" fmla="*/ 6 w 61"/>
                      <a:gd name="T49" fmla="*/ 4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" h="58">
                        <a:moveTo>
                          <a:pt x="6" y="47"/>
                        </a:moveTo>
                        <a:cubicBezTo>
                          <a:pt x="6" y="47"/>
                          <a:pt x="0" y="51"/>
                          <a:pt x="7" y="58"/>
                        </a:cubicBezTo>
                        <a:cubicBezTo>
                          <a:pt x="13" y="57"/>
                          <a:pt x="18" y="56"/>
                          <a:pt x="20" y="55"/>
                        </a:cubicBezTo>
                        <a:cubicBezTo>
                          <a:pt x="24" y="54"/>
                          <a:pt x="28" y="48"/>
                          <a:pt x="33" y="42"/>
                        </a:cubicBezTo>
                        <a:cubicBezTo>
                          <a:pt x="34" y="41"/>
                          <a:pt x="35" y="40"/>
                          <a:pt x="36" y="39"/>
                        </a:cubicBezTo>
                        <a:cubicBezTo>
                          <a:pt x="37" y="38"/>
                          <a:pt x="37" y="38"/>
                          <a:pt x="38" y="37"/>
                        </a:cubicBezTo>
                        <a:cubicBezTo>
                          <a:pt x="39" y="36"/>
                          <a:pt x="40" y="35"/>
                          <a:pt x="41" y="34"/>
                        </a:cubicBezTo>
                        <a:cubicBezTo>
                          <a:pt x="49" y="29"/>
                          <a:pt x="50" y="28"/>
                          <a:pt x="51" y="24"/>
                        </a:cubicBezTo>
                        <a:cubicBezTo>
                          <a:pt x="51" y="24"/>
                          <a:pt x="51" y="24"/>
                          <a:pt x="51" y="24"/>
                        </a:cubicBezTo>
                        <a:cubicBezTo>
                          <a:pt x="51" y="24"/>
                          <a:pt x="51" y="24"/>
                          <a:pt x="51" y="23"/>
                        </a:cubicBezTo>
                        <a:cubicBezTo>
                          <a:pt x="52" y="22"/>
                          <a:pt x="52" y="20"/>
                          <a:pt x="53" y="18"/>
                        </a:cubicBezTo>
                        <a:cubicBezTo>
                          <a:pt x="54" y="12"/>
                          <a:pt x="56" y="6"/>
                          <a:pt x="58" y="3"/>
                        </a:cubicBezTo>
                        <a:cubicBezTo>
                          <a:pt x="59" y="3"/>
                          <a:pt x="59" y="3"/>
                          <a:pt x="59" y="3"/>
                        </a:cubicBezTo>
                        <a:cubicBezTo>
                          <a:pt x="61" y="0"/>
                          <a:pt x="61" y="0"/>
                          <a:pt x="61" y="0"/>
                        </a:cubicBezTo>
                        <a:cubicBezTo>
                          <a:pt x="61" y="0"/>
                          <a:pt x="61" y="0"/>
                          <a:pt x="60" y="0"/>
                        </a:cubicBezTo>
                        <a:cubicBezTo>
                          <a:pt x="59" y="0"/>
                          <a:pt x="58" y="1"/>
                          <a:pt x="57" y="2"/>
                        </a:cubicBezTo>
                        <a:cubicBezTo>
                          <a:pt x="55" y="4"/>
                          <a:pt x="52" y="13"/>
                          <a:pt x="50" y="18"/>
                        </a:cubicBezTo>
                        <a:cubicBezTo>
                          <a:pt x="49" y="21"/>
                          <a:pt x="48" y="24"/>
                          <a:pt x="47" y="24"/>
                        </a:cubicBezTo>
                        <a:cubicBezTo>
                          <a:pt x="47" y="24"/>
                          <a:pt x="47" y="24"/>
                          <a:pt x="47" y="24"/>
                        </a:cubicBezTo>
                        <a:cubicBezTo>
                          <a:pt x="47" y="25"/>
                          <a:pt x="46" y="25"/>
                          <a:pt x="46" y="25"/>
                        </a:cubicBezTo>
                        <a:cubicBezTo>
                          <a:pt x="43" y="27"/>
                          <a:pt x="39" y="31"/>
                          <a:pt x="35" y="35"/>
                        </a:cubicBezTo>
                        <a:cubicBezTo>
                          <a:pt x="35" y="36"/>
                          <a:pt x="34" y="36"/>
                          <a:pt x="34" y="37"/>
                        </a:cubicBezTo>
                        <a:cubicBezTo>
                          <a:pt x="34" y="37"/>
                          <a:pt x="33" y="38"/>
                          <a:pt x="33" y="38"/>
                        </a:cubicBezTo>
                        <a:cubicBezTo>
                          <a:pt x="30" y="41"/>
                          <a:pt x="28" y="43"/>
                          <a:pt x="28" y="43"/>
                        </a:cubicBezTo>
                        <a:lnTo>
                          <a:pt x="6" y="47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  <p:sp>
                <p:nvSpPr>
                  <p:cNvPr id="1075" name="ïsḻidé">
                    <a:extLst>
                      <a:ext uri="{FF2B5EF4-FFF2-40B4-BE49-F238E27FC236}">
                        <a16:creationId xmlns:a16="http://schemas.microsoft.com/office/drawing/2014/main" id="{763DA0C6-0DEC-4EC0-9DDF-6DBA8276BD4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6205" y="-209611"/>
                    <a:ext cx="175996" cy="321792"/>
                  </a:xfrm>
                  <a:custGeom>
                    <a:avLst/>
                    <a:gdLst>
                      <a:gd name="T0" fmla="*/ 75 w 90"/>
                      <a:gd name="T1" fmla="*/ 127 h 165"/>
                      <a:gd name="T2" fmla="*/ 53 w 90"/>
                      <a:gd name="T3" fmla="*/ 138 h 165"/>
                      <a:gd name="T4" fmla="*/ 9 w 90"/>
                      <a:gd name="T5" fmla="*/ 152 h 165"/>
                      <a:gd name="T6" fmla="*/ 0 w 90"/>
                      <a:gd name="T7" fmla="*/ 154 h 165"/>
                      <a:gd name="T8" fmla="*/ 0 w 90"/>
                      <a:gd name="T9" fmla="*/ 165 h 165"/>
                      <a:gd name="T10" fmla="*/ 10 w 90"/>
                      <a:gd name="T11" fmla="*/ 164 h 165"/>
                      <a:gd name="T12" fmla="*/ 57 w 90"/>
                      <a:gd name="T13" fmla="*/ 157 h 165"/>
                      <a:gd name="T14" fmla="*/ 68 w 90"/>
                      <a:gd name="T15" fmla="*/ 156 h 165"/>
                      <a:gd name="T16" fmla="*/ 70 w 90"/>
                      <a:gd name="T17" fmla="*/ 156 h 165"/>
                      <a:gd name="T18" fmla="*/ 85 w 90"/>
                      <a:gd name="T19" fmla="*/ 154 h 165"/>
                      <a:gd name="T20" fmla="*/ 86 w 90"/>
                      <a:gd name="T21" fmla="*/ 31 h 165"/>
                      <a:gd name="T22" fmla="*/ 86 w 90"/>
                      <a:gd name="T23" fmla="*/ 28 h 165"/>
                      <a:gd name="T24" fmla="*/ 86 w 90"/>
                      <a:gd name="T25" fmla="*/ 25 h 165"/>
                      <a:gd name="T26" fmla="*/ 85 w 90"/>
                      <a:gd name="T27" fmla="*/ 16 h 165"/>
                      <a:gd name="T28" fmla="*/ 84 w 90"/>
                      <a:gd name="T29" fmla="*/ 9 h 165"/>
                      <a:gd name="T30" fmla="*/ 84 w 90"/>
                      <a:gd name="T31" fmla="*/ 9 h 165"/>
                      <a:gd name="T32" fmla="*/ 83 w 90"/>
                      <a:gd name="T33" fmla="*/ 5 h 165"/>
                      <a:gd name="T34" fmla="*/ 82 w 90"/>
                      <a:gd name="T35" fmla="*/ 0 h 165"/>
                      <a:gd name="T36" fmla="*/ 81 w 90"/>
                      <a:gd name="T37" fmla="*/ 1 h 165"/>
                      <a:gd name="T38" fmla="*/ 80 w 90"/>
                      <a:gd name="T39" fmla="*/ 28 h 165"/>
                      <a:gd name="T40" fmla="*/ 80 w 90"/>
                      <a:gd name="T41" fmla="*/ 30 h 165"/>
                      <a:gd name="T42" fmla="*/ 75 w 90"/>
                      <a:gd name="T43" fmla="*/ 126 h 165"/>
                      <a:gd name="T44" fmla="*/ 75 w 90"/>
                      <a:gd name="T45" fmla="*/ 127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90" h="165">
                        <a:moveTo>
                          <a:pt x="75" y="127"/>
                        </a:moveTo>
                        <a:cubicBezTo>
                          <a:pt x="73" y="130"/>
                          <a:pt x="65" y="134"/>
                          <a:pt x="53" y="138"/>
                        </a:cubicBezTo>
                        <a:cubicBezTo>
                          <a:pt x="40" y="143"/>
                          <a:pt x="23" y="148"/>
                          <a:pt x="9" y="152"/>
                        </a:cubicBezTo>
                        <a:cubicBezTo>
                          <a:pt x="6" y="153"/>
                          <a:pt x="3" y="154"/>
                          <a:pt x="0" y="154"/>
                        </a:cubicBezTo>
                        <a:cubicBezTo>
                          <a:pt x="0" y="158"/>
                          <a:pt x="0" y="162"/>
                          <a:pt x="0" y="165"/>
                        </a:cubicBezTo>
                        <a:cubicBezTo>
                          <a:pt x="0" y="165"/>
                          <a:pt x="4" y="165"/>
                          <a:pt x="10" y="164"/>
                        </a:cubicBezTo>
                        <a:cubicBezTo>
                          <a:pt x="22" y="162"/>
                          <a:pt x="43" y="159"/>
                          <a:pt x="57" y="157"/>
                        </a:cubicBezTo>
                        <a:cubicBezTo>
                          <a:pt x="62" y="157"/>
                          <a:pt x="66" y="156"/>
                          <a:pt x="68" y="156"/>
                        </a:cubicBezTo>
                        <a:cubicBezTo>
                          <a:pt x="69" y="156"/>
                          <a:pt x="69" y="156"/>
                          <a:pt x="70" y="156"/>
                        </a:cubicBezTo>
                        <a:cubicBezTo>
                          <a:pt x="82" y="156"/>
                          <a:pt x="85" y="154"/>
                          <a:pt x="85" y="154"/>
                        </a:cubicBezTo>
                        <a:cubicBezTo>
                          <a:pt x="87" y="135"/>
                          <a:pt x="90" y="75"/>
                          <a:pt x="86" y="31"/>
                        </a:cubicBezTo>
                        <a:cubicBezTo>
                          <a:pt x="86" y="30"/>
                          <a:pt x="86" y="29"/>
                          <a:pt x="86" y="28"/>
                        </a:cubicBezTo>
                        <a:cubicBezTo>
                          <a:pt x="86" y="27"/>
                          <a:pt x="86" y="26"/>
                          <a:pt x="86" y="25"/>
                        </a:cubicBezTo>
                        <a:cubicBezTo>
                          <a:pt x="85" y="22"/>
                          <a:pt x="85" y="19"/>
                          <a:pt x="85" y="16"/>
                        </a:cubicBezTo>
                        <a:cubicBezTo>
                          <a:pt x="84" y="14"/>
                          <a:pt x="84" y="11"/>
                          <a:pt x="84" y="9"/>
                        </a:cubicBezTo>
                        <a:cubicBezTo>
                          <a:pt x="84" y="9"/>
                          <a:pt x="84" y="9"/>
                          <a:pt x="84" y="9"/>
                        </a:cubicBezTo>
                        <a:cubicBezTo>
                          <a:pt x="83" y="8"/>
                          <a:pt x="83" y="6"/>
                          <a:pt x="83" y="5"/>
                        </a:cubicBezTo>
                        <a:cubicBezTo>
                          <a:pt x="82" y="3"/>
                          <a:pt x="82" y="2"/>
                          <a:pt x="82" y="0"/>
                        </a:cubicBezTo>
                        <a:cubicBezTo>
                          <a:pt x="82" y="0"/>
                          <a:pt x="82" y="0"/>
                          <a:pt x="81" y="1"/>
                        </a:cubicBezTo>
                        <a:cubicBezTo>
                          <a:pt x="81" y="4"/>
                          <a:pt x="81" y="14"/>
                          <a:pt x="80" y="28"/>
                        </a:cubicBezTo>
                        <a:cubicBezTo>
                          <a:pt x="80" y="29"/>
                          <a:pt x="80" y="29"/>
                          <a:pt x="80" y="30"/>
                        </a:cubicBezTo>
                        <a:cubicBezTo>
                          <a:pt x="77" y="65"/>
                          <a:pt x="74" y="120"/>
                          <a:pt x="75" y="126"/>
                        </a:cubicBezTo>
                        <a:cubicBezTo>
                          <a:pt x="75" y="126"/>
                          <a:pt x="75" y="127"/>
                          <a:pt x="75" y="127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  <a:endParaRPr/>
                  </a:p>
                </p:txBody>
              </p:sp>
            </p:grpSp>
          </p:grpSp>
          <p:sp>
            <p:nvSpPr>
              <p:cNvPr id="1118" name="矩形 1117">
                <a:extLst>
                  <a:ext uri="{FF2B5EF4-FFF2-40B4-BE49-F238E27FC236}">
                    <a16:creationId xmlns:a16="http://schemas.microsoft.com/office/drawing/2014/main" id="{A20ADF22-D4F3-4C75-B8E9-671CCF4EF632}"/>
                  </a:ext>
                </a:extLst>
              </p:cNvPr>
              <p:cNvSpPr/>
              <p:nvPr/>
            </p:nvSpPr>
            <p:spPr>
              <a:xfrm>
                <a:off x="453394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0" name="矩形 1119">
                <a:extLst>
                  <a:ext uri="{FF2B5EF4-FFF2-40B4-BE49-F238E27FC236}">
                    <a16:creationId xmlns:a16="http://schemas.microsoft.com/office/drawing/2014/main" id="{1F81B8D1-0F42-43AB-B162-2AAA663A4D8A}"/>
                  </a:ext>
                </a:extLst>
              </p:cNvPr>
              <p:cNvSpPr/>
              <p:nvPr/>
            </p:nvSpPr>
            <p:spPr>
              <a:xfrm>
                <a:off x="4988198" y="2231335"/>
                <a:ext cx="2186297" cy="17919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护眼知识学习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良好的用眼习惯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一增一减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一尺一拳一寸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000" lvl="1" indent="-28800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定期做眼睛检查</a:t>
                </a:r>
              </a:p>
            </p:txBody>
          </p:sp>
        </p:grpSp>
        <p:grpSp>
          <p:nvGrpSpPr>
            <p:cNvPr id="1133" name="组合 1132">
              <a:extLst>
                <a:ext uri="{FF2B5EF4-FFF2-40B4-BE49-F238E27FC236}">
                  <a16:creationId xmlns:a16="http://schemas.microsoft.com/office/drawing/2014/main" id="{721CEE96-E7D3-49B1-9C7D-90761A49AB4C}"/>
                </a:ext>
              </a:extLst>
            </p:cNvPr>
            <p:cNvGrpSpPr/>
            <p:nvPr/>
          </p:nvGrpSpPr>
          <p:grpSpPr>
            <a:xfrm>
              <a:off x="4648238" y="1752644"/>
              <a:ext cx="838178" cy="457188"/>
              <a:chOff x="4648238" y="1752644"/>
              <a:chExt cx="838178" cy="457188"/>
            </a:xfrm>
          </p:grpSpPr>
          <p:sp>
            <p:nvSpPr>
              <p:cNvPr id="1128" name="矩形: 圆顶角 1127">
                <a:extLst>
                  <a:ext uri="{FF2B5EF4-FFF2-40B4-BE49-F238E27FC236}">
                    <a16:creationId xmlns:a16="http://schemas.microsoft.com/office/drawing/2014/main" id="{20164B2E-49EC-4083-8803-D89772DC0CEB}"/>
                  </a:ext>
                </a:extLst>
              </p:cNvPr>
              <p:cNvSpPr/>
              <p:nvPr/>
            </p:nvSpPr>
            <p:spPr>
              <a:xfrm rot="10800000">
                <a:off x="4648238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9" name="文本框 1128">
                <a:extLst>
                  <a:ext uri="{FF2B5EF4-FFF2-40B4-BE49-F238E27FC236}">
                    <a16:creationId xmlns:a16="http://schemas.microsoft.com/office/drawing/2014/main" id="{188E1791-CABF-4151-B1BB-692628DC5BC2}"/>
                  </a:ext>
                </a:extLst>
              </p:cNvPr>
              <p:cNvSpPr txBox="1"/>
              <p:nvPr/>
            </p:nvSpPr>
            <p:spPr>
              <a:xfrm>
                <a:off x="4724436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学生</a:t>
                </a:r>
              </a:p>
            </p:txBody>
          </p:sp>
        </p:grpSp>
      </p:grpSp>
      <p:grpSp>
        <p:nvGrpSpPr>
          <p:cNvPr id="1136" name="组合 1135">
            <a:extLst>
              <a:ext uri="{FF2B5EF4-FFF2-40B4-BE49-F238E27FC236}">
                <a16:creationId xmlns:a16="http://schemas.microsoft.com/office/drawing/2014/main" id="{C796E889-7995-4CA5-B3F8-23D5C9F38321}"/>
              </a:ext>
            </a:extLst>
          </p:cNvPr>
          <p:cNvGrpSpPr/>
          <p:nvPr/>
        </p:nvGrpSpPr>
        <p:grpSpPr>
          <a:xfrm>
            <a:off x="1272081" y="1752644"/>
            <a:ext cx="3094811" cy="4571880"/>
            <a:chOff x="1295526" y="1752644"/>
            <a:chExt cx="3094811" cy="4571880"/>
          </a:xfrm>
        </p:grpSpPr>
        <p:grpSp>
          <p:nvGrpSpPr>
            <p:cNvPr id="366" name="cddb9fc7-4898-4f1e-8197-a64b1e4ef51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9E64C872-FF1A-454C-BE35-0C9632853266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flipH="1">
              <a:off x="1852357" y="1981238"/>
              <a:ext cx="1981148" cy="2590732"/>
              <a:chOff x="4149725" y="1187050"/>
              <a:chExt cx="3892551" cy="4921250"/>
            </a:xfrm>
          </p:grpSpPr>
          <p:sp>
            <p:nvSpPr>
              <p:cNvPr id="367" name="íŝlïḋe">
                <a:extLst>
                  <a:ext uri="{FF2B5EF4-FFF2-40B4-BE49-F238E27FC236}">
                    <a16:creationId xmlns:a16="http://schemas.microsoft.com/office/drawing/2014/main" id="{18600338-37CB-4E9A-BC23-8F743B80A9C5}"/>
                  </a:ext>
                </a:extLst>
              </p:cNvPr>
              <p:cNvSpPr/>
              <p:nvPr/>
            </p:nvSpPr>
            <p:spPr bwMode="auto">
              <a:xfrm>
                <a:off x="6403976" y="2855513"/>
                <a:ext cx="595313" cy="792163"/>
              </a:xfrm>
              <a:custGeom>
                <a:avLst/>
                <a:gdLst>
                  <a:gd name="T0" fmla="*/ 365 w 375"/>
                  <a:gd name="T1" fmla="*/ 0 h 499"/>
                  <a:gd name="T2" fmla="*/ 0 w 375"/>
                  <a:gd name="T3" fmla="*/ 436 h 499"/>
                  <a:gd name="T4" fmla="*/ 96 w 375"/>
                  <a:gd name="T5" fmla="*/ 499 h 499"/>
                  <a:gd name="T6" fmla="*/ 375 w 375"/>
                  <a:gd name="T7" fmla="*/ 280 h 499"/>
                  <a:gd name="T8" fmla="*/ 365 w 375"/>
                  <a:gd name="T9" fmla="*/ 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499">
                    <a:moveTo>
                      <a:pt x="365" y="0"/>
                    </a:moveTo>
                    <a:lnTo>
                      <a:pt x="0" y="436"/>
                    </a:lnTo>
                    <a:lnTo>
                      <a:pt x="96" y="499"/>
                    </a:lnTo>
                    <a:lnTo>
                      <a:pt x="375" y="280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C6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8" name="íşļîḋè">
                <a:extLst>
                  <a:ext uri="{FF2B5EF4-FFF2-40B4-BE49-F238E27FC236}">
                    <a16:creationId xmlns:a16="http://schemas.microsoft.com/office/drawing/2014/main" id="{7FE171B3-8C51-4A87-A3D8-CB72CE0CD901}"/>
                  </a:ext>
                </a:extLst>
              </p:cNvPr>
              <p:cNvSpPr/>
              <p:nvPr/>
            </p:nvSpPr>
            <p:spPr bwMode="auto">
              <a:xfrm>
                <a:off x="6834188" y="5257400"/>
                <a:ext cx="373063" cy="731838"/>
              </a:xfrm>
              <a:custGeom>
                <a:avLst/>
                <a:gdLst>
                  <a:gd name="T0" fmla="*/ 52 w 122"/>
                  <a:gd name="T1" fmla="*/ 0 h 240"/>
                  <a:gd name="T2" fmla="*/ 60 w 122"/>
                  <a:gd name="T3" fmla="*/ 207 h 240"/>
                  <a:gd name="T4" fmla="*/ 1 w 122"/>
                  <a:gd name="T5" fmla="*/ 221 h 240"/>
                  <a:gd name="T6" fmla="*/ 0 w 122"/>
                  <a:gd name="T7" fmla="*/ 240 h 240"/>
                  <a:gd name="T8" fmla="*/ 95 w 122"/>
                  <a:gd name="T9" fmla="*/ 240 h 240"/>
                  <a:gd name="T10" fmla="*/ 122 w 122"/>
                  <a:gd name="T11" fmla="*/ 42 h 240"/>
                  <a:gd name="T12" fmla="*/ 52 w 122"/>
                  <a:gd name="T1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240">
                    <a:moveTo>
                      <a:pt x="52" y="0"/>
                    </a:moveTo>
                    <a:cubicBezTo>
                      <a:pt x="52" y="0"/>
                      <a:pt x="57" y="111"/>
                      <a:pt x="60" y="207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40"/>
                      <a:pt x="0" y="240"/>
                      <a:pt x="0" y="240"/>
                    </a:cubicBezTo>
                    <a:cubicBezTo>
                      <a:pt x="95" y="240"/>
                      <a:pt x="95" y="240"/>
                      <a:pt x="95" y="240"/>
                    </a:cubicBezTo>
                    <a:cubicBezTo>
                      <a:pt x="122" y="42"/>
                      <a:pt x="122" y="42"/>
                      <a:pt x="122" y="4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9" name="íŝḷîďê">
                <a:extLst>
                  <a:ext uri="{FF2B5EF4-FFF2-40B4-BE49-F238E27FC236}">
                    <a16:creationId xmlns:a16="http://schemas.microsoft.com/office/drawing/2014/main" id="{E6B75AEF-4DF0-4BCB-984E-FEC9328CF060}"/>
                  </a:ext>
                </a:extLst>
              </p:cNvPr>
              <p:cNvSpPr/>
              <p:nvPr/>
            </p:nvSpPr>
            <p:spPr bwMode="auto">
              <a:xfrm>
                <a:off x="6992938" y="5257400"/>
                <a:ext cx="214313" cy="314325"/>
              </a:xfrm>
              <a:custGeom>
                <a:avLst/>
                <a:gdLst>
                  <a:gd name="T0" fmla="*/ 62 w 70"/>
                  <a:gd name="T1" fmla="*/ 103 h 103"/>
                  <a:gd name="T2" fmla="*/ 70 w 70"/>
                  <a:gd name="T3" fmla="*/ 42 h 103"/>
                  <a:gd name="T4" fmla="*/ 0 w 70"/>
                  <a:gd name="T5" fmla="*/ 0 h 103"/>
                  <a:gd name="T6" fmla="*/ 3 w 70"/>
                  <a:gd name="T7" fmla="*/ 88 h 103"/>
                  <a:gd name="T8" fmla="*/ 62 w 70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3">
                    <a:moveTo>
                      <a:pt x="62" y="103"/>
                    </a:moveTo>
                    <a:cubicBezTo>
                      <a:pt x="70" y="42"/>
                      <a:pt x="70" y="42"/>
                      <a:pt x="70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8"/>
                      <a:pt x="3" y="88"/>
                    </a:cubicBezTo>
                    <a:cubicBezTo>
                      <a:pt x="23" y="94"/>
                      <a:pt x="42" y="99"/>
                      <a:pt x="62" y="103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0" name="íṣļïďè">
                <a:extLst>
                  <a:ext uri="{FF2B5EF4-FFF2-40B4-BE49-F238E27FC236}">
                    <a16:creationId xmlns:a16="http://schemas.microsoft.com/office/drawing/2014/main" id="{61854CF8-987E-48BF-AD26-67F2DDF21193}"/>
                  </a:ext>
                </a:extLst>
              </p:cNvPr>
              <p:cNvSpPr/>
              <p:nvPr/>
            </p:nvSpPr>
            <p:spPr bwMode="auto">
              <a:xfrm>
                <a:off x="6665913" y="5900338"/>
                <a:ext cx="458788" cy="158750"/>
              </a:xfrm>
              <a:custGeom>
                <a:avLst/>
                <a:gdLst>
                  <a:gd name="T0" fmla="*/ 78 w 150"/>
                  <a:gd name="T1" fmla="*/ 0 h 52"/>
                  <a:gd name="T2" fmla="*/ 85 w 150"/>
                  <a:gd name="T3" fmla="*/ 26 h 52"/>
                  <a:gd name="T4" fmla="*/ 150 w 150"/>
                  <a:gd name="T5" fmla="*/ 29 h 52"/>
                  <a:gd name="T6" fmla="*/ 150 w 150"/>
                  <a:gd name="T7" fmla="*/ 42 h 52"/>
                  <a:gd name="T8" fmla="*/ 16 w 150"/>
                  <a:gd name="T9" fmla="*/ 52 h 52"/>
                  <a:gd name="T10" fmla="*/ 78 w 15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52">
                    <a:moveTo>
                      <a:pt x="78" y="0"/>
                    </a:moveTo>
                    <a:cubicBezTo>
                      <a:pt x="85" y="26"/>
                      <a:pt x="85" y="26"/>
                      <a:pt x="85" y="26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0" y="5"/>
                      <a:pt x="78" y="0"/>
                    </a:cubicBezTo>
                    <a:close/>
                  </a:path>
                </a:pathLst>
              </a:custGeom>
              <a:solidFill>
                <a:srgbClr val="B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1" name="íśḻîde">
                <a:extLst>
                  <a:ext uri="{FF2B5EF4-FFF2-40B4-BE49-F238E27FC236}">
                    <a16:creationId xmlns:a16="http://schemas.microsoft.com/office/drawing/2014/main" id="{4C0CC442-6B24-4E79-90CA-B242403670C4}"/>
                  </a:ext>
                </a:extLst>
              </p:cNvPr>
              <p:cNvSpPr/>
              <p:nvPr/>
            </p:nvSpPr>
            <p:spPr bwMode="auto">
              <a:xfrm>
                <a:off x="7161213" y="5297088"/>
                <a:ext cx="350838" cy="738188"/>
              </a:xfrm>
              <a:custGeom>
                <a:avLst/>
                <a:gdLst>
                  <a:gd name="T0" fmla="*/ 43 w 115"/>
                  <a:gd name="T1" fmla="*/ 0 h 242"/>
                  <a:gd name="T2" fmla="*/ 59 w 115"/>
                  <a:gd name="T3" fmla="*/ 206 h 242"/>
                  <a:gd name="T4" fmla="*/ 1 w 115"/>
                  <a:gd name="T5" fmla="*/ 222 h 242"/>
                  <a:gd name="T6" fmla="*/ 0 w 115"/>
                  <a:gd name="T7" fmla="*/ 242 h 242"/>
                  <a:gd name="T8" fmla="*/ 99 w 115"/>
                  <a:gd name="T9" fmla="*/ 239 h 242"/>
                  <a:gd name="T10" fmla="*/ 115 w 115"/>
                  <a:gd name="T11" fmla="*/ 40 h 242"/>
                  <a:gd name="T12" fmla="*/ 43 w 115"/>
                  <a:gd name="T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242">
                    <a:moveTo>
                      <a:pt x="43" y="0"/>
                    </a:moveTo>
                    <a:cubicBezTo>
                      <a:pt x="43" y="0"/>
                      <a:pt x="52" y="111"/>
                      <a:pt x="59" y="206"/>
                    </a:cubicBezTo>
                    <a:cubicBezTo>
                      <a:pt x="1" y="222"/>
                      <a:pt x="1" y="222"/>
                      <a:pt x="1" y="22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99" y="239"/>
                      <a:pt x="99" y="239"/>
                      <a:pt x="99" y="239"/>
                    </a:cubicBezTo>
                    <a:cubicBezTo>
                      <a:pt x="115" y="40"/>
                      <a:pt x="115" y="40"/>
                      <a:pt x="115" y="4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2" name="iṥḷîḑè">
                <a:extLst>
                  <a:ext uri="{FF2B5EF4-FFF2-40B4-BE49-F238E27FC236}">
                    <a16:creationId xmlns:a16="http://schemas.microsoft.com/office/drawing/2014/main" id="{D55EA71F-5FB9-4F8F-860A-50DD3C0EDCBC}"/>
                  </a:ext>
                </a:extLst>
              </p:cNvPr>
              <p:cNvSpPr/>
              <p:nvPr/>
            </p:nvSpPr>
            <p:spPr bwMode="auto">
              <a:xfrm>
                <a:off x="7291388" y="5297088"/>
                <a:ext cx="220663" cy="255588"/>
              </a:xfrm>
              <a:custGeom>
                <a:avLst/>
                <a:gdLst>
                  <a:gd name="T0" fmla="*/ 68 w 72"/>
                  <a:gd name="T1" fmla="*/ 77 h 84"/>
                  <a:gd name="T2" fmla="*/ 72 w 72"/>
                  <a:gd name="T3" fmla="*/ 40 h 84"/>
                  <a:gd name="T4" fmla="*/ 0 w 72"/>
                  <a:gd name="T5" fmla="*/ 0 h 84"/>
                  <a:gd name="T6" fmla="*/ 6 w 72"/>
                  <a:gd name="T7" fmla="*/ 76 h 84"/>
                  <a:gd name="T8" fmla="*/ 68 w 72"/>
                  <a:gd name="T9" fmla="*/ 7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84">
                    <a:moveTo>
                      <a:pt x="68" y="77"/>
                    </a:moveTo>
                    <a:cubicBezTo>
                      <a:pt x="72" y="40"/>
                      <a:pt x="72" y="40"/>
                      <a:pt x="72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32"/>
                      <a:pt x="6" y="76"/>
                    </a:cubicBezTo>
                    <a:cubicBezTo>
                      <a:pt x="33" y="84"/>
                      <a:pt x="46" y="82"/>
                      <a:pt x="68" y="77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3" name="iṡlîḋè">
                <a:extLst>
                  <a:ext uri="{FF2B5EF4-FFF2-40B4-BE49-F238E27FC236}">
                    <a16:creationId xmlns:a16="http://schemas.microsoft.com/office/drawing/2014/main" id="{FCBF0447-9EB4-420C-BDBA-AEB7A05BE946}"/>
                  </a:ext>
                </a:extLst>
              </p:cNvPr>
              <p:cNvSpPr/>
              <p:nvPr/>
            </p:nvSpPr>
            <p:spPr bwMode="auto">
              <a:xfrm>
                <a:off x="6989763" y="5943200"/>
                <a:ext cx="492125" cy="165100"/>
              </a:xfrm>
              <a:custGeom>
                <a:avLst/>
                <a:gdLst>
                  <a:gd name="T0" fmla="*/ 78 w 161"/>
                  <a:gd name="T1" fmla="*/ 0 h 54"/>
                  <a:gd name="T2" fmla="*/ 86 w 161"/>
                  <a:gd name="T3" fmla="*/ 26 h 54"/>
                  <a:gd name="T4" fmla="*/ 161 w 161"/>
                  <a:gd name="T5" fmla="*/ 27 h 54"/>
                  <a:gd name="T6" fmla="*/ 161 w 161"/>
                  <a:gd name="T7" fmla="*/ 40 h 54"/>
                  <a:gd name="T8" fmla="*/ 18 w 161"/>
                  <a:gd name="T9" fmla="*/ 54 h 54"/>
                  <a:gd name="T10" fmla="*/ 78 w 161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54">
                    <a:moveTo>
                      <a:pt x="78" y="0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0" y="7"/>
                      <a:pt x="78" y="0"/>
                    </a:cubicBez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4" name="ïsḻîḑê">
                <a:extLst>
                  <a:ext uri="{FF2B5EF4-FFF2-40B4-BE49-F238E27FC236}">
                    <a16:creationId xmlns:a16="http://schemas.microsoft.com/office/drawing/2014/main" id="{DB444FDE-B7BA-46DE-B761-A9CC320DC35C}"/>
                  </a:ext>
                </a:extLst>
              </p:cNvPr>
              <p:cNvSpPr/>
              <p:nvPr/>
            </p:nvSpPr>
            <p:spPr bwMode="auto">
              <a:xfrm>
                <a:off x="6724651" y="4201713"/>
                <a:ext cx="1135063" cy="1463675"/>
              </a:xfrm>
              <a:custGeom>
                <a:avLst/>
                <a:gdLst>
                  <a:gd name="T0" fmla="*/ 0 w 372"/>
                  <a:gd name="T1" fmla="*/ 316 h 480"/>
                  <a:gd name="T2" fmla="*/ 3 w 372"/>
                  <a:gd name="T3" fmla="*/ 374 h 480"/>
                  <a:gd name="T4" fmla="*/ 372 w 372"/>
                  <a:gd name="T5" fmla="*/ 345 h 480"/>
                  <a:gd name="T6" fmla="*/ 259 w 372"/>
                  <a:gd name="T7" fmla="*/ 0 h 480"/>
                  <a:gd name="T8" fmla="*/ 38 w 372"/>
                  <a:gd name="T9" fmla="*/ 82 h 480"/>
                  <a:gd name="T10" fmla="*/ 0 w 372"/>
                  <a:gd name="T11" fmla="*/ 31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2" h="480">
                    <a:moveTo>
                      <a:pt x="0" y="316"/>
                    </a:moveTo>
                    <a:cubicBezTo>
                      <a:pt x="3" y="374"/>
                      <a:pt x="3" y="374"/>
                      <a:pt x="3" y="374"/>
                    </a:cubicBezTo>
                    <a:cubicBezTo>
                      <a:pt x="3" y="374"/>
                      <a:pt x="191" y="480"/>
                      <a:pt x="372" y="345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38" y="82"/>
                      <a:pt x="38" y="82"/>
                      <a:pt x="38" y="82"/>
                    </a:cubicBez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5" name="ïṧlîdê">
                <a:extLst>
                  <a:ext uri="{FF2B5EF4-FFF2-40B4-BE49-F238E27FC236}">
                    <a16:creationId xmlns:a16="http://schemas.microsoft.com/office/drawing/2014/main" id="{E6C9C10B-8C69-4B5F-8357-A378E369D43F}"/>
                  </a:ext>
                </a:extLst>
              </p:cNvPr>
              <p:cNvSpPr/>
              <p:nvPr/>
            </p:nvSpPr>
            <p:spPr bwMode="auto">
              <a:xfrm>
                <a:off x="7065963" y="3415900"/>
                <a:ext cx="976313" cy="1978025"/>
              </a:xfrm>
              <a:custGeom>
                <a:avLst/>
                <a:gdLst>
                  <a:gd name="T0" fmla="*/ 90 w 320"/>
                  <a:gd name="T1" fmla="*/ 641 h 649"/>
                  <a:gd name="T2" fmla="*/ 264 w 320"/>
                  <a:gd name="T3" fmla="*/ 571 h 649"/>
                  <a:gd name="T4" fmla="*/ 157 w 320"/>
                  <a:gd name="T5" fmla="*/ 55 h 649"/>
                  <a:gd name="T6" fmla="*/ 36 w 320"/>
                  <a:gd name="T7" fmla="*/ 0 h 649"/>
                  <a:gd name="T8" fmla="*/ 90 w 320"/>
                  <a:gd name="T9" fmla="*/ 641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0" h="649">
                    <a:moveTo>
                      <a:pt x="90" y="641"/>
                    </a:moveTo>
                    <a:cubicBezTo>
                      <a:pt x="90" y="641"/>
                      <a:pt x="208" y="649"/>
                      <a:pt x="264" y="571"/>
                    </a:cubicBezTo>
                    <a:cubicBezTo>
                      <a:pt x="320" y="492"/>
                      <a:pt x="157" y="55"/>
                      <a:pt x="157" y="55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0" y="469"/>
                      <a:pt x="90" y="641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6" name="ïṥḷïḍê">
                <a:extLst>
                  <a:ext uri="{FF2B5EF4-FFF2-40B4-BE49-F238E27FC236}">
                    <a16:creationId xmlns:a16="http://schemas.microsoft.com/office/drawing/2014/main" id="{793CFF46-BF4D-49D4-A491-224114743AA1}"/>
                  </a:ext>
                </a:extLst>
              </p:cNvPr>
              <p:cNvSpPr/>
              <p:nvPr/>
            </p:nvSpPr>
            <p:spPr bwMode="auto">
              <a:xfrm>
                <a:off x="6559551" y="3431775"/>
                <a:ext cx="519113" cy="1911350"/>
              </a:xfrm>
              <a:custGeom>
                <a:avLst/>
                <a:gdLst>
                  <a:gd name="T0" fmla="*/ 150 w 170"/>
                  <a:gd name="T1" fmla="*/ 0 h 627"/>
                  <a:gd name="T2" fmla="*/ 40 w 170"/>
                  <a:gd name="T3" fmla="*/ 585 h 627"/>
                  <a:gd name="T4" fmla="*/ 135 w 170"/>
                  <a:gd name="T5" fmla="*/ 606 h 627"/>
                  <a:gd name="T6" fmla="*/ 170 w 170"/>
                  <a:gd name="T7" fmla="*/ 29 h 627"/>
                  <a:gd name="T8" fmla="*/ 150 w 170"/>
                  <a:gd name="T9" fmla="*/ 0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627">
                    <a:moveTo>
                      <a:pt x="150" y="0"/>
                    </a:moveTo>
                    <a:cubicBezTo>
                      <a:pt x="150" y="0"/>
                      <a:pt x="0" y="379"/>
                      <a:pt x="40" y="585"/>
                    </a:cubicBezTo>
                    <a:cubicBezTo>
                      <a:pt x="40" y="585"/>
                      <a:pt x="106" y="627"/>
                      <a:pt x="135" y="606"/>
                    </a:cubicBezTo>
                    <a:cubicBezTo>
                      <a:pt x="164" y="585"/>
                      <a:pt x="170" y="29"/>
                      <a:pt x="170" y="29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7" name="íṥḻíḑé">
                <a:extLst>
                  <a:ext uri="{FF2B5EF4-FFF2-40B4-BE49-F238E27FC236}">
                    <a16:creationId xmlns:a16="http://schemas.microsoft.com/office/drawing/2014/main" id="{9E5B8199-CB71-4A97-B9EA-A6180CCF8A69}"/>
                  </a:ext>
                </a:extLst>
              </p:cNvPr>
              <p:cNvSpPr/>
              <p:nvPr/>
            </p:nvSpPr>
            <p:spPr bwMode="auto">
              <a:xfrm>
                <a:off x="6861176" y="2860275"/>
                <a:ext cx="534988" cy="869950"/>
              </a:xfrm>
              <a:custGeom>
                <a:avLst/>
                <a:gdLst>
                  <a:gd name="T0" fmla="*/ 50 w 175"/>
                  <a:gd name="T1" fmla="*/ 0 h 285"/>
                  <a:gd name="T2" fmla="*/ 13 w 175"/>
                  <a:gd name="T3" fmla="*/ 72 h 285"/>
                  <a:gd name="T4" fmla="*/ 107 w 175"/>
                  <a:gd name="T5" fmla="*/ 256 h 285"/>
                  <a:gd name="T6" fmla="*/ 50 w 175"/>
                  <a:gd name="T7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285">
                    <a:moveTo>
                      <a:pt x="50" y="0"/>
                    </a:moveTo>
                    <a:cubicBezTo>
                      <a:pt x="50" y="0"/>
                      <a:pt x="25" y="43"/>
                      <a:pt x="13" y="72"/>
                    </a:cubicBezTo>
                    <a:cubicBezTo>
                      <a:pt x="0" y="101"/>
                      <a:pt x="40" y="227"/>
                      <a:pt x="107" y="256"/>
                    </a:cubicBezTo>
                    <a:cubicBezTo>
                      <a:pt x="175" y="285"/>
                      <a:pt x="50" y="0"/>
                      <a:pt x="50" y="0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8" name="îṥ1íḓè">
                <a:extLst>
                  <a:ext uri="{FF2B5EF4-FFF2-40B4-BE49-F238E27FC236}">
                    <a16:creationId xmlns:a16="http://schemas.microsoft.com/office/drawing/2014/main" id="{2C0EF609-3D33-484B-B703-48D72E3A7DCC}"/>
                  </a:ext>
                </a:extLst>
              </p:cNvPr>
              <p:cNvSpPr/>
              <p:nvPr/>
            </p:nvSpPr>
            <p:spPr bwMode="auto">
              <a:xfrm>
                <a:off x="7277101" y="2799950"/>
                <a:ext cx="588963" cy="642938"/>
              </a:xfrm>
              <a:custGeom>
                <a:avLst/>
                <a:gdLst>
                  <a:gd name="T0" fmla="*/ 0 w 193"/>
                  <a:gd name="T1" fmla="*/ 189 h 211"/>
                  <a:gd name="T2" fmla="*/ 121 w 193"/>
                  <a:gd name="T3" fmla="*/ 0 h 211"/>
                  <a:gd name="T4" fmla="*/ 155 w 193"/>
                  <a:gd name="T5" fmla="*/ 110 h 211"/>
                  <a:gd name="T6" fmla="*/ 99 w 193"/>
                  <a:gd name="T7" fmla="*/ 207 h 211"/>
                  <a:gd name="T8" fmla="*/ 0 w 193"/>
                  <a:gd name="T9" fmla="*/ 18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1">
                    <a:moveTo>
                      <a:pt x="0" y="189"/>
                    </a:moveTo>
                    <a:cubicBezTo>
                      <a:pt x="2" y="168"/>
                      <a:pt x="121" y="0"/>
                      <a:pt x="121" y="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93" y="211"/>
                      <a:pt x="99" y="207"/>
                    </a:cubicBezTo>
                    <a:cubicBezTo>
                      <a:pt x="5" y="202"/>
                      <a:pt x="0" y="189"/>
                      <a:pt x="0" y="189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9" name="îṣliďê">
                <a:extLst>
                  <a:ext uri="{FF2B5EF4-FFF2-40B4-BE49-F238E27FC236}">
                    <a16:creationId xmlns:a16="http://schemas.microsoft.com/office/drawing/2014/main" id="{EB1DDB08-57A4-4C48-ABA1-B2F08AAFCF7B}"/>
                  </a:ext>
                </a:extLst>
              </p:cNvPr>
              <p:cNvSpPr/>
              <p:nvPr/>
            </p:nvSpPr>
            <p:spPr bwMode="auto">
              <a:xfrm>
                <a:off x="7138988" y="2882500"/>
                <a:ext cx="287338" cy="255588"/>
              </a:xfrm>
              <a:custGeom>
                <a:avLst/>
                <a:gdLst>
                  <a:gd name="T0" fmla="*/ 0 w 94"/>
                  <a:gd name="T1" fmla="*/ 1 h 84"/>
                  <a:gd name="T2" fmla="*/ 94 w 94"/>
                  <a:gd name="T3" fmla="*/ 0 h 84"/>
                  <a:gd name="T4" fmla="*/ 64 w 94"/>
                  <a:gd name="T5" fmla="*/ 78 h 84"/>
                  <a:gd name="T6" fmla="*/ 31 w 94"/>
                  <a:gd name="T7" fmla="*/ 83 h 84"/>
                  <a:gd name="T8" fmla="*/ 0 w 94"/>
                  <a:gd name="T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84">
                    <a:moveTo>
                      <a:pt x="0" y="1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32" y="82"/>
                      <a:pt x="31" y="83"/>
                    </a:cubicBezTo>
                    <a:cubicBezTo>
                      <a:pt x="30" y="8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0" name="íšḷïďè">
                <a:extLst>
                  <a:ext uri="{FF2B5EF4-FFF2-40B4-BE49-F238E27FC236}">
                    <a16:creationId xmlns:a16="http://schemas.microsoft.com/office/drawing/2014/main" id="{BB7B14D5-9E3D-4FED-87AE-99B02943CB2B}"/>
                  </a:ext>
                </a:extLst>
              </p:cNvPr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1" name="ïśľïďê">
                <a:extLst>
                  <a:ext uri="{FF2B5EF4-FFF2-40B4-BE49-F238E27FC236}">
                    <a16:creationId xmlns:a16="http://schemas.microsoft.com/office/drawing/2014/main" id="{6E3A1BB3-9DCA-4F07-8B1C-E30F012A2956}"/>
                  </a:ext>
                </a:extLst>
              </p:cNvPr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2" name="îs1íḍê">
                <a:extLst>
                  <a:ext uri="{FF2B5EF4-FFF2-40B4-BE49-F238E27FC236}">
                    <a16:creationId xmlns:a16="http://schemas.microsoft.com/office/drawing/2014/main" id="{BD115CF2-3888-4DE5-B516-F06FE37D1EA4}"/>
                  </a:ext>
                </a:extLst>
              </p:cNvPr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3" name="îṥļiďê">
                <a:extLst>
                  <a:ext uri="{FF2B5EF4-FFF2-40B4-BE49-F238E27FC236}">
                    <a16:creationId xmlns:a16="http://schemas.microsoft.com/office/drawing/2014/main" id="{40DF59F6-45AB-4F28-BAEC-3C54E3C36D4B}"/>
                  </a:ext>
                </a:extLst>
              </p:cNvPr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4" name="îṩ1ïḋè">
                <a:extLst>
                  <a:ext uri="{FF2B5EF4-FFF2-40B4-BE49-F238E27FC236}">
                    <a16:creationId xmlns:a16="http://schemas.microsoft.com/office/drawing/2014/main" id="{B56A1184-F81E-4557-BC32-32E3BD9C9BC6}"/>
                  </a:ext>
                </a:extLst>
              </p:cNvPr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5" name="îṣļïḍè">
                <a:extLst>
                  <a:ext uri="{FF2B5EF4-FFF2-40B4-BE49-F238E27FC236}">
                    <a16:creationId xmlns:a16="http://schemas.microsoft.com/office/drawing/2014/main" id="{A13870ED-DC30-4CCB-B1D1-60A1ED8B6107}"/>
                  </a:ext>
                </a:extLst>
              </p:cNvPr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6" name="iśļîḍè">
                <a:extLst>
                  <a:ext uri="{FF2B5EF4-FFF2-40B4-BE49-F238E27FC236}">
                    <a16:creationId xmlns:a16="http://schemas.microsoft.com/office/drawing/2014/main" id="{2495A237-1917-4925-BDFF-FC3A95F921D5}"/>
                  </a:ext>
                </a:extLst>
              </p:cNvPr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7" name="íšļiḓé">
                <a:extLst>
                  <a:ext uri="{FF2B5EF4-FFF2-40B4-BE49-F238E27FC236}">
                    <a16:creationId xmlns:a16="http://schemas.microsoft.com/office/drawing/2014/main" id="{F0EE355E-30CB-448C-838F-4C6DEFF2E3CE}"/>
                  </a:ext>
                </a:extLst>
              </p:cNvPr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8" name="íslíḑè">
                <a:extLst>
                  <a:ext uri="{FF2B5EF4-FFF2-40B4-BE49-F238E27FC236}">
                    <a16:creationId xmlns:a16="http://schemas.microsoft.com/office/drawing/2014/main" id="{73930B83-21C7-4F75-8E73-556FDE6432B6}"/>
                  </a:ext>
                </a:extLst>
              </p:cNvPr>
              <p:cNvSpPr/>
              <p:nvPr/>
            </p:nvSpPr>
            <p:spPr bwMode="auto">
              <a:xfrm>
                <a:off x="7167563" y="2653900"/>
                <a:ext cx="423863" cy="355600"/>
              </a:xfrm>
              <a:custGeom>
                <a:avLst/>
                <a:gdLst>
                  <a:gd name="T0" fmla="*/ 102 w 139"/>
                  <a:gd name="T1" fmla="*/ 0 h 117"/>
                  <a:gd name="T2" fmla="*/ 108 w 139"/>
                  <a:gd name="T3" fmla="*/ 46 h 117"/>
                  <a:gd name="T4" fmla="*/ 139 w 139"/>
                  <a:gd name="T5" fmla="*/ 54 h 117"/>
                  <a:gd name="T6" fmla="*/ 55 w 139"/>
                  <a:gd name="T7" fmla="*/ 99 h 117"/>
                  <a:gd name="T8" fmla="*/ 0 w 139"/>
                  <a:gd name="T9" fmla="*/ 61 h 117"/>
                  <a:gd name="T10" fmla="*/ 38 w 139"/>
                  <a:gd name="T11" fmla="*/ 53 h 117"/>
                  <a:gd name="T12" fmla="*/ 33 w 139"/>
                  <a:gd name="T13" fmla="*/ 10 h 117"/>
                  <a:gd name="T14" fmla="*/ 102 w 139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17">
                    <a:moveTo>
                      <a:pt x="102" y="0"/>
                    </a:moveTo>
                    <a:cubicBezTo>
                      <a:pt x="108" y="46"/>
                      <a:pt x="108" y="46"/>
                      <a:pt x="108" y="46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09" y="117"/>
                      <a:pt x="55" y="99"/>
                    </a:cubicBezTo>
                    <a:cubicBezTo>
                      <a:pt x="0" y="82"/>
                      <a:pt x="0" y="61"/>
                      <a:pt x="0" y="61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9" name="í$1ïḋé">
                <a:extLst>
                  <a:ext uri="{FF2B5EF4-FFF2-40B4-BE49-F238E27FC236}">
                    <a16:creationId xmlns:a16="http://schemas.microsoft.com/office/drawing/2014/main" id="{8D64E6DD-D712-409C-A75B-0E44940DBB43}"/>
                  </a:ext>
                </a:extLst>
              </p:cNvPr>
              <p:cNvSpPr/>
              <p:nvPr/>
            </p:nvSpPr>
            <p:spPr bwMode="auto">
              <a:xfrm>
                <a:off x="6932613" y="1906188"/>
                <a:ext cx="709613" cy="869950"/>
              </a:xfrm>
              <a:custGeom>
                <a:avLst/>
                <a:gdLst>
                  <a:gd name="T0" fmla="*/ 27 w 233"/>
                  <a:gd name="T1" fmla="*/ 79 h 285"/>
                  <a:gd name="T2" fmla="*/ 14 w 233"/>
                  <a:gd name="T3" fmla="*/ 142 h 285"/>
                  <a:gd name="T4" fmla="*/ 73 w 233"/>
                  <a:gd name="T5" fmla="*/ 263 h 285"/>
                  <a:gd name="T6" fmla="*/ 231 w 233"/>
                  <a:gd name="T7" fmla="*/ 158 h 285"/>
                  <a:gd name="T8" fmla="*/ 109 w 233"/>
                  <a:gd name="T9" fmla="*/ 15 h 285"/>
                  <a:gd name="T10" fmla="*/ 27 w 233"/>
                  <a:gd name="T11" fmla="*/ 7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285">
                    <a:moveTo>
                      <a:pt x="27" y="79"/>
                    </a:moveTo>
                    <a:cubicBezTo>
                      <a:pt x="27" y="79"/>
                      <a:pt x="28" y="115"/>
                      <a:pt x="14" y="142"/>
                    </a:cubicBezTo>
                    <a:cubicBezTo>
                      <a:pt x="0" y="169"/>
                      <a:pt x="9" y="240"/>
                      <a:pt x="73" y="263"/>
                    </a:cubicBezTo>
                    <a:cubicBezTo>
                      <a:pt x="136" y="285"/>
                      <a:pt x="228" y="249"/>
                      <a:pt x="231" y="158"/>
                    </a:cubicBezTo>
                    <a:cubicBezTo>
                      <a:pt x="233" y="68"/>
                      <a:pt x="189" y="0"/>
                      <a:pt x="109" y="15"/>
                    </a:cubicBezTo>
                    <a:cubicBezTo>
                      <a:pt x="28" y="30"/>
                      <a:pt x="27" y="79"/>
                      <a:pt x="27" y="79"/>
                    </a:cubicBez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0" name="ís1ïdè">
                <a:extLst>
                  <a:ext uri="{FF2B5EF4-FFF2-40B4-BE49-F238E27FC236}">
                    <a16:creationId xmlns:a16="http://schemas.microsoft.com/office/drawing/2014/main" id="{B64FEFBC-6E7F-4439-A300-8B8ADC810C6D}"/>
                  </a:ext>
                </a:extLst>
              </p:cNvPr>
              <p:cNvSpPr/>
              <p:nvPr/>
            </p:nvSpPr>
            <p:spPr bwMode="auto">
              <a:xfrm>
                <a:off x="6932613" y="1756963"/>
                <a:ext cx="957263" cy="893763"/>
              </a:xfrm>
              <a:custGeom>
                <a:avLst/>
                <a:gdLst>
                  <a:gd name="T0" fmla="*/ 226 w 314"/>
                  <a:gd name="T1" fmla="*/ 238 h 293"/>
                  <a:gd name="T2" fmla="*/ 226 w 314"/>
                  <a:gd name="T3" fmla="*/ 238 h 293"/>
                  <a:gd name="T4" fmla="*/ 253 w 314"/>
                  <a:gd name="T5" fmla="*/ 222 h 293"/>
                  <a:gd name="T6" fmla="*/ 231 w 314"/>
                  <a:gd name="T7" fmla="*/ 202 h 293"/>
                  <a:gd name="T8" fmla="*/ 97 w 314"/>
                  <a:gd name="T9" fmla="*/ 93 h 293"/>
                  <a:gd name="T10" fmla="*/ 27 w 314"/>
                  <a:gd name="T11" fmla="*/ 139 h 293"/>
                  <a:gd name="T12" fmla="*/ 19 w 314"/>
                  <a:gd name="T13" fmla="*/ 179 h 293"/>
                  <a:gd name="T14" fmla="*/ 36 w 314"/>
                  <a:gd name="T15" fmla="*/ 64 h 293"/>
                  <a:gd name="T16" fmla="*/ 127 w 314"/>
                  <a:gd name="T17" fmla="*/ 34 h 293"/>
                  <a:gd name="T18" fmla="*/ 302 w 314"/>
                  <a:gd name="T19" fmla="*/ 202 h 293"/>
                  <a:gd name="T20" fmla="*/ 222 w 314"/>
                  <a:gd name="T21" fmla="*/ 287 h 293"/>
                  <a:gd name="T22" fmla="*/ 216 w 314"/>
                  <a:gd name="T23" fmla="*/ 261 h 293"/>
                  <a:gd name="T24" fmla="*/ 226 w 314"/>
                  <a:gd name="T25" fmla="*/ 23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4" h="293">
                    <a:moveTo>
                      <a:pt x="226" y="238"/>
                    </a:moveTo>
                    <a:cubicBezTo>
                      <a:pt x="226" y="238"/>
                      <a:pt x="226" y="238"/>
                      <a:pt x="226" y="238"/>
                    </a:cubicBezTo>
                    <a:cubicBezTo>
                      <a:pt x="226" y="238"/>
                      <a:pt x="247" y="257"/>
                      <a:pt x="253" y="222"/>
                    </a:cubicBezTo>
                    <a:cubicBezTo>
                      <a:pt x="258" y="196"/>
                      <a:pt x="231" y="202"/>
                      <a:pt x="231" y="202"/>
                    </a:cubicBezTo>
                    <a:cubicBezTo>
                      <a:pt x="196" y="209"/>
                      <a:pt x="137" y="186"/>
                      <a:pt x="97" y="93"/>
                    </a:cubicBezTo>
                    <a:cubicBezTo>
                      <a:pt x="46" y="91"/>
                      <a:pt x="27" y="139"/>
                      <a:pt x="27" y="139"/>
                    </a:cubicBezTo>
                    <a:cubicBezTo>
                      <a:pt x="27" y="139"/>
                      <a:pt x="28" y="155"/>
                      <a:pt x="19" y="179"/>
                    </a:cubicBezTo>
                    <a:cubicBezTo>
                      <a:pt x="1" y="150"/>
                      <a:pt x="0" y="103"/>
                      <a:pt x="36" y="64"/>
                    </a:cubicBezTo>
                    <a:cubicBezTo>
                      <a:pt x="77" y="20"/>
                      <a:pt x="127" y="34"/>
                      <a:pt x="127" y="34"/>
                    </a:cubicBezTo>
                    <a:cubicBezTo>
                      <a:pt x="272" y="0"/>
                      <a:pt x="314" y="124"/>
                      <a:pt x="302" y="202"/>
                    </a:cubicBezTo>
                    <a:cubicBezTo>
                      <a:pt x="292" y="265"/>
                      <a:pt x="236" y="293"/>
                      <a:pt x="222" y="287"/>
                    </a:cubicBezTo>
                    <a:cubicBezTo>
                      <a:pt x="205" y="277"/>
                      <a:pt x="215" y="267"/>
                      <a:pt x="216" y="261"/>
                    </a:cubicBezTo>
                    <a:cubicBezTo>
                      <a:pt x="220" y="254"/>
                      <a:pt x="223" y="246"/>
                      <a:pt x="226" y="238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1" name="íṣļîḍe">
                <a:extLst>
                  <a:ext uri="{FF2B5EF4-FFF2-40B4-BE49-F238E27FC236}">
                    <a16:creationId xmlns:a16="http://schemas.microsoft.com/office/drawing/2014/main" id="{498ED9D5-022F-4956-9B95-DEAD449D07D9}"/>
                  </a:ext>
                </a:extLst>
              </p:cNvPr>
              <p:cNvSpPr/>
              <p:nvPr/>
            </p:nvSpPr>
            <p:spPr bwMode="auto">
              <a:xfrm>
                <a:off x="6999288" y="2244325"/>
                <a:ext cx="714375" cy="522288"/>
              </a:xfrm>
              <a:custGeom>
                <a:avLst/>
                <a:gdLst>
                  <a:gd name="T0" fmla="*/ 216 w 234"/>
                  <a:gd name="T1" fmla="*/ 35 h 171"/>
                  <a:gd name="T2" fmla="*/ 209 w 234"/>
                  <a:gd name="T3" fmla="*/ 35 h 171"/>
                  <a:gd name="T4" fmla="*/ 205 w 234"/>
                  <a:gd name="T5" fmla="*/ 0 h 171"/>
                  <a:gd name="T6" fmla="*/ 177 w 234"/>
                  <a:gd name="T7" fmla="*/ 25 h 171"/>
                  <a:gd name="T8" fmla="*/ 160 w 234"/>
                  <a:gd name="T9" fmla="*/ 30 h 171"/>
                  <a:gd name="T10" fmla="*/ 155 w 234"/>
                  <a:gd name="T11" fmla="*/ 46 h 171"/>
                  <a:gd name="T12" fmla="*/ 137 w 234"/>
                  <a:gd name="T13" fmla="*/ 96 h 171"/>
                  <a:gd name="T14" fmla="*/ 77 w 234"/>
                  <a:gd name="T15" fmla="*/ 132 h 171"/>
                  <a:gd name="T16" fmla="*/ 7 w 234"/>
                  <a:gd name="T17" fmla="*/ 116 h 171"/>
                  <a:gd name="T18" fmla="*/ 0 w 234"/>
                  <a:gd name="T19" fmla="*/ 111 h 171"/>
                  <a:gd name="T20" fmla="*/ 51 w 234"/>
                  <a:gd name="T21" fmla="*/ 152 h 171"/>
                  <a:gd name="T22" fmla="*/ 201 w 234"/>
                  <a:gd name="T23" fmla="*/ 87 h 171"/>
                  <a:gd name="T24" fmla="*/ 206 w 234"/>
                  <a:gd name="T25" fmla="*/ 89 h 171"/>
                  <a:gd name="T26" fmla="*/ 231 w 234"/>
                  <a:gd name="T27" fmla="*/ 66 h 171"/>
                  <a:gd name="T28" fmla="*/ 216 w 234"/>
                  <a:gd name="T29" fmla="*/ 3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71">
                    <a:moveTo>
                      <a:pt x="216" y="35"/>
                    </a:moveTo>
                    <a:cubicBezTo>
                      <a:pt x="214" y="34"/>
                      <a:pt x="211" y="34"/>
                      <a:pt x="209" y="35"/>
                    </a:cubicBezTo>
                    <a:cubicBezTo>
                      <a:pt x="208" y="23"/>
                      <a:pt x="207" y="11"/>
                      <a:pt x="205" y="0"/>
                    </a:cubicBezTo>
                    <a:cubicBezTo>
                      <a:pt x="197" y="10"/>
                      <a:pt x="187" y="18"/>
                      <a:pt x="177" y="25"/>
                    </a:cubicBezTo>
                    <a:cubicBezTo>
                      <a:pt x="171" y="29"/>
                      <a:pt x="165" y="30"/>
                      <a:pt x="160" y="30"/>
                    </a:cubicBezTo>
                    <a:cubicBezTo>
                      <a:pt x="159" y="36"/>
                      <a:pt x="157" y="41"/>
                      <a:pt x="155" y="46"/>
                    </a:cubicBezTo>
                    <a:cubicBezTo>
                      <a:pt x="154" y="64"/>
                      <a:pt x="147" y="81"/>
                      <a:pt x="137" y="96"/>
                    </a:cubicBezTo>
                    <a:cubicBezTo>
                      <a:pt x="124" y="114"/>
                      <a:pt x="100" y="131"/>
                      <a:pt x="77" y="132"/>
                    </a:cubicBezTo>
                    <a:cubicBezTo>
                      <a:pt x="51" y="134"/>
                      <a:pt x="28" y="131"/>
                      <a:pt x="7" y="116"/>
                    </a:cubicBezTo>
                    <a:cubicBezTo>
                      <a:pt x="4" y="114"/>
                      <a:pt x="2" y="112"/>
                      <a:pt x="0" y="111"/>
                    </a:cubicBezTo>
                    <a:cubicBezTo>
                      <a:pt x="11" y="128"/>
                      <a:pt x="27" y="143"/>
                      <a:pt x="51" y="152"/>
                    </a:cubicBezTo>
                    <a:cubicBezTo>
                      <a:pt x="104" y="171"/>
                      <a:pt x="177" y="148"/>
                      <a:pt x="201" y="87"/>
                    </a:cubicBezTo>
                    <a:cubicBezTo>
                      <a:pt x="202" y="88"/>
                      <a:pt x="204" y="88"/>
                      <a:pt x="206" y="89"/>
                    </a:cubicBezTo>
                    <a:cubicBezTo>
                      <a:pt x="217" y="91"/>
                      <a:pt x="228" y="81"/>
                      <a:pt x="231" y="66"/>
                    </a:cubicBezTo>
                    <a:cubicBezTo>
                      <a:pt x="234" y="51"/>
                      <a:pt x="228" y="37"/>
                      <a:pt x="216" y="35"/>
                    </a:cubicBezTo>
                    <a:close/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2" name="iş1iďê">
                <a:extLst>
                  <a:ext uri="{FF2B5EF4-FFF2-40B4-BE49-F238E27FC236}">
                    <a16:creationId xmlns:a16="http://schemas.microsoft.com/office/drawing/2014/main" id="{025E5F71-FCB9-4C79-9A04-4D1D75BEAD93}"/>
                  </a:ext>
                </a:extLst>
              </p:cNvPr>
              <p:cNvSpPr/>
              <p:nvPr/>
            </p:nvSpPr>
            <p:spPr bwMode="auto">
              <a:xfrm>
                <a:off x="7026276" y="2147488"/>
                <a:ext cx="180975" cy="69850"/>
              </a:xfrm>
              <a:custGeom>
                <a:avLst/>
                <a:gdLst>
                  <a:gd name="T0" fmla="*/ 0 w 59"/>
                  <a:gd name="T1" fmla="*/ 20 h 23"/>
                  <a:gd name="T2" fmla="*/ 1 w 59"/>
                  <a:gd name="T3" fmla="*/ 17 h 23"/>
                  <a:gd name="T4" fmla="*/ 2 w 59"/>
                  <a:gd name="T5" fmla="*/ 14 h 23"/>
                  <a:gd name="T6" fmla="*/ 5 w 59"/>
                  <a:gd name="T7" fmla="*/ 10 h 23"/>
                  <a:gd name="T8" fmla="*/ 10 w 59"/>
                  <a:gd name="T9" fmla="*/ 6 h 23"/>
                  <a:gd name="T10" fmla="*/ 16 w 59"/>
                  <a:gd name="T11" fmla="*/ 3 h 23"/>
                  <a:gd name="T12" fmla="*/ 19 w 59"/>
                  <a:gd name="T13" fmla="*/ 1 h 23"/>
                  <a:gd name="T14" fmla="*/ 23 w 59"/>
                  <a:gd name="T15" fmla="*/ 1 h 23"/>
                  <a:gd name="T16" fmla="*/ 30 w 59"/>
                  <a:gd name="T17" fmla="*/ 0 h 23"/>
                  <a:gd name="T18" fmla="*/ 38 w 59"/>
                  <a:gd name="T19" fmla="*/ 2 h 23"/>
                  <a:gd name="T20" fmla="*/ 41 w 59"/>
                  <a:gd name="T21" fmla="*/ 3 h 23"/>
                  <a:gd name="T22" fmla="*/ 44 w 59"/>
                  <a:gd name="T23" fmla="*/ 5 h 23"/>
                  <a:gd name="T24" fmla="*/ 50 w 59"/>
                  <a:gd name="T25" fmla="*/ 9 h 23"/>
                  <a:gd name="T26" fmla="*/ 53 w 59"/>
                  <a:gd name="T27" fmla="*/ 13 h 23"/>
                  <a:gd name="T28" fmla="*/ 56 w 59"/>
                  <a:gd name="T29" fmla="*/ 17 h 23"/>
                  <a:gd name="T30" fmla="*/ 58 w 59"/>
                  <a:gd name="T31" fmla="*/ 20 h 23"/>
                  <a:gd name="T32" fmla="*/ 59 w 59"/>
                  <a:gd name="T33" fmla="*/ 23 h 23"/>
                  <a:gd name="T34" fmla="*/ 56 w 59"/>
                  <a:gd name="T35" fmla="*/ 22 h 23"/>
                  <a:gd name="T36" fmla="*/ 53 w 59"/>
                  <a:gd name="T37" fmla="*/ 20 h 23"/>
                  <a:gd name="T38" fmla="*/ 49 w 59"/>
                  <a:gd name="T39" fmla="*/ 19 h 23"/>
                  <a:gd name="T40" fmla="*/ 44 w 59"/>
                  <a:gd name="T41" fmla="*/ 17 h 23"/>
                  <a:gd name="T42" fmla="*/ 39 w 59"/>
                  <a:gd name="T43" fmla="*/ 16 h 23"/>
                  <a:gd name="T44" fmla="*/ 34 w 59"/>
                  <a:gd name="T45" fmla="*/ 14 h 23"/>
                  <a:gd name="T46" fmla="*/ 29 w 59"/>
                  <a:gd name="T47" fmla="*/ 13 h 23"/>
                  <a:gd name="T48" fmla="*/ 27 w 59"/>
                  <a:gd name="T49" fmla="*/ 13 h 23"/>
                  <a:gd name="T50" fmla="*/ 24 w 59"/>
                  <a:gd name="T51" fmla="*/ 13 h 23"/>
                  <a:gd name="T52" fmla="*/ 22 w 59"/>
                  <a:gd name="T53" fmla="*/ 13 h 23"/>
                  <a:gd name="T54" fmla="*/ 19 w 59"/>
                  <a:gd name="T55" fmla="*/ 14 h 23"/>
                  <a:gd name="T56" fmla="*/ 14 w 59"/>
                  <a:gd name="T57" fmla="*/ 15 h 23"/>
                  <a:gd name="T58" fmla="*/ 10 w 59"/>
                  <a:gd name="T59" fmla="*/ 16 h 23"/>
                  <a:gd name="T60" fmla="*/ 3 w 59"/>
                  <a:gd name="T61" fmla="*/ 19 h 23"/>
                  <a:gd name="T62" fmla="*/ 0 w 59"/>
                  <a:gd name="T6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" h="23">
                    <a:moveTo>
                      <a:pt x="0" y="20"/>
                    </a:moveTo>
                    <a:cubicBezTo>
                      <a:pt x="0" y="20"/>
                      <a:pt x="0" y="19"/>
                      <a:pt x="1" y="17"/>
                    </a:cubicBezTo>
                    <a:cubicBezTo>
                      <a:pt x="1" y="16"/>
                      <a:pt x="2" y="15"/>
                      <a:pt x="2" y="14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7" y="2"/>
                      <a:pt x="18" y="2"/>
                      <a:pt x="19" y="1"/>
                    </a:cubicBezTo>
                    <a:cubicBezTo>
                      <a:pt x="20" y="1"/>
                      <a:pt x="22" y="1"/>
                      <a:pt x="23" y="1"/>
                    </a:cubicBezTo>
                    <a:cubicBezTo>
                      <a:pt x="25" y="0"/>
                      <a:pt x="28" y="0"/>
                      <a:pt x="30" y="0"/>
                    </a:cubicBezTo>
                    <a:cubicBezTo>
                      <a:pt x="33" y="1"/>
                      <a:pt x="35" y="1"/>
                      <a:pt x="38" y="2"/>
                    </a:cubicBezTo>
                    <a:cubicBezTo>
                      <a:pt x="39" y="2"/>
                      <a:pt x="40" y="3"/>
                      <a:pt x="41" y="3"/>
                    </a:cubicBezTo>
                    <a:cubicBezTo>
                      <a:pt x="42" y="4"/>
                      <a:pt x="43" y="4"/>
                      <a:pt x="44" y="5"/>
                    </a:cubicBezTo>
                    <a:cubicBezTo>
                      <a:pt x="46" y="6"/>
                      <a:pt x="48" y="7"/>
                      <a:pt x="50" y="9"/>
                    </a:cubicBezTo>
                    <a:cubicBezTo>
                      <a:pt x="51" y="10"/>
                      <a:pt x="52" y="11"/>
                      <a:pt x="53" y="13"/>
                    </a:cubicBezTo>
                    <a:cubicBezTo>
                      <a:pt x="55" y="14"/>
                      <a:pt x="56" y="15"/>
                      <a:pt x="56" y="17"/>
                    </a:cubicBezTo>
                    <a:cubicBezTo>
                      <a:pt x="57" y="18"/>
                      <a:pt x="58" y="19"/>
                      <a:pt x="58" y="20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2"/>
                      <a:pt x="56" y="22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2" y="20"/>
                      <a:pt x="51" y="19"/>
                      <a:pt x="49" y="19"/>
                    </a:cubicBezTo>
                    <a:cubicBezTo>
                      <a:pt x="48" y="18"/>
                      <a:pt x="46" y="18"/>
                      <a:pt x="44" y="17"/>
                    </a:cubicBezTo>
                    <a:cubicBezTo>
                      <a:pt x="43" y="17"/>
                      <a:pt x="41" y="16"/>
                      <a:pt x="39" y="16"/>
                    </a:cubicBezTo>
                    <a:cubicBezTo>
                      <a:pt x="38" y="15"/>
                      <a:pt x="36" y="15"/>
                      <a:pt x="34" y="14"/>
                    </a:cubicBezTo>
                    <a:cubicBezTo>
                      <a:pt x="33" y="14"/>
                      <a:pt x="31" y="14"/>
                      <a:pt x="29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7" y="14"/>
                      <a:pt x="16" y="14"/>
                      <a:pt x="14" y="15"/>
                    </a:cubicBezTo>
                    <a:cubicBezTo>
                      <a:pt x="13" y="15"/>
                      <a:pt x="11" y="16"/>
                      <a:pt x="10" y="16"/>
                    </a:cubicBezTo>
                    <a:cubicBezTo>
                      <a:pt x="7" y="17"/>
                      <a:pt x="4" y="18"/>
                      <a:pt x="3" y="19"/>
                    </a:cubicBezTo>
                    <a:cubicBezTo>
                      <a:pt x="1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3" name="íṩḷíḍe">
                <a:extLst>
                  <a:ext uri="{FF2B5EF4-FFF2-40B4-BE49-F238E27FC236}">
                    <a16:creationId xmlns:a16="http://schemas.microsoft.com/office/drawing/2014/main" id="{9377BD28-AF7A-4631-A71C-C0E33E78ABEA}"/>
                  </a:ext>
                </a:extLst>
              </p:cNvPr>
              <p:cNvSpPr/>
              <p:nvPr/>
            </p:nvSpPr>
            <p:spPr bwMode="auto">
              <a:xfrm>
                <a:off x="7102476" y="2355450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48 h 78"/>
                  <a:gd name="T4" fmla="*/ 46 w 54"/>
                  <a:gd name="T5" fmla="*/ 78 h 78"/>
                  <a:gd name="T6" fmla="*/ 54 w 54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0" y="48"/>
                    </a:lnTo>
                    <a:lnTo>
                      <a:pt x="46" y="7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4" name="i$1iḓe">
                <a:extLst>
                  <a:ext uri="{FF2B5EF4-FFF2-40B4-BE49-F238E27FC236}">
                    <a16:creationId xmlns:a16="http://schemas.microsoft.com/office/drawing/2014/main" id="{841E00C5-AB2B-44F8-96CB-2F4F2C6DA3BF}"/>
                  </a:ext>
                </a:extLst>
              </p:cNvPr>
              <p:cNvSpPr/>
              <p:nvPr/>
            </p:nvSpPr>
            <p:spPr bwMode="auto">
              <a:xfrm>
                <a:off x="7088188" y="2512613"/>
                <a:ext cx="246063" cy="174625"/>
              </a:xfrm>
              <a:custGeom>
                <a:avLst/>
                <a:gdLst>
                  <a:gd name="T0" fmla="*/ 81 w 81"/>
                  <a:gd name="T1" fmla="*/ 8 h 57"/>
                  <a:gd name="T2" fmla="*/ 0 w 81"/>
                  <a:gd name="T3" fmla="*/ 0 h 57"/>
                  <a:gd name="T4" fmla="*/ 81 w 81"/>
                  <a:gd name="T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1" h="57">
                    <a:moveTo>
                      <a:pt x="81" y="8"/>
                    </a:moveTo>
                    <a:cubicBezTo>
                      <a:pt x="81" y="8"/>
                      <a:pt x="28" y="57"/>
                      <a:pt x="0" y="0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FA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5" name="íś1iḋè">
                <a:extLst>
                  <a:ext uri="{FF2B5EF4-FFF2-40B4-BE49-F238E27FC236}">
                    <a16:creationId xmlns:a16="http://schemas.microsoft.com/office/drawing/2014/main" id="{F79182F8-F45B-46AF-9ED2-90572BD3AF33}"/>
                  </a:ext>
                </a:extLst>
              </p:cNvPr>
              <p:cNvSpPr/>
              <p:nvPr/>
            </p:nvSpPr>
            <p:spPr bwMode="auto">
              <a:xfrm>
                <a:off x="7280276" y="2190350"/>
                <a:ext cx="209550" cy="87313"/>
              </a:xfrm>
              <a:custGeom>
                <a:avLst/>
                <a:gdLst>
                  <a:gd name="T0" fmla="*/ 0 w 69"/>
                  <a:gd name="T1" fmla="*/ 16 h 29"/>
                  <a:gd name="T2" fmla="*/ 2 w 69"/>
                  <a:gd name="T3" fmla="*/ 13 h 29"/>
                  <a:gd name="T4" fmla="*/ 5 w 69"/>
                  <a:gd name="T5" fmla="*/ 10 h 29"/>
                  <a:gd name="T6" fmla="*/ 10 w 69"/>
                  <a:gd name="T7" fmla="*/ 7 h 29"/>
                  <a:gd name="T8" fmla="*/ 15 w 69"/>
                  <a:gd name="T9" fmla="*/ 4 h 29"/>
                  <a:gd name="T10" fmla="*/ 22 w 69"/>
                  <a:gd name="T11" fmla="*/ 1 h 29"/>
                  <a:gd name="T12" fmla="*/ 30 w 69"/>
                  <a:gd name="T13" fmla="*/ 1 h 29"/>
                  <a:gd name="T14" fmla="*/ 39 w 69"/>
                  <a:gd name="T15" fmla="*/ 1 h 29"/>
                  <a:gd name="T16" fmla="*/ 46 w 69"/>
                  <a:gd name="T17" fmla="*/ 4 h 29"/>
                  <a:gd name="T18" fmla="*/ 53 w 69"/>
                  <a:gd name="T19" fmla="*/ 8 h 29"/>
                  <a:gd name="T20" fmla="*/ 59 w 69"/>
                  <a:gd name="T21" fmla="*/ 13 h 29"/>
                  <a:gd name="T22" fmla="*/ 63 w 69"/>
                  <a:gd name="T23" fmla="*/ 17 h 29"/>
                  <a:gd name="T24" fmla="*/ 66 w 69"/>
                  <a:gd name="T25" fmla="*/ 22 h 29"/>
                  <a:gd name="T26" fmla="*/ 68 w 69"/>
                  <a:gd name="T27" fmla="*/ 26 h 29"/>
                  <a:gd name="T28" fmla="*/ 69 w 69"/>
                  <a:gd name="T29" fmla="*/ 29 h 29"/>
                  <a:gd name="T30" fmla="*/ 66 w 69"/>
                  <a:gd name="T31" fmla="*/ 27 h 29"/>
                  <a:gd name="T32" fmla="*/ 62 w 69"/>
                  <a:gd name="T33" fmla="*/ 26 h 29"/>
                  <a:gd name="T34" fmla="*/ 58 w 69"/>
                  <a:gd name="T35" fmla="*/ 23 h 29"/>
                  <a:gd name="T36" fmla="*/ 53 w 69"/>
                  <a:gd name="T37" fmla="*/ 21 h 29"/>
                  <a:gd name="T38" fmla="*/ 48 w 69"/>
                  <a:gd name="T39" fmla="*/ 18 h 29"/>
                  <a:gd name="T40" fmla="*/ 42 w 69"/>
                  <a:gd name="T41" fmla="*/ 16 h 29"/>
                  <a:gd name="T42" fmla="*/ 36 w 69"/>
                  <a:gd name="T43" fmla="*/ 14 h 29"/>
                  <a:gd name="T44" fmla="*/ 30 w 69"/>
                  <a:gd name="T45" fmla="*/ 13 h 29"/>
                  <a:gd name="T46" fmla="*/ 24 w 69"/>
                  <a:gd name="T47" fmla="*/ 13 h 29"/>
                  <a:gd name="T48" fmla="*/ 18 w 69"/>
                  <a:gd name="T49" fmla="*/ 13 h 29"/>
                  <a:gd name="T50" fmla="*/ 12 w 69"/>
                  <a:gd name="T51" fmla="*/ 14 h 29"/>
                  <a:gd name="T52" fmla="*/ 4 w 69"/>
                  <a:gd name="T53" fmla="*/ 15 h 29"/>
                  <a:gd name="T54" fmla="*/ 0 w 69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" h="29">
                    <a:moveTo>
                      <a:pt x="0" y="16"/>
                    </a:moveTo>
                    <a:cubicBezTo>
                      <a:pt x="0" y="16"/>
                      <a:pt x="1" y="14"/>
                      <a:pt x="2" y="13"/>
                    </a:cubicBezTo>
                    <a:cubicBezTo>
                      <a:pt x="3" y="12"/>
                      <a:pt x="4" y="11"/>
                      <a:pt x="5" y="10"/>
                    </a:cubicBezTo>
                    <a:cubicBezTo>
                      <a:pt x="6" y="9"/>
                      <a:pt x="8" y="8"/>
                      <a:pt x="10" y="7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7" y="3"/>
                      <a:pt x="20" y="2"/>
                      <a:pt x="22" y="1"/>
                    </a:cubicBezTo>
                    <a:cubicBezTo>
                      <a:pt x="25" y="1"/>
                      <a:pt x="28" y="0"/>
                      <a:pt x="30" y="1"/>
                    </a:cubicBezTo>
                    <a:cubicBezTo>
                      <a:pt x="33" y="0"/>
                      <a:pt x="36" y="1"/>
                      <a:pt x="39" y="1"/>
                    </a:cubicBezTo>
                    <a:cubicBezTo>
                      <a:pt x="41" y="2"/>
                      <a:pt x="44" y="3"/>
                      <a:pt x="46" y="4"/>
                    </a:cubicBezTo>
                    <a:cubicBezTo>
                      <a:pt x="49" y="5"/>
                      <a:pt x="51" y="7"/>
                      <a:pt x="53" y="8"/>
                    </a:cubicBezTo>
                    <a:cubicBezTo>
                      <a:pt x="55" y="9"/>
                      <a:pt x="57" y="11"/>
                      <a:pt x="59" y="13"/>
                    </a:cubicBezTo>
                    <a:cubicBezTo>
                      <a:pt x="61" y="14"/>
                      <a:pt x="62" y="16"/>
                      <a:pt x="63" y="17"/>
                    </a:cubicBezTo>
                    <a:cubicBezTo>
                      <a:pt x="64" y="19"/>
                      <a:pt x="65" y="21"/>
                      <a:pt x="66" y="22"/>
                    </a:cubicBezTo>
                    <a:cubicBezTo>
                      <a:pt x="67" y="23"/>
                      <a:pt x="67" y="25"/>
                      <a:pt x="68" y="26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8" y="29"/>
                      <a:pt x="66" y="27"/>
                    </a:cubicBezTo>
                    <a:cubicBezTo>
                      <a:pt x="65" y="27"/>
                      <a:pt x="64" y="26"/>
                      <a:pt x="62" y="26"/>
                    </a:cubicBezTo>
                    <a:cubicBezTo>
                      <a:pt x="61" y="25"/>
                      <a:pt x="60" y="24"/>
                      <a:pt x="58" y="23"/>
                    </a:cubicBezTo>
                    <a:cubicBezTo>
                      <a:pt x="56" y="22"/>
                      <a:pt x="55" y="21"/>
                      <a:pt x="53" y="21"/>
                    </a:cubicBezTo>
                    <a:cubicBezTo>
                      <a:pt x="51" y="20"/>
                      <a:pt x="49" y="19"/>
                      <a:pt x="48" y="18"/>
                    </a:cubicBezTo>
                    <a:cubicBezTo>
                      <a:pt x="46" y="17"/>
                      <a:pt x="44" y="17"/>
                      <a:pt x="42" y="16"/>
                    </a:cubicBezTo>
                    <a:cubicBezTo>
                      <a:pt x="40" y="15"/>
                      <a:pt x="38" y="15"/>
                      <a:pt x="36" y="14"/>
                    </a:cubicBezTo>
                    <a:cubicBezTo>
                      <a:pt x="34" y="14"/>
                      <a:pt x="32" y="13"/>
                      <a:pt x="30" y="13"/>
                    </a:cubicBezTo>
                    <a:cubicBezTo>
                      <a:pt x="28" y="13"/>
                      <a:pt x="26" y="13"/>
                      <a:pt x="24" y="13"/>
                    </a:cubicBezTo>
                    <a:cubicBezTo>
                      <a:pt x="22" y="13"/>
                      <a:pt x="20" y="13"/>
                      <a:pt x="18" y="13"/>
                    </a:cubicBezTo>
                    <a:cubicBezTo>
                      <a:pt x="16" y="13"/>
                      <a:pt x="14" y="13"/>
                      <a:pt x="12" y="14"/>
                    </a:cubicBezTo>
                    <a:cubicBezTo>
                      <a:pt x="9" y="14"/>
                      <a:pt x="6" y="15"/>
                      <a:pt x="4" y="15"/>
                    </a:cubicBezTo>
                    <a:cubicBezTo>
                      <a:pt x="1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6" name="iṡḷíďe">
                <a:extLst>
                  <a:ext uri="{FF2B5EF4-FFF2-40B4-BE49-F238E27FC236}">
                    <a16:creationId xmlns:a16="http://schemas.microsoft.com/office/drawing/2014/main" id="{0AD7F478-AEB9-4460-95F7-89132D4FB33E}"/>
                  </a:ext>
                </a:extLst>
              </p:cNvPr>
              <p:cNvSpPr/>
              <p:nvPr/>
            </p:nvSpPr>
            <p:spPr bwMode="auto">
              <a:xfrm>
                <a:off x="7618413" y="2355450"/>
                <a:ext cx="92075" cy="142875"/>
              </a:xfrm>
              <a:custGeom>
                <a:avLst/>
                <a:gdLst>
                  <a:gd name="T0" fmla="*/ 1 w 30"/>
                  <a:gd name="T1" fmla="*/ 21 h 47"/>
                  <a:gd name="T2" fmla="*/ 15 w 30"/>
                  <a:gd name="T3" fmla="*/ 7 h 47"/>
                  <a:gd name="T4" fmla="*/ 3 w 30"/>
                  <a:gd name="T5" fmla="*/ 46 h 47"/>
                  <a:gd name="T6" fmla="*/ 1 w 30"/>
                  <a:gd name="T7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7">
                    <a:moveTo>
                      <a:pt x="1" y="21"/>
                    </a:moveTo>
                    <a:cubicBezTo>
                      <a:pt x="1" y="21"/>
                      <a:pt x="0" y="0"/>
                      <a:pt x="15" y="7"/>
                    </a:cubicBezTo>
                    <a:cubicBezTo>
                      <a:pt x="30" y="15"/>
                      <a:pt x="20" y="47"/>
                      <a:pt x="3" y="46"/>
                    </a:cubicBezTo>
                    <a:cubicBezTo>
                      <a:pt x="3" y="46"/>
                      <a:pt x="14" y="24"/>
                      <a:pt x="1" y="21"/>
                    </a:cubicBez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7" name="ïšḷíḋé">
                <a:extLst>
                  <a:ext uri="{FF2B5EF4-FFF2-40B4-BE49-F238E27FC236}">
                    <a16:creationId xmlns:a16="http://schemas.microsoft.com/office/drawing/2014/main" id="{93EC1682-A62F-44B3-BBE3-582C6BF643E1}"/>
                  </a:ext>
                </a:extLst>
              </p:cNvPr>
              <p:cNvSpPr/>
              <p:nvPr/>
            </p:nvSpPr>
            <p:spPr bwMode="auto">
              <a:xfrm>
                <a:off x="7045326" y="2260200"/>
                <a:ext cx="127000" cy="88900"/>
              </a:xfrm>
              <a:custGeom>
                <a:avLst/>
                <a:gdLst>
                  <a:gd name="T0" fmla="*/ 1 w 42"/>
                  <a:gd name="T1" fmla="*/ 25 h 29"/>
                  <a:gd name="T2" fmla="*/ 1 w 42"/>
                  <a:gd name="T3" fmla="*/ 22 h 29"/>
                  <a:gd name="T4" fmla="*/ 1 w 42"/>
                  <a:gd name="T5" fmla="*/ 13 h 29"/>
                  <a:gd name="T6" fmla="*/ 3 w 42"/>
                  <a:gd name="T7" fmla="*/ 7 h 29"/>
                  <a:gd name="T8" fmla="*/ 9 w 42"/>
                  <a:gd name="T9" fmla="*/ 2 h 29"/>
                  <a:gd name="T10" fmla="*/ 10 w 42"/>
                  <a:gd name="T11" fmla="*/ 2 h 29"/>
                  <a:gd name="T12" fmla="*/ 12 w 42"/>
                  <a:gd name="T13" fmla="*/ 1 h 29"/>
                  <a:gd name="T14" fmla="*/ 14 w 42"/>
                  <a:gd name="T15" fmla="*/ 0 h 29"/>
                  <a:gd name="T16" fmla="*/ 16 w 42"/>
                  <a:gd name="T17" fmla="*/ 0 h 29"/>
                  <a:gd name="T18" fmla="*/ 20 w 42"/>
                  <a:gd name="T19" fmla="*/ 0 h 29"/>
                  <a:gd name="T20" fmla="*/ 21 w 42"/>
                  <a:gd name="T21" fmla="*/ 0 h 29"/>
                  <a:gd name="T22" fmla="*/ 23 w 42"/>
                  <a:gd name="T23" fmla="*/ 0 h 29"/>
                  <a:gd name="T24" fmla="*/ 23 w 42"/>
                  <a:gd name="T25" fmla="*/ 0 h 29"/>
                  <a:gd name="T26" fmla="*/ 27 w 42"/>
                  <a:gd name="T27" fmla="*/ 1 h 29"/>
                  <a:gd name="T28" fmla="*/ 30 w 42"/>
                  <a:gd name="T29" fmla="*/ 2 h 29"/>
                  <a:gd name="T30" fmla="*/ 34 w 42"/>
                  <a:gd name="T31" fmla="*/ 4 h 29"/>
                  <a:gd name="T32" fmla="*/ 37 w 42"/>
                  <a:gd name="T33" fmla="*/ 6 h 29"/>
                  <a:gd name="T34" fmla="*/ 40 w 42"/>
                  <a:gd name="T35" fmla="*/ 12 h 29"/>
                  <a:gd name="T36" fmla="*/ 42 w 42"/>
                  <a:gd name="T37" fmla="*/ 18 h 29"/>
                  <a:gd name="T38" fmla="*/ 42 w 42"/>
                  <a:gd name="T39" fmla="*/ 23 h 29"/>
                  <a:gd name="T40" fmla="*/ 42 w 42"/>
                  <a:gd name="T41" fmla="*/ 26 h 29"/>
                  <a:gd name="T42" fmla="*/ 41 w 42"/>
                  <a:gd name="T43" fmla="*/ 29 h 29"/>
                  <a:gd name="T44" fmla="*/ 40 w 42"/>
                  <a:gd name="T45" fmla="*/ 26 h 29"/>
                  <a:gd name="T46" fmla="*/ 39 w 42"/>
                  <a:gd name="T47" fmla="*/ 23 h 29"/>
                  <a:gd name="T48" fmla="*/ 38 w 42"/>
                  <a:gd name="T49" fmla="*/ 19 h 29"/>
                  <a:gd name="T50" fmla="*/ 36 w 42"/>
                  <a:gd name="T51" fmla="*/ 15 h 29"/>
                  <a:gd name="T52" fmla="*/ 32 w 42"/>
                  <a:gd name="T53" fmla="*/ 11 h 29"/>
                  <a:gd name="T54" fmla="*/ 30 w 42"/>
                  <a:gd name="T55" fmla="*/ 9 h 29"/>
                  <a:gd name="T56" fmla="*/ 28 w 42"/>
                  <a:gd name="T57" fmla="*/ 8 h 29"/>
                  <a:gd name="T58" fmla="*/ 25 w 42"/>
                  <a:gd name="T59" fmla="*/ 8 h 29"/>
                  <a:gd name="T60" fmla="*/ 22 w 42"/>
                  <a:gd name="T61" fmla="*/ 7 h 29"/>
                  <a:gd name="T62" fmla="*/ 21 w 42"/>
                  <a:gd name="T63" fmla="*/ 7 h 29"/>
                  <a:gd name="T64" fmla="*/ 21 w 42"/>
                  <a:gd name="T65" fmla="*/ 7 h 29"/>
                  <a:gd name="T66" fmla="*/ 19 w 42"/>
                  <a:gd name="T67" fmla="*/ 7 h 29"/>
                  <a:gd name="T68" fmla="*/ 17 w 42"/>
                  <a:gd name="T69" fmla="*/ 7 h 29"/>
                  <a:gd name="T70" fmla="*/ 14 w 42"/>
                  <a:gd name="T71" fmla="*/ 7 h 29"/>
                  <a:gd name="T72" fmla="*/ 13 w 42"/>
                  <a:gd name="T73" fmla="*/ 7 h 29"/>
                  <a:gd name="T74" fmla="*/ 11 w 42"/>
                  <a:gd name="T75" fmla="*/ 8 h 29"/>
                  <a:gd name="T76" fmla="*/ 7 w 42"/>
                  <a:gd name="T77" fmla="*/ 11 h 29"/>
                  <a:gd name="T78" fmla="*/ 5 w 42"/>
                  <a:gd name="T79" fmla="*/ 14 h 29"/>
                  <a:gd name="T80" fmla="*/ 2 w 42"/>
                  <a:gd name="T81" fmla="*/ 22 h 29"/>
                  <a:gd name="T82" fmla="*/ 1 w 42"/>
                  <a:gd name="T8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29">
                    <a:moveTo>
                      <a:pt x="1" y="25"/>
                    </a:moveTo>
                    <a:cubicBezTo>
                      <a:pt x="1" y="25"/>
                      <a:pt x="1" y="24"/>
                      <a:pt x="1" y="22"/>
                    </a:cubicBezTo>
                    <a:cubicBezTo>
                      <a:pt x="0" y="20"/>
                      <a:pt x="0" y="17"/>
                      <a:pt x="1" y="13"/>
                    </a:cubicBezTo>
                    <a:cubicBezTo>
                      <a:pt x="1" y="11"/>
                      <a:pt x="2" y="9"/>
                      <a:pt x="3" y="7"/>
                    </a:cubicBezTo>
                    <a:cubicBezTo>
                      <a:pt x="5" y="6"/>
                      <a:pt x="6" y="4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8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28" y="1"/>
                      <a:pt x="29" y="2"/>
                      <a:pt x="30" y="2"/>
                    </a:cubicBezTo>
                    <a:cubicBezTo>
                      <a:pt x="32" y="3"/>
                      <a:pt x="33" y="3"/>
                      <a:pt x="34" y="4"/>
                    </a:cubicBezTo>
                    <a:cubicBezTo>
                      <a:pt x="35" y="5"/>
                      <a:pt x="36" y="5"/>
                      <a:pt x="37" y="6"/>
                    </a:cubicBezTo>
                    <a:cubicBezTo>
                      <a:pt x="38" y="8"/>
                      <a:pt x="40" y="10"/>
                      <a:pt x="40" y="12"/>
                    </a:cubicBezTo>
                    <a:cubicBezTo>
                      <a:pt x="41" y="14"/>
                      <a:pt x="42" y="16"/>
                      <a:pt x="42" y="18"/>
                    </a:cubicBezTo>
                    <a:cubicBezTo>
                      <a:pt x="42" y="20"/>
                      <a:pt x="42" y="21"/>
                      <a:pt x="42" y="23"/>
                    </a:cubicBezTo>
                    <a:cubicBezTo>
                      <a:pt x="42" y="24"/>
                      <a:pt x="42" y="25"/>
                      <a:pt x="42" y="26"/>
                    </a:cubicBezTo>
                    <a:cubicBezTo>
                      <a:pt x="41" y="28"/>
                      <a:pt x="41" y="29"/>
                      <a:pt x="41" y="29"/>
                    </a:cubicBezTo>
                    <a:cubicBezTo>
                      <a:pt x="41" y="29"/>
                      <a:pt x="40" y="28"/>
                      <a:pt x="40" y="26"/>
                    </a:cubicBezTo>
                    <a:cubicBezTo>
                      <a:pt x="40" y="25"/>
                      <a:pt x="40" y="24"/>
                      <a:pt x="39" y="23"/>
                    </a:cubicBezTo>
                    <a:cubicBezTo>
                      <a:pt x="39" y="22"/>
                      <a:pt x="39" y="20"/>
                      <a:pt x="38" y="19"/>
                    </a:cubicBezTo>
                    <a:cubicBezTo>
                      <a:pt x="38" y="17"/>
                      <a:pt x="37" y="16"/>
                      <a:pt x="36" y="15"/>
                    </a:cubicBezTo>
                    <a:cubicBezTo>
                      <a:pt x="35" y="13"/>
                      <a:pt x="34" y="12"/>
                      <a:pt x="32" y="11"/>
                    </a:cubicBezTo>
                    <a:cubicBezTo>
                      <a:pt x="32" y="10"/>
                      <a:pt x="31" y="10"/>
                      <a:pt x="30" y="9"/>
                    </a:cubicBezTo>
                    <a:cubicBezTo>
                      <a:pt x="29" y="9"/>
                      <a:pt x="29" y="9"/>
                      <a:pt x="28" y="8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7" y="7"/>
                      <a:pt x="17" y="7"/>
                    </a:cubicBezTo>
                    <a:cubicBezTo>
                      <a:pt x="16" y="7"/>
                      <a:pt x="15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9" y="10"/>
                      <a:pt x="7" y="11"/>
                    </a:cubicBezTo>
                    <a:cubicBezTo>
                      <a:pt x="6" y="12"/>
                      <a:pt x="5" y="13"/>
                      <a:pt x="5" y="14"/>
                    </a:cubicBezTo>
                    <a:cubicBezTo>
                      <a:pt x="3" y="17"/>
                      <a:pt x="2" y="20"/>
                      <a:pt x="2" y="22"/>
                    </a:cubicBezTo>
                    <a:cubicBezTo>
                      <a:pt x="1" y="23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8" name="íSliḍê">
                <a:extLst>
                  <a:ext uri="{FF2B5EF4-FFF2-40B4-BE49-F238E27FC236}">
                    <a16:creationId xmlns:a16="http://schemas.microsoft.com/office/drawing/2014/main" id="{1795AC58-70E8-46DB-A37C-F6EC09567B74}"/>
                  </a:ext>
                </a:extLst>
              </p:cNvPr>
              <p:cNvSpPr/>
              <p:nvPr/>
            </p:nvSpPr>
            <p:spPr bwMode="auto">
              <a:xfrm>
                <a:off x="7277101" y="2290363"/>
                <a:ext cx="127000" cy="98425"/>
              </a:xfrm>
              <a:custGeom>
                <a:avLst/>
                <a:gdLst>
                  <a:gd name="T0" fmla="*/ 0 w 42"/>
                  <a:gd name="T1" fmla="*/ 23 h 32"/>
                  <a:gd name="T2" fmla="*/ 0 w 42"/>
                  <a:gd name="T3" fmla="*/ 20 h 32"/>
                  <a:gd name="T4" fmla="*/ 1 w 42"/>
                  <a:gd name="T5" fmla="*/ 12 h 32"/>
                  <a:gd name="T6" fmla="*/ 4 w 42"/>
                  <a:gd name="T7" fmla="*/ 6 h 32"/>
                  <a:gd name="T8" fmla="*/ 10 w 42"/>
                  <a:gd name="T9" fmla="*/ 2 h 32"/>
                  <a:gd name="T10" fmla="*/ 13 w 42"/>
                  <a:gd name="T11" fmla="*/ 1 h 32"/>
                  <a:gd name="T12" fmla="*/ 15 w 42"/>
                  <a:gd name="T13" fmla="*/ 0 h 32"/>
                  <a:gd name="T14" fmla="*/ 17 w 42"/>
                  <a:gd name="T15" fmla="*/ 0 h 32"/>
                  <a:gd name="T16" fmla="*/ 21 w 42"/>
                  <a:gd name="T17" fmla="*/ 0 h 32"/>
                  <a:gd name="T18" fmla="*/ 23 w 42"/>
                  <a:gd name="T19" fmla="*/ 0 h 32"/>
                  <a:gd name="T20" fmla="*/ 24 w 42"/>
                  <a:gd name="T21" fmla="*/ 1 h 32"/>
                  <a:gd name="T22" fmla="*/ 25 w 42"/>
                  <a:gd name="T23" fmla="*/ 1 h 32"/>
                  <a:gd name="T24" fmla="*/ 28 w 42"/>
                  <a:gd name="T25" fmla="*/ 2 h 32"/>
                  <a:gd name="T26" fmla="*/ 32 w 42"/>
                  <a:gd name="T27" fmla="*/ 3 h 32"/>
                  <a:gd name="T28" fmla="*/ 35 w 42"/>
                  <a:gd name="T29" fmla="*/ 6 h 32"/>
                  <a:gd name="T30" fmla="*/ 37 w 42"/>
                  <a:gd name="T31" fmla="*/ 8 h 32"/>
                  <a:gd name="T32" fmla="*/ 41 w 42"/>
                  <a:gd name="T33" fmla="*/ 15 h 32"/>
                  <a:gd name="T34" fmla="*/ 42 w 42"/>
                  <a:gd name="T35" fmla="*/ 20 h 32"/>
                  <a:gd name="T36" fmla="*/ 41 w 42"/>
                  <a:gd name="T37" fmla="*/ 25 h 32"/>
                  <a:gd name="T38" fmla="*/ 40 w 42"/>
                  <a:gd name="T39" fmla="*/ 29 h 32"/>
                  <a:gd name="T40" fmla="*/ 39 w 42"/>
                  <a:gd name="T41" fmla="*/ 32 h 32"/>
                  <a:gd name="T42" fmla="*/ 39 w 42"/>
                  <a:gd name="T43" fmla="*/ 29 h 32"/>
                  <a:gd name="T44" fmla="*/ 38 w 42"/>
                  <a:gd name="T45" fmla="*/ 25 h 32"/>
                  <a:gd name="T46" fmla="*/ 38 w 42"/>
                  <a:gd name="T47" fmla="*/ 21 h 32"/>
                  <a:gd name="T48" fmla="*/ 36 w 42"/>
                  <a:gd name="T49" fmla="*/ 17 h 32"/>
                  <a:gd name="T50" fmla="*/ 33 w 42"/>
                  <a:gd name="T51" fmla="*/ 12 h 32"/>
                  <a:gd name="T52" fmla="*/ 31 w 42"/>
                  <a:gd name="T53" fmla="*/ 11 h 32"/>
                  <a:gd name="T54" fmla="*/ 28 w 42"/>
                  <a:gd name="T55" fmla="*/ 9 h 32"/>
                  <a:gd name="T56" fmla="*/ 26 w 42"/>
                  <a:gd name="T57" fmla="*/ 8 h 32"/>
                  <a:gd name="T58" fmla="*/ 23 w 42"/>
                  <a:gd name="T59" fmla="*/ 8 h 32"/>
                  <a:gd name="T60" fmla="*/ 22 w 42"/>
                  <a:gd name="T61" fmla="*/ 7 h 32"/>
                  <a:gd name="T62" fmla="*/ 21 w 42"/>
                  <a:gd name="T63" fmla="*/ 7 h 32"/>
                  <a:gd name="T64" fmla="*/ 20 w 42"/>
                  <a:gd name="T65" fmla="*/ 7 h 32"/>
                  <a:gd name="T66" fmla="*/ 17 w 42"/>
                  <a:gd name="T67" fmla="*/ 7 h 32"/>
                  <a:gd name="T68" fmla="*/ 15 w 42"/>
                  <a:gd name="T69" fmla="*/ 7 h 32"/>
                  <a:gd name="T70" fmla="*/ 12 w 42"/>
                  <a:gd name="T71" fmla="*/ 8 h 32"/>
                  <a:gd name="T72" fmla="*/ 8 w 42"/>
                  <a:gd name="T73" fmla="*/ 10 h 32"/>
                  <a:gd name="T74" fmla="*/ 5 w 42"/>
                  <a:gd name="T75" fmla="*/ 13 h 32"/>
                  <a:gd name="T76" fmla="*/ 1 w 42"/>
                  <a:gd name="T77" fmla="*/ 20 h 32"/>
                  <a:gd name="T78" fmla="*/ 0 w 42"/>
                  <a:gd name="T7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32">
                    <a:moveTo>
                      <a:pt x="0" y="23"/>
                    </a:moveTo>
                    <a:cubicBezTo>
                      <a:pt x="0" y="23"/>
                      <a:pt x="0" y="22"/>
                      <a:pt x="0" y="20"/>
                    </a:cubicBezTo>
                    <a:cubicBezTo>
                      <a:pt x="0" y="18"/>
                      <a:pt x="0" y="15"/>
                      <a:pt x="1" y="12"/>
                    </a:cubicBezTo>
                    <a:cubicBezTo>
                      <a:pt x="2" y="10"/>
                      <a:pt x="3" y="8"/>
                      <a:pt x="4" y="6"/>
                    </a:cubicBezTo>
                    <a:cubicBezTo>
                      <a:pt x="5" y="5"/>
                      <a:pt x="7" y="3"/>
                      <a:pt x="10" y="2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23" y="0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7" y="1"/>
                      <a:pt x="28" y="2"/>
                    </a:cubicBezTo>
                    <a:cubicBezTo>
                      <a:pt x="29" y="2"/>
                      <a:pt x="30" y="3"/>
                      <a:pt x="32" y="3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6" y="7"/>
                      <a:pt x="37" y="7"/>
                      <a:pt x="37" y="8"/>
                    </a:cubicBezTo>
                    <a:cubicBezTo>
                      <a:pt x="39" y="10"/>
                      <a:pt x="40" y="12"/>
                      <a:pt x="41" y="15"/>
                    </a:cubicBezTo>
                    <a:cubicBezTo>
                      <a:pt x="41" y="17"/>
                      <a:pt x="41" y="19"/>
                      <a:pt x="42" y="20"/>
                    </a:cubicBezTo>
                    <a:cubicBezTo>
                      <a:pt x="42" y="22"/>
                      <a:pt x="41" y="24"/>
                      <a:pt x="41" y="25"/>
                    </a:cubicBezTo>
                    <a:cubicBezTo>
                      <a:pt x="41" y="27"/>
                      <a:pt x="41" y="28"/>
                      <a:pt x="40" y="29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29"/>
                    </a:cubicBezTo>
                    <a:cubicBezTo>
                      <a:pt x="39" y="28"/>
                      <a:pt x="39" y="27"/>
                      <a:pt x="38" y="25"/>
                    </a:cubicBez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20"/>
                      <a:pt x="36" y="18"/>
                      <a:pt x="36" y="17"/>
                    </a:cubicBezTo>
                    <a:cubicBezTo>
                      <a:pt x="35" y="15"/>
                      <a:pt x="34" y="14"/>
                      <a:pt x="33" y="12"/>
                    </a:cubicBezTo>
                    <a:cubicBezTo>
                      <a:pt x="32" y="12"/>
                      <a:pt x="31" y="11"/>
                      <a:pt x="31" y="11"/>
                    </a:cubicBezTo>
                    <a:cubicBezTo>
                      <a:pt x="30" y="10"/>
                      <a:pt x="29" y="10"/>
                      <a:pt x="28" y="9"/>
                    </a:cubicBezTo>
                    <a:cubicBezTo>
                      <a:pt x="28" y="9"/>
                      <a:pt x="27" y="9"/>
                      <a:pt x="26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7"/>
                      <a:pt x="13" y="7"/>
                      <a:pt x="12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1"/>
                      <a:pt x="6" y="12"/>
                      <a:pt x="5" y="13"/>
                    </a:cubicBezTo>
                    <a:cubicBezTo>
                      <a:pt x="3" y="16"/>
                      <a:pt x="2" y="19"/>
                      <a:pt x="1" y="20"/>
                    </a:cubicBezTo>
                    <a:cubicBezTo>
                      <a:pt x="1" y="22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9" name="ïṧḷïḓê">
                <a:extLst>
                  <a:ext uri="{FF2B5EF4-FFF2-40B4-BE49-F238E27FC236}">
                    <a16:creationId xmlns:a16="http://schemas.microsoft.com/office/drawing/2014/main" id="{3F9C63B2-56B8-428F-9C12-2E8F74CB08D9}"/>
                  </a:ext>
                </a:extLst>
              </p:cNvPr>
              <p:cNvSpPr/>
              <p:nvPr/>
            </p:nvSpPr>
            <p:spPr bwMode="auto">
              <a:xfrm>
                <a:off x="7227888" y="2012550"/>
                <a:ext cx="201613" cy="347663"/>
              </a:xfrm>
              <a:custGeom>
                <a:avLst/>
                <a:gdLst>
                  <a:gd name="T0" fmla="*/ 0 w 66"/>
                  <a:gd name="T1" fmla="*/ 0 h 114"/>
                  <a:gd name="T2" fmla="*/ 1 w 66"/>
                  <a:gd name="T3" fmla="*/ 6 h 114"/>
                  <a:gd name="T4" fmla="*/ 3 w 66"/>
                  <a:gd name="T5" fmla="*/ 12 h 114"/>
                  <a:gd name="T6" fmla="*/ 6 w 66"/>
                  <a:gd name="T7" fmla="*/ 20 h 114"/>
                  <a:gd name="T8" fmla="*/ 9 w 66"/>
                  <a:gd name="T9" fmla="*/ 30 h 114"/>
                  <a:gd name="T10" fmla="*/ 13 w 66"/>
                  <a:gd name="T11" fmla="*/ 40 h 114"/>
                  <a:gd name="T12" fmla="*/ 19 w 66"/>
                  <a:gd name="T13" fmla="*/ 51 h 114"/>
                  <a:gd name="T14" fmla="*/ 24 w 66"/>
                  <a:gd name="T15" fmla="*/ 62 h 114"/>
                  <a:gd name="T16" fmla="*/ 27 w 66"/>
                  <a:gd name="T17" fmla="*/ 68 h 114"/>
                  <a:gd name="T18" fmla="*/ 31 w 66"/>
                  <a:gd name="T19" fmla="*/ 73 h 114"/>
                  <a:gd name="T20" fmla="*/ 34 w 66"/>
                  <a:gd name="T21" fmla="*/ 78 h 114"/>
                  <a:gd name="T22" fmla="*/ 37 w 66"/>
                  <a:gd name="T23" fmla="*/ 83 h 114"/>
                  <a:gd name="T24" fmla="*/ 41 w 66"/>
                  <a:gd name="T25" fmla="*/ 87 h 114"/>
                  <a:gd name="T26" fmla="*/ 44 w 66"/>
                  <a:gd name="T27" fmla="*/ 92 h 114"/>
                  <a:gd name="T28" fmla="*/ 48 w 66"/>
                  <a:gd name="T29" fmla="*/ 96 h 114"/>
                  <a:gd name="T30" fmla="*/ 51 w 66"/>
                  <a:gd name="T31" fmla="*/ 99 h 114"/>
                  <a:gd name="T32" fmla="*/ 57 w 66"/>
                  <a:gd name="T33" fmla="*/ 106 h 114"/>
                  <a:gd name="T34" fmla="*/ 62 w 66"/>
                  <a:gd name="T35" fmla="*/ 110 h 114"/>
                  <a:gd name="T36" fmla="*/ 66 w 66"/>
                  <a:gd name="T37" fmla="*/ 114 h 114"/>
                  <a:gd name="T38" fmla="*/ 61 w 66"/>
                  <a:gd name="T39" fmla="*/ 111 h 114"/>
                  <a:gd name="T40" fmla="*/ 55 w 66"/>
                  <a:gd name="T41" fmla="*/ 108 h 114"/>
                  <a:gd name="T42" fmla="*/ 48 w 66"/>
                  <a:gd name="T43" fmla="*/ 103 h 114"/>
                  <a:gd name="T44" fmla="*/ 44 w 66"/>
                  <a:gd name="T45" fmla="*/ 99 h 114"/>
                  <a:gd name="T46" fmla="*/ 40 w 66"/>
                  <a:gd name="T47" fmla="*/ 96 h 114"/>
                  <a:gd name="T48" fmla="*/ 36 w 66"/>
                  <a:gd name="T49" fmla="*/ 92 h 114"/>
                  <a:gd name="T50" fmla="*/ 32 w 66"/>
                  <a:gd name="T51" fmla="*/ 87 h 114"/>
                  <a:gd name="T52" fmla="*/ 28 w 66"/>
                  <a:gd name="T53" fmla="*/ 82 h 114"/>
                  <a:gd name="T54" fmla="*/ 25 w 66"/>
                  <a:gd name="T55" fmla="*/ 77 h 114"/>
                  <a:gd name="T56" fmla="*/ 21 w 66"/>
                  <a:gd name="T57" fmla="*/ 72 h 114"/>
                  <a:gd name="T58" fmla="*/ 18 w 66"/>
                  <a:gd name="T59" fmla="*/ 66 h 114"/>
                  <a:gd name="T60" fmla="*/ 12 w 66"/>
                  <a:gd name="T61" fmla="*/ 54 h 114"/>
                  <a:gd name="T62" fmla="*/ 7 w 66"/>
                  <a:gd name="T63" fmla="*/ 43 h 114"/>
                  <a:gd name="T64" fmla="*/ 4 w 66"/>
                  <a:gd name="T65" fmla="*/ 32 h 114"/>
                  <a:gd name="T66" fmla="*/ 3 w 66"/>
                  <a:gd name="T67" fmla="*/ 26 h 114"/>
                  <a:gd name="T68" fmla="*/ 2 w 66"/>
                  <a:gd name="T69" fmla="*/ 21 h 114"/>
                  <a:gd name="T70" fmla="*/ 0 w 66"/>
                  <a:gd name="T71" fmla="*/ 13 h 114"/>
                  <a:gd name="T72" fmla="*/ 0 w 66"/>
                  <a:gd name="T73" fmla="*/ 6 h 114"/>
                  <a:gd name="T74" fmla="*/ 0 w 66"/>
                  <a:gd name="T7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114">
                    <a:moveTo>
                      <a:pt x="0" y="0"/>
                    </a:moveTo>
                    <a:cubicBezTo>
                      <a:pt x="0" y="0"/>
                      <a:pt x="0" y="2"/>
                      <a:pt x="1" y="6"/>
                    </a:cubicBezTo>
                    <a:cubicBezTo>
                      <a:pt x="2" y="7"/>
                      <a:pt x="2" y="10"/>
                      <a:pt x="3" y="12"/>
                    </a:cubicBezTo>
                    <a:cubicBezTo>
                      <a:pt x="4" y="15"/>
                      <a:pt x="5" y="17"/>
                      <a:pt x="6" y="20"/>
                    </a:cubicBezTo>
                    <a:cubicBezTo>
                      <a:pt x="7" y="23"/>
                      <a:pt x="8" y="27"/>
                      <a:pt x="9" y="30"/>
                    </a:cubicBezTo>
                    <a:cubicBezTo>
                      <a:pt x="10" y="33"/>
                      <a:pt x="12" y="37"/>
                      <a:pt x="13" y="40"/>
                    </a:cubicBezTo>
                    <a:cubicBezTo>
                      <a:pt x="15" y="44"/>
                      <a:pt x="17" y="48"/>
                      <a:pt x="19" y="51"/>
                    </a:cubicBezTo>
                    <a:cubicBezTo>
                      <a:pt x="20" y="55"/>
                      <a:pt x="22" y="59"/>
                      <a:pt x="24" y="62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8" y="70"/>
                      <a:pt x="30" y="71"/>
                      <a:pt x="31" y="73"/>
                    </a:cubicBezTo>
                    <a:cubicBezTo>
                      <a:pt x="32" y="75"/>
                      <a:pt x="33" y="76"/>
                      <a:pt x="34" y="78"/>
                    </a:cubicBezTo>
                    <a:cubicBezTo>
                      <a:pt x="35" y="80"/>
                      <a:pt x="36" y="81"/>
                      <a:pt x="37" y="83"/>
                    </a:cubicBezTo>
                    <a:cubicBezTo>
                      <a:pt x="39" y="84"/>
                      <a:pt x="40" y="86"/>
                      <a:pt x="41" y="87"/>
                    </a:cubicBezTo>
                    <a:cubicBezTo>
                      <a:pt x="42" y="89"/>
                      <a:pt x="43" y="90"/>
                      <a:pt x="44" y="92"/>
                    </a:cubicBezTo>
                    <a:cubicBezTo>
                      <a:pt x="46" y="93"/>
                      <a:pt x="47" y="94"/>
                      <a:pt x="48" y="96"/>
                    </a:cubicBezTo>
                    <a:cubicBezTo>
                      <a:pt x="49" y="97"/>
                      <a:pt x="50" y="98"/>
                      <a:pt x="51" y="99"/>
                    </a:cubicBezTo>
                    <a:cubicBezTo>
                      <a:pt x="53" y="102"/>
                      <a:pt x="55" y="104"/>
                      <a:pt x="57" y="106"/>
                    </a:cubicBezTo>
                    <a:cubicBezTo>
                      <a:pt x="59" y="107"/>
                      <a:pt x="61" y="109"/>
                      <a:pt x="62" y="110"/>
                    </a:cubicBezTo>
                    <a:cubicBezTo>
                      <a:pt x="65" y="113"/>
                      <a:pt x="66" y="114"/>
                      <a:pt x="66" y="114"/>
                    </a:cubicBezTo>
                    <a:cubicBezTo>
                      <a:pt x="66" y="114"/>
                      <a:pt x="64" y="113"/>
                      <a:pt x="61" y="111"/>
                    </a:cubicBezTo>
                    <a:cubicBezTo>
                      <a:pt x="59" y="110"/>
                      <a:pt x="57" y="109"/>
                      <a:pt x="55" y="108"/>
                    </a:cubicBezTo>
                    <a:cubicBezTo>
                      <a:pt x="53" y="106"/>
                      <a:pt x="51" y="105"/>
                      <a:pt x="48" y="103"/>
                    </a:cubicBezTo>
                    <a:cubicBezTo>
                      <a:pt x="47" y="102"/>
                      <a:pt x="45" y="101"/>
                      <a:pt x="44" y="99"/>
                    </a:cubicBezTo>
                    <a:cubicBezTo>
                      <a:pt x="43" y="98"/>
                      <a:pt x="42" y="97"/>
                      <a:pt x="40" y="96"/>
                    </a:cubicBezTo>
                    <a:cubicBezTo>
                      <a:pt x="39" y="94"/>
                      <a:pt x="37" y="93"/>
                      <a:pt x="36" y="92"/>
                    </a:cubicBezTo>
                    <a:cubicBezTo>
                      <a:pt x="35" y="90"/>
                      <a:pt x="34" y="89"/>
                      <a:pt x="32" y="87"/>
                    </a:cubicBezTo>
                    <a:cubicBezTo>
                      <a:pt x="31" y="85"/>
                      <a:pt x="30" y="84"/>
                      <a:pt x="28" y="82"/>
                    </a:cubicBezTo>
                    <a:cubicBezTo>
                      <a:pt x="27" y="81"/>
                      <a:pt x="26" y="79"/>
                      <a:pt x="25" y="77"/>
                    </a:cubicBezTo>
                    <a:cubicBezTo>
                      <a:pt x="23" y="75"/>
                      <a:pt x="22" y="74"/>
                      <a:pt x="21" y="7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5" y="62"/>
                      <a:pt x="14" y="58"/>
                      <a:pt x="12" y="54"/>
                    </a:cubicBezTo>
                    <a:cubicBezTo>
                      <a:pt x="10" y="51"/>
                      <a:pt x="9" y="47"/>
                      <a:pt x="7" y="43"/>
                    </a:cubicBezTo>
                    <a:cubicBezTo>
                      <a:pt x="6" y="39"/>
                      <a:pt x="5" y="35"/>
                      <a:pt x="4" y="32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2" y="25"/>
                      <a:pt x="2" y="23"/>
                      <a:pt x="2" y="21"/>
                    </a:cubicBezTo>
                    <a:cubicBezTo>
                      <a:pt x="1" y="18"/>
                      <a:pt x="1" y="15"/>
                      <a:pt x="0" y="13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0" name="iśḻíde">
                <a:extLst>
                  <a:ext uri="{FF2B5EF4-FFF2-40B4-BE49-F238E27FC236}">
                    <a16:creationId xmlns:a16="http://schemas.microsoft.com/office/drawing/2014/main" id="{2CFCA368-6734-436E-B61F-9DE20227B46D}"/>
                  </a:ext>
                </a:extLst>
              </p:cNvPr>
              <p:cNvSpPr/>
              <p:nvPr/>
            </p:nvSpPr>
            <p:spPr bwMode="auto">
              <a:xfrm>
                <a:off x="6940551" y="1796650"/>
                <a:ext cx="390525" cy="255588"/>
              </a:xfrm>
              <a:custGeom>
                <a:avLst/>
                <a:gdLst>
                  <a:gd name="T0" fmla="*/ 4 w 128"/>
                  <a:gd name="T1" fmla="*/ 75 h 84"/>
                  <a:gd name="T2" fmla="*/ 15 w 128"/>
                  <a:gd name="T3" fmla="*/ 59 h 84"/>
                  <a:gd name="T4" fmla="*/ 28 w 128"/>
                  <a:gd name="T5" fmla="*/ 43 h 84"/>
                  <a:gd name="T6" fmla="*/ 42 w 128"/>
                  <a:gd name="T7" fmla="*/ 30 h 84"/>
                  <a:gd name="T8" fmla="*/ 60 w 128"/>
                  <a:gd name="T9" fmla="*/ 20 h 84"/>
                  <a:gd name="T10" fmla="*/ 69 w 128"/>
                  <a:gd name="T11" fmla="*/ 16 h 84"/>
                  <a:gd name="T12" fmla="*/ 89 w 128"/>
                  <a:gd name="T13" fmla="*/ 13 h 84"/>
                  <a:gd name="T14" fmla="*/ 109 w 128"/>
                  <a:gd name="T15" fmla="*/ 15 h 84"/>
                  <a:gd name="T16" fmla="*/ 128 w 128"/>
                  <a:gd name="T17" fmla="*/ 22 h 84"/>
                  <a:gd name="T18" fmla="*/ 119 w 128"/>
                  <a:gd name="T19" fmla="*/ 20 h 84"/>
                  <a:gd name="T20" fmla="*/ 105 w 128"/>
                  <a:gd name="T21" fmla="*/ 12 h 84"/>
                  <a:gd name="T22" fmla="*/ 90 w 128"/>
                  <a:gd name="T23" fmla="*/ 7 h 84"/>
                  <a:gd name="T24" fmla="*/ 74 w 128"/>
                  <a:gd name="T25" fmla="*/ 3 h 84"/>
                  <a:gd name="T26" fmla="*/ 58 w 128"/>
                  <a:gd name="T27" fmla="*/ 3 h 84"/>
                  <a:gd name="T28" fmla="*/ 42 w 128"/>
                  <a:gd name="T29" fmla="*/ 4 h 84"/>
                  <a:gd name="T30" fmla="*/ 30 w 128"/>
                  <a:gd name="T31" fmla="*/ 7 h 84"/>
                  <a:gd name="T32" fmla="*/ 18 w 128"/>
                  <a:gd name="T33" fmla="*/ 11 h 84"/>
                  <a:gd name="T34" fmla="*/ 4 w 128"/>
                  <a:gd name="T35" fmla="*/ 18 h 84"/>
                  <a:gd name="T36" fmla="*/ 18 w 128"/>
                  <a:gd name="T37" fmla="*/ 10 h 84"/>
                  <a:gd name="T38" fmla="*/ 30 w 128"/>
                  <a:gd name="T39" fmla="*/ 6 h 84"/>
                  <a:gd name="T40" fmla="*/ 42 w 128"/>
                  <a:gd name="T41" fmla="*/ 2 h 84"/>
                  <a:gd name="T42" fmla="*/ 58 w 128"/>
                  <a:gd name="T43" fmla="*/ 0 h 84"/>
                  <a:gd name="T44" fmla="*/ 75 w 128"/>
                  <a:gd name="T45" fmla="*/ 0 h 84"/>
                  <a:gd name="T46" fmla="*/ 91 w 128"/>
                  <a:gd name="T47" fmla="*/ 4 h 84"/>
                  <a:gd name="T48" fmla="*/ 107 w 128"/>
                  <a:gd name="T49" fmla="*/ 9 h 84"/>
                  <a:gd name="T50" fmla="*/ 121 w 128"/>
                  <a:gd name="T51" fmla="*/ 17 h 84"/>
                  <a:gd name="T52" fmla="*/ 126 w 128"/>
                  <a:gd name="T53" fmla="*/ 25 h 84"/>
                  <a:gd name="T54" fmla="*/ 108 w 128"/>
                  <a:gd name="T55" fmla="*/ 19 h 84"/>
                  <a:gd name="T56" fmla="*/ 89 w 128"/>
                  <a:gd name="T57" fmla="*/ 17 h 84"/>
                  <a:gd name="T58" fmla="*/ 70 w 128"/>
                  <a:gd name="T59" fmla="*/ 20 h 84"/>
                  <a:gd name="T60" fmla="*/ 61 w 128"/>
                  <a:gd name="T61" fmla="*/ 23 h 84"/>
                  <a:gd name="T62" fmla="*/ 44 w 128"/>
                  <a:gd name="T63" fmla="*/ 32 h 84"/>
                  <a:gd name="T64" fmla="*/ 29 w 128"/>
                  <a:gd name="T65" fmla="*/ 45 h 84"/>
                  <a:gd name="T66" fmla="*/ 16 w 128"/>
                  <a:gd name="T67" fmla="*/ 60 h 84"/>
                  <a:gd name="T68" fmla="*/ 5 w 128"/>
                  <a:gd name="T69" fmla="*/ 7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8" h="84">
                    <a:moveTo>
                      <a:pt x="0" y="8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6" y="72"/>
                      <a:pt x="8" y="70"/>
                      <a:pt x="10" y="67"/>
                    </a:cubicBezTo>
                    <a:cubicBezTo>
                      <a:pt x="11" y="64"/>
                      <a:pt x="13" y="61"/>
                      <a:pt x="15" y="59"/>
                    </a:cubicBezTo>
                    <a:cubicBezTo>
                      <a:pt x="17" y="56"/>
                      <a:pt x="19" y="53"/>
                      <a:pt x="21" y="51"/>
                    </a:cubicBezTo>
                    <a:cubicBezTo>
                      <a:pt x="23" y="48"/>
                      <a:pt x="25" y="46"/>
                      <a:pt x="28" y="43"/>
                    </a:cubicBezTo>
                    <a:cubicBezTo>
                      <a:pt x="30" y="41"/>
                      <a:pt x="32" y="39"/>
                      <a:pt x="35" y="36"/>
                    </a:cubicBezTo>
                    <a:cubicBezTo>
                      <a:pt x="37" y="34"/>
                      <a:pt x="40" y="32"/>
                      <a:pt x="42" y="30"/>
                    </a:cubicBezTo>
                    <a:cubicBezTo>
                      <a:pt x="45" y="28"/>
                      <a:pt x="48" y="26"/>
                      <a:pt x="51" y="25"/>
                    </a:cubicBezTo>
                    <a:cubicBezTo>
                      <a:pt x="54" y="23"/>
                      <a:pt x="57" y="21"/>
                      <a:pt x="60" y="20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2" y="15"/>
                      <a:pt x="76" y="15"/>
                      <a:pt x="79" y="14"/>
                    </a:cubicBezTo>
                    <a:cubicBezTo>
                      <a:pt x="82" y="14"/>
                      <a:pt x="86" y="13"/>
                      <a:pt x="89" y="13"/>
                    </a:cubicBezTo>
                    <a:cubicBezTo>
                      <a:pt x="92" y="13"/>
                      <a:pt x="96" y="13"/>
                      <a:pt x="99" y="14"/>
                    </a:cubicBezTo>
                    <a:cubicBezTo>
                      <a:pt x="102" y="14"/>
                      <a:pt x="106" y="14"/>
                      <a:pt x="109" y="15"/>
                    </a:cubicBezTo>
                    <a:cubicBezTo>
                      <a:pt x="112" y="16"/>
                      <a:pt x="116" y="17"/>
                      <a:pt x="119" y="18"/>
                    </a:cubicBezTo>
                    <a:cubicBezTo>
                      <a:pt x="122" y="19"/>
                      <a:pt x="125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4" y="24"/>
                      <a:pt x="122" y="22"/>
                      <a:pt x="119" y="20"/>
                    </a:cubicBezTo>
                    <a:cubicBezTo>
                      <a:pt x="117" y="19"/>
                      <a:pt x="115" y="18"/>
                      <a:pt x="112" y="16"/>
                    </a:cubicBezTo>
                    <a:cubicBezTo>
                      <a:pt x="110" y="15"/>
                      <a:pt x="108" y="14"/>
                      <a:pt x="105" y="12"/>
                    </a:cubicBezTo>
                    <a:cubicBezTo>
                      <a:pt x="103" y="11"/>
                      <a:pt x="100" y="10"/>
                      <a:pt x="98" y="9"/>
                    </a:cubicBezTo>
                    <a:cubicBezTo>
                      <a:pt x="95" y="9"/>
                      <a:pt x="93" y="7"/>
                      <a:pt x="90" y="7"/>
                    </a:cubicBezTo>
                    <a:cubicBezTo>
                      <a:pt x="88" y="6"/>
                      <a:pt x="85" y="5"/>
                      <a:pt x="82" y="5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2" y="3"/>
                      <a:pt x="69" y="3"/>
                      <a:pt x="66" y="3"/>
                    </a:cubicBezTo>
                    <a:cubicBezTo>
                      <a:pt x="64" y="2"/>
                      <a:pt x="61" y="3"/>
                      <a:pt x="58" y="3"/>
                    </a:cubicBezTo>
                    <a:cubicBezTo>
                      <a:pt x="55" y="3"/>
                      <a:pt x="53" y="3"/>
                      <a:pt x="50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9" y="5"/>
                      <a:pt x="37" y="6"/>
                      <a:pt x="34" y="6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7" y="8"/>
                      <a:pt x="26" y="8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8" y="6"/>
                      <a:pt x="30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4"/>
                      <a:pt x="39" y="3"/>
                      <a:pt x="42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2" y="0"/>
                      <a:pt x="55" y="0"/>
                      <a:pt x="58" y="0"/>
                    </a:cubicBezTo>
                    <a:cubicBezTo>
                      <a:pt x="61" y="0"/>
                      <a:pt x="64" y="0"/>
                      <a:pt x="66" y="0"/>
                    </a:cubicBezTo>
                    <a:cubicBezTo>
                      <a:pt x="69" y="0"/>
                      <a:pt x="72" y="0"/>
                      <a:pt x="75" y="0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6" y="2"/>
                      <a:pt x="88" y="3"/>
                      <a:pt x="91" y="4"/>
                    </a:cubicBezTo>
                    <a:cubicBezTo>
                      <a:pt x="94" y="4"/>
                      <a:pt x="96" y="5"/>
                      <a:pt x="99" y="6"/>
                    </a:cubicBezTo>
                    <a:cubicBezTo>
                      <a:pt x="102" y="7"/>
                      <a:pt x="104" y="8"/>
                      <a:pt x="107" y="9"/>
                    </a:cubicBezTo>
                    <a:cubicBezTo>
                      <a:pt x="109" y="11"/>
                      <a:pt x="112" y="12"/>
                      <a:pt x="114" y="13"/>
                    </a:cubicBezTo>
                    <a:cubicBezTo>
                      <a:pt x="117" y="14"/>
                      <a:pt x="119" y="16"/>
                      <a:pt x="121" y="17"/>
                    </a:cubicBezTo>
                    <a:cubicBezTo>
                      <a:pt x="124" y="19"/>
                      <a:pt x="126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3" y="24"/>
                      <a:pt x="120" y="23"/>
                      <a:pt x="117" y="22"/>
                    </a:cubicBezTo>
                    <a:cubicBezTo>
                      <a:pt x="114" y="20"/>
                      <a:pt x="111" y="20"/>
                      <a:pt x="108" y="19"/>
                    </a:cubicBezTo>
                    <a:cubicBezTo>
                      <a:pt x="105" y="18"/>
                      <a:pt x="102" y="17"/>
                      <a:pt x="99" y="17"/>
                    </a:cubicBezTo>
                    <a:cubicBezTo>
                      <a:pt x="95" y="17"/>
                      <a:pt x="92" y="17"/>
                      <a:pt x="89" y="17"/>
                    </a:cubicBezTo>
                    <a:cubicBezTo>
                      <a:pt x="86" y="17"/>
                      <a:pt x="83" y="17"/>
                      <a:pt x="79" y="18"/>
                    </a:cubicBezTo>
                    <a:cubicBezTo>
                      <a:pt x="76" y="18"/>
                      <a:pt x="73" y="19"/>
                      <a:pt x="70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58" y="24"/>
                      <a:pt x="55" y="26"/>
                      <a:pt x="52" y="27"/>
                    </a:cubicBezTo>
                    <a:cubicBezTo>
                      <a:pt x="49" y="29"/>
                      <a:pt x="47" y="31"/>
                      <a:pt x="44" y="32"/>
                    </a:cubicBezTo>
                    <a:cubicBezTo>
                      <a:pt x="42" y="34"/>
                      <a:pt x="39" y="36"/>
                      <a:pt x="36" y="38"/>
                    </a:cubicBezTo>
                    <a:cubicBezTo>
                      <a:pt x="34" y="40"/>
                      <a:pt x="32" y="43"/>
                      <a:pt x="29" y="45"/>
                    </a:cubicBezTo>
                    <a:cubicBezTo>
                      <a:pt x="27" y="47"/>
                      <a:pt x="25" y="50"/>
                      <a:pt x="23" y="5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4" y="62"/>
                      <a:pt x="12" y="65"/>
                      <a:pt x="10" y="67"/>
                    </a:cubicBezTo>
                    <a:cubicBezTo>
                      <a:pt x="9" y="70"/>
                      <a:pt x="7" y="73"/>
                      <a:pt x="5" y="76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1" name="ï$ḷîdé">
                <a:extLst>
                  <a:ext uri="{FF2B5EF4-FFF2-40B4-BE49-F238E27FC236}">
                    <a16:creationId xmlns:a16="http://schemas.microsoft.com/office/drawing/2014/main" id="{AB09ABB6-312D-47AA-A4E2-8270B44EF8FC}"/>
                  </a:ext>
                </a:extLst>
              </p:cNvPr>
              <p:cNvSpPr/>
              <p:nvPr/>
            </p:nvSpPr>
            <p:spPr bwMode="auto">
              <a:xfrm>
                <a:off x="7283451" y="1763313"/>
                <a:ext cx="427038" cy="142875"/>
              </a:xfrm>
              <a:custGeom>
                <a:avLst/>
                <a:gdLst>
                  <a:gd name="T0" fmla="*/ 140 w 140"/>
                  <a:gd name="T1" fmla="*/ 39 h 47"/>
                  <a:gd name="T2" fmla="*/ 132 w 140"/>
                  <a:gd name="T3" fmla="*/ 35 h 47"/>
                  <a:gd name="T4" fmla="*/ 125 w 140"/>
                  <a:gd name="T5" fmla="*/ 31 h 47"/>
                  <a:gd name="T6" fmla="*/ 117 w 140"/>
                  <a:gd name="T7" fmla="*/ 28 h 47"/>
                  <a:gd name="T8" fmla="*/ 109 w 140"/>
                  <a:gd name="T9" fmla="*/ 25 h 47"/>
                  <a:gd name="T10" fmla="*/ 101 w 140"/>
                  <a:gd name="T11" fmla="*/ 23 h 47"/>
                  <a:gd name="T12" fmla="*/ 93 w 140"/>
                  <a:gd name="T13" fmla="*/ 22 h 47"/>
                  <a:gd name="T14" fmla="*/ 84 w 140"/>
                  <a:gd name="T15" fmla="*/ 21 h 47"/>
                  <a:gd name="T16" fmla="*/ 76 w 140"/>
                  <a:gd name="T17" fmla="*/ 21 h 47"/>
                  <a:gd name="T18" fmla="*/ 68 w 140"/>
                  <a:gd name="T19" fmla="*/ 21 h 47"/>
                  <a:gd name="T20" fmla="*/ 60 w 140"/>
                  <a:gd name="T21" fmla="*/ 22 h 47"/>
                  <a:gd name="T22" fmla="*/ 44 w 140"/>
                  <a:gd name="T23" fmla="*/ 26 h 47"/>
                  <a:gd name="T24" fmla="*/ 28 w 140"/>
                  <a:gd name="T25" fmla="*/ 31 h 47"/>
                  <a:gd name="T26" fmla="*/ 21 w 140"/>
                  <a:gd name="T27" fmla="*/ 35 h 47"/>
                  <a:gd name="T28" fmla="*/ 14 w 140"/>
                  <a:gd name="T29" fmla="*/ 38 h 47"/>
                  <a:gd name="T30" fmla="*/ 0 w 140"/>
                  <a:gd name="T31" fmla="*/ 47 h 47"/>
                  <a:gd name="T32" fmla="*/ 8 w 140"/>
                  <a:gd name="T33" fmla="*/ 33 h 47"/>
                  <a:gd name="T34" fmla="*/ 13 w 140"/>
                  <a:gd name="T35" fmla="*/ 28 h 47"/>
                  <a:gd name="T36" fmla="*/ 18 w 140"/>
                  <a:gd name="T37" fmla="*/ 23 h 47"/>
                  <a:gd name="T38" fmla="*/ 29 w 140"/>
                  <a:gd name="T39" fmla="*/ 15 h 47"/>
                  <a:gd name="T40" fmla="*/ 53 w 140"/>
                  <a:gd name="T41" fmla="*/ 4 h 47"/>
                  <a:gd name="T42" fmla="*/ 60 w 140"/>
                  <a:gd name="T43" fmla="*/ 3 h 47"/>
                  <a:gd name="T44" fmla="*/ 66 w 140"/>
                  <a:gd name="T45" fmla="*/ 2 h 47"/>
                  <a:gd name="T46" fmla="*/ 79 w 140"/>
                  <a:gd name="T47" fmla="*/ 1 h 47"/>
                  <a:gd name="T48" fmla="*/ 93 w 140"/>
                  <a:gd name="T49" fmla="*/ 1 h 47"/>
                  <a:gd name="T50" fmla="*/ 99 w 140"/>
                  <a:gd name="T51" fmla="*/ 1 h 47"/>
                  <a:gd name="T52" fmla="*/ 106 w 140"/>
                  <a:gd name="T53" fmla="*/ 2 h 47"/>
                  <a:gd name="T54" fmla="*/ 93 w 140"/>
                  <a:gd name="T55" fmla="*/ 2 h 47"/>
                  <a:gd name="T56" fmla="*/ 80 w 140"/>
                  <a:gd name="T57" fmla="*/ 4 h 47"/>
                  <a:gd name="T58" fmla="*/ 67 w 140"/>
                  <a:gd name="T59" fmla="*/ 6 h 47"/>
                  <a:gd name="T60" fmla="*/ 55 w 140"/>
                  <a:gd name="T61" fmla="*/ 10 h 47"/>
                  <a:gd name="T62" fmla="*/ 43 w 140"/>
                  <a:gd name="T63" fmla="*/ 14 h 47"/>
                  <a:gd name="T64" fmla="*/ 32 w 140"/>
                  <a:gd name="T65" fmla="*/ 20 h 47"/>
                  <a:gd name="T66" fmla="*/ 23 w 140"/>
                  <a:gd name="T67" fmla="*/ 28 h 47"/>
                  <a:gd name="T68" fmla="*/ 18 w 140"/>
                  <a:gd name="T69" fmla="*/ 33 h 47"/>
                  <a:gd name="T70" fmla="*/ 15 w 140"/>
                  <a:gd name="T71" fmla="*/ 37 h 47"/>
                  <a:gd name="T72" fmla="*/ 10 w 140"/>
                  <a:gd name="T73" fmla="*/ 32 h 47"/>
                  <a:gd name="T74" fmla="*/ 17 w 140"/>
                  <a:gd name="T75" fmla="*/ 28 h 47"/>
                  <a:gd name="T76" fmla="*/ 25 w 140"/>
                  <a:gd name="T77" fmla="*/ 24 h 47"/>
                  <a:gd name="T78" fmla="*/ 42 w 140"/>
                  <a:gd name="T79" fmla="*/ 18 h 47"/>
                  <a:gd name="T80" fmla="*/ 59 w 140"/>
                  <a:gd name="T81" fmla="*/ 15 h 47"/>
                  <a:gd name="T82" fmla="*/ 68 w 140"/>
                  <a:gd name="T83" fmla="*/ 14 h 47"/>
                  <a:gd name="T84" fmla="*/ 76 w 140"/>
                  <a:gd name="T85" fmla="*/ 14 h 47"/>
                  <a:gd name="T86" fmla="*/ 85 w 140"/>
                  <a:gd name="T87" fmla="*/ 15 h 47"/>
                  <a:gd name="T88" fmla="*/ 94 w 140"/>
                  <a:gd name="T89" fmla="*/ 16 h 47"/>
                  <a:gd name="T90" fmla="*/ 102 w 140"/>
                  <a:gd name="T91" fmla="*/ 18 h 47"/>
                  <a:gd name="T92" fmla="*/ 110 w 140"/>
                  <a:gd name="T93" fmla="*/ 21 h 47"/>
                  <a:gd name="T94" fmla="*/ 118 w 140"/>
                  <a:gd name="T95" fmla="*/ 25 h 47"/>
                  <a:gd name="T96" fmla="*/ 126 w 140"/>
                  <a:gd name="T97" fmla="*/ 29 h 47"/>
                  <a:gd name="T98" fmla="*/ 133 w 140"/>
                  <a:gd name="T99" fmla="*/ 33 h 47"/>
                  <a:gd name="T100" fmla="*/ 140 w 140"/>
                  <a:gd name="T101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0" h="47">
                    <a:moveTo>
                      <a:pt x="140" y="39"/>
                    </a:moveTo>
                    <a:cubicBezTo>
                      <a:pt x="137" y="37"/>
                      <a:pt x="135" y="36"/>
                      <a:pt x="132" y="35"/>
                    </a:cubicBezTo>
                    <a:cubicBezTo>
                      <a:pt x="130" y="33"/>
                      <a:pt x="127" y="32"/>
                      <a:pt x="125" y="31"/>
                    </a:cubicBezTo>
                    <a:cubicBezTo>
                      <a:pt x="122" y="30"/>
                      <a:pt x="119" y="29"/>
                      <a:pt x="117" y="28"/>
                    </a:cubicBezTo>
                    <a:cubicBezTo>
                      <a:pt x="114" y="27"/>
                      <a:pt x="111" y="26"/>
                      <a:pt x="109" y="25"/>
                    </a:cubicBezTo>
                    <a:cubicBezTo>
                      <a:pt x="106" y="24"/>
                      <a:pt x="104" y="24"/>
                      <a:pt x="101" y="23"/>
                    </a:cubicBezTo>
                    <a:cubicBezTo>
                      <a:pt x="98" y="22"/>
                      <a:pt x="95" y="22"/>
                      <a:pt x="93" y="22"/>
                    </a:cubicBezTo>
                    <a:cubicBezTo>
                      <a:pt x="90" y="21"/>
                      <a:pt x="87" y="21"/>
                      <a:pt x="84" y="21"/>
                    </a:cubicBezTo>
                    <a:cubicBezTo>
                      <a:pt x="82" y="21"/>
                      <a:pt x="79" y="21"/>
                      <a:pt x="76" y="21"/>
                    </a:cubicBezTo>
                    <a:cubicBezTo>
                      <a:pt x="73" y="21"/>
                      <a:pt x="71" y="21"/>
                      <a:pt x="68" y="21"/>
                    </a:cubicBezTo>
                    <a:cubicBezTo>
                      <a:pt x="65" y="21"/>
                      <a:pt x="62" y="22"/>
                      <a:pt x="60" y="22"/>
                    </a:cubicBezTo>
                    <a:cubicBezTo>
                      <a:pt x="54" y="23"/>
                      <a:pt x="49" y="24"/>
                      <a:pt x="44" y="26"/>
                    </a:cubicBezTo>
                    <a:cubicBezTo>
                      <a:pt x="38" y="27"/>
                      <a:pt x="33" y="29"/>
                      <a:pt x="28" y="31"/>
                    </a:cubicBezTo>
                    <a:cubicBezTo>
                      <a:pt x="26" y="32"/>
                      <a:pt x="23" y="33"/>
                      <a:pt x="21" y="35"/>
                    </a:cubicBezTo>
                    <a:cubicBezTo>
                      <a:pt x="18" y="36"/>
                      <a:pt x="16" y="37"/>
                      <a:pt x="14" y="3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0" y="31"/>
                      <a:pt x="11" y="30"/>
                      <a:pt x="13" y="28"/>
                    </a:cubicBezTo>
                    <a:cubicBezTo>
                      <a:pt x="14" y="26"/>
                      <a:pt x="16" y="24"/>
                      <a:pt x="18" y="23"/>
                    </a:cubicBezTo>
                    <a:cubicBezTo>
                      <a:pt x="21" y="20"/>
                      <a:pt x="25" y="17"/>
                      <a:pt x="29" y="15"/>
                    </a:cubicBezTo>
                    <a:cubicBezTo>
                      <a:pt x="36" y="10"/>
                      <a:pt x="45" y="7"/>
                      <a:pt x="53" y="4"/>
                    </a:cubicBezTo>
                    <a:cubicBezTo>
                      <a:pt x="55" y="4"/>
                      <a:pt x="58" y="3"/>
                      <a:pt x="60" y="3"/>
                    </a:cubicBezTo>
                    <a:cubicBezTo>
                      <a:pt x="62" y="3"/>
                      <a:pt x="64" y="2"/>
                      <a:pt x="66" y="2"/>
                    </a:cubicBezTo>
                    <a:cubicBezTo>
                      <a:pt x="71" y="1"/>
                      <a:pt x="75" y="1"/>
                      <a:pt x="79" y="1"/>
                    </a:cubicBezTo>
                    <a:cubicBezTo>
                      <a:pt x="84" y="0"/>
                      <a:pt x="88" y="0"/>
                      <a:pt x="93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1" y="2"/>
                      <a:pt x="97" y="2"/>
                      <a:pt x="93" y="2"/>
                    </a:cubicBezTo>
                    <a:cubicBezTo>
                      <a:pt x="88" y="3"/>
                      <a:pt x="84" y="3"/>
                      <a:pt x="80" y="4"/>
                    </a:cubicBezTo>
                    <a:cubicBezTo>
                      <a:pt x="75" y="4"/>
                      <a:pt x="71" y="5"/>
                      <a:pt x="67" y="6"/>
                    </a:cubicBezTo>
                    <a:cubicBezTo>
                      <a:pt x="63" y="7"/>
                      <a:pt x="59" y="8"/>
                      <a:pt x="55" y="10"/>
                    </a:cubicBezTo>
                    <a:cubicBezTo>
                      <a:pt x="51" y="11"/>
                      <a:pt x="47" y="12"/>
                      <a:pt x="43" y="14"/>
                    </a:cubicBezTo>
                    <a:cubicBezTo>
                      <a:pt x="39" y="16"/>
                      <a:pt x="36" y="18"/>
                      <a:pt x="32" y="20"/>
                    </a:cubicBezTo>
                    <a:cubicBezTo>
                      <a:pt x="29" y="23"/>
                      <a:pt x="25" y="25"/>
                      <a:pt x="23" y="28"/>
                    </a:cubicBezTo>
                    <a:cubicBezTo>
                      <a:pt x="21" y="30"/>
                      <a:pt x="20" y="31"/>
                      <a:pt x="18" y="33"/>
                    </a:cubicBezTo>
                    <a:cubicBezTo>
                      <a:pt x="17" y="34"/>
                      <a:pt x="16" y="36"/>
                      <a:pt x="15" y="3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2" y="31"/>
                      <a:pt x="15" y="29"/>
                      <a:pt x="17" y="28"/>
                    </a:cubicBezTo>
                    <a:cubicBezTo>
                      <a:pt x="20" y="27"/>
                      <a:pt x="23" y="25"/>
                      <a:pt x="25" y="24"/>
                    </a:cubicBezTo>
                    <a:cubicBezTo>
                      <a:pt x="31" y="22"/>
                      <a:pt x="36" y="20"/>
                      <a:pt x="42" y="18"/>
                    </a:cubicBezTo>
                    <a:cubicBezTo>
                      <a:pt x="47" y="17"/>
                      <a:pt x="53" y="16"/>
                      <a:pt x="59" y="15"/>
                    </a:cubicBezTo>
                    <a:cubicBezTo>
                      <a:pt x="62" y="15"/>
                      <a:pt x="65" y="14"/>
                      <a:pt x="68" y="14"/>
                    </a:cubicBezTo>
                    <a:cubicBezTo>
                      <a:pt x="70" y="14"/>
                      <a:pt x="73" y="14"/>
                      <a:pt x="76" y="14"/>
                    </a:cubicBezTo>
                    <a:cubicBezTo>
                      <a:pt x="79" y="14"/>
                      <a:pt x="82" y="15"/>
                      <a:pt x="85" y="15"/>
                    </a:cubicBezTo>
                    <a:cubicBezTo>
                      <a:pt x="88" y="15"/>
                      <a:pt x="91" y="16"/>
                      <a:pt x="94" y="16"/>
                    </a:cubicBezTo>
                    <a:cubicBezTo>
                      <a:pt x="96" y="17"/>
                      <a:pt x="99" y="18"/>
                      <a:pt x="102" y="18"/>
                    </a:cubicBezTo>
                    <a:cubicBezTo>
                      <a:pt x="105" y="19"/>
                      <a:pt x="107" y="20"/>
                      <a:pt x="110" y="21"/>
                    </a:cubicBezTo>
                    <a:cubicBezTo>
                      <a:pt x="113" y="22"/>
                      <a:pt x="116" y="23"/>
                      <a:pt x="118" y="25"/>
                    </a:cubicBezTo>
                    <a:cubicBezTo>
                      <a:pt x="121" y="26"/>
                      <a:pt x="123" y="27"/>
                      <a:pt x="126" y="29"/>
                    </a:cubicBezTo>
                    <a:cubicBezTo>
                      <a:pt x="128" y="30"/>
                      <a:pt x="130" y="32"/>
                      <a:pt x="133" y="33"/>
                    </a:cubicBezTo>
                    <a:cubicBezTo>
                      <a:pt x="135" y="35"/>
                      <a:pt x="137" y="37"/>
                      <a:pt x="140" y="39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2" name="iSļîḑè">
                <a:extLst>
                  <a:ext uri="{FF2B5EF4-FFF2-40B4-BE49-F238E27FC236}">
                    <a16:creationId xmlns:a16="http://schemas.microsoft.com/office/drawing/2014/main" id="{57783BE1-D5FE-49D6-8ED9-25AA2EDE7B38}"/>
                  </a:ext>
                </a:extLst>
              </p:cNvPr>
              <p:cNvSpPr/>
              <p:nvPr/>
            </p:nvSpPr>
            <p:spPr bwMode="auto">
              <a:xfrm>
                <a:off x="7264401" y="1617263"/>
                <a:ext cx="69850" cy="252413"/>
              </a:xfrm>
              <a:custGeom>
                <a:avLst/>
                <a:gdLst>
                  <a:gd name="T0" fmla="*/ 23 w 23"/>
                  <a:gd name="T1" fmla="*/ 83 h 83"/>
                  <a:gd name="T2" fmla="*/ 13 w 23"/>
                  <a:gd name="T3" fmla="*/ 72 h 83"/>
                  <a:gd name="T4" fmla="*/ 1 w 23"/>
                  <a:gd name="T5" fmla="*/ 42 h 83"/>
                  <a:gd name="T6" fmla="*/ 1 w 23"/>
                  <a:gd name="T7" fmla="*/ 32 h 83"/>
                  <a:gd name="T8" fmla="*/ 2 w 23"/>
                  <a:gd name="T9" fmla="*/ 24 h 83"/>
                  <a:gd name="T10" fmla="*/ 5 w 23"/>
                  <a:gd name="T11" fmla="*/ 16 h 83"/>
                  <a:gd name="T12" fmla="*/ 10 w 23"/>
                  <a:gd name="T13" fmla="*/ 10 h 83"/>
                  <a:gd name="T14" fmla="*/ 14 w 23"/>
                  <a:gd name="T15" fmla="*/ 6 h 83"/>
                  <a:gd name="T16" fmla="*/ 18 w 23"/>
                  <a:gd name="T17" fmla="*/ 3 h 83"/>
                  <a:gd name="T18" fmla="*/ 21 w 23"/>
                  <a:gd name="T19" fmla="*/ 0 h 83"/>
                  <a:gd name="T20" fmla="*/ 18 w 23"/>
                  <a:gd name="T21" fmla="*/ 3 h 83"/>
                  <a:gd name="T22" fmla="*/ 15 w 23"/>
                  <a:gd name="T23" fmla="*/ 7 h 83"/>
                  <a:gd name="T24" fmla="*/ 11 w 23"/>
                  <a:gd name="T25" fmla="*/ 11 h 83"/>
                  <a:gd name="T26" fmla="*/ 8 w 23"/>
                  <a:gd name="T27" fmla="*/ 17 h 83"/>
                  <a:gd name="T28" fmla="*/ 5 w 23"/>
                  <a:gd name="T29" fmla="*/ 25 h 83"/>
                  <a:gd name="T30" fmla="*/ 4 w 23"/>
                  <a:gd name="T31" fmla="*/ 33 h 83"/>
                  <a:gd name="T32" fmla="*/ 5 w 23"/>
                  <a:gd name="T33" fmla="*/ 41 h 83"/>
                  <a:gd name="T34" fmla="*/ 6 w 23"/>
                  <a:gd name="T35" fmla="*/ 49 h 83"/>
                  <a:gd name="T36" fmla="*/ 9 w 23"/>
                  <a:gd name="T37" fmla="*/ 57 h 83"/>
                  <a:gd name="T38" fmla="*/ 15 w 23"/>
                  <a:gd name="T39" fmla="*/ 71 h 83"/>
                  <a:gd name="T40" fmla="*/ 20 w 23"/>
                  <a:gd name="T41" fmla="*/ 80 h 83"/>
                  <a:gd name="T42" fmla="*/ 23 w 23"/>
                  <a:gd name="T4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83">
                    <a:moveTo>
                      <a:pt x="23" y="83"/>
                    </a:moveTo>
                    <a:cubicBezTo>
                      <a:pt x="23" y="83"/>
                      <a:pt x="18" y="79"/>
                      <a:pt x="13" y="72"/>
                    </a:cubicBezTo>
                    <a:cubicBezTo>
                      <a:pt x="8" y="65"/>
                      <a:pt x="3" y="54"/>
                      <a:pt x="1" y="42"/>
                    </a:cubicBezTo>
                    <a:cubicBezTo>
                      <a:pt x="1" y="39"/>
                      <a:pt x="0" y="35"/>
                      <a:pt x="1" y="32"/>
                    </a:cubicBezTo>
                    <a:cubicBezTo>
                      <a:pt x="1" y="29"/>
                      <a:pt x="1" y="26"/>
                      <a:pt x="2" y="24"/>
                    </a:cubicBezTo>
                    <a:cubicBezTo>
                      <a:pt x="3" y="21"/>
                      <a:pt x="4" y="18"/>
                      <a:pt x="5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8"/>
                      <a:pt x="13" y="7"/>
                      <a:pt x="14" y="6"/>
                    </a:cubicBezTo>
                    <a:cubicBezTo>
                      <a:pt x="15" y="4"/>
                      <a:pt x="16" y="3"/>
                      <a:pt x="18" y="3"/>
                    </a:cubicBezTo>
                    <a:cubicBezTo>
                      <a:pt x="20" y="1"/>
                      <a:pt x="21" y="0"/>
                      <a:pt x="21" y="0"/>
                    </a:cubicBezTo>
                    <a:cubicBezTo>
                      <a:pt x="21" y="0"/>
                      <a:pt x="20" y="2"/>
                      <a:pt x="18" y="3"/>
                    </a:cubicBezTo>
                    <a:cubicBezTo>
                      <a:pt x="17" y="4"/>
                      <a:pt x="16" y="5"/>
                      <a:pt x="15" y="7"/>
                    </a:cubicBezTo>
                    <a:cubicBezTo>
                      <a:pt x="14" y="8"/>
                      <a:pt x="12" y="10"/>
                      <a:pt x="11" y="11"/>
                    </a:cubicBezTo>
                    <a:cubicBezTo>
                      <a:pt x="10" y="13"/>
                      <a:pt x="9" y="15"/>
                      <a:pt x="8" y="17"/>
                    </a:cubicBezTo>
                    <a:cubicBezTo>
                      <a:pt x="7" y="20"/>
                      <a:pt x="6" y="22"/>
                      <a:pt x="5" y="25"/>
                    </a:cubicBezTo>
                    <a:cubicBezTo>
                      <a:pt x="5" y="27"/>
                      <a:pt x="4" y="30"/>
                      <a:pt x="4" y="33"/>
                    </a:cubicBezTo>
                    <a:cubicBezTo>
                      <a:pt x="4" y="35"/>
                      <a:pt x="4" y="38"/>
                      <a:pt x="5" y="41"/>
                    </a:cubicBezTo>
                    <a:cubicBezTo>
                      <a:pt x="5" y="44"/>
                      <a:pt x="6" y="47"/>
                      <a:pt x="6" y="49"/>
                    </a:cubicBezTo>
                    <a:cubicBezTo>
                      <a:pt x="7" y="52"/>
                      <a:pt x="8" y="55"/>
                      <a:pt x="9" y="57"/>
                    </a:cubicBezTo>
                    <a:cubicBezTo>
                      <a:pt x="11" y="62"/>
                      <a:pt x="13" y="67"/>
                      <a:pt x="15" y="71"/>
                    </a:cubicBezTo>
                    <a:cubicBezTo>
                      <a:pt x="17" y="75"/>
                      <a:pt x="19" y="78"/>
                      <a:pt x="20" y="80"/>
                    </a:cubicBezTo>
                    <a:cubicBezTo>
                      <a:pt x="22" y="82"/>
                      <a:pt x="23" y="83"/>
                      <a:pt x="23" y="83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3" name="íṧḻíḑé">
                <a:extLst>
                  <a:ext uri="{FF2B5EF4-FFF2-40B4-BE49-F238E27FC236}">
                    <a16:creationId xmlns:a16="http://schemas.microsoft.com/office/drawing/2014/main" id="{9B32A79A-CA06-4622-ACF6-AA3EB00D9A6E}"/>
                  </a:ext>
                </a:extLst>
              </p:cNvPr>
              <p:cNvSpPr/>
              <p:nvPr/>
            </p:nvSpPr>
            <p:spPr bwMode="auto">
              <a:xfrm>
                <a:off x="7472363" y="1855388"/>
                <a:ext cx="407988" cy="795338"/>
              </a:xfrm>
              <a:custGeom>
                <a:avLst/>
                <a:gdLst>
                  <a:gd name="T0" fmla="*/ 31 w 134"/>
                  <a:gd name="T1" fmla="*/ 0 h 261"/>
                  <a:gd name="T2" fmla="*/ 39 w 134"/>
                  <a:gd name="T3" fmla="*/ 26 h 261"/>
                  <a:gd name="T4" fmla="*/ 0 w 134"/>
                  <a:gd name="T5" fmla="*/ 160 h 261"/>
                  <a:gd name="T6" fmla="*/ 54 w 134"/>
                  <a:gd name="T7" fmla="*/ 170 h 261"/>
                  <a:gd name="T8" fmla="*/ 76 w 134"/>
                  <a:gd name="T9" fmla="*/ 190 h 261"/>
                  <a:gd name="T10" fmla="*/ 49 w 134"/>
                  <a:gd name="T11" fmla="*/ 206 h 261"/>
                  <a:gd name="T12" fmla="*/ 49 w 134"/>
                  <a:gd name="T13" fmla="*/ 206 h 261"/>
                  <a:gd name="T14" fmla="*/ 39 w 134"/>
                  <a:gd name="T15" fmla="*/ 229 h 261"/>
                  <a:gd name="T16" fmla="*/ 45 w 134"/>
                  <a:gd name="T17" fmla="*/ 255 h 261"/>
                  <a:gd name="T18" fmla="*/ 125 w 134"/>
                  <a:gd name="T19" fmla="*/ 170 h 261"/>
                  <a:gd name="T20" fmla="*/ 31 w 134"/>
                  <a:gd name="T2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61">
                    <a:moveTo>
                      <a:pt x="31" y="0"/>
                    </a:moveTo>
                    <a:cubicBezTo>
                      <a:pt x="34" y="8"/>
                      <a:pt x="37" y="16"/>
                      <a:pt x="39" y="26"/>
                    </a:cubicBezTo>
                    <a:cubicBezTo>
                      <a:pt x="48" y="73"/>
                      <a:pt x="37" y="127"/>
                      <a:pt x="0" y="160"/>
                    </a:cubicBezTo>
                    <a:cubicBezTo>
                      <a:pt x="20" y="170"/>
                      <a:pt x="39" y="172"/>
                      <a:pt x="54" y="170"/>
                    </a:cubicBezTo>
                    <a:cubicBezTo>
                      <a:pt x="54" y="170"/>
                      <a:pt x="81" y="164"/>
                      <a:pt x="76" y="190"/>
                    </a:cubicBezTo>
                    <a:cubicBezTo>
                      <a:pt x="70" y="225"/>
                      <a:pt x="49" y="206"/>
                      <a:pt x="49" y="206"/>
                    </a:cubicBezTo>
                    <a:cubicBezTo>
                      <a:pt x="49" y="206"/>
                      <a:pt x="49" y="206"/>
                      <a:pt x="49" y="206"/>
                    </a:cubicBezTo>
                    <a:cubicBezTo>
                      <a:pt x="46" y="214"/>
                      <a:pt x="43" y="222"/>
                      <a:pt x="39" y="229"/>
                    </a:cubicBezTo>
                    <a:cubicBezTo>
                      <a:pt x="38" y="235"/>
                      <a:pt x="28" y="245"/>
                      <a:pt x="45" y="255"/>
                    </a:cubicBezTo>
                    <a:cubicBezTo>
                      <a:pt x="59" y="261"/>
                      <a:pt x="115" y="233"/>
                      <a:pt x="125" y="170"/>
                    </a:cubicBezTo>
                    <a:cubicBezTo>
                      <a:pt x="134" y="109"/>
                      <a:pt x="111" y="20"/>
                      <a:pt x="31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4" name="ïṡḻíḋé">
                <a:extLst>
                  <a:ext uri="{FF2B5EF4-FFF2-40B4-BE49-F238E27FC236}">
                    <a16:creationId xmlns:a16="http://schemas.microsoft.com/office/drawing/2014/main" id="{6D058102-D859-40E0-8797-59776396B1BA}"/>
                  </a:ext>
                </a:extLst>
              </p:cNvPr>
              <p:cNvSpPr/>
              <p:nvPr/>
            </p:nvSpPr>
            <p:spPr bwMode="auto">
              <a:xfrm>
                <a:off x="7602538" y="2479275"/>
                <a:ext cx="73025" cy="73025"/>
              </a:xfrm>
              <a:custGeom>
                <a:avLst/>
                <a:gdLst>
                  <a:gd name="T0" fmla="*/ 13 w 24"/>
                  <a:gd name="T1" fmla="*/ 23 h 24"/>
                  <a:gd name="T2" fmla="*/ 13 w 24"/>
                  <a:gd name="T3" fmla="*/ 23 h 24"/>
                  <a:gd name="T4" fmla="*/ 1 w 24"/>
                  <a:gd name="T5" fmla="*/ 13 h 24"/>
                  <a:gd name="T6" fmla="*/ 11 w 24"/>
                  <a:gd name="T7" fmla="*/ 0 h 24"/>
                  <a:gd name="T8" fmla="*/ 12 w 24"/>
                  <a:gd name="T9" fmla="*/ 0 h 24"/>
                  <a:gd name="T10" fmla="*/ 24 w 24"/>
                  <a:gd name="T11" fmla="*/ 11 h 24"/>
                  <a:gd name="T12" fmla="*/ 13 w 2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7" y="24"/>
                      <a:pt x="1" y="19"/>
                      <a:pt x="1" y="13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8" y="0"/>
                      <a:pt x="24" y="5"/>
                      <a:pt x="24" y="11"/>
                    </a:cubicBezTo>
                    <a:cubicBezTo>
                      <a:pt x="24" y="17"/>
                      <a:pt x="20" y="23"/>
                      <a:pt x="13" y="23"/>
                    </a:cubicBezTo>
                    <a:close/>
                  </a:path>
                </a:pathLst>
              </a:custGeom>
              <a:solidFill>
                <a:srgbClr val="FCDB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5" name="îśļïdé">
                <a:extLst>
                  <a:ext uri="{FF2B5EF4-FFF2-40B4-BE49-F238E27FC236}">
                    <a16:creationId xmlns:a16="http://schemas.microsoft.com/office/drawing/2014/main" id="{8FA56F31-C7BB-4708-8359-8EC6A337A6EF}"/>
                  </a:ext>
                </a:extLst>
              </p:cNvPr>
              <p:cNvSpPr/>
              <p:nvPr/>
            </p:nvSpPr>
            <p:spPr bwMode="auto">
              <a:xfrm>
                <a:off x="6896101" y="2772963"/>
                <a:ext cx="384175" cy="658813"/>
              </a:xfrm>
              <a:custGeom>
                <a:avLst/>
                <a:gdLst>
                  <a:gd name="T0" fmla="*/ 126 w 126"/>
                  <a:gd name="T1" fmla="*/ 117 h 216"/>
                  <a:gd name="T2" fmla="*/ 97 w 126"/>
                  <a:gd name="T3" fmla="*/ 16 h 216"/>
                  <a:gd name="T4" fmla="*/ 35 w 126"/>
                  <a:gd name="T5" fmla="*/ 18 h 216"/>
                  <a:gd name="T6" fmla="*/ 82 w 126"/>
                  <a:gd name="T7" fmla="*/ 216 h 216"/>
                  <a:gd name="T8" fmla="*/ 126 w 126"/>
                  <a:gd name="T9" fmla="*/ 11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216">
                    <a:moveTo>
                      <a:pt x="126" y="117"/>
                    </a:move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71" y="0"/>
                      <a:pt x="35" y="18"/>
                    </a:cubicBezTo>
                    <a:cubicBezTo>
                      <a:pt x="0" y="35"/>
                      <a:pt x="82" y="216"/>
                      <a:pt x="82" y="216"/>
                    </a:cubicBezTo>
                    <a:lnTo>
                      <a:pt x="126" y="117"/>
                    </a:lnTo>
                    <a:close/>
                  </a:path>
                </a:pathLst>
              </a:custGeom>
              <a:solidFill>
                <a:srgbClr val="C9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6" name="iṥḷîḍe">
                <a:extLst>
                  <a:ext uri="{FF2B5EF4-FFF2-40B4-BE49-F238E27FC236}">
                    <a16:creationId xmlns:a16="http://schemas.microsoft.com/office/drawing/2014/main" id="{93766794-9EAE-4641-8B61-64C56EB6685A}"/>
                  </a:ext>
                </a:extLst>
              </p:cNvPr>
              <p:cNvSpPr/>
              <p:nvPr/>
            </p:nvSpPr>
            <p:spPr bwMode="auto">
              <a:xfrm>
                <a:off x="6727826" y="2747563"/>
                <a:ext cx="1069975" cy="2662238"/>
              </a:xfrm>
              <a:custGeom>
                <a:avLst/>
                <a:gdLst>
                  <a:gd name="T0" fmla="*/ 252 w 351"/>
                  <a:gd name="T1" fmla="*/ 23 h 873"/>
                  <a:gd name="T2" fmla="*/ 314 w 351"/>
                  <a:gd name="T3" fmla="*/ 17 h 873"/>
                  <a:gd name="T4" fmla="*/ 342 w 351"/>
                  <a:gd name="T5" fmla="*/ 48 h 873"/>
                  <a:gd name="T6" fmla="*/ 326 w 351"/>
                  <a:gd name="T7" fmla="*/ 43 h 873"/>
                  <a:gd name="T8" fmla="*/ 298 w 351"/>
                  <a:gd name="T9" fmla="*/ 40 h 873"/>
                  <a:gd name="T10" fmla="*/ 158 w 351"/>
                  <a:gd name="T11" fmla="*/ 440 h 873"/>
                  <a:gd name="T12" fmla="*/ 209 w 351"/>
                  <a:gd name="T13" fmla="*/ 853 h 873"/>
                  <a:gd name="T14" fmla="*/ 185 w 351"/>
                  <a:gd name="T15" fmla="*/ 868 h 873"/>
                  <a:gd name="T16" fmla="*/ 122 w 351"/>
                  <a:gd name="T17" fmla="*/ 779 h 873"/>
                  <a:gd name="T18" fmla="*/ 252 w 351"/>
                  <a:gd name="T19" fmla="*/ 2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1" h="873">
                    <a:moveTo>
                      <a:pt x="252" y="23"/>
                    </a:moveTo>
                    <a:cubicBezTo>
                      <a:pt x="252" y="23"/>
                      <a:pt x="277" y="0"/>
                      <a:pt x="314" y="17"/>
                    </a:cubicBezTo>
                    <a:cubicBezTo>
                      <a:pt x="346" y="31"/>
                      <a:pt x="351" y="47"/>
                      <a:pt x="342" y="48"/>
                    </a:cubicBezTo>
                    <a:cubicBezTo>
                      <a:pt x="339" y="48"/>
                      <a:pt x="333" y="45"/>
                      <a:pt x="326" y="43"/>
                    </a:cubicBezTo>
                    <a:cubicBezTo>
                      <a:pt x="317" y="39"/>
                      <a:pt x="306" y="35"/>
                      <a:pt x="298" y="40"/>
                    </a:cubicBezTo>
                    <a:cubicBezTo>
                      <a:pt x="273" y="55"/>
                      <a:pt x="174" y="258"/>
                      <a:pt x="158" y="440"/>
                    </a:cubicBezTo>
                    <a:cubicBezTo>
                      <a:pt x="144" y="601"/>
                      <a:pt x="170" y="776"/>
                      <a:pt x="209" y="853"/>
                    </a:cubicBezTo>
                    <a:cubicBezTo>
                      <a:pt x="209" y="853"/>
                      <a:pt x="224" y="873"/>
                      <a:pt x="185" y="868"/>
                    </a:cubicBezTo>
                    <a:cubicBezTo>
                      <a:pt x="147" y="864"/>
                      <a:pt x="144" y="853"/>
                      <a:pt x="122" y="779"/>
                    </a:cubicBezTo>
                    <a:cubicBezTo>
                      <a:pt x="101" y="712"/>
                      <a:pt x="0" y="227"/>
                      <a:pt x="252" y="23"/>
                    </a:cubicBezTo>
                  </a:path>
                </a:pathLst>
              </a:custGeom>
              <a:solidFill>
                <a:srgbClr val="D66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7" name="ïŝ1ïďè">
                <a:extLst>
                  <a:ext uri="{FF2B5EF4-FFF2-40B4-BE49-F238E27FC236}">
                    <a16:creationId xmlns:a16="http://schemas.microsoft.com/office/drawing/2014/main" id="{4D6C6588-FFCB-46A1-8A87-C813BFE5C620}"/>
                  </a:ext>
                </a:extLst>
              </p:cNvPr>
              <p:cNvSpPr/>
              <p:nvPr/>
            </p:nvSpPr>
            <p:spPr bwMode="auto">
              <a:xfrm>
                <a:off x="7042151" y="3226988"/>
                <a:ext cx="344488" cy="271463"/>
              </a:xfrm>
              <a:custGeom>
                <a:avLst/>
                <a:gdLst>
                  <a:gd name="T0" fmla="*/ 78 w 113"/>
                  <a:gd name="T1" fmla="*/ 44 h 89"/>
                  <a:gd name="T2" fmla="*/ 63 w 113"/>
                  <a:gd name="T3" fmla="*/ 3 h 89"/>
                  <a:gd name="T4" fmla="*/ 60 w 113"/>
                  <a:gd name="T5" fmla="*/ 30 h 89"/>
                  <a:gd name="T6" fmla="*/ 28 w 113"/>
                  <a:gd name="T7" fmla="*/ 20 h 89"/>
                  <a:gd name="T8" fmla="*/ 28 w 113"/>
                  <a:gd name="T9" fmla="*/ 29 h 89"/>
                  <a:gd name="T10" fmla="*/ 23 w 113"/>
                  <a:gd name="T11" fmla="*/ 41 h 89"/>
                  <a:gd name="T12" fmla="*/ 20 w 113"/>
                  <a:gd name="T13" fmla="*/ 56 h 89"/>
                  <a:gd name="T14" fmla="*/ 61 w 113"/>
                  <a:gd name="T15" fmla="*/ 81 h 89"/>
                  <a:gd name="T16" fmla="*/ 78 w 113"/>
                  <a:gd name="T17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89">
                    <a:moveTo>
                      <a:pt x="78" y="44"/>
                    </a:moveTo>
                    <a:cubicBezTo>
                      <a:pt x="77" y="39"/>
                      <a:pt x="70" y="6"/>
                      <a:pt x="63" y="3"/>
                    </a:cubicBezTo>
                    <a:cubicBezTo>
                      <a:pt x="58" y="0"/>
                      <a:pt x="59" y="23"/>
                      <a:pt x="60" y="30"/>
                    </a:cubicBezTo>
                    <a:cubicBezTo>
                      <a:pt x="46" y="21"/>
                      <a:pt x="28" y="11"/>
                      <a:pt x="28" y="2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14" y="25"/>
                      <a:pt x="23" y="41"/>
                    </a:cubicBezTo>
                    <a:cubicBezTo>
                      <a:pt x="23" y="41"/>
                      <a:pt x="9" y="47"/>
                      <a:pt x="20" y="56"/>
                    </a:cubicBezTo>
                    <a:cubicBezTo>
                      <a:pt x="20" y="56"/>
                      <a:pt x="0" y="72"/>
                      <a:pt x="61" y="81"/>
                    </a:cubicBezTo>
                    <a:cubicBezTo>
                      <a:pt x="113" y="89"/>
                      <a:pt x="87" y="54"/>
                      <a:pt x="78" y="44"/>
                    </a:cubicBezTo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8" name="i$líḑe">
                <a:extLst>
                  <a:ext uri="{FF2B5EF4-FFF2-40B4-BE49-F238E27FC236}">
                    <a16:creationId xmlns:a16="http://schemas.microsoft.com/office/drawing/2014/main" id="{538912DF-5085-4534-8F45-A45234B97788}"/>
                  </a:ext>
                </a:extLst>
              </p:cNvPr>
              <p:cNvSpPr/>
              <p:nvPr/>
            </p:nvSpPr>
            <p:spPr bwMode="auto">
              <a:xfrm>
                <a:off x="7042151" y="3357163"/>
                <a:ext cx="304800" cy="134938"/>
              </a:xfrm>
              <a:custGeom>
                <a:avLst/>
                <a:gdLst>
                  <a:gd name="T0" fmla="*/ 82 w 100"/>
                  <a:gd name="T1" fmla="*/ 15 h 44"/>
                  <a:gd name="T2" fmla="*/ 52 w 100"/>
                  <a:gd name="T3" fmla="*/ 17 h 44"/>
                  <a:gd name="T4" fmla="*/ 35 w 100"/>
                  <a:gd name="T5" fmla="*/ 11 h 44"/>
                  <a:gd name="T6" fmla="*/ 19 w 100"/>
                  <a:gd name="T7" fmla="*/ 0 h 44"/>
                  <a:gd name="T8" fmla="*/ 20 w 100"/>
                  <a:gd name="T9" fmla="*/ 13 h 44"/>
                  <a:gd name="T10" fmla="*/ 61 w 100"/>
                  <a:gd name="T11" fmla="*/ 38 h 44"/>
                  <a:gd name="T12" fmla="*/ 87 w 100"/>
                  <a:gd name="T13" fmla="*/ 12 h 44"/>
                  <a:gd name="T14" fmla="*/ 82 w 100"/>
                  <a:gd name="T1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44">
                    <a:moveTo>
                      <a:pt x="82" y="15"/>
                    </a:moveTo>
                    <a:cubicBezTo>
                      <a:pt x="71" y="19"/>
                      <a:pt x="63" y="20"/>
                      <a:pt x="52" y="17"/>
                    </a:cubicBezTo>
                    <a:cubicBezTo>
                      <a:pt x="46" y="16"/>
                      <a:pt x="41" y="14"/>
                      <a:pt x="35" y="11"/>
                    </a:cubicBezTo>
                    <a:cubicBezTo>
                      <a:pt x="29" y="9"/>
                      <a:pt x="23" y="5"/>
                      <a:pt x="19" y="0"/>
                    </a:cubicBezTo>
                    <a:cubicBezTo>
                      <a:pt x="16" y="2"/>
                      <a:pt x="13" y="7"/>
                      <a:pt x="20" y="13"/>
                    </a:cubicBezTo>
                    <a:cubicBezTo>
                      <a:pt x="20" y="13"/>
                      <a:pt x="0" y="29"/>
                      <a:pt x="61" y="38"/>
                    </a:cubicBezTo>
                    <a:cubicBezTo>
                      <a:pt x="100" y="44"/>
                      <a:pt x="95" y="26"/>
                      <a:pt x="87" y="12"/>
                    </a:cubicBezTo>
                    <a:cubicBezTo>
                      <a:pt x="85" y="14"/>
                      <a:pt x="83" y="14"/>
                      <a:pt x="82" y="15"/>
                    </a:cubicBezTo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9" name="iṧļíḑé">
                <a:extLst>
                  <a:ext uri="{FF2B5EF4-FFF2-40B4-BE49-F238E27FC236}">
                    <a16:creationId xmlns:a16="http://schemas.microsoft.com/office/drawing/2014/main" id="{5995E7A2-4C83-4910-A7B7-254C49A85236}"/>
                  </a:ext>
                </a:extLst>
              </p:cNvPr>
              <p:cNvSpPr/>
              <p:nvPr/>
            </p:nvSpPr>
            <p:spPr bwMode="auto">
              <a:xfrm>
                <a:off x="7224713" y="2790425"/>
                <a:ext cx="665163" cy="874713"/>
              </a:xfrm>
              <a:custGeom>
                <a:avLst/>
                <a:gdLst>
                  <a:gd name="T0" fmla="*/ 165 w 218"/>
                  <a:gd name="T1" fmla="*/ 13 h 287"/>
                  <a:gd name="T2" fmla="*/ 207 w 218"/>
                  <a:gd name="T3" fmla="*/ 77 h 287"/>
                  <a:gd name="T4" fmla="*/ 160 w 218"/>
                  <a:gd name="T5" fmla="*/ 271 h 287"/>
                  <a:gd name="T6" fmla="*/ 0 w 218"/>
                  <a:gd name="T7" fmla="*/ 228 h 287"/>
                  <a:gd name="T8" fmla="*/ 17 w 218"/>
                  <a:gd name="T9" fmla="*/ 177 h 287"/>
                  <a:gd name="T10" fmla="*/ 125 w 218"/>
                  <a:gd name="T11" fmla="*/ 186 h 287"/>
                  <a:gd name="T12" fmla="*/ 165 w 218"/>
                  <a:gd name="T13" fmla="*/ 1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287">
                    <a:moveTo>
                      <a:pt x="165" y="13"/>
                    </a:moveTo>
                    <a:cubicBezTo>
                      <a:pt x="165" y="13"/>
                      <a:pt x="195" y="17"/>
                      <a:pt x="207" y="77"/>
                    </a:cubicBezTo>
                    <a:cubicBezTo>
                      <a:pt x="218" y="138"/>
                      <a:pt x="207" y="231"/>
                      <a:pt x="160" y="271"/>
                    </a:cubicBezTo>
                    <a:cubicBezTo>
                      <a:pt x="141" y="287"/>
                      <a:pt x="38" y="283"/>
                      <a:pt x="0" y="228"/>
                    </a:cubicBezTo>
                    <a:cubicBezTo>
                      <a:pt x="17" y="177"/>
                      <a:pt x="17" y="177"/>
                      <a:pt x="17" y="177"/>
                    </a:cubicBezTo>
                    <a:cubicBezTo>
                      <a:pt x="17" y="177"/>
                      <a:pt x="102" y="208"/>
                      <a:pt x="125" y="186"/>
                    </a:cubicBezTo>
                    <a:cubicBezTo>
                      <a:pt x="147" y="164"/>
                      <a:pt x="94" y="0"/>
                      <a:pt x="165" y="13"/>
                    </a:cubicBezTo>
                  </a:path>
                </a:pathLst>
              </a:custGeom>
              <a:solidFill>
                <a:srgbClr val="F28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0" name="iŝḻidé">
                <a:extLst>
                  <a:ext uri="{FF2B5EF4-FFF2-40B4-BE49-F238E27FC236}">
                    <a16:creationId xmlns:a16="http://schemas.microsoft.com/office/drawing/2014/main" id="{02A8CE02-ACC4-4851-BB38-0F5BB1D80F96}"/>
                  </a:ext>
                </a:extLst>
              </p:cNvPr>
              <p:cNvSpPr/>
              <p:nvPr/>
            </p:nvSpPr>
            <p:spPr bwMode="auto">
              <a:xfrm>
                <a:off x="7764463" y="2849163"/>
                <a:ext cx="42863" cy="44450"/>
              </a:xfrm>
              <a:custGeom>
                <a:avLst/>
                <a:gdLst>
                  <a:gd name="T0" fmla="*/ 0 w 14"/>
                  <a:gd name="T1" fmla="*/ 0 h 15"/>
                  <a:gd name="T2" fmla="*/ 14 w 14"/>
                  <a:gd name="T3" fmla="*/ 15 h 15"/>
                  <a:gd name="T4" fmla="*/ 14 w 14"/>
                  <a:gd name="T5" fmla="*/ 15 h 15"/>
                  <a:gd name="T6" fmla="*/ 0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cubicBezTo>
                      <a:pt x="4" y="3"/>
                      <a:pt x="9" y="7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9" y="7"/>
                      <a:pt x="4" y="3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1" name="iśḻiḍe">
                <a:extLst>
                  <a:ext uri="{FF2B5EF4-FFF2-40B4-BE49-F238E27FC236}">
                    <a16:creationId xmlns:a16="http://schemas.microsoft.com/office/drawing/2014/main" id="{5E4B7FF1-DAAF-4F39-B743-8679DE1D83B1}"/>
                  </a:ext>
                </a:extLst>
              </p:cNvPr>
              <p:cNvSpPr/>
              <p:nvPr/>
            </p:nvSpPr>
            <p:spPr bwMode="auto">
              <a:xfrm>
                <a:off x="7807326" y="2893613"/>
                <a:ext cx="49213" cy="131763"/>
              </a:xfrm>
              <a:custGeom>
                <a:avLst/>
                <a:gdLst>
                  <a:gd name="T0" fmla="*/ 16 w 16"/>
                  <a:gd name="T1" fmla="*/ 43 h 43"/>
                  <a:gd name="T2" fmla="*/ 16 w 16"/>
                  <a:gd name="T3" fmla="*/ 43 h 43"/>
                  <a:gd name="T4" fmla="*/ 16 w 16"/>
                  <a:gd name="T5" fmla="*/ 43 h 43"/>
                  <a:gd name="T6" fmla="*/ 0 w 16"/>
                  <a:gd name="T7" fmla="*/ 0 h 43"/>
                  <a:gd name="T8" fmla="*/ 0 w 16"/>
                  <a:gd name="T9" fmla="*/ 0 h 43"/>
                  <a:gd name="T10" fmla="*/ 16 w 16"/>
                  <a:gd name="T11" fmla="*/ 43 h 43"/>
                  <a:gd name="T12" fmla="*/ 0 w 16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9"/>
                      <a:pt x="12" y="23"/>
                      <a:pt x="16" y="43"/>
                    </a:cubicBezTo>
                    <a:cubicBezTo>
                      <a:pt x="12" y="23"/>
                      <a:pt x="6" y="9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2" name="îŝľïḑê">
                <a:extLst>
                  <a:ext uri="{FF2B5EF4-FFF2-40B4-BE49-F238E27FC236}">
                    <a16:creationId xmlns:a16="http://schemas.microsoft.com/office/drawing/2014/main" id="{DFFB7256-6264-4740-8C5D-0A126476CFCB}"/>
                  </a:ext>
                </a:extLst>
              </p:cNvPr>
              <p:cNvSpPr/>
              <p:nvPr/>
            </p:nvSpPr>
            <p:spPr bwMode="auto">
              <a:xfrm>
                <a:off x="7856538" y="3025375"/>
                <a:ext cx="12700" cy="134938"/>
              </a:xfrm>
              <a:custGeom>
                <a:avLst/>
                <a:gdLst>
                  <a:gd name="T0" fmla="*/ 0 w 4"/>
                  <a:gd name="T1" fmla="*/ 0 h 44"/>
                  <a:gd name="T2" fmla="*/ 0 w 4"/>
                  <a:gd name="T3" fmla="*/ 0 h 44"/>
                  <a:gd name="T4" fmla="*/ 4 w 4"/>
                  <a:gd name="T5" fmla="*/ 44 h 44"/>
                  <a:gd name="T6" fmla="*/ 4 w 4"/>
                  <a:gd name="T7" fmla="*/ 44 h 44"/>
                  <a:gd name="T8" fmla="*/ 0 w 4"/>
                  <a:gd name="T9" fmla="*/ 0 h 44"/>
                  <a:gd name="T10" fmla="*/ 0 w 4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4"/>
                      <a:pt x="4" y="29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29"/>
                      <a:pt x="2" y="1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3" name="îsľíde">
                <a:extLst>
                  <a:ext uri="{FF2B5EF4-FFF2-40B4-BE49-F238E27FC236}">
                    <a16:creationId xmlns:a16="http://schemas.microsoft.com/office/drawing/2014/main" id="{A43B6DF1-3686-44A8-9F51-158429C3D584}"/>
                  </a:ext>
                </a:extLst>
              </p:cNvPr>
              <p:cNvSpPr/>
              <p:nvPr/>
            </p:nvSpPr>
            <p:spPr bwMode="auto">
              <a:xfrm>
                <a:off x="7224713" y="3473050"/>
                <a:ext cx="3175" cy="1270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4 h 4"/>
                  <a:gd name="T12" fmla="*/ 1 w 1"/>
                  <a:gd name="T13" fmla="*/ 0 h 4"/>
                  <a:gd name="T14" fmla="*/ 0 w 1"/>
                  <a:gd name="T15" fmla="*/ 4 h 4"/>
                  <a:gd name="T16" fmla="*/ 0 w 1"/>
                  <a:gd name="T17" fmla="*/ 4 h 4"/>
                  <a:gd name="T18" fmla="*/ 1 w 1"/>
                  <a:gd name="T19" fmla="*/ 0 h 4"/>
                  <a:gd name="T20" fmla="*/ 1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6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4" name="íśļîďè">
                <a:extLst>
                  <a:ext uri="{FF2B5EF4-FFF2-40B4-BE49-F238E27FC236}">
                    <a16:creationId xmlns:a16="http://schemas.microsoft.com/office/drawing/2014/main" id="{904800D1-313E-488B-B763-D5AA22489112}"/>
                  </a:ext>
                </a:extLst>
              </p:cNvPr>
              <p:cNvSpPr/>
              <p:nvPr/>
            </p:nvSpPr>
            <p:spPr bwMode="auto">
              <a:xfrm>
                <a:off x="7594601" y="3617513"/>
                <a:ext cx="119063" cy="23813"/>
              </a:xfrm>
              <a:custGeom>
                <a:avLst/>
                <a:gdLst>
                  <a:gd name="T0" fmla="*/ 0 w 39"/>
                  <a:gd name="T1" fmla="*/ 8 h 8"/>
                  <a:gd name="T2" fmla="*/ 0 w 39"/>
                  <a:gd name="T3" fmla="*/ 8 h 8"/>
                  <a:gd name="T4" fmla="*/ 0 w 39"/>
                  <a:gd name="T5" fmla="*/ 8 h 8"/>
                  <a:gd name="T6" fmla="*/ 0 w 39"/>
                  <a:gd name="T7" fmla="*/ 8 h 8"/>
                  <a:gd name="T8" fmla="*/ 39 w 39"/>
                  <a:gd name="T9" fmla="*/ 0 h 8"/>
                  <a:gd name="T10" fmla="*/ 0 w 39"/>
                  <a:gd name="T11" fmla="*/ 8 h 8"/>
                  <a:gd name="T12" fmla="*/ 39 w 3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39" y="0"/>
                    </a:moveTo>
                    <a:cubicBezTo>
                      <a:pt x="33" y="5"/>
                      <a:pt x="18" y="8"/>
                      <a:pt x="0" y="8"/>
                    </a:cubicBezTo>
                    <a:cubicBezTo>
                      <a:pt x="18" y="8"/>
                      <a:pt x="33" y="5"/>
                      <a:pt x="39" y="0"/>
                    </a:cubicBezTo>
                  </a:path>
                </a:pathLst>
              </a:custGeom>
              <a:solidFill>
                <a:srgbClr val="E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5" name="ïşḻiḍé">
                <a:extLst>
                  <a:ext uri="{FF2B5EF4-FFF2-40B4-BE49-F238E27FC236}">
                    <a16:creationId xmlns:a16="http://schemas.microsoft.com/office/drawing/2014/main" id="{2BEFE976-28C3-4EA4-A53A-86EFA0D8D804}"/>
                  </a:ext>
                </a:extLst>
              </p:cNvPr>
              <p:cNvSpPr/>
              <p:nvPr/>
            </p:nvSpPr>
            <p:spPr bwMode="auto">
              <a:xfrm>
                <a:off x="7227888" y="3458763"/>
                <a:ext cx="6350" cy="14288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8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6" name="iŝļíḓé">
                <a:extLst>
                  <a:ext uri="{FF2B5EF4-FFF2-40B4-BE49-F238E27FC236}">
                    <a16:creationId xmlns:a16="http://schemas.microsoft.com/office/drawing/2014/main" id="{C8C1B6C3-A333-46C7-9C9E-4A685F677EFD}"/>
                  </a:ext>
                </a:extLst>
              </p:cNvPr>
              <p:cNvSpPr/>
              <p:nvPr/>
            </p:nvSpPr>
            <p:spPr bwMode="auto">
              <a:xfrm>
                <a:off x="7224713" y="2833288"/>
                <a:ext cx="644525" cy="808038"/>
              </a:xfrm>
              <a:custGeom>
                <a:avLst/>
                <a:gdLst>
                  <a:gd name="T0" fmla="*/ 169 w 211"/>
                  <a:gd name="T1" fmla="*/ 0 h 265"/>
                  <a:gd name="T2" fmla="*/ 175 w 211"/>
                  <a:gd name="T3" fmla="*/ 24 h 265"/>
                  <a:gd name="T4" fmla="*/ 128 w 211"/>
                  <a:gd name="T5" fmla="*/ 218 h 265"/>
                  <a:gd name="T6" fmla="*/ 89 w 211"/>
                  <a:gd name="T7" fmla="*/ 226 h 265"/>
                  <a:gd name="T8" fmla="*/ 3 w 211"/>
                  <a:gd name="T9" fmla="*/ 205 h 265"/>
                  <a:gd name="T10" fmla="*/ 1 w 211"/>
                  <a:gd name="T11" fmla="*/ 210 h 265"/>
                  <a:gd name="T12" fmla="*/ 0 w 211"/>
                  <a:gd name="T13" fmla="*/ 214 h 265"/>
                  <a:gd name="T14" fmla="*/ 0 w 211"/>
                  <a:gd name="T15" fmla="*/ 214 h 265"/>
                  <a:gd name="T16" fmla="*/ 0 w 211"/>
                  <a:gd name="T17" fmla="*/ 214 h 265"/>
                  <a:gd name="T18" fmla="*/ 0 w 211"/>
                  <a:gd name="T19" fmla="*/ 214 h 265"/>
                  <a:gd name="T20" fmla="*/ 0 w 211"/>
                  <a:gd name="T21" fmla="*/ 214 h 265"/>
                  <a:gd name="T22" fmla="*/ 121 w 211"/>
                  <a:gd name="T23" fmla="*/ 265 h 265"/>
                  <a:gd name="T24" fmla="*/ 121 w 211"/>
                  <a:gd name="T25" fmla="*/ 265 h 265"/>
                  <a:gd name="T26" fmla="*/ 121 w 211"/>
                  <a:gd name="T27" fmla="*/ 265 h 265"/>
                  <a:gd name="T28" fmla="*/ 160 w 211"/>
                  <a:gd name="T29" fmla="*/ 257 h 265"/>
                  <a:gd name="T30" fmla="*/ 160 w 211"/>
                  <a:gd name="T31" fmla="*/ 257 h 265"/>
                  <a:gd name="T32" fmla="*/ 211 w 211"/>
                  <a:gd name="T33" fmla="*/ 110 h 265"/>
                  <a:gd name="T34" fmla="*/ 211 w 211"/>
                  <a:gd name="T35" fmla="*/ 107 h 265"/>
                  <a:gd name="T36" fmla="*/ 207 w 211"/>
                  <a:gd name="T37" fmla="*/ 63 h 265"/>
                  <a:gd name="T38" fmla="*/ 207 w 211"/>
                  <a:gd name="T39" fmla="*/ 63 h 265"/>
                  <a:gd name="T40" fmla="*/ 207 w 211"/>
                  <a:gd name="T41" fmla="*/ 63 h 265"/>
                  <a:gd name="T42" fmla="*/ 207 w 211"/>
                  <a:gd name="T43" fmla="*/ 63 h 265"/>
                  <a:gd name="T44" fmla="*/ 207 w 211"/>
                  <a:gd name="T45" fmla="*/ 63 h 265"/>
                  <a:gd name="T46" fmla="*/ 191 w 211"/>
                  <a:gd name="T47" fmla="*/ 20 h 265"/>
                  <a:gd name="T48" fmla="*/ 177 w 211"/>
                  <a:gd name="T49" fmla="*/ 5 h 265"/>
                  <a:gd name="T50" fmla="*/ 169 w 211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1" h="265">
                    <a:moveTo>
                      <a:pt x="169" y="0"/>
                    </a:moveTo>
                    <a:cubicBezTo>
                      <a:pt x="171" y="7"/>
                      <a:pt x="173" y="15"/>
                      <a:pt x="175" y="24"/>
                    </a:cubicBezTo>
                    <a:cubicBezTo>
                      <a:pt x="187" y="85"/>
                      <a:pt x="175" y="178"/>
                      <a:pt x="128" y="218"/>
                    </a:cubicBezTo>
                    <a:cubicBezTo>
                      <a:pt x="122" y="223"/>
                      <a:pt x="108" y="226"/>
                      <a:pt x="89" y="226"/>
                    </a:cubicBezTo>
                    <a:cubicBezTo>
                      <a:pt x="63" y="226"/>
                      <a:pt x="30" y="220"/>
                      <a:pt x="3" y="205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26" y="251"/>
                      <a:pt x="82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39" y="265"/>
                      <a:pt x="154" y="262"/>
                      <a:pt x="160" y="257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96" y="226"/>
                      <a:pt x="211" y="165"/>
                      <a:pt x="211" y="110"/>
                    </a:cubicBezTo>
                    <a:cubicBezTo>
                      <a:pt x="211" y="109"/>
                      <a:pt x="211" y="108"/>
                      <a:pt x="211" y="107"/>
                    </a:cubicBezTo>
                    <a:cubicBezTo>
                      <a:pt x="211" y="92"/>
                      <a:pt x="209" y="77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3" y="43"/>
                      <a:pt x="197" y="29"/>
                      <a:pt x="191" y="20"/>
                    </a:cubicBezTo>
                    <a:cubicBezTo>
                      <a:pt x="186" y="12"/>
                      <a:pt x="181" y="8"/>
                      <a:pt x="177" y="5"/>
                    </a:cubicBezTo>
                    <a:cubicBezTo>
                      <a:pt x="174" y="2"/>
                      <a:pt x="171" y="1"/>
                      <a:pt x="169" y="0"/>
                    </a:cubicBezTo>
                  </a:path>
                </a:pathLst>
              </a:custGeom>
              <a:solidFill>
                <a:srgbClr val="E77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7" name="îsḷiḑê">
                <a:extLst>
                  <a:ext uri="{FF2B5EF4-FFF2-40B4-BE49-F238E27FC236}">
                    <a16:creationId xmlns:a16="http://schemas.microsoft.com/office/drawing/2014/main" id="{C13CD54C-8E7E-4986-8D00-08731E668FA2}"/>
                  </a:ext>
                </a:extLst>
              </p:cNvPr>
              <p:cNvSpPr/>
              <p:nvPr/>
            </p:nvSpPr>
            <p:spPr bwMode="auto">
              <a:xfrm>
                <a:off x="6929438" y="3531788"/>
                <a:ext cx="688975" cy="255588"/>
              </a:xfrm>
              <a:custGeom>
                <a:avLst/>
                <a:gdLst>
                  <a:gd name="T0" fmla="*/ 4 w 226"/>
                  <a:gd name="T1" fmla="*/ 27 h 84"/>
                  <a:gd name="T2" fmla="*/ 220 w 226"/>
                  <a:gd name="T3" fmla="*/ 67 h 84"/>
                  <a:gd name="T4" fmla="*/ 210 w 226"/>
                  <a:gd name="T5" fmla="*/ 40 h 84"/>
                  <a:gd name="T6" fmla="*/ 17 w 226"/>
                  <a:gd name="T7" fmla="*/ 5 h 84"/>
                  <a:gd name="T8" fmla="*/ 4 w 226"/>
                  <a:gd name="T9" fmla="*/ 2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84">
                    <a:moveTo>
                      <a:pt x="4" y="27"/>
                    </a:moveTo>
                    <a:cubicBezTo>
                      <a:pt x="70" y="60"/>
                      <a:pt x="146" y="84"/>
                      <a:pt x="220" y="67"/>
                    </a:cubicBezTo>
                    <a:cubicBezTo>
                      <a:pt x="225" y="66"/>
                      <a:pt x="226" y="38"/>
                      <a:pt x="210" y="40"/>
                    </a:cubicBezTo>
                    <a:cubicBezTo>
                      <a:pt x="145" y="49"/>
                      <a:pt x="74" y="33"/>
                      <a:pt x="17" y="5"/>
                    </a:cubicBezTo>
                    <a:cubicBezTo>
                      <a:pt x="7" y="0"/>
                      <a:pt x="0" y="24"/>
                      <a:pt x="4" y="27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8" name="î$lîḑè">
                <a:extLst>
                  <a:ext uri="{FF2B5EF4-FFF2-40B4-BE49-F238E27FC236}">
                    <a16:creationId xmlns:a16="http://schemas.microsoft.com/office/drawing/2014/main" id="{4818CA40-1921-4D6A-AE2F-6AF12DB5C9B2}"/>
                  </a:ext>
                </a:extLst>
              </p:cNvPr>
              <p:cNvSpPr/>
              <p:nvPr/>
            </p:nvSpPr>
            <p:spPr bwMode="auto">
              <a:xfrm>
                <a:off x="7161213" y="3620688"/>
                <a:ext cx="85725" cy="666750"/>
              </a:xfrm>
              <a:custGeom>
                <a:avLst/>
                <a:gdLst>
                  <a:gd name="T0" fmla="*/ 0 w 28"/>
                  <a:gd name="T1" fmla="*/ 16 h 219"/>
                  <a:gd name="T2" fmla="*/ 2 w 28"/>
                  <a:gd name="T3" fmla="*/ 202 h 219"/>
                  <a:gd name="T4" fmla="*/ 28 w 28"/>
                  <a:gd name="T5" fmla="*/ 202 h 219"/>
                  <a:gd name="T6" fmla="*/ 25 w 28"/>
                  <a:gd name="T7" fmla="*/ 16 h 219"/>
                  <a:gd name="T8" fmla="*/ 0 w 28"/>
                  <a:gd name="T9" fmla="*/ 16 h 219"/>
                  <a:gd name="T10" fmla="*/ 2 w 28"/>
                  <a:gd name="T11" fmla="*/ 202 h 219"/>
                  <a:gd name="T12" fmla="*/ 28 w 28"/>
                  <a:gd name="T13" fmla="*/ 202 h 219"/>
                  <a:gd name="T14" fmla="*/ 25 w 28"/>
                  <a:gd name="T15" fmla="*/ 16 h 219"/>
                  <a:gd name="T16" fmla="*/ 0 w 28"/>
                  <a:gd name="T17" fmla="*/ 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9">
                    <a:moveTo>
                      <a:pt x="0" y="16"/>
                    </a:move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9" name="iṧļïďê">
                <a:extLst>
                  <a:ext uri="{FF2B5EF4-FFF2-40B4-BE49-F238E27FC236}">
                    <a16:creationId xmlns:a16="http://schemas.microsoft.com/office/drawing/2014/main" id="{E52A147A-D98C-4666-91C0-1646DC7B43B7}"/>
                  </a:ext>
                </a:extLst>
              </p:cNvPr>
              <p:cNvSpPr/>
              <p:nvPr/>
            </p:nvSpPr>
            <p:spPr bwMode="auto">
              <a:xfrm>
                <a:off x="6913563" y="3598463"/>
                <a:ext cx="290513" cy="668338"/>
              </a:xfrm>
              <a:custGeom>
                <a:avLst/>
                <a:gdLst>
                  <a:gd name="T0" fmla="*/ 30 w 95"/>
                  <a:gd name="T1" fmla="*/ 203 h 219"/>
                  <a:gd name="T2" fmla="*/ 90 w 95"/>
                  <a:gd name="T3" fmla="*/ 22 h 219"/>
                  <a:gd name="T4" fmla="*/ 65 w 95"/>
                  <a:gd name="T5" fmla="*/ 16 h 219"/>
                  <a:gd name="T6" fmla="*/ 5 w 95"/>
                  <a:gd name="T7" fmla="*/ 196 h 219"/>
                  <a:gd name="T8" fmla="*/ 30 w 95"/>
                  <a:gd name="T9" fmla="*/ 20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19">
                    <a:moveTo>
                      <a:pt x="30" y="203"/>
                    </a:moveTo>
                    <a:cubicBezTo>
                      <a:pt x="50" y="143"/>
                      <a:pt x="70" y="83"/>
                      <a:pt x="90" y="22"/>
                    </a:cubicBezTo>
                    <a:cubicBezTo>
                      <a:pt x="95" y="7"/>
                      <a:pt x="71" y="0"/>
                      <a:pt x="65" y="16"/>
                    </a:cubicBezTo>
                    <a:cubicBezTo>
                      <a:pt x="45" y="76"/>
                      <a:pt x="25" y="136"/>
                      <a:pt x="5" y="196"/>
                    </a:cubicBezTo>
                    <a:cubicBezTo>
                      <a:pt x="0" y="212"/>
                      <a:pt x="25" y="219"/>
                      <a:pt x="30" y="203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0" name="iṥľîdé">
                <a:extLst>
                  <a:ext uri="{FF2B5EF4-FFF2-40B4-BE49-F238E27FC236}">
                    <a16:creationId xmlns:a16="http://schemas.microsoft.com/office/drawing/2014/main" id="{8E49C170-D4A8-42D2-959A-DEE75EBB8312}"/>
                  </a:ext>
                </a:extLst>
              </p:cNvPr>
              <p:cNvSpPr/>
              <p:nvPr/>
            </p:nvSpPr>
            <p:spPr bwMode="auto">
              <a:xfrm>
                <a:off x="5605463" y="2625325"/>
                <a:ext cx="669925" cy="1049338"/>
              </a:xfrm>
              <a:custGeom>
                <a:avLst/>
                <a:gdLst>
                  <a:gd name="T0" fmla="*/ 52 w 422"/>
                  <a:gd name="T1" fmla="*/ 0 h 661"/>
                  <a:gd name="T2" fmla="*/ 422 w 422"/>
                  <a:gd name="T3" fmla="*/ 613 h 661"/>
                  <a:gd name="T4" fmla="*/ 338 w 422"/>
                  <a:gd name="T5" fmla="*/ 661 h 661"/>
                  <a:gd name="T6" fmla="*/ 0 w 422"/>
                  <a:gd name="T7" fmla="*/ 277 h 661"/>
                  <a:gd name="T8" fmla="*/ 52 w 422"/>
                  <a:gd name="T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661">
                    <a:moveTo>
                      <a:pt x="52" y="0"/>
                    </a:moveTo>
                    <a:lnTo>
                      <a:pt x="422" y="613"/>
                    </a:lnTo>
                    <a:lnTo>
                      <a:pt x="338" y="661"/>
                    </a:lnTo>
                    <a:lnTo>
                      <a:pt x="0" y="27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1" name="iŝlïḓê">
                <a:extLst>
                  <a:ext uri="{FF2B5EF4-FFF2-40B4-BE49-F238E27FC236}">
                    <a16:creationId xmlns:a16="http://schemas.microsoft.com/office/drawing/2014/main" id="{0C8EA460-C280-409B-BAB7-B2568C85528C}"/>
                  </a:ext>
                </a:extLst>
              </p:cNvPr>
              <p:cNvSpPr/>
              <p:nvPr/>
            </p:nvSpPr>
            <p:spPr bwMode="auto">
              <a:xfrm>
                <a:off x="4600575" y="5174850"/>
                <a:ext cx="390525" cy="833438"/>
              </a:xfrm>
              <a:custGeom>
                <a:avLst/>
                <a:gdLst>
                  <a:gd name="T0" fmla="*/ 62 w 128"/>
                  <a:gd name="T1" fmla="*/ 0 h 273"/>
                  <a:gd name="T2" fmla="*/ 68 w 128"/>
                  <a:gd name="T3" fmla="*/ 234 h 273"/>
                  <a:gd name="T4" fmla="*/ 1 w 128"/>
                  <a:gd name="T5" fmla="*/ 249 h 273"/>
                  <a:gd name="T6" fmla="*/ 0 w 128"/>
                  <a:gd name="T7" fmla="*/ 271 h 273"/>
                  <a:gd name="T8" fmla="*/ 128 w 128"/>
                  <a:gd name="T9" fmla="*/ 273 h 273"/>
                  <a:gd name="T10" fmla="*/ 128 w 128"/>
                  <a:gd name="T11" fmla="*/ 49 h 273"/>
                  <a:gd name="T12" fmla="*/ 62 w 12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273">
                    <a:moveTo>
                      <a:pt x="62" y="0"/>
                    </a:moveTo>
                    <a:cubicBezTo>
                      <a:pt x="62" y="0"/>
                      <a:pt x="66" y="126"/>
                      <a:pt x="68" y="234"/>
                    </a:cubicBezTo>
                    <a:cubicBezTo>
                      <a:pt x="1" y="249"/>
                      <a:pt x="1" y="249"/>
                      <a:pt x="1" y="249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128" y="273"/>
                      <a:pt x="128" y="273"/>
                      <a:pt x="128" y="273"/>
                    </a:cubicBezTo>
                    <a:cubicBezTo>
                      <a:pt x="128" y="49"/>
                      <a:pt x="128" y="49"/>
                      <a:pt x="128" y="49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2" name="íṡľïďe">
                <a:extLst>
                  <a:ext uri="{FF2B5EF4-FFF2-40B4-BE49-F238E27FC236}">
                    <a16:creationId xmlns:a16="http://schemas.microsoft.com/office/drawing/2014/main" id="{1B6D7698-5009-4E20-B54C-AEA4D98D10B0}"/>
                  </a:ext>
                </a:extLst>
              </p:cNvPr>
              <p:cNvSpPr/>
              <p:nvPr/>
            </p:nvSpPr>
            <p:spPr bwMode="auto">
              <a:xfrm>
                <a:off x="4791075" y="5174850"/>
                <a:ext cx="238125" cy="357188"/>
              </a:xfrm>
              <a:custGeom>
                <a:avLst/>
                <a:gdLst>
                  <a:gd name="T0" fmla="*/ 68 w 78"/>
                  <a:gd name="T1" fmla="*/ 117 h 117"/>
                  <a:gd name="T2" fmla="*/ 78 w 78"/>
                  <a:gd name="T3" fmla="*/ 49 h 117"/>
                  <a:gd name="T4" fmla="*/ 0 w 78"/>
                  <a:gd name="T5" fmla="*/ 0 h 117"/>
                  <a:gd name="T6" fmla="*/ 3 w 78"/>
                  <a:gd name="T7" fmla="*/ 100 h 117"/>
                  <a:gd name="T8" fmla="*/ 68 w 78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117">
                    <a:moveTo>
                      <a:pt x="68" y="117"/>
                    </a:moveTo>
                    <a:cubicBezTo>
                      <a:pt x="78" y="49"/>
                      <a:pt x="78" y="49"/>
                      <a:pt x="78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43"/>
                      <a:pt x="3" y="100"/>
                    </a:cubicBezTo>
                    <a:cubicBezTo>
                      <a:pt x="24" y="107"/>
                      <a:pt x="46" y="112"/>
                      <a:pt x="68" y="117"/>
                    </a:cubicBezTo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3" name="íSḷîďé">
                <a:extLst>
                  <a:ext uri="{FF2B5EF4-FFF2-40B4-BE49-F238E27FC236}">
                    <a16:creationId xmlns:a16="http://schemas.microsoft.com/office/drawing/2014/main" id="{11448E3F-34F3-41DC-BDC2-61509B9E74A3}"/>
                  </a:ext>
                </a:extLst>
              </p:cNvPr>
              <p:cNvSpPr/>
              <p:nvPr/>
            </p:nvSpPr>
            <p:spPr bwMode="auto">
              <a:xfrm>
                <a:off x="5226050" y="5174850"/>
                <a:ext cx="393700" cy="833438"/>
              </a:xfrm>
              <a:custGeom>
                <a:avLst/>
                <a:gdLst>
                  <a:gd name="T0" fmla="*/ 67 w 129"/>
                  <a:gd name="T1" fmla="*/ 0 h 273"/>
                  <a:gd name="T2" fmla="*/ 61 w 129"/>
                  <a:gd name="T3" fmla="*/ 234 h 273"/>
                  <a:gd name="T4" fmla="*/ 127 w 129"/>
                  <a:gd name="T5" fmla="*/ 249 h 273"/>
                  <a:gd name="T6" fmla="*/ 129 w 129"/>
                  <a:gd name="T7" fmla="*/ 271 h 273"/>
                  <a:gd name="T8" fmla="*/ 0 w 129"/>
                  <a:gd name="T9" fmla="*/ 273 h 273"/>
                  <a:gd name="T10" fmla="*/ 1 w 129"/>
                  <a:gd name="T11" fmla="*/ 49 h 273"/>
                  <a:gd name="T12" fmla="*/ 67 w 129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273">
                    <a:moveTo>
                      <a:pt x="67" y="0"/>
                    </a:moveTo>
                    <a:cubicBezTo>
                      <a:pt x="67" y="0"/>
                      <a:pt x="63" y="126"/>
                      <a:pt x="61" y="234"/>
                    </a:cubicBezTo>
                    <a:cubicBezTo>
                      <a:pt x="127" y="249"/>
                      <a:pt x="127" y="249"/>
                      <a:pt x="127" y="249"/>
                    </a:cubicBezTo>
                    <a:cubicBezTo>
                      <a:pt x="129" y="271"/>
                      <a:pt x="129" y="271"/>
                      <a:pt x="129" y="271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4" name="iślîḓé">
                <a:extLst>
                  <a:ext uri="{FF2B5EF4-FFF2-40B4-BE49-F238E27FC236}">
                    <a16:creationId xmlns:a16="http://schemas.microsoft.com/office/drawing/2014/main" id="{4804A0CD-BE1D-4CCA-B7A5-9817D7694D37}"/>
                  </a:ext>
                </a:extLst>
              </p:cNvPr>
              <p:cNvSpPr/>
              <p:nvPr/>
            </p:nvSpPr>
            <p:spPr bwMode="auto">
              <a:xfrm>
                <a:off x="4600575" y="5813025"/>
                <a:ext cx="390525" cy="195263"/>
              </a:xfrm>
              <a:custGeom>
                <a:avLst/>
                <a:gdLst>
                  <a:gd name="T0" fmla="*/ 67 w 128"/>
                  <a:gd name="T1" fmla="*/ 0 h 64"/>
                  <a:gd name="T2" fmla="*/ 68 w 128"/>
                  <a:gd name="T3" fmla="*/ 25 h 64"/>
                  <a:gd name="T4" fmla="*/ 68 w 128"/>
                  <a:gd name="T5" fmla="*/ 25 h 64"/>
                  <a:gd name="T6" fmla="*/ 68 w 128"/>
                  <a:gd name="T7" fmla="*/ 25 h 64"/>
                  <a:gd name="T8" fmla="*/ 1 w 128"/>
                  <a:gd name="T9" fmla="*/ 40 h 64"/>
                  <a:gd name="T10" fmla="*/ 0 w 128"/>
                  <a:gd name="T11" fmla="*/ 62 h 64"/>
                  <a:gd name="T12" fmla="*/ 128 w 128"/>
                  <a:gd name="T13" fmla="*/ 64 h 64"/>
                  <a:gd name="T14" fmla="*/ 128 w 128"/>
                  <a:gd name="T15" fmla="*/ 17 h 64"/>
                  <a:gd name="T16" fmla="*/ 67 w 12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64">
                    <a:moveTo>
                      <a:pt x="67" y="0"/>
                    </a:moveTo>
                    <a:cubicBezTo>
                      <a:pt x="67" y="8"/>
                      <a:pt x="68" y="17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5" name="i$ḷîḋe">
                <a:extLst>
                  <a:ext uri="{FF2B5EF4-FFF2-40B4-BE49-F238E27FC236}">
                    <a16:creationId xmlns:a16="http://schemas.microsoft.com/office/drawing/2014/main" id="{F74EA96B-C81A-4C93-9FB4-675D34C1F35F}"/>
                  </a:ext>
                </a:extLst>
              </p:cNvPr>
              <p:cNvSpPr/>
              <p:nvPr/>
            </p:nvSpPr>
            <p:spPr bwMode="auto">
              <a:xfrm>
                <a:off x="5226050" y="5813025"/>
                <a:ext cx="393700" cy="195263"/>
              </a:xfrm>
              <a:custGeom>
                <a:avLst/>
                <a:gdLst>
                  <a:gd name="T0" fmla="*/ 61 w 129"/>
                  <a:gd name="T1" fmla="*/ 0 h 64"/>
                  <a:gd name="T2" fmla="*/ 1 w 129"/>
                  <a:gd name="T3" fmla="*/ 9 h 64"/>
                  <a:gd name="T4" fmla="*/ 0 w 129"/>
                  <a:gd name="T5" fmla="*/ 64 h 64"/>
                  <a:gd name="T6" fmla="*/ 129 w 129"/>
                  <a:gd name="T7" fmla="*/ 62 h 64"/>
                  <a:gd name="T8" fmla="*/ 127 w 129"/>
                  <a:gd name="T9" fmla="*/ 40 h 64"/>
                  <a:gd name="T10" fmla="*/ 61 w 129"/>
                  <a:gd name="T11" fmla="*/ 25 h 64"/>
                  <a:gd name="T12" fmla="*/ 61 w 129"/>
                  <a:gd name="T13" fmla="*/ 25 h 64"/>
                  <a:gd name="T14" fmla="*/ 61 w 129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64">
                    <a:moveTo>
                      <a:pt x="61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29" y="62"/>
                      <a:pt x="129" y="62"/>
                      <a:pt x="129" y="62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17"/>
                      <a:pt x="61" y="9"/>
                      <a:pt x="61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6" name="íşḻiḋê">
                <a:extLst>
                  <a:ext uri="{FF2B5EF4-FFF2-40B4-BE49-F238E27FC236}">
                    <a16:creationId xmlns:a16="http://schemas.microsoft.com/office/drawing/2014/main" id="{32E8E0AA-36F6-40E4-8075-59356C95E7CD}"/>
                  </a:ext>
                </a:extLst>
              </p:cNvPr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A8B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7" name="îṧļíḋe">
                <a:extLst>
                  <a:ext uri="{FF2B5EF4-FFF2-40B4-BE49-F238E27FC236}">
                    <a16:creationId xmlns:a16="http://schemas.microsoft.com/office/drawing/2014/main" id="{78903173-2420-4377-B86D-891A32C36DB6}"/>
                  </a:ext>
                </a:extLst>
              </p:cNvPr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8" name="ïṡḻîḑê">
                <a:extLst>
                  <a:ext uri="{FF2B5EF4-FFF2-40B4-BE49-F238E27FC236}">
                    <a16:creationId xmlns:a16="http://schemas.microsoft.com/office/drawing/2014/main" id="{4ACC030A-7E45-497E-89F2-C989C95A2821}"/>
                  </a:ext>
                </a:extLst>
              </p:cNvPr>
              <p:cNvSpPr/>
              <p:nvPr/>
            </p:nvSpPr>
            <p:spPr bwMode="auto">
              <a:xfrm>
                <a:off x="4149725" y="2418950"/>
                <a:ext cx="1538288" cy="1860550"/>
              </a:xfrm>
              <a:custGeom>
                <a:avLst/>
                <a:gdLst>
                  <a:gd name="T0" fmla="*/ 231 w 504"/>
                  <a:gd name="T1" fmla="*/ 0 h 610"/>
                  <a:gd name="T2" fmla="*/ 89 w 504"/>
                  <a:gd name="T3" fmla="*/ 44 h 610"/>
                  <a:gd name="T4" fmla="*/ 0 w 504"/>
                  <a:gd name="T5" fmla="*/ 298 h 610"/>
                  <a:gd name="T6" fmla="*/ 141 w 504"/>
                  <a:gd name="T7" fmla="*/ 463 h 610"/>
                  <a:gd name="T8" fmla="*/ 184 w 504"/>
                  <a:gd name="T9" fmla="*/ 411 h 610"/>
                  <a:gd name="T10" fmla="*/ 101 w 504"/>
                  <a:gd name="T11" fmla="*/ 283 h 610"/>
                  <a:gd name="T12" fmla="*/ 123 w 504"/>
                  <a:gd name="T13" fmla="*/ 190 h 610"/>
                  <a:gd name="T14" fmla="*/ 174 w 504"/>
                  <a:gd name="T15" fmla="*/ 540 h 610"/>
                  <a:gd name="T16" fmla="*/ 332 w 504"/>
                  <a:gd name="T17" fmla="*/ 610 h 610"/>
                  <a:gd name="T18" fmla="*/ 354 w 504"/>
                  <a:gd name="T19" fmla="*/ 515 h 610"/>
                  <a:gd name="T20" fmla="*/ 398 w 504"/>
                  <a:gd name="T21" fmla="*/ 599 h 610"/>
                  <a:gd name="T22" fmla="*/ 494 w 504"/>
                  <a:gd name="T23" fmla="*/ 531 h 610"/>
                  <a:gd name="T24" fmla="*/ 504 w 504"/>
                  <a:gd name="T25" fmla="*/ 68 h 610"/>
                  <a:gd name="T26" fmla="*/ 348 w 504"/>
                  <a:gd name="T27" fmla="*/ 10 h 610"/>
                  <a:gd name="T28" fmla="*/ 231 w 504"/>
                  <a:gd name="T2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4" h="610">
                    <a:moveTo>
                      <a:pt x="231" y="0"/>
                    </a:moveTo>
                    <a:cubicBezTo>
                      <a:pt x="89" y="44"/>
                      <a:pt x="89" y="44"/>
                      <a:pt x="89" y="44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141" y="463"/>
                      <a:pt x="141" y="463"/>
                      <a:pt x="141" y="463"/>
                    </a:cubicBezTo>
                    <a:cubicBezTo>
                      <a:pt x="184" y="411"/>
                      <a:pt x="184" y="411"/>
                      <a:pt x="184" y="411"/>
                    </a:cubicBezTo>
                    <a:cubicBezTo>
                      <a:pt x="101" y="283"/>
                      <a:pt x="101" y="283"/>
                      <a:pt x="101" y="283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74" y="540"/>
                      <a:pt x="174" y="540"/>
                      <a:pt x="174" y="540"/>
                    </a:cubicBezTo>
                    <a:cubicBezTo>
                      <a:pt x="174" y="540"/>
                      <a:pt x="254" y="606"/>
                      <a:pt x="332" y="610"/>
                    </a:cubicBezTo>
                    <a:cubicBezTo>
                      <a:pt x="354" y="515"/>
                      <a:pt x="354" y="515"/>
                      <a:pt x="354" y="515"/>
                    </a:cubicBezTo>
                    <a:cubicBezTo>
                      <a:pt x="398" y="599"/>
                      <a:pt x="398" y="599"/>
                      <a:pt x="398" y="599"/>
                    </a:cubicBezTo>
                    <a:cubicBezTo>
                      <a:pt x="398" y="599"/>
                      <a:pt x="474" y="566"/>
                      <a:pt x="494" y="531"/>
                    </a:cubicBezTo>
                    <a:cubicBezTo>
                      <a:pt x="504" y="68"/>
                      <a:pt x="504" y="68"/>
                      <a:pt x="504" y="68"/>
                    </a:cubicBezTo>
                    <a:cubicBezTo>
                      <a:pt x="348" y="10"/>
                      <a:pt x="348" y="10"/>
                      <a:pt x="348" y="10"/>
                    </a:cubicBezTo>
                    <a:cubicBezTo>
                      <a:pt x="231" y="0"/>
                      <a:pt x="231" y="0"/>
                      <a:pt x="231" y="0"/>
                    </a:cubicBezTo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9" name="iṡļîḑê">
                <a:extLst>
                  <a:ext uri="{FF2B5EF4-FFF2-40B4-BE49-F238E27FC236}">
                    <a16:creationId xmlns:a16="http://schemas.microsoft.com/office/drawing/2014/main" id="{99EEBBE6-61AB-41D3-9FA2-E25D227B3C7C}"/>
                  </a:ext>
                </a:extLst>
              </p:cNvPr>
              <p:cNvSpPr/>
              <p:nvPr/>
            </p:nvSpPr>
            <p:spPr bwMode="auto">
              <a:xfrm>
                <a:off x="4149725" y="2931713"/>
                <a:ext cx="1522413" cy="1133475"/>
              </a:xfrm>
              <a:custGeom>
                <a:avLst/>
                <a:gdLst>
                  <a:gd name="T0" fmla="*/ 165 w 499"/>
                  <a:gd name="T1" fmla="*/ 308 h 372"/>
                  <a:gd name="T2" fmla="*/ 174 w 499"/>
                  <a:gd name="T3" fmla="*/ 372 h 372"/>
                  <a:gd name="T4" fmla="*/ 165 w 499"/>
                  <a:gd name="T5" fmla="*/ 308 h 372"/>
                  <a:gd name="T6" fmla="*/ 165 w 499"/>
                  <a:gd name="T7" fmla="*/ 308 h 372"/>
                  <a:gd name="T8" fmla="*/ 160 w 499"/>
                  <a:gd name="T9" fmla="*/ 272 h 372"/>
                  <a:gd name="T10" fmla="*/ 141 w 499"/>
                  <a:gd name="T11" fmla="*/ 295 h 372"/>
                  <a:gd name="T12" fmla="*/ 157 w 499"/>
                  <a:gd name="T13" fmla="*/ 276 h 372"/>
                  <a:gd name="T14" fmla="*/ 160 w 499"/>
                  <a:gd name="T15" fmla="*/ 272 h 372"/>
                  <a:gd name="T16" fmla="*/ 160 w 499"/>
                  <a:gd name="T17" fmla="*/ 272 h 372"/>
                  <a:gd name="T18" fmla="*/ 499 w 499"/>
                  <a:gd name="T19" fmla="*/ 154 h 372"/>
                  <a:gd name="T20" fmla="*/ 499 w 499"/>
                  <a:gd name="T21" fmla="*/ 154 h 372"/>
                  <a:gd name="T22" fmla="*/ 494 w 499"/>
                  <a:gd name="T23" fmla="*/ 363 h 372"/>
                  <a:gd name="T24" fmla="*/ 499 w 499"/>
                  <a:gd name="T25" fmla="*/ 154 h 372"/>
                  <a:gd name="T26" fmla="*/ 135 w 499"/>
                  <a:gd name="T27" fmla="*/ 105 h 372"/>
                  <a:gd name="T28" fmla="*/ 147 w 499"/>
                  <a:gd name="T29" fmla="*/ 186 h 372"/>
                  <a:gd name="T30" fmla="*/ 101 w 499"/>
                  <a:gd name="T31" fmla="*/ 115 h 372"/>
                  <a:gd name="T32" fmla="*/ 147 w 499"/>
                  <a:gd name="T33" fmla="*/ 186 h 372"/>
                  <a:gd name="T34" fmla="*/ 135 w 499"/>
                  <a:gd name="T35" fmla="*/ 105 h 372"/>
                  <a:gd name="T36" fmla="*/ 135 w 499"/>
                  <a:gd name="T37" fmla="*/ 105 h 372"/>
                  <a:gd name="T38" fmla="*/ 45 w 499"/>
                  <a:gd name="T39" fmla="*/ 0 h 372"/>
                  <a:gd name="T40" fmla="*/ 0 w 499"/>
                  <a:gd name="T41" fmla="*/ 130 h 372"/>
                  <a:gd name="T42" fmla="*/ 45 w 499"/>
                  <a:gd name="T43" fmla="*/ 0 h 372"/>
                  <a:gd name="T44" fmla="*/ 45 w 499"/>
                  <a:gd name="T45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9" h="372">
                    <a:moveTo>
                      <a:pt x="165" y="308"/>
                    </a:move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65" y="308"/>
                      <a:pt x="165" y="308"/>
                      <a:pt x="165" y="308"/>
                    </a:cubicBezTo>
                    <a:cubicBezTo>
                      <a:pt x="165" y="308"/>
                      <a:pt x="165" y="308"/>
                      <a:pt x="165" y="308"/>
                    </a:cubicBezTo>
                    <a:moveTo>
                      <a:pt x="160" y="272"/>
                    </a:move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57" y="276"/>
                      <a:pt x="157" y="276"/>
                      <a:pt x="157" y="276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moveTo>
                      <a:pt x="499" y="154"/>
                    </a:move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moveTo>
                      <a:pt x="135" y="105"/>
                    </a:move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35" y="105"/>
                      <a:pt x="135" y="105"/>
                      <a:pt x="135" y="105"/>
                    </a:cubicBezTo>
                    <a:cubicBezTo>
                      <a:pt x="135" y="105"/>
                      <a:pt x="135" y="105"/>
                      <a:pt x="135" y="105"/>
                    </a:cubicBezTo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9D0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0" name="iṩḻîḓè">
                <a:extLst>
                  <a:ext uri="{FF2B5EF4-FFF2-40B4-BE49-F238E27FC236}">
                    <a16:creationId xmlns:a16="http://schemas.microsoft.com/office/drawing/2014/main" id="{522624E0-EE81-4F99-86A9-ED3910D2D40F}"/>
                  </a:ext>
                </a:extLst>
              </p:cNvPr>
              <p:cNvSpPr/>
              <p:nvPr/>
            </p:nvSpPr>
            <p:spPr bwMode="auto">
              <a:xfrm>
                <a:off x="4149725" y="2931713"/>
                <a:ext cx="1522413" cy="1347788"/>
              </a:xfrm>
              <a:custGeom>
                <a:avLst/>
                <a:gdLst>
                  <a:gd name="T0" fmla="*/ 45 w 499"/>
                  <a:gd name="T1" fmla="*/ 0 h 442"/>
                  <a:gd name="T2" fmla="*/ 0 w 499"/>
                  <a:gd name="T3" fmla="*/ 130 h 442"/>
                  <a:gd name="T4" fmla="*/ 141 w 499"/>
                  <a:gd name="T5" fmla="*/ 295 h 442"/>
                  <a:gd name="T6" fmla="*/ 160 w 499"/>
                  <a:gd name="T7" fmla="*/ 272 h 442"/>
                  <a:gd name="T8" fmla="*/ 160 w 499"/>
                  <a:gd name="T9" fmla="*/ 272 h 442"/>
                  <a:gd name="T10" fmla="*/ 175 w 499"/>
                  <a:gd name="T11" fmla="*/ 254 h 442"/>
                  <a:gd name="T12" fmla="*/ 177 w 499"/>
                  <a:gd name="T13" fmla="*/ 257 h 442"/>
                  <a:gd name="T14" fmla="*/ 214 w 499"/>
                  <a:gd name="T15" fmla="*/ 246 h 442"/>
                  <a:gd name="T16" fmla="*/ 245 w 499"/>
                  <a:gd name="T17" fmla="*/ 259 h 442"/>
                  <a:gd name="T18" fmla="*/ 272 w 499"/>
                  <a:gd name="T19" fmla="*/ 291 h 442"/>
                  <a:gd name="T20" fmla="*/ 273 w 499"/>
                  <a:gd name="T21" fmla="*/ 298 h 442"/>
                  <a:gd name="T22" fmla="*/ 272 w 499"/>
                  <a:gd name="T23" fmla="*/ 297 h 442"/>
                  <a:gd name="T24" fmla="*/ 231 w 499"/>
                  <a:gd name="T25" fmla="*/ 273 h 442"/>
                  <a:gd name="T26" fmla="*/ 254 w 499"/>
                  <a:gd name="T27" fmla="*/ 309 h 442"/>
                  <a:gd name="T28" fmla="*/ 255 w 499"/>
                  <a:gd name="T29" fmla="*/ 318 h 442"/>
                  <a:gd name="T30" fmla="*/ 255 w 499"/>
                  <a:gd name="T31" fmla="*/ 318 h 442"/>
                  <a:gd name="T32" fmla="*/ 214 w 499"/>
                  <a:gd name="T33" fmla="*/ 289 h 442"/>
                  <a:gd name="T34" fmla="*/ 234 w 499"/>
                  <a:gd name="T35" fmla="*/ 331 h 442"/>
                  <a:gd name="T36" fmla="*/ 198 w 499"/>
                  <a:gd name="T37" fmla="*/ 295 h 442"/>
                  <a:gd name="T38" fmla="*/ 198 w 499"/>
                  <a:gd name="T39" fmla="*/ 295 h 442"/>
                  <a:gd name="T40" fmla="*/ 198 w 499"/>
                  <a:gd name="T41" fmla="*/ 295 h 442"/>
                  <a:gd name="T42" fmla="*/ 198 w 499"/>
                  <a:gd name="T43" fmla="*/ 295 h 442"/>
                  <a:gd name="T44" fmla="*/ 189 w 499"/>
                  <a:gd name="T45" fmla="*/ 308 h 442"/>
                  <a:gd name="T46" fmla="*/ 178 w 499"/>
                  <a:gd name="T47" fmla="*/ 312 h 442"/>
                  <a:gd name="T48" fmla="*/ 165 w 499"/>
                  <a:gd name="T49" fmla="*/ 308 h 442"/>
                  <a:gd name="T50" fmla="*/ 174 w 499"/>
                  <a:gd name="T51" fmla="*/ 372 h 442"/>
                  <a:gd name="T52" fmla="*/ 332 w 499"/>
                  <a:gd name="T53" fmla="*/ 442 h 442"/>
                  <a:gd name="T54" fmla="*/ 354 w 499"/>
                  <a:gd name="T55" fmla="*/ 347 h 442"/>
                  <a:gd name="T56" fmla="*/ 398 w 499"/>
                  <a:gd name="T57" fmla="*/ 431 h 442"/>
                  <a:gd name="T58" fmla="*/ 494 w 499"/>
                  <a:gd name="T59" fmla="*/ 363 h 442"/>
                  <a:gd name="T60" fmla="*/ 494 w 499"/>
                  <a:gd name="T61" fmla="*/ 363 h 442"/>
                  <a:gd name="T62" fmla="*/ 499 w 499"/>
                  <a:gd name="T63" fmla="*/ 154 h 442"/>
                  <a:gd name="T64" fmla="*/ 361 w 499"/>
                  <a:gd name="T65" fmla="*/ 202 h 442"/>
                  <a:gd name="T66" fmla="*/ 307 w 499"/>
                  <a:gd name="T67" fmla="*/ 195 h 442"/>
                  <a:gd name="T68" fmla="*/ 163 w 499"/>
                  <a:gd name="T69" fmla="*/ 125 h 442"/>
                  <a:gd name="T70" fmla="*/ 135 w 499"/>
                  <a:gd name="T71" fmla="*/ 105 h 442"/>
                  <a:gd name="T72" fmla="*/ 147 w 499"/>
                  <a:gd name="T73" fmla="*/ 186 h 442"/>
                  <a:gd name="T74" fmla="*/ 101 w 499"/>
                  <a:gd name="T75" fmla="*/ 115 h 442"/>
                  <a:gd name="T76" fmla="*/ 109 w 499"/>
                  <a:gd name="T77" fmla="*/ 83 h 442"/>
                  <a:gd name="T78" fmla="*/ 45 w 499"/>
                  <a:gd name="T79" fmla="*/ 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9" h="442"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75" y="254"/>
                      <a:pt x="175" y="254"/>
                      <a:pt x="175" y="254"/>
                    </a:cubicBezTo>
                    <a:cubicBezTo>
                      <a:pt x="177" y="257"/>
                      <a:pt x="177" y="257"/>
                      <a:pt x="177" y="257"/>
                    </a:cubicBezTo>
                    <a:cubicBezTo>
                      <a:pt x="177" y="257"/>
                      <a:pt x="194" y="246"/>
                      <a:pt x="214" y="246"/>
                    </a:cubicBezTo>
                    <a:cubicBezTo>
                      <a:pt x="224" y="246"/>
                      <a:pt x="236" y="250"/>
                      <a:pt x="245" y="259"/>
                    </a:cubicBezTo>
                    <a:cubicBezTo>
                      <a:pt x="257" y="271"/>
                      <a:pt x="268" y="284"/>
                      <a:pt x="272" y="291"/>
                    </a:cubicBezTo>
                    <a:cubicBezTo>
                      <a:pt x="275" y="295"/>
                      <a:pt x="275" y="298"/>
                      <a:pt x="273" y="298"/>
                    </a:cubicBezTo>
                    <a:cubicBezTo>
                      <a:pt x="272" y="298"/>
                      <a:pt x="272" y="297"/>
                      <a:pt x="272" y="297"/>
                    </a:cubicBezTo>
                    <a:cubicBezTo>
                      <a:pt x="267" y="297"/>
                      <a:pt x="255" y="290"/>
                      <a:pt x="231" y="273"/>
                    </a:cubicBezTo>
                    <a:cubicBezTo>
                      <a:pt x="231" y="273"/>
                      <a:pt x="248" y="296"/>
                      <a:pt x="254" y="309"/>
                    </a:cubicBezTo>
                    <a:cubicBezTo>
                      <a:pt x="257" y="314"/>
                      <a:pt x="258" y="318"/>
                      <a:pt x="255" y="318"/>
                    </a:cubicBezTo>
                    <a:cubicBezTo>
                      <a:pt x="255" y="318"/>
                      <a:pt x="255" y="318"/>
                      <a:pt x="255" y="318"/>
                    </a:cubicBezTo>
                    <a:cubicBezTo>
                      <a:pt x="251" y="318"/>
                      <a:pt x="239" y="311"/>
                      <a:pt x="214" y="289"/>
                    </a:cubicBezTo>
                    <a:cubicBezTo>
                      <a:pt x="214" y="289"/>
                      <a:pt x="240" y="331"/>
                      <a:pt x="234" y="331"/>
                    </a:cubicBezTo>
                    <a:cubicBezTo>
                      <a:pt x="231" y="331"/>
                      <a:pt x="221" y="322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6"/>
                      <a:pt x="195" y="303"/>
                      <a:pt x="189" y="308"/>
                    </a:cubicBezTo>
                    <a:cubicBezTo>
                      <a:pt x="186" y="311"/>
                      <a:pt x="182" y="312"/>
                      <a:pt x="178" y="312"/>
                    </a:cubicBezTo>
                    <a:cubicBezTo>
                      <a:pt x="174" y="312"/>
                      <a:pt x="170" y="311"/>
                      <a:pt x="165" y="308"/>
                    </a:cubicBez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74" y="372"/>
                      <a:pt x="254" y="438"/>
                      <a:pt x="332" y="442"/>
                    </a:cubicBezTo>
                    <a:cubicBezTo>
                      <a:pt x="354" y="347"/>
                      <a:pt x="354" y="347"/>
                      <a:pt x="354" y="347"/>
                    </a:cubicBezTo>
                    <a:cubicBezTo>
                      <a:pt x="398" y="431"/>
                      <a:pt x="398" y="431"/>
                      <a:pt x="398" y="431"/>
                    </a:cubicBezTo>
                    <a:cubicBezTo>
                      <a:pt x="398" y="431"/>
                      <a:pt x="474" y="398"/>
                      <a:pt x="494" y="363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60" y="184"/>
                      <a:pt x="412" y="202"/>
                      <a:pt x="361" y="202"/>
                    </a:cubicBezTo>
                    <a:cubicBezTo>
                      <a:pt x="343" y="202"/>
                      <a:pt x="325" y="199"/>
                      <a:pt x="307" y="195"/>
                    </a:cubicBezTo>
                    <a:cubicBezTo>
                      <a:pt x="257" y="183"/>
                      <a:pt x="206" y="154"/>
                      <a:pt x="163" y="125"/>
                    </a:cubicBezTo>
                    <a:cubicBezTo>
                      <a:pt x="154" y="119"/>
                      <a:pt x="145" y="112"/>
                      <a:pt x="135" y="10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82" y="59"/>
                      <a:pt x="59" y="32"/>
                      <a:pt x="45" y="0"/>
                    </a:cubicBezTo>
                  </a:path>
                </a:pathLst>
              </a:custGeom>
              <a:solidFill>
                <a:srgbClr val="97A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1" name="ïṣliḑe">
                <a:extLst>
                  <a:ext uri="{FF2B5EF4-FFF2-40B4-BE49-F238E27FC236}">
                    <a16:creationId xmlns:a16="http://schemas.microsoft.com/office/drawing/2014/main" id="{FAF1FE41-0271-4CAA-9DC4-DBB0FB2D6E63}"/>
                  </a:ext>
                </a:extLst>
              </p:cNvPr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2" name="isḻïde">
                <a:extLst>
                  <a:ext uri="{FF2B5EF4-FFF2-40B4-BE49-F238E27FC236}">
                    <a16:creationId xmlns:a16="http://schemas.microsoft.com/office/drawing/2014/main" id="{C1C20DA9-0F62-4BBD-B0E7-BA8CD072FB7B}"/>
                  </a:ext>
                </a:extLst>
              </p:cNvPr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3" name="iṣḻiḑè">
                <a:extLst>
                  <a:ext uri="{FF2B5EF4-FFF2-40B4-BE49-F238E27FC236}">
                    <a16:creationId xmlns:a16="http://schemas.microsoft.com/office/drawing/2014/main" id="{EDAC7F03-D5A3-4727-97ED-DA108D4D4CF9}"/>
                  </a:ext>
                </a:extLst>
              </p:cNvPr>
              <p:cNvSpPr/>
              <p:nvPr/>
            </p:nvSpPr>
            <p:spPr bwMode="auto">
              <a:xfrm>
                <a:off x="4911725" y="2625325"/>
                <a:ext cx="400050" cy="531813"/>
              </a:xfrm>
              <a:custGeom>
                <a:avLst/>
                <a:gdLst>
                  <a:gd name="T0" fmla="*/ 18 w 131"/>
                  <a:gd name="T1" fmla="*/ 18 h 174"/>
                  <a:gd name="T2" fmla="*/ 14 w 131"/>
                  <a:gd name="T3" fmla="*/ 15 h 174"/>
                  <a:gd name="T4" fmla="*/ 0 w 131"/>
                  <a:gd name="T5" fmla="*/ 12 h 174"/>
                  <a:gd name="T6" fmla="*/ 87 w 131"/>
                  <a:gd name="T7" fmla="*/ 174 h 174"/>
                  <a:gd name="T8" fmla="*/ 105 w 131"/>
                  <a:gd name="T9" fmla="*/ 84 h 174"/>
                  <a:gd name="T10" fmla="*/ 131 w 131"/>
                  <a:gd name="T11" fmla="*/ 0 h 174"/>
                  <a:gd name="T12" fmla="*/ 18 w 131"/>
                  <a:gd name="T13" fmla="*/ 1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74">
                    <a:moveTo>
                      <a:pt x="18" y="18"/>
                    </a:moveTo>
                    <a:cubicBezTo>
                      <a:pt x="17" y="17"/>
                      <a:pt x="15" y="16"/>
                      <a:pt x="14" y="15"/>
                    </a:cubicBezTo>
                    <a:cubicBezTo>
                      <a:pt x="9" y="14"/>
                      <a:pt x="5" y="13"/>
                      <a:pt x="0" y="12"/>
                    </a:cubicBezTo>
                    <a:cubicBezTo>
                      <a:pt x="87" y="174"/>
                      <a:pt x="87" y="174"/>
                      <a:pt x="87" y="17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04" y="29"/>
                      <a:pt x="47" y="37"/>
                      <a:pt x="18" y="18"/>
                    </a:cubicBezTo>
                    <a:close/>
                  </a:path>
                </a:pathLst>
              </a:custGeom>
              <a:solidFill>
                <a:srgbClr val="FFE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4" name="ïṣļïḑê">
                <a:extLst>
                  <a:ext uri="{FF2B5EF4-FFF2-40B4-BE49-F238E27FC236}">
                    <a16:creationId xmlns:a16="http://schemas.microsoft.com/office/drawing/2014/main" id="{6C820698-60D1-4D56-821C-AA45A68B0AAE}"/>
                  </a:ext>
                </a:extLst>
              </p:cNvPr>
              <p:cNvSpPr/>
              <p:nvPr/>
            </p:nvSpPr>
            <p:spPr bwMode="auto">
              <a:xfrm>
                <a:off x="4741863" y="1431525"/>
                <a:ext cx="771525" cy="968375"/>
              </a:xfrm>
              <a:custGeom>
                <a:avLst/>
                <a:gdLst>
                  <a:gd name="T0" fmla="*/ 241 w 253"/>
                  <a:gd name="T1" fmla="*/ 89 h 318"/>
                  <a:gd name="T2" fmla="*/ 247 w 253"/>
                  <a:gd name="T3" fmla="*/ 206 h 318"/>
                  <a:gd name="T4" fmla="*/ 189 w 253"/>
                  <a:gd name="T5" fmla="*/ 298 h 318"/>
                  <a:gd name="T6" fmla="*/ 39 w 253"/>
                  <a:gd name="T7" fmla="*/ 165 h 318"/>
                  <a:gd name="T8" fmla="*/ 17 w 253"/>
                  <a:gd name="T9" fmla="*/ 170 h 318"/>
                  <a:gd name="T10" fmla="*/ 9 w 253"/>
                  <a:gd name="T11" fmla="*/ 110 h 318"/>
                  <a:gd name="T12" fmla="*/ 47 w 253"/>
                  <a:gd name="T13" fmla="*/ 112 h 318"/>
                  <a:gd name="T14" fmla="*/ 104 w 253"/>
                  <a:gd name="T15" fmla="*/ 1 h 318"/>
                  <a:gd name="T16" fmla="*/ 241 w 253"/>
                  <a:gd name="T17" fmla="*/ 8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318">
                    <a:moveTo>
                      <a:pt x="241" y="89"/>
                    </a:moveTo>
                    <a:cubicBezTo>
                      <a:pt x="241" y="89"/>
                      <a:pt x="240" y="135"/>
                      <a:pt x="247" y="206"/>
                    </a:cubicBezTo>
                    <a:cubicBezTo>
                      <a:pt x="253" y="278"/>
                      <a:pt x="220" y="290"/>
                      <a:pt x="189" y="298"/>
                    </a:cubicBezTo>
                    <a:cubicBezTo>
                      <a:pt x="118" y="318"/>
                      <a:pt x="29" y="290"/>
                      <a:pt x="39" y="165"/>
                    </a:cubicBezTo>
                    <a:cubicBezTo>
                      <a:pt x="39" y="165"/>
                      <a:pt x="28" y="177"/>
                      <a:pt x="17" y="170"/>
                    </a:cubicBezTo>
                    <a:cubicBezTo>
                      <a:pt x="6" y="163"/>
                      <a:pt x="0" y="136"/>
                      <a:pt x="9" y="110"/>
                    </a:cubicBezTo>
                    <a:cubicBezTo>
                      <a:pt x="17" y="83"/>
                      <a:pt x="48" y="93"/>
                      <a:pt x="47" y="112"/>
                    </a:cubicBezTo>
                    <a:cubicBezTo>
                      <a:pt x="47" y="112"/>
                      <a:pt x="41" y="3"/>
                      <a:pt x="104" y="1"/>
                    </a:cubicBezTo>
                    <a:cubicBezTo>
                      <a:pt x="166" y="0"/>
                      <a:pt x="239" y="27"/>
                      <a:pt x="241" y="89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5" name="îṥľiďê">
                <a:extLst>
                  <a:ext uri="{FF2B5EF4-FFF2-40B4-BE49-F238E27FC236}">
                    <a16:creationId xmlns:a16="http://schemas.microsoft.com/office/drawing/2014/main" id="{CAED1B6D-81C5-42EE-96DD-97F2F32954BF}"/>
                  </a:ext>
                </a:extLst>
              </p:cNvPr>
              <p:cNvSpPr/>
              <p:nvPr/>
            </p:nvSpPr>
            <p:spPr bwMode="auto">
              <a:xfrm>
                <a:off x="4756150" y="1433113"/>
                <a:ext cx="303213" cy="522288"/>
              </a:xfrm>
              <a:custGeom>
                <a:avLst/>
                <a:gdLst>
                  <a:gd name="T0" fmla="*/ 19 w 99"/>
                  <a:gd name="T1" fmla="*/ 171 h 171"/>
                  <a:gd name="T2" fmla="*/ 31 w 99"/>
                  <a:gd name="T3" fmla="*/ 167 h 171"/>
                  <a:gd name="T4" fmla="*/ 34 w 99"/>
                  <a:gd name="T5" fmla="*/ 165 h 171"/>
                  <a:gd name="T6" fmla="*/ 33 w 99"/>
                  <a:gd name="T7" fmla="*/ 165 h 171"/>
                  <a:gd name="T8" fmla="*/ 34 w 99"/>
                  <a:gd name="T9" fmla="*/ 164 h 171"/>
                  <a:gd name="T10" fmla="*/ 4 w 99"/>
                  <a:gd name="T11" fmla="*/ 109 h 171"/>
                  <a:gd name="T12" fmla="*/ 91 w 99"/>
                  <a:gd name="T13" fmla="*/ 1 h 171"/>
                  <a:gd name="T14" fmla="*/ 91 w 99"/>
                  <a:gd name="T15" fmla="*/ 1 h 171"/>
                  <a:gd name="T16" fmla="*/ 91 w 99"/>
                  <a:gd name="T17" fmla="*/ 1 h 171"/>
                  <a:gd name="T18" fmla="*/ 91 w 99"/>
                  <a:gd name="T19" fmla="*/ 1 h 171"/>
                  <a:gd name="T20" fmla="*/ 92 w 99"/>
                  <a:gd name="T21" fmla="*/ 1 h 171"/>
                  <a:gd name="T22" fmla="*/ 92 w 99"/>
                  <a:gd name="T23" fmla="*/ 1 h 171"/>
                  <a:gd name="T24" fmla="*/ 92 w 99"/>
                  <a:gd name="T25" fmla="*/ 1 h 171"/>
                  <a:gd name="T26" fmla="*/ 92 w 99"/>
                  <a:gd name="T27" fmla="*/ 1 h 171"/>
                  <a:gd name="T28" fmla="*/ 92 w 99"/>
                  <a:gd name="T29" fmla="*/ 1 h 171"/>
                  <a:gd name="T30" fmla="*/ 92 w 99"/>
                  <a:gd name="T31" fmla="*/ 1 h 171"/>
                  <a:gd name="T32" fmla="*/ 92 w 99"/>
                  <a:gd name="T33" fmla="*/ 1 h 171"/>
                  <a:gd name="T34" fmla="*/ 92 w 99"/>
                  <a:gd name="T35" fmla="*/ 1 h 171"/>
                  <a:gd name="T36" fmla="*/ 93 w 99"/>
                  <a:gd name="T37" fmla="*/ 1 h 171"/>
                  <a:gd name="T38" fmla="*/ 93 w 99"/>
                  <a:gd name="T39" fmla="*/ 1 h 171"/>
                  <a:gd name="T40" fmla="*/ 93 w 99"/>
                  <a:gd name="T41" fmla="*/ 1 h 171"/>
                  <a:gd name="T42" fmla="*/ 93 w 99"/>
                  <a:gd name="T43" fmla="*/ 1 h 171"/>
                  <a:gd name="T44" fmla="*/ 93 w 99"/>
                  <a:gd name="T45" fmla="*/ 1 h 171"/>
                  <a:gd name="T46" fmla="*/ 93 w 99"/>
                  <a:gd name="T47" fmla="*/ 1 h 171"/>
                  <a:gd name="T48" fmla="*/ 93 w 99"/>
                  <a:gd name="T49" fmla="*/ 1 h 171"/>
                  <a:gd name="T50" fmla="*/ 93 w 99"/>
                  <a:gd name="T51" fmla="*/ 1 h 171"/>
                  <a:gd name="T52" fmla="*/ 93 w 99"/>
                  <a:gd name="T53" fmla="*/ 1 h 171"/>
                  <a:gd name="T54" fmla="*/ 94 w 99"/>
                  <a:gd name="T55" fmla="*/ 1 h 171"/>
                  <a:gd name="T56" fmla="*/ 94 w 99"/>
                  <a:gd name="T57" fmla="*/ 1 h 171"/>
                  <a:gd name="T58" fmla="*/ 94 w 99"/>
                  <a:gd name="T59" fmla="*/ 1 h 171"/>
                  <a:gd name="T60" fmla="*/ 94 w 99"/>
                  <a:gd name="T61" fmla="*/ 1 h 171"/>
                  <a:gd name="T62" fmla="*/ 94 w 99"/>
                  <a:gd name="T63" fmla="*/ 1 h 171"/>
                  <a:gd name="T64" fmla="*/ 95 w 99"/>
                  <a:gd name="T65" fmla="*/ 1 h 171"/>
                  <a:gd name="T66" fmla="*/ 95 w 99"/>
                  <a:gd name="T67" fmla="*/ 1 h 171"/>
                  <a:gd name="T68" fmla="*/ 95 w 99"/>
                  <a:gd name="T69" fmla="*/ 1 h 171"/>
                  <a:gd name="T70" fmla="*/ 95 w 99"/>
                  <a:gd name="T71" fmla="*/ 1 h 171"/>
                  <a:gd name="T72" fmla="*/ 95 w 99"/>
                  <a:gd name="T73" fmla="*/ 0 h 171"/>
                  <a:gd name="T74" fmla="*/ 95 w 99"/>
                  <a:gd name="T75" fmla="*/ 0 h 171"/>
                  <a:gd name="T76" fmla="*/ 96 w 99"/>
                  <a:gd name="T77" fmla="*/ 0 h 171"/>
                  <a:gd name="T78" fmla="*/ 96 w 99"/>
                  <a:gd name="T79" fmla="*/ 0 h 171"/>
                  <a:gd name="T80" fmla="*/ 96 w 99"/>
                  <a:gd name="T81" fmla="*/ 0 h 171"/>
                  <a:gd name="T82" fmla="*/ 96 w 99"/>
                  <a:gd name="T83" fmla="*/ 0 h 171"/>
                  <a:gd name="T84" fmla="*/ 97 w 99"/>
                  <a:gd name="T85" fmla="*/ 0 h 171"/>
                  <a:gd name="T86" fmla="*/ 97 w 99"/>
                  <a:gd name="T87" fmla="*/ 0 h 171"/>
                  <a:gd name="T88" fmla="*/ 97 w 99"/>
                  <a:gd name="T89" fmla="*/ 0 h 171"/>
                  <a:gd name="T90" fmla="*/ 97 w 99"/>
                  <a:gd name="T91" fmla="*/ 0 h 171"/>
                  <a:gd name="T92" fmla="*/ 97 w 99"/>
                  <a:gd name="T93" fmla="*/ 0 h 171"/>
                  <a:gd name="T94" fmla="*/ 98 w 99"/>
                  <a:gd name="T95" fmla="*/ 0 h 171"/>
                  <a:gd name="T96" fmla="*/ 98 w 99"/>
                  <a:gd name="T97" fmla="*/ 0 h 171"/>
                  <a:gd name="T98" fmla="*/ 98 w 99"/>
                  <a:gd name="T99" fmla="*/ 0 h 171"/>
                  <a:gd name="T100" fmla="*/ 98 w 99"/>
                  <a:gd name="T101" fmla="*/ 0 h 171"/>
                  <a:gd name="T102" fmla="*/ 98 w 99"/>
                  <a:gd name="T103" fmla="*/ 0 h 171"/>
                  <a:gd name="T104" fmla="*/ 98 w 99"/>
                  <a:gd name="T105" fmla="*/ 0 h 171"/>
                  <a:gd name="T106" fmla="*/ 98 w 99"/>
                  <a:gd name="T107" fmla="*/ 0 h 171"/>
                  <a:gd name="T108" fmla="*/ 98 w 99"/>
                  <a:gd name="T109" fmla="*/ 0 h 171"/>
                  <a:gd name="T110" fmla="*/ 99 w 99"/>
                  <a:gd name="T111" fmla="*/ 0 h 171"/>
                  <a:gd name="T112" fmla="*/ 99 w 99"/>
                  <a:gd name="T113" fmla="*/ 0 h 171"/>
                  <a:gd name="T114" fmla="*/ 99 w 99"/>
                  <a:gd name="T115" fmla="*/ 0 h 171"/>
                  <a:gd name="T116" fmla="*/ 99 w 99"/>
                  <a:gd name="T1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71">
                    <a:moveTo>
                      <a:pt x="19" y="171"/>
                    </a:move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moveTo>
                      <a:pt x="31" y="167"/>
                    </a:moveTo>
                    <a:cubicBezTo>
                      <a:pt x="28" y="169"/>
                      <a:pt x="24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1" y="167"/>
                      <a:pt x="31" y="167"/>
                      <a:pt x="31" y="167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4"/>
                    </a:moveTo>
                    <a:cubicBezTo>
                      <a:pt x="34" y="164"/>
                      <a:pt x="33" y="165"/>
                      <a:pt x="33" y="165"/>
                    </a:cubicBezTo>
                    <a:cubicBezTo>
                      <a:pt x="33" y="165"/>
                      <a:pt x="33" y="165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moveTo>
                      <a:pt x="34" y="164"/>
                    </a:move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21" y="93"/>
                    </a:move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26"/>
                      <a:pt x="1" y="117"/>
                      <a:pt x="4" y="109"/>
                    </a:cubicBezTo>
                    <a:cubicBezTo>
                      <a:pt x="7" y="98"/>
                      <a:pt x="14" y="93"/>
                      <a:pt x="21" y="93"/>
                    </a:cubicBezTo>
                    <a:moveTo>
                      <a:pt x="91" y="1"/>
                    </a:moveTo>
                    <a:cubicBezTo>
                      <a:pt x="50" y="9"/>
                      <a:pt x="43" y="68"/>
                      <a:pt x="42" y="96"/>
                    </a:cubicBezTo>
                    <a:cubicBezTo>
                      <a:pt x="43" y="68"/>
                      <a:pt x="50" y="9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6" name="ïs1iḍé">
                <a:extLst>
                  <a:ext uri="{FF2B5EF4-FFF2-40B4-BE49-F238E27FC236}">
                    <a16:creationId xmlns:a16="http://schemas.microsoft.com/office/drawing/2014/main" id="{03E10A9E-6826-4265-AA8C-D0DADE22129C}"/>
                  </a:ext>
                </a:extLst>
              </p:cNvPr>
              <p:cNvSpPr/>
              <p:nvPr/>
            </p:nvSpPr>
            <p:spPr bwMode="auto">
              <a:xfrm>
                <a:off x="4851400" y="1936350"/>
                <a:ext cx="327025" cy="420688"/>
              </a:xfrm>
              <a:custGeom>
                <a:avLst/>
                <a:gdLst>
                  <a:gd name="T0" fmla="*/ 13 w 107"/>
                  <a:gd name="T1" fmla="*/ 76 h 138"/>
                  <a:gd name="T2" fmla="*/ 107 w 107"/>
                  <a:gd name="T3" fmla="*/ 138 h 138"/>
                  <a:gd name="T4" fmla="*/ 106 w 107"/>
                  <a:gd name="T5" fmla="*/ 138 h 138"/>
                  <a:gd name="T6" fmla="*/ 13 w 107"/>
                  <a:gd name="T7" fmla="*/ 76 h 138"/>
                  <a:gd name="T8" fmla="*/ 2 w 107"/>
                  <a:gd name="T9" fmla="*/ 0 h 138"/>
                  <a:gd name="T10" fmla="*/ 0 w 107"/>
                  <a:gd name="T11" fmla="*/ 2 h 138"/>
                  <a:gd name="T12" fmla="*/ 0 w 107"/>
                  <a:gd name="T13" fmla="*/ 2 h 138"/>
                  <a:gd name="T14" fmla="*/ 2 w 107"/>
                  <a:gd name="T15" fmla="*/ 0 h 138"/>
                  <a:gd name="T16" fmla="*/ 2 w 107"/>
                  <a:gd name="T1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38">
                    <a:moveTo>
                      <a:pt x="13" y="76"/>
                    </a:moveTo>
                    <a:cubicBezTo>
                      <a:pt x="29" y="117"/>
                      <a:pt x="65" y="137"/>
                      <a:pt x="107" y="138"/>
                    </a:cubicBezTo>
                    <a:cubicBezTo>
                      <a:pt x="107" y="138"/>
                      <a:pt x="106" y="138"/>
                      <a:pt x="106" y="138"/>
                    </a:cubicBezTo>
                    <a:cubicBezTo>
                      <a:pt x="67" y="137"/>
                      <a:pt x="30" y="118"/>
                      <a:pt x="13" y="76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7" name="iṧḷïḍé">
                <a:extLst>
                  <a:ext uri="{FF2B5EF4-FFF2-40B4-BE49-F238E27FC236}">
                    <a16:creationId xmlns:a16="http://schemas.microsoft.com/office/drawing/2014/main" id="{13F5DE27-8F50-4A21-8C0F-DB32949B79BE}"/>
                  </a:ext>
                </a:extLst>
              </p:cNvPr>
              <p:cNvSpPr/>
              <p:nvPr/>
            </p:nvSpPr>
            <p:spPr bwMode="auto">
              <a:xfrm>
                <a:off x="4756150" y="1433113"/>
                <a:ext cx="419100" cy="923925"/>
              </a:xfrm>
              <a:custGeom>
                <a:avLst/>
                <a:gdLst>
                  <a:gd name="T0" fmla="*/ 99 w 137"/>
                  <a:gd name="T1" fmla="*/ 0 h 303"/>
                  <a:gd name="T2" fmla="*/ 99 w 137"/>
                  <a:gd name="T3" fmla="*/ 0 h 303"/>
                  <a:gd name="T4" fmla="*/ 99 w 137"/>
                  <a:gd name="T5" fmla="*/ 0 h 303"/>
                  <a:gd name="T6" fmla="*/ 99 w 137"/>
                  <a:gd name="T7" fmla="*/ 0 h 303"/>
                  <a:gd name="T8" fmla="*/ 98 w 137"/>
                  <a:gd name="T9" fmla="*/ 0 h 303"/>
                  <a:gd name="T10" fmla="*/ 98 w 137"/>
                  <a:gd name="T11" fmla="*/ 0 h 303"/>
                  <a:gd name="T12" fmla="*/ 98 w 137"/>
                  <a:gd name="T13" fmla="*/ 0 h 303"/>
                  <a:gd name="T14" fmla="*/ 98 w 137"/>
                  <a:gd name="T15" fmla="*/ 0 h 303"/>
                  <a:gd name="T16" fmla="*/ 98 w 137"/>
                  <a:gd name="T17" fmla="*/ 0 h 303"/>
                  <a:gd name="T18" fmla="*/ 98 w 137"/>
                  <a:gd name="T19" fmla="*/ 0 h 303"/>
                  <a:gd name="T20" fmla="*/ 98 w 137"/>
                  <a:gd name="T21" fmla="*/ 0 h 303"/>
                  <a:gd name="T22" fmla="*/ 97 w 137"/>
                  <a:gd name="T23" fmla="*/ 0 h 303"/>
                  <a:gd name="T24" fmla="*/ 97 w 137"/>
                  <a:gd name="T25" fmla="*/ 0 h 303"/>
                  <a:gd name="T26" fmla="*/ 97 w 137"/>
                  <a:gd name="T27" fmla="*/ 0 h 303"/>
                  <a:gd name="T28" fmla="*/ 97 w 137"/>
                  <a:gd name="T29" fmla="*/ 0 h 303"/>
                  <a:gd name="T30" fmla="*/ 97 w 137"/>
                  <a:gd name="T31" fmla="*/ 0 h 303"/>
                  <a:gd name="T32" fmla="*/ 96 w 137"/>
                  <a:gd name="T33" fmla="*/ 0 h 303"/>
                  <a:gd name="T34" fmla="*/ 96 w 137"/>
                  <a:gd name="T35" fmla="*/ 0 h 303"/>
                  <a:gd name="T36" fmla="*/ 96 w 137"/>
                  <a:gd name="T37" fmla="*/ 0 h 303"/>
                  <a:gd name="T38" fmla="*/ 95 w 137"/>
                  <a:gd name="T39" fmla="*/ 0 h 303"/>
                  <a:gd name="T40" fmla="*/ 95 w 137"/>
                  <a:gd name="T41" fmla="*/ 0 h 303"/>
                  <a:gd name="T42" fmla="*/ 95 w 137"/>
                  <a:gd name="T43" fmla="*/ 1 h 303"/>
                  <a:gd name="T44" fmla="*/ 95 w 137"/>
                  <a:gd name="T45" fmla="*/ 1 h 303"/>
                  <a:gd name="T46" fmla="*/ 95 w 137"/>
                  <a:gd name="T47" fmla="*/ 1 h 303"/>
                  <a:gd name="T48" fmla="*/ 94 w 137"/>
                  <a:gd name="T49" fmla="*/ 1 h 303"/>
                  <a:gd name="T50" fmla="*/ 94 w 137"/>
                  <a:gd name="T51" fmla="*/ 1 h 303"/>
                  <a:gd name="T52" fmla="*/ 94 w 137"/>
                  <a:gd name="T53" fmla="*/ 1 h 303"/>
                  <a:gd name="T54" fmla="*/ 94 w 137"/>
                  <a:gd name="T55" fmla="*/ 1 h 303"/>
                  <a:gd name="T56" fmla="*/ 93 w 137"/>
                  <a:gd name="T57" fmla="*/ 1 h 303"/>
                  <a:gd name="T58" fmla="*/ 93 w 137"/>
                  <a:gd name="T59" fmla="*/ 1 h 303"/>
                  <a:gd name="T60" fmla="*/ 93 w 137"/>
                  <a:gd name="T61" fmla="*/ 1 h 303"/>
                  <a:gd name="T62" fmla="*/ 93 w 137"/>
                  <a:gd name="T63" fmla="*/ 1 h 303"/>
                  <a:gd name="T64" fmla="*/ 93 w 137"/>
                  <a:gd name="T65" fmla="*/ 1 h 303"/>
                  <a:gd name="T66" fmla="*/ 93 w 137"/>
                  <a:gd name="T67" fmla="*/ 1 h 303"/>
                  <a:gd name="T68" fmla="*/ 93 w 137"/>
                  <a:gd name="T69" fmla="*/ 1 h 303"/>
                  <a:gd name="T70" fmla="*/ 93 w 137"/>
                  <a:gd name="T71" fmla="*/ 1 h 303"/>
                  <a:gd name="T72" fmla="*/ 92 w 137"/>
                  <a:gd name="T73" fmla="*/ 1 h 303"/>
                  <a:gd name="T74" fmla="*/ 92 w 137"/>
                  <a:gd name="T75" fmla="*/ 1 h 303"/>
                  <a:gd name="T76" fmla="*/ 92 w 137"/>
                  <a:gd name="T77" fmla="*/ 1 h 303"/>
                  <a:gd name="T78" fmla="*/ 92 w 137"/>
                  <a:gd name="T79" fmla="*/ 1 h 303"/>
                  <a:gd name="T80" fmla="*/ 92 w 137"/>
                  <a:gd name="T81" fmla="*/ 1 h 303"/>
                  <a:gd name="T82" fmla="*/ 92 w 137"/>
                  <a:gd name="T83" fmla="*/ 1 h 303"/>
                  <a:gd name="T84" fmla="*/ 92 w 137"/>
                  <a:gd name="T85" fmla="*/ 1 h 303"/>
                  <a:gd name="T86" fmla="*/ 92 w 137"/>
                  <a:gd name="T87" fmla="*/ 1 h 303"/>
                  <a:gd name="T88" fmla="*/ 91 w 137"/>
                  <a:gd name="T89" fmla="*/ 1 h 303"/>
                  <a:gd name="T90" fmla="*/ 91 w 137"/>
                  <a:gd name="T91" fmla="*/ 1 h 303"/>
                  <a:gd name="T92" fmla="*/ 91 w 137"/>
                  <a:gd name="T93" fmla="*/ 1 h 303"/>
                  <a:gd name="T94" fmla="*/ 23 w 137"/>
                  <a:gd name="T95" fmla="*/ 92 h 303"/>
                  <a:gd name="T96" fmla="*/ 0 w 137"/>
                  <a:gd name="T97" fmla="*/ 134 h 303"/>
                  <a:gd name="T98" fmla="*/ 19 w 137"/>
                  <a:gd name="T99" fmla="*/ 171 h 303"/>
                  <a:gd name="T100" fmla="*/ 33 w 137"/>
                  <a:gd name="T101" fmla="*/ 165 h 303"/>
                  <a:gd name="T102" fmla="*/ 34 w 137"/>
                  <a:gd name="T103" fmla="*/ 164 h 303"/>
                  <a:gd name="T104" fmla="*/ 34 w 137"/>
                  <a:gd name="T105" fmla="*/ 165 h 303"/>
                  <a:gd name="T106" fmla="*/ 34 w 137"/>
                  <a:gd name="T107" fmla="*/ 165 h 303"/>
                  <a:gd name="T108" fmla="*/ 89 w 137"/>
                  <a:gd name="T109" fmla="*/ 274 h 303"/>
                  <a:gd name="T110" fmla="*/ 98 w 137"/>
                  <a:gd name="T111" fmla="*/ 2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" h="303">
                    <a:moveTo>
                      <a:pt x="103" y="0"/>
                    </a:moveTo>
                    <a:cubicBezTo>
                      <a:pt x="102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50" y="9"/>
                      <a:pt x="43" y="68"/>
                      <a:pt x="42" y="96"/>
                    </a:cubicBezTo>
                    <a:cubicBezTo>
                      <a:pt x="42" y="101"/>
                      <a:pt x="42" y="105"/>
                      <a:pt x="42" y="108"/>
                    </a:cubicBezTo>
                    <a:cubicBezTo>
                      <a:pt x="41" y="99"/>
                      <a:pt x="32" y="92"/>
                      <a:pt x="23" y="92"/>
                    </a:cubicBezTo>
                    <a:cubicBezTo>
                      <a:pt x="22" y="92"/>
                      <a:pt x="21" y="93"/>
                      <a:pt x="21" y="93"/>
                    </a:cubicBez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51"/>
                      <a:pt x="5" y="165"/>
                      <a:pt x="12" y="169"/>
                    </a:cubicBezTo>
                    <a:cubicBezTo>
                      <a:pt x="15" y="171"/>
                      <a:pt x="17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2" y="166"/>
                      <a:pt x="32" y="166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1" y="196"/>
                      <a:pt x="35" y="221"/>
                      <a:pt x="44" y="241"/>
                    </a:cubicBezTo>
                    <a:cubicBezTo>
                      <a:pt x="61" y="283"/>
                      <a:pt x="98" y="302"/>
                      <a:pt x="137" y="303"/>
                    </a:cubicBezTo>
                    <a:cubicBezTo>
                      <a:pt x="119" y="295"/>
                      <a:pt x="99" y="288"/>
                      <a:pt x="89" y="274"/>
                    </a:cubicBezTo>
                    <a:cubicBezTo>
                      <a:pt x="72" y="251"/>
                      <a:pt x="63" y="225"/>
                      <a:pt x="62" y="196"/>
                    </a:cubicBezTo>
                    <a:cubicBezTo>
                      <a:pt x="61" y="147"/>
                      <a:pt x="89" y="109"/>
                      <a:pt x="104" y="65"/>
                    </a:cubicBezTo>
                    <a:cubicBezTo>
                      <a:pt x="98" y="59"/>
                      <a:pt x="91" y="47"/>
                      <a:pt x="98" y="28"/>
                    </a:cubicBezTo>
                    <a:cubicBezTo>
                      <a:pt x="101" y="18"/>
                      <a:pt x="103" y="8"/>
                      <a:pt x="108" y="0"/>
                    </a:cubicBezTo>
                    <a:cubicBezTo>
                      <a:pt x="107" y="0"/>
                      <a:pt x="105" y="0"/>
                      <a:pt x="10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8" name="ïślíḑê">
                <a:extLst>
                  <a:ext uri="{FF2B5EF4-FFF2-40B4-BE49-F238E27FC236}">
                    <a16:creationId xmlns:a16="http://schemas.microsoft.com/office/drawing/2014/main" id="{A885B7FB-538C-4554-A0F5-3F5DA473FE1D}"/>
                  </a:ext>
                </a:extLst>
              </p:cNvPr>
              <p:cNvSpPr/>
              <p:nvPr/>
            </p:nvSpPr>
            <p:spPr bwMode="auto">
              <a:xfrm>
                <a:off x="5080000" y="1656950"/>
                <a:ext cx="180975" cy="66675"/>
              </a:xfrm>
              <a:custGeom>
                <a:avLst/>
                <a:gdLst>
                  <a:gd name="T0" fmla="*/ 1 w 59"/>
                  <a:gd name="T1" fmla="*/ 16 h 22"/>
                  <a:gd name="T2" fmla="*/ 2 w 59"/>
                  <a:gd name="T3" fmla="*/ 16 h 22"/>
                  <a:gd name="T4" fmla="*/ 5 w 59"/>
                  <a:gd name="T5" fmla="*/ 15 h 22"/>
                  <a:gd name="T6" fmla="*/ 8 w 59"/>
                  <a:gd name="T7" fmla="*/ 14 h 22"/>
                  <a:gd name="T8" fmla="*/ 12 w 59"/>
                  <a:gd name="T9" fmla="*/ 14 h 22"/>
                  <a:gd name="T10" fmla="*/ 17 w 59"/>
                  <a:gd name="T11" fmla="*/ 13 h 22"/>
                  <a:gd name="T12" fmla="*/ 21 w 59"/>
                  <a:gd name="T13" fmla="*/ 13 h 22"/>
                  <a:gd name="T14" fmla="*/ 23 w 59"/>
                  <a:gd name="T15" fmla="*/ 13 h 22"/>
                  <a:gd name="T16" fmla="*/ 24 w 59"/>
                  <a:gd name="T17" fmla="*/ 13 h 22"/>
                  <a:gd name="T18" fmla="*/ 26 w 59"/>
                  <a:gd name="T19" fmla="*/ 14 h 22"/>
                  <a:gd name="T20" fmla="*/ 28 w 59"/>
                  <a:gd name="T21" fmla="*/ 14 h 22"/>
                  <a:gd name="T22" fmla="*/ 32 w 59"/>
                  <a:gd name="T23" fmla="*/ 15 h 22"/>
                  <a:gd name="T24" fmla="*/ 35 w 59"/>
                  <a:gd name="T25" fmla="*/ 15 h 22"/>
                  <a:gd name="T26" fmla="*/ 37 w 59"/>
                  <a:gd name="T27" fmla="*/ 16 h 22"/>
                  <a:gd name="T28" fmla="*/ 39 w 59"/>
                  <a:gd name="T29" fmla="*/ 17 h 22"/>
                  <a:gd name="T30" fmla="*/ 40 w 59"/>
                  <a:gd name="T31" fmla="*/ 17 h 22"/>
                  <a:gd name="T32" fmla="*/ 42 w 59"/>
                  <a:gd name="T33" fmla="*/ 17 h 22"/>
                  <a:gd name="T34" fmla="*/ 46 w 59"/>
                  <a:gd name="T35" fmla="*/ 19 h 22"/>
                  <a:gd name="T36" fmla="*/ 51 w 59"/>
                  <a:gd name="T37" fmla="*/ 20 h 22"/>
                  <a:gd name="T38" fmla="*/ 55 w 59"/>
                  <a:gd name="T39" fmla="*/ 21 h 22"/>
                  <a:gd name="T40" fmla="*/ 57 w 59"/>
                  <a:gd name="T41" fmla="*/ 21 h 22"/>
                  <a:gd name="T42" fmla="*/ 58 w 59"/>
                  <a:gd name="T43" fmla="*/ 22 h 22"/>
                  <a:gd name="T44" fmla="*/ 59 w 59"/>
                  <a:gd name="T45" fmla="*/ 21 h 22"/>
                  <a:gd name="T46" fmla="*/ 57 w 59"/>
                  <a:gd name="T47" fmla="*/ 18 h 22"/>
                  <a:gd name="T48" fmla="*/ 55 w 59"/>
                  <a:gd name="T49" fmla="*/ 16 h 22"/>
                  <a:gd name="T50" fmla="*/ 52 w 59"/>
                  <a:gd name="T51" fmla="*/ 13 h 22"/>
                  <a:gd name="T52" fmla="*/ 48 w 59"/>
                  <a:gd name="T53" fmla="*/ 9 h 22"/>
                  <a:gd name="T54" fmla="*/ 47 w 59"/>
                  <a:gd name="T55" fmla="*/ 8 h 22"/>
                  <a:gd name="T56" fmla="*/ 45 w 59"/>
                  <a:gd name="T57" fmla="*/ 8 h 22"/>
                  <a:gd name="T58" fmla="*/ 43 w 59"/>
                  <a:gd name="T59" fmla="*/ 6 h 22"/>
                  <a:gd name="T60" fmla="*/ 40 w 59"/>
                  <a:gd name="T61" fmla="*/ 4 h 22"/>
                  <a:gd name="T62" fmla="*/ 37 w 59"/>
                  <a:gd name="T63" fmla="*/ 3 h 22"/>
                  <a:gd name="T64" fmla="*/ 31 w 59"/>
                  <a:gd name="T65" fmla="*/ 1 h 22"/>
                  <a:gd name="T66" fmla="*/ 27 w 59"/>
                  <a:gd name="T67" fmla="*/ 1 h 22"/>
                  <a:gd name="T68" fmla="*/ 24 w 59"/>
                  <a:gd name="T69" fmla="*/ 1 h 22"/>
                  <a:gd name="T70" fmla="*/ 17 w 59"/>
                  <a:gd name="T71" fmla="*/ 2 h 22"/>
                  <a:gd name="T72" fmla="*/ 12 w 59"/>
                  <a:gd name="T73" fmla="*/ 4 h 22"/>
                  <a:gd name="T74" fmla="*/ 7 w 59"/>
                  <a:gd name="T75" fmla="*/ 7 h 22"/>
                  <a:gd name="T76" fmla="*/ 4 w 59"/>
                  <a:gd name="T77" fmla="*/ 10 h 22"/>
                  <a:gd name="T78" fmla="*/ 2 w 59"/>
                  <a:gd name="T79" fmla="*/ 13 h 22"/>
                  <a:gd name="T80" fmla="*/ 0 w 59"/>
                  <a:gd name="T81" fmla="*/ 15 h 22"/>
                  <a:gd name="T82" fmla="*/ 0 w 59"/>
                  <a:gd name="T83" fmla="*/ 15 h 22"/>
                  <a:gd name="T84" fmla="*/ 1 w 5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22">
                    <a:moveTo>
                      <a:pt x="1" y="16"/>
                    </a:moveTo>
                    <a:cubicBezTo>
                      <a:pt x="1" y="16"/>
                      <a:pt x="1" y="16"/>
                      <a:pt x="2" y="16"/>
                    </a:cubicBezTo>
                    <a:cubicBezTo>
                      <a:pt x="3" y="16"/>
                      <a:pt x="4" y="15"/>
                      <a:pt x="5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3"/>
                    </a:cubicBezTo>
                    <a:cubicBezTo>
                      <a:pt x="18" y="13"/>
                      <a:pt x="19" y="13"/>
                      <a:pt x="21" y="13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7" y="14"/>
                      <a:pt x="28" y="14"/>
                      <a:pt x="28" y="14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3" y="15"/>
                      <a:pt x="34" y="15"/>
                      <a:pt x="35" y="15"/>
                    </a:cubicBezTo>
                    <a:cubicBezTo>
                      <a:pt x="35" y="15"/>
                      <a:pt x="36" y="16"/>
                      <a:pt x="37" y="16"/>
                    </a:cubicBezTo>
                    <a:cubicBezTo>
                      <a:pt x="38" y="16"/>
                      <a:pt x="38" y="17"/>
                      <a:pt x="39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7"/>
                      <a:pt x="41" y="17"/>
                      <a:pt x="42" y="17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8" y="19"/>
                      <a:pt x="49" y="20"/>
                      <a:pt x="51" y="20"/>
                    </a:cubicBezTo>
                    <a:cubicBezTo>
                      <a:pt x="52" y="20"/>
                      <a:pt x="54" y="21"/>
                      <a:pt x="55" y="21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0"/>
                      <a:pt x="57" y="18"/>
                    </a:cubicBezTo>
                    <a:cubicBezTo>
                      <a:pt x="57" y="18"/>
                      <a:pt x="56" y="17"/>
                      <a:pt x="55" y="16"/>
                    </a:cubicBezTo>
                    <a:cubicBezTo>
                      <a:pt x="54" y="15"/>
                      <a:pt x="53" y="14"/>
                      <a:pt x="52" y="13"/>
                    </a:cubicBezTo>
                    <a:cubicBezTo>
                      <a:pt x="50" y="12"/>
                      <a:pt x="49" y="11"/>
                      <a:pt x="48" y="9"/>
                    </a:cubicBezTo>
                    <a:cubicBezTo>
                      <a:pt x="47" y="9"/>
                      <a:pt x="47" y="9"/>
                      <a:pt x="47" y="8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4" y="7"/>
                      <a:pt x="44" y="7"/>
                      <a:pt x="43" y="6"/>
                    </a:cubicBezTo>
                    <a:cubicBezTo>
                      <a:pt x="42" y="6"/>
                      <a:pt x="41" y="5"/>
                      <a:pt x="40" y="4"/>
                    </a:cubicBezTo>
                    <a:cubicBezTo>
                      <a:pt x="39" y="4"/>
                      <a:pt x="38" y="4"/>
                      <a:pt x="37" y="3"/>
                    </a:cubicBezTo>
                    <a:cubicBezTo>
                      <a:pt x="35" y="2"/>
                      <a:pt x="33" y="2"/>
                      <a:pt x="31" y="1"/>
                    </a:cubicBezTo>
                    <a:cubicBezTo>
                      <a:pt x="30" y="1"/>
                      <a:pt x="28" y="1"/>
                      <a:pt x="27" y="1"/>
                    </a:cubicBezTo>
                    <a:cubicBezTo>
                      <a:pt x="26" y="1"/>
                      <a:pt x="25" y="0"/>
                      <a:pt x="24" y="1"/>
                    </a:cubicBezTo>
                    <a:cubicBezTo>
                      <a:pt x="22" y="1"/>
                      <a:pt x="19" y="1"/>
                      <a:pt x="17" y="2"/>
                    </a:cubicBezTo>
                    <a:cubicBezTo>
                      <a:pt x="15" y="2"/>
                      <a:pt x="14" y="3"/>
                      <a:pt x="12" y="4"/>
                    </a:cubicBezTo>
                    <a:cubicBezTo>
                      <a:pt x="10" y="5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1" y="14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9" name="ïsḷîḓe">
                <a:extLst>
                  <a:ext uri="{FF2B5EF4-FFF2-40B4-BE49-F238E27FC236}">
                    <a16:creationId xmlns:a16="http://schemas.microsoft.com/office/drawing/2014/main" id="{CD01A5A5-825E-464F-95A5-7FCDD04FBCCB}"/>
                  </a:ext>
                </a:extLst>
              </p:cNvPr>
              <p:cNvSpPr/>
              <p:nvPr/>
            </p:nvSpPr>
            <p:spPr bwMode="auto">
              <a:xfrm>
                <a:off x="5324475" y="1683938"/>
                <a:ext cx="171450" cy="66675"/>
              </a:xfrm>
              <a:custGeom>
                <a:avLst/>
                <a:gdLst>
                  <a:gd name="T0" fmla="*/ 55 w 56"/>
                  <a:gd name="T1" fmla="*/ 22 h 22"/>
                  <a:gd name="T2" fmla="*/ 54 w 56"/>
                  <a:gd name="T3" fmla="*/ 22 h 22"/>
                  <a:gd name="T4" fmla="*/ 52 w 56"/>
                  <a:gd name="T5" fmla="*/ 21 h 22"/>
                  <a:gd name="T6" fmla="*/ 49 w 56"/>
                  <a:gd name="T7" fmla="*/ 19 h 22"/>
                  <a:gd name="T8" fmla="*/ 45 w 56"/>
                  <a:gd name="T9" fmla="*/ 17 h 22"/>
                  <a:gd name="T10" fmla="*/ 42 w 56"/>
                  <a:gd name="T11" fmla="*/ 15 h 22"/>
                  <a:gd name="T12" fmla="*/ 38 w 56"/>
                  <a:gd name="T13" fmla="*/ 14 h 22"/>
                  <a:gd name="T14" fmla="*/ 36 w 56"/>
                  <a:gd name="T15" fmla="*/ 14 h 22"/>
                  <a:gd name="T16" fmla="*/ 34 w 56"/>
                  <a:gd name="T17" fmla="*/ 13 h 22"/>
                  <a:gd name="T18" fmla="*/ 33 w 56"/>
                  <a:gd name="T19" fmla="*/ 13 h 22"/>
                  <a:gd name="T20" fmla="*/ 31 w 56"/>
                  <a:gd name="T21" fmla="*/ 13 h 22"/>
                  <a:gd name="T22" fmla="*/ 27 w 56"/>
                  <a:gd name="T23" fmla="*/ 13 h 22"/>
                  <a:gd name="T24" fmla="*/ 25 w 56"/>
                  <a:gd name="T25" fmla="*/ 13 h 22"/>
                  <a:gd name="T26" fmla="*/ 22 w 56"/>
                  <a:gd name="T27" fmla="*/ 13 h 22"/>
                  <a:gd name="T28" fmla="*/ 20 w 56"/>
                  <a:gd name="T29" fmla="*/ 13 h 22"/>
                  <a:gd name="T30" fmla="*/ 19 w 56"/>
                  <a:gd name="T31" fmla="*/ 13 h 22"/>
                  <a:gd name="T32" fmla="*/ 17 w 56"/>
                  <a:gd name="T33" fmla="*/ 13 h 22"/>
                  <a:gd name="T34" fmla="*/ 13 w 56"/>
                  <a:gd name="T35" fmla="*/ 13 h 22"/>
                  <a:gd name="T36" fmla="*/ 8 w 56"/>
                  <a:gd name="T37" fmla="*/ 13 h 22"/>
                  <a:gd name="T38" fmla="*/ 5 w 56"/>
                  <a:gd name="T39" fmla="*/ 12 h 22"/>
                  <a:gd name="T40" fmla="*/ 2 w 56"/>
                  <a:gd name="T41" fmla="*/ 12 h 22"/>
                  <a:gd name="T42" fmla="*/ 1 w 56"/>
                  <a:gd name="T43" fmla="*/ 12 h 22"/>
                  <a:gd name="T44" fmla="*/ 0 w 56"/>
                  <a:gd name="T45" fmla="*/ 11 h 22"/>
                  <a:gd name="T46" fmla="*/ 3 w 56"/>
                  <a:gd name="T47" fmla="*/ 9 h 22"/>
                  <a:gd name="T48" fmla="*/ 6 w 56"/>
                  <a:gd name="T49" fmla="*/ 8 h 22"/>
                  <a:gd name="T50" fmla="*/ 9 w 56"/>
                  <a:gd name="T51" fmla="*/ 5 h 22"/>
                  <a:gd name="T52" fmla="*/ 14 w 56"/>
                  <a:gd name="T53" fmla="*/ 3 h 22"/>
                  <a:gd name="T54" fmla="*/ 15 w 56"/>
                  <a:gd name="T55" fmla="*/ 3 h 22"/>
                  <a:gd name="T56" fmla="*/ 17 w 56"/>
                  <a:gd name="T57" fmla="*/ 2 h 22"/>
                  <a:gd name="T58" fmla="*/ 20 w 56"/>
                  <a:gd name="T59" fmla="*/ 1 h 22"/>
                  <a:gd name="T60" fmla="*/ 22 w 56"/>
                  <a:gd name="T61" fmla="*/ 1 h 22"/>
                  <a:gd name="T62" fmla="*/ 26 w 56"/>
                  <a:gd name="T63" fmla="*/ 0 h 22"/>
                  <a:gd name="T64" fmla="*/ 32 w 56"/>
                  <a:gd name="T65" fmla="*/ 0 h 22"/>
                  <a:gd name="T66" fmla="*/ 35 w 56"/>
                  <a:gd name="T67" fmla="*/ 0 h 22"/>
                  <a:gd name="T68" fmla="*/ 38 w 56"/>
                  <a:gd name="T69" fmla="*/ 1 h 22"/>
                  <a:gd name="T70" fmla="*/ 44 w 56"/>
                  <a:gd name="T71" fmla="*/ 4 h 22"/>
                  <a:gd name="T72" fmla="*/ 48 w 56"/>
                  <a:gd name="T73" fmla="*/ 8 h 22"/>
                  <a:gd name="T74" fmla="*/ 52 w 56"/>
                  <a:gd name="T75" fmla="*/ 12 h 22"/>
                  <a:gd name="T76" fmla="*/ 54 w 56"/>
                  <a:gd name="T77" fmla="*/ 16 h 22"/>
                  <a:gd name="T78" fmla="*/ 55 w 56"/>
                  <a:gd name="T79" fmla="*/ 19 h 22"/>
                  <a:gd name="T80" fmla="*/ 56 w 56"/>
                  <a:gd name="T81" fmla="*/ 21 h 22"/>
                  <a:gd name="T82" fmla="*/ 56 w 56"/>
                  <a:gd name="T83" fmla="*/ 22 h 22"/>
                  <a:gd name="T84" fmla="*/ 55 w 56"/>
                  <a:gd name="T8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22">
                    <a:moveTo>
                      <a:pt x="55" y="22"/>
                    </a:moveTo>
                    <a:cubicBezTo>
                      <a:pt x="55" y="22"/>
                      <a:pt x="55" y="22"/>
                      <a:pt x="54" y="22"/>
                    </a:cubicBezTo>
                    <a:cubicBezTo>
                      <a:pt x="54" y="22"/>
                      <a:pt x="53" y="21"/>
                      <a:pt x="52" y="21"/>
                    </a:cubicBezTo>
                    <a:cubicBezTo>
                      <a:pt x="51" y="20"/>
                      <a:pt x="50" y="19"/>
                      <a:pt x="49" y="19"/>
                    </a:cubicBezTo>
                    <a:cubicBezTo>
                      <a:pt x="48" y="18"/>
                      <a:pt x="47" y="17"/>
                      <a:pt x="45" y="17"/>
                    </a:cubicBezTo>
                    <a:cubicBezTo>
                      <a:pt x="44" y="16"/>
                      <a:pt x="43" y="16"/>
                      <a:pt x="42" y="15"/>
                    </a:cubicBezTo>
                    <a:cubicBezTo>
                      <a:pt x="40" y="15"/>
                      <a:pt x="39" y="14"/>
                      <a:pt x="38" y="14"/>
                    </a:cubicBezTo>
                    <a:cubicBezTo>
                      <a:pt x="37" y="14"/>
                      <a:pt x="37" y="14"/>
                      <a:pt x="36" y="14"/>
                    </a:cubicBezTo>
                    <a:cubicBezTo>
                      <a:pt x="35" y="14"/>
                      <a:pt x="35" y="13"/>
                      <a:pt x="34" y="13"/>
                    </a:cubicBezTo>
                    <a:cubicBezTo>
                      <a:pt x="34" y="13"/>
                      <a:pt x="33" y="13"/>
                      <a:pt x="33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29" y="13"/>
                      <a:pt x="28" y="13"/>
                      <a:pt x="27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2"/>
                      <a:pt x="23" y="13"/>
                      <a:pt x="22" y="13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6" y="13"/>
                      <a:pt x="14" y="13"/>
                      <a:pt x="13" y="13"/>
                    </a:cubicBezTo>
                    <a:cubicBezTo>
                      <a:pt x="11" y="13"/>
                      <a:pt x="10" y="13"/>
                      <a:pt x="8" y="13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3" y="9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11" y="5"/>
                      <a:pt x="12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30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ubicBezTo>
                      <a:pt x="36" y="1"/>
                      <a:pt x="37" y="1"/>
                      <a:pt x="38" y="1"/>
                    </a:cubicBezTo>
                    <a:cubicBezTo>
                      <a:pt x="40" y="2"/>
                      <a:pt x="42" y="3"/>
                      <a:pt x="44" y="4"/>
                    </a:cubicBezTo>
                    <a:cubicBezTo>
                      <a:pt x="46" y="5"/>
                      <a:pt x="47" y="7"/>
                      <a:pt x="48" y="8"/>
                    </a:cubicBezTo>
                    <a:cubicBezTo>
                      <a:pt x="49" y="9"/>
                      <a:pt x="51" y="11"/>
                      <a:pt x="52" y="12"/>
                    </a:cubicBezTo>
                    <a:cubicBezTo>
                      <a:pt x="53" y="13"/>
                      <a:pt x="53" y="15"/>
                      <a:pt x="54" y="16"/>
                    </a:cubicBezTo>
                    <a:cubicBezTo>
                      <a:pt x="54" y="17"/>
                      <a:pt x="55" y="18"/>
                      <a:pt x="55" y="19"/>
                    </a:cubicBezTo>
                    <a:cubicBezTo>
                      <a:pt x="56" y="20"/>
                      <a:pt x="56" y="21"/>
                      <a:pt x="56" y="21"/>
                    </a:cubicBezTo>
                    <a:cubicBezTo>
                      <a:pt x="56" y="22"/>
                      <a:pt x="56" y="22"/>
                      <a:pt x="56" y="22"/>
                    </a:cubicBezTo>
                    <a:lnTo>
                      <a:pt x="55" y="22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0" name="ïS1íḑe">
                <a:extLst>
                  <a:ext uri="{FF2B5EF4-FFF2-40B4-BE49-F238E27FC236}">
                    <a16:creationId xmlns:a16="http://schemas.microsoft.com/office/drawing/2014/main" id="{B9838070-FB16-4748-AA0D-6D8C6C1DDF6D}"/>
                  </a:ext>
                </a:extLst>
              </p:cNvPr>
              <p:cNvSpPr/>
              <p:nvPr/>
            </p:nvSpPr>
            <p:spPr bwMode="auto">
              <a:xfrm>
                <a:off x="5119688" y="2031600"/>
                <a:ext cx="244475" cy="88900"/>
              </a:xfrm>
              <a:custGeom>
                <a:avLst/>
                <a:gdLst>
                  <a:gd name="T0" fmla="*/ 80 w 80"/>
                  <a:gd name="T1" fmla="*/ 24 h 29"/>
                  <a:gd name="T2" fmla="*/ 77 w 80"/>
                  <a:gd name="T3" fmla="*/ 25 h 29"/>
                  <a:gd name="T4" fmla="*/ 67 w 80"/>
                  <a:gd name="T5" fmla="*/ 28 h 29"/>
                  <a:gd name="T6" fmla="*/ 60 w 80"/>
                  <a:gd name="T7" fmla="*/ 29 h 29"/>
                  <a:gd name="T8" fmla="*/ 57 w 80"/>
                  <a:gd name="T9" fmla="*/ 29 h 29"/>
                  <a:gd name="T10" fmla="*/ 53 w 80"/>
                  <a:gd name="T11" fmla="*/ 29 h 29"/>
                  <a:gd name="T12" fmla="*/ 45 w 80"/>
                  <a:gd name="T13" fmla="*/ 28 h 29"/>
                  <a:gd name="T14" fmla="*/ 36 w 80"/>
                  <a:gd name="T15" fmla="*/ 26 h 29"/>
                  <a:gd name="T16" fmla="*/ 29 w 80"/>
                  <a:gd name="T17" fmla="*/ 22 h 29"/>
                  <a:gd name="T18" fmla="*/ 21 w 80"/>
                  <a:gd name="T19" fmla="*/ 19 h 29"/>
                  <a:gd name="T20" fmla="*/ 15 w 80"/>
                  <a:gd name="T21" fmla="*/ 14 h 29"/>
                  <a:gd name="T22" fmla="*/ 10 w 80"/>
                  <a:gd name="T23" fmla="*/ 10 h 29"/>
                  <a:gd name="T24" fmla="*/ 7 w 80"/>
                  <a:gd name="T25" fmla="*/ 8 h 29"/>
                  <a:gd name="T26" fmla="*/ 5 w 80"/>
                  <a:gd name="T27" fmla="*/ 6 h 29"/>
                  <a:gd name="T28" fmla="*/ 2 w 80"/>
                  <a:gd name="T29" fmla="*/ 3 h 29"/>
                  <a:gd name="T30" fmla="*/ 0 w 80"/>
                  <a:gd name="T31" fmla="*/ 0 h 29"/>
                  <a:gd name="T32" fmla="*/ 3 w 80"/>
                  <a:gd name="T33" fmla="*/ 3 h 29"/>
                  <a:gd name="T34" fmla="*/ 6 w 80"/>
                  <a:gd name="T35" fmla="*/ 5 h 29"/>
                  <a:gd name="T36" fmla="*/ 11 w 80"/>
                  <a:gd name="T37" fmla="*/ 8 h 29"/>
                  <a:gd name="T38" fmla="*/ 17 w 80"/>
                  <a:gd name="T39" fmla="*/ 12 h 29"/>
                  <a:gd name="T40" fmla="*/ 23 w 80"/>
                  <a:gd name="T41" fmla="*/ 16 h 29"/>
                  <a:gd name="T42" fmla="*/ 30 w 80"/>
                  <a:gd name="T43" fmla="*/ 19 h 29"/>
                  <a:gd name="T44" fmla="*/ 38 w 80"/>
                  <a:gd name="T45" fmla="*/ 22 h 29"/>
                  <a:gd name="T46" fmla="*/ 45 w 80"/>
                  <a:gd name="T47" fmla="*/ 24 h 29"/>
                  <a:gd name="T48" fmla="*/ 53 w 80"/>
                  <a:gd name="T49" fmla="*/ 26 h 29"/>
                  <a:gd name="T50" fmla="*/ 57 w 80"/>
                  <a:gd name="T51" fmla="*/ 26 h 29"/>
                  <a:gd name="T52" fmla="*/ 60 w 80"/>
                  <a:gd name="T53" fmla="*/ 26 h 29"/>
                  <a:gd name="T54" fmla="*/ 67 w 80"/>
                  <a:gd name="T55" fmla="*/ 26 h 29"/>
                  <a:gd name="T56" fmla="*/ 73 w 80"/>
                  <a:gd name="T57" fmla="*/ 26 h 29"/>
                  <a:gd name="T58" fmla="*/ 77 w 80"/>
                  <a:gd name="T59" fmla="*/ 25 h 29"/>
                  <a:gd name="T60" fmla="*/ 80 w 80"/>
                  <a:gd name="T6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29">
                    <a:moveTo>
                      <a:pt x="80" y="24"/>
                    </a:moveTo>
                    <a:cubicBezTo>
                      <a:pt x="80" y="24"/>
                      <a:pt x="79" y="24"/>
                      <a:pt x="77" y="25"/>
                    </a:cubicBezTo>
                    <a:cubicBezTo>
                      <a:pt x="75" y="26"/>
                      <a:pt x="71" y="28"/>
                      <a:pt x="67" y="28"/>
                    </a:cubicBezTo>
                    <a:cubicBezTo>
                      <a:pt x="65" y="29"/>
                      <a:pt x="63" y="29"/>
                      <a:pt x="60" y="29"/>
                    </a:cubicBezTo>
                    <a:cubicBezTo>
                      <a:pt x="59" y="29"/>
                      <a:pt x="58" y="29"/>
                      <a:pt x="57" y="29"/>
                    </a:cubicBezTo>
                    <a:cubicBezTo>
                      <a:pt x="55" y="29"/>
                      <a:pt x="54" y="29"/>
                      <a:pt x="53" y="29"/>
                    </a:cubicBezTo>
                    <a:cubicBezTo>
                      <a:pt x="50" y="29"/>
                      <a:pt x="47" y="28"/>
                      <a:pt x="45" y="28"/>
                    </a:cubicBezTo>
                    <a:cubicBezTo>
                      <a:pt x="42" y="27"/>
                      <a:pt x="39" y="27"/>
                      <a:pt x="36" y="26"/>
                    </a:cubicBezTo>
                    <a:cubicBezTo>
                      <a:pt x="34" y="25"/>
                      <a:pt x="31" y="24"/>
                      <a:pt x="29" y="22"/>
                    </a:cubicBezTo>
                    <a:cubicBezTo>
                      <a:pt x="26" y="21"/>
                      <a:pt x="24" y="20"/>
                      <a:pt x="21" y="19"/>
                    </a:cubicBezTo>
                    <a:cubicBezTo>
                      <a:pt x="19" y="17"/>
                      <a:pt x="17" y="16"/>
                      <a:pt x="15" y="14"/>
                    </a:cubicBezTo>
                    <a:cubicBezTo>
                      <a:pt x="13" y="13"/>
                      <a:pt x="11" y="11"/>
                      <a:pt x="10" y="10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3"/>
                      <a:pt x="5" y="4"/>
                      <a:pt x="6" y="5"/>
                    </a:cubicBezTo>
                    <a:cubicBezTo>
                      <a:pt x="8" y="6"/>
                      <a:pt x="9" y="7"/>
                      <a:pt x="11" y="8"/>
                    </a:cubicBezTo>
                    <a:cubicBezTo>
                      <a:pt x="13" y="10"/>
                      <a:pt x="15" y="11"/>
                      <a:pt x="17" y="12"/>
                    </a:cubicBezTo>
                    <a:cubicBezTo>
                      <a:pt x="19" y="13"/>
                      <a:pt x="21" y="14"/>
                      <a:pt x="23" y="16"/>
                    </a:cubicBezTo>
                    <a:cubicBezTo>
                      <a:pt x="25" y="17"/>
                      <a:pt x="28" y="18"/>
                      <a:pt x="30" y="19"/>
                    </a:cubicBezTo>
                    <a:cubicBezTo>
                      <a:pt x="32" y="20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4"/>
                    </a:cubicBezTo>
                    <a:cubicBezTo>
                      <a:pt x="48" y="25"/>
                      <a:pt x="51" y="26"/>
                      <a:pt x="53" y="26"/>
                    </a:cubicBezTo>
                    <a:cubicBezTo>
                      <a:pt x="54" y="26"/>
                      <a:pt x="56" y="26"/>
                      <a:pt x="57" y="26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3" y="26"/>
                      <a:pt x="65" y="26"/>
                      <a:pt x="67" y="26"/>
                    </a:cubicBezTo>
                    <a:cubicBezTo>
                      <a:pt x="69" y="26"/>
                      <a:pt x="71" y="26"/>
                      <a:pt x="73" y="26"/>
                    </a:cubicBezTo>
                    <a:cubicBezTo>
                      <a:pt x="74" y="25"/>
                      <a:pt x="76" y="25"/>
                      <a:pt x="77" y="25"/>
                    </a:cubicBezTo>
                    <a:cubicBezTo>
                      <a:pt x="79" y="24"/>
                      <a:pt x="80" y="24"/>
                      <a:pt x="80" y="24"/>
                    </a:cubicBezTo>
                    <a:close/>
                  </a:path>
                </a:pathLst>
              </a:custGeom>
              <a:solidFill>
                <a:srgbClr val="332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1" name="îš1iďê">
                <a:extLst>
                  <a:ext uri="{FF2B5EF4-FFF2-40B4-BE49-F238E27FC236}">
                    <a16:creationId xmlns:a16="http://schemas.microsoft.com/office/drawing/2014/main" id="{26A3EA48-EFB7-4C63-8CE3-078E9220419F}"/>
                  </a:ext>
                </a:extLst>
              </p:cNvPr>
              <p:cNvSpPr/>
              <p:nvPr/>
            </p:nvSpPr>
            <p:spPr bwMode="auto">
              <a:xfrm>
                <a:off x="5327650" y="1772838"/>
                <a:ext cx="252413" cy="188913"/>
              </a:xfrm>
              <a:custGeom>
                <a:avLst/>
                <a:gdLst>
                  <a:gd name="T0" fmla="*/ 81 w 83"/>
                  <a:gd name="T1" fmla="*/ 8 h 62"/>
                  <a:gd name="T2" fmla="*/ 16 w 83"/>
                  <a:gd name="T3" fmla="*/ 0 h 62"/>
                  <a:gd name="T4" fmla="*/ 40 w 83"/>
                  <a:gd name="T5" fmla="*/ 59 h 62"/>
                  <a:gd name="T6" fmla="*/ 81 w 83"/>
                  <a:gd name="T7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62">
                    <a:moveTo>
                      <a:pt x="81" y="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57"/>
                      <a:pt x="40" y="59"/>
                    </a:cubicBezTo>
                    <a:cubicBezTo>
                      <a:pt x="79" y="62"/>
                      <a:pt x="83" y="24"/>
                      <a:pt x="81" y="8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2" name="iS1ídê">
                <a:extLst>
                  <a:ext uri="{FF2B5EF4-FFF2-40B4-BE49-F238E27FC236}">
                    <a16:creationId xmlns:a16="http://schemas.microsoft.com/office/drawing/2014/main" id="{B4DC8370-ED2A-445F-957D-954976E6F5DF}"/>
                  </a:ext>
                </a:extLst>
              </p:cNvPr>
              <p:cNvSpPr/>
              <p:nvPr/>
            </p:nvSpPr>
            <p:spPr bwMode="auto">
              <a:xfrm>
                <a:off x="5341938" y="1763313"/>
                <a:ext cx="244475" cy="201613"/>
              </a:xfrm>
              <a:custGeom>
                <a:avLst/>
                <a:gdLst>
                  <a:gd name="T0" fmla="*/ 11 w 80"/>
                  <a:gd name="T1" fmla="*/ 52 h 66"/>
                  <a:gd name="T2" fmla="*/ 8 w 80"/>
                  <a:gd name="T3" fmla="*/ 2 h 66"/>
                  <a:gd name="T4" fmla="*/ 9 w 80"/>
                  <a:gd name="T5" fmla="*/ 0 h 66"/>
                  <a:gd name="T6" fmla="*/ 79 w 80"/>
                  <a:gd name="T7" fmla="*/ 8 h 66"/>
                  <a:gd name="T8" fmla="*/ 79 w 80"/>
                  <a:gd name="T9" fmla="*/ 11 h 66"/>
                  <a:gd name="T10" fmla="*/ 66 w 80"/>
                  <a:gd name="T11" fmla="*/ 55 h 66"/>
                  <a:gd name="T12" fmla="*/ 34 w 80"/>
                  <a:gd name="T13" fmla="*/ 65 h 66"/>
                  <a:gd name="T14" fmla="*/ 30 w 80"/>
                  <a:gd name="T15" fmla="*/ 64 h 66"/>
                  <a:gd name="T16" fmla="*/ 11 w 80"/>
                  <a:gd name="T17" fmla="*/ 52 h 66"/>
                  <a:gd name="T18" fmla="*/ 13 w 80"/>
                  <a:gd name="T19" fmla="*/ 6 h 66"/>
                  <a:gd name="T20" fmla="*/ 16 w 80"/>
                  <a:gd name="T21" fmla="*/ 49 h 66"/>
                  <a:gd name="T22" fmla="*/ 35 w 80"/>
                  <a:gd name="T23" fmla="*/ 60 h 66"/>
                  <a:gd name="T24" fmla="*/ 63 w 80"/>
                  <a:gd name="T25" fmla="*/ 51 h 66"/>
                  <a:gd name="T26" fmla="*/ 74 w 80"/>
                  <a:gd name="T27" fmla="*/ 13 h 66"/>
                  <a:gd name="T28" fmla="*/ 13 w 80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66">
                    <a:moveTo>
                      <a:pt x="11" y="52"/>
                    </a:moveTo>
                    <a:cubicBezTo>
                      <a:pt x="0" y="34"/>
                      <a:pt x="8" y="4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80" y="25"/>
                      <a:pt x="77" y="43"/>
                      <a:pt x="66" y="55"/>
                    </a:cubicBezTo>
                    <a:cubicBezTo>
                      <a:pt x="59" y="63"/>
                      <a:pt x="48" y="66"/>
                      <a:pt x="34" y="65"/>
                    </a:cubicBezTo>
                    <a:cubicBezTo>
                      <a:pt x="33" y="65"/>
                      <a:pt x="31" y="65"/>
                      <a:pt x="30" y="64"/>
                    </a:cubicBezTo>
                    <a:cubicBezTo>
                      <a:pt x="22" y="63"/>
                      <a:pt x="15" y="59"/>
                      <a:pt x="11" y="52"/>
                    </a:cubicBezTo>
                    <a:close/>
                    <a:moveTo>
                      <a:pt x="13" y="6"/>
                    </a:moveTo>
                    <a:cubicBezTo>
                      <a:pt x="11" y="13"/>
                      <a:pt x="7" y="36"/>
                      <a:pt x="16" y="49"/>
                    </a:cubicBezTo>
                    <a:cubicBezTo>
                      <a:pt x="20" y="56"/>
                      <a:pt x="26" y="59"/>
                      <a:pt x="35" y="60"/>
                    </a:cubicBezTo>
                    <a:cubicBezTo>
                      <a:pt x="47" y="61"/>
                      <a:pt x="56" y="58"/>
                      <a:pt x="63" y="51"/>
                    </a:cubicBezTo>
                    <a:cubicBezTo>
                      <a:pt x="74" y="40"/>
                      <a:pt x="74" y="20"/>
                      <a:pt x="74" y="13"/>
                    </a:cubicBez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3" name="îş1iďe">
                <a:extLst>
                  <a:ext uri="{FF2B5EF4-FFF2-40B4-BE49-F238E27FC236}">
                    <a16:creationId xmlns:a16="http://schemas.microsoft.com/office/drawing/2014/main" id="{803C4DEA-40AC-4AA0-A92A-BC0CEA491E0D}"/>
                  </a:ext>
                </a:extLst>
              </p:cNvPr>
              <p:cNvSpPr/>
              <p:nvPr/>
            </p:nvSpPr>
            <p:spPr bwMode="auto">
              <a:xfrm>
                <a:off x="5537200" y="1783950"/>
                <a:ext cx="68263" cy="22225"/>
              </a:xfrm>
              <a:custGeom>
                <a:avLst/>
                <a:gdLst>
                  <a:gd name="T0" fmla="*/ 0 w 43"/>
                  <a:gd name="T1" fmla="*/ 0 h 14"/>
                  <a:gd name="T2" fmla="*/ 43 w 43"/>
                  <a:gd name="T3" fmla="*/ 4 h 14"/>
                  <a:gd name="T4" fmla="*/ 41 w 43"/>
                  <a:gd name="T5" fmla="*/ 14 h 14"/>
                  <a:gd name="T6" fmla="*/ 20 w 43"/>
                  <a:gd name="T7" fmla="*/ 12 h 14"/>
                  <a:gd name="T8" fmla="*/ 0 w 4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4">
                    <a:moveTo>
                      <a:pt x="0" y="0"/>
                    </a:moveTo>
                    <a:lnTo>
                      <a:pt x="43" y="4"/>
                    </a:lnTo>
                    <a:lnTo>
                      <a:pt x="41" y="14"/>
                    </a:lnTo>
                    <a:lnTo>
                      <a:pt x="2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4" name="îśḻíḍê">
                <a:extLst>
                  <a:ext uri="{FF2B5EF4-FFF2-40B4-BE49-F238E27FC236}">
                    <a16:creationId xmlns:a16="http://schemas.microsoft.com/office/drawing/2014/main" id="{82BD107C-8367-40AB-B574-85A6CAE20ADC}"/>
                  </a:ext>
                </a:extLst>
              </p:cNvPr>
              <p:cNvSpPr/>
              <p:nvPr/>
            </p:nvSpPr>
            <p:spPr bwMode="auto">
              <a:xfrm>
                <a:off x="5040313" y="1736325"/>
                <a:ext cx="238125" cy="200025"/>
              </a:xfrm>
              <a:custGeom>
                <a:avLst/>
                <a:gdLst>
                  <a:gd name="T0" fmla="*/ 10 w 78"/>
                  <a:gd name="T1" fmla="*/ 0 h 66"/>
                  <a:gd name="T2" fmla="*/ 76 w 78"/>
                  <a:gd name="T3" fmla="*/ 8 h 66"/>
                  <a:gd name="T4" fmla="*/ 39 w 78"/>
                  <a:gd name="T5" fmla="*/ 60 h 66"/>
                  <a:gd name="T6" fmla="*/ 10 w 7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66">
                    <a:moveTo>
                      <a:pt x="10" y="0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8" y="66"/>
                      <a:pt x="39" y="60"/>
                    </a:cubicBezTo>
                    <a:cubicBezTo>
                      <a:pt x="0" y="54"/>
                      <a:pt x="5" y="16"/>
                      <a:pt x="10" y="0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5" name="ïṡľiḋè">
                <a:extLst>
                  <a:ext uri="{FF2B5EF4-FFF2-40B4-BE49-F238E27FC236}">
                    <a16:creationId xmlns:a16="http://schemas.microsoft.com/office/drawing/2014/main" id="{C817B0D5-A319-48A8-9065-BB79FAA60496}"/>
                  </a:ext>
                </a:extLst>
              </p:cNvPr>
              <p:cNvSpPr/>
              <p:nvPr/>
            </p:nvSpPr>
            <p:spPr bwMode="auto">
              <a:xfrm>
                <a:off x="5046663" y="1726800"/>
                <a:ext cx="238125" cy="201613"/>
              </a:xfrm>
              <a:custGeom>
                <a:avLst/>
                <a:gdLst>
                  <a:gd name="T0" fmla="*/ 41 w 78"/>
                  <a:gd name="T1" fmla="*/ 66 h 66"/>
                  <a:gd name="T2" fmla="*/ 37 w 78"/>
                  <a:gd name="T3" fmla="*/ 65 h 66"/>
                  <a:gd name="T4" fmla="*/ 8 w 78"/>
                  <a:gd name="T5" fmla="*/ 48 h 66"/>
                  <a:gd name="T6" fmla="*/ 6 w 78"/>
                  <a:gd name="T7" fmla="*/ 2 h 66"/>
                  <a:gd name="T8" fmla="*/ 7 w 78"/>
                  <a:gd name="T9" fmla="*/ 0 h 66"/>
                  <a:gd name="T10" fmla="*/ 76 w 78"/>
                  <a:gd name="T11" fmla="*/ 8 h 66"/>
                  <a:gd name="T12" fmla="*/ 77 w 78"/>
                  <a:gd name="T13" fmla="*/ 11 h 66"/>
                  <a:gd name="T14" fmla="*/ 63 w 78"/>
                  <a:gd name="T15" fmla="*/ 58 h 66"/>
                  <a:gd name="T16" fmla="*/ 41 w 78"/>
                  <a:gd name="T17" fmla="*/ 66 h 66"/>
                  <a:gd name="T18" fmla="*/ 10 w 78"/>
                  <a:gd name="T19" fmla="*/ 6 h 66"/>
                  <a:gd name="T20" fmla="*/ 13 w 78"/>
                  <a:gd name="T21" fmla="*/ 45 h 66"/>
                  <a:gd name="T22" fmla="*/ 38 w 78"/>
                  <a:gd name="T23" fmla="*/ 60 h 66"/>
                  <a:gd name="T24" fmla="*/ 59 w 78"/>
                  <a:gd name="T25" fmla="*/ 54 h 66"/>
                  <a:gd name="T26" fmla="*/ 71 w 78"/>
                  <a:gd name="T27" fmla="*/ 13 h 66"/>
                  <a:gd name="T28" fmla="*/ 10 w 78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66">
                    <a:moveTo>
                      <a:pt x="41" y="66"/>
                    </a:moveTo>
                    <a:cubicBezTo>
                      <a:pt x="40" y="66"/>
                      <a:pt x="38" y="66"/>
                      <a:pt x="37" y="65"/>
                    </a:cubicBezTo>
                    <a:cubicBezTo>
                      <a:pt x="24" y="63"/>
                      <a:pt x="14" y="58"/>
                      <a:pt x="8" y="48"/>
                    </a:cubicBezTo>
                    <a:cubicBezTo>
                      <a:pt x="0" y="35"/>
                      <a:pt x="2" y="15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2"/>
                      <a:pt x="78" y="43"/>
                      <a:pt x="63" y="58"/>
                    </a:cubicBezTo>
                    <a:cubicBezTo>
                      <a:pt x="57" y="64"/>
                      <a:pt x="50" y="66"/>
                      <a:pt x="41" y="66"/>
                    </a:cubicBezTo>
                    <a:close/>
                    <a:moveTo>
                      <a:pt x="10" y="6"/>
                    </a:moveTo>
                    <a:cubicBezTo>
                      <a:pt x="8" y="13"/>
                      <a:pt x="4" y="32"/>
                      <a:pt x="13" y="45"/>
                    </a:cubicBezTo>
                    <a:cubicBezTo>
                      <a:pt x="18" y="53"/>
                      <a:pt x="26" y="58"/>
                      <a:pt x="38" y="60"/>
                    </a:cubicBezTo>
                    <a:cubicBezTo>
                      <a:pt x="46" y="62"/>
                      <a:pt x="53" y="60"/>
                      <a:pt x="59" y="54"/>
                    </a:cubicBezTo>
                    <a:cubicBezTo>
                      <a:pt x="70" y="43"/>
                      <a:pt x="71" y="20"/>
                      <a:pt x="71" y="13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6" name="îŝlîḋé">
                <a:extLst>
                  <a:ext uri="{FF2B5EF4-FFF2-40B4-BE49-F238E27FC236}">
                    <a16:creationId xmlns:a16="http://schemas.microsoft.com/office/drawing/2014/main" id="{759CA914-53DB-49CF-8321-451F2FCF8101}"/>
                  </a:ext>
                </a:extLst>
              </p:cNvPr>
              <p:cNvSpPr/>
              <p:nvPr/>
            </p:nvSpPr>
            <p:spPr bwMode="auto">
              <a:xfrm>
                <a:off x="5043488" y="1723625"/>
                <a:ext cx="66675" cy="20638"/>
              </a:xfrm>
              <a:custGeom>
                <a:avLst/>
                <a:gdLst>
                  <a:gd name="T0" fmla="*/ 42 w 42"/>
                  <a:gd name="T1" fmla="*/ 6 h 13"/>
                  <a:gd name="T2" fmla="*/ 2 w 42"/>
                  <a:gd name="T3" fmla="*/ 0 h 13"/>
                  <a:gd name="T4" fmla="*/ 0 w 42"/>
                  <a:gd name="T5" fmla="*/ 10 h 13"/>
                  <a:gd name="T6" fmla="*/ 21 w 42"/>
                  <a:gd name="T7" fmla="*/ 13 h 13"/>
                  <a:gd name="T8" fmla="*/ 42 w 4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3">
                    <a:moveTo>
                      <a:pt x="42" y="6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21" y="13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7" name="íšľíḋé">
                <a:extLst>
                  <a:ext uri="{FF2B5EF4-FFF2-40B4-BE49-F238E27FC236}">
                    <a16:creationId xmlns:a16="http://schemas.microsoft.com/office/drawing/2014/main" id="{6900D842-F8A1-490C-9CC7-AA370D73DB87}"/>
                  </a:ext>
                </a:extLst>
              </p:cNvPr>
              <p:cNvSpPr/>
              <p:nvPr/>
            </p:nvSpPr>
            <p:spPr bwMode="auto">
              <a:xfrm>
                <a:off x="5281613" y="1796650"/>
                <a:ext cx="128588" cy="231775"/>
              </a:xfrm>
              <a:custGeom>
                <a:avLst/>
                <a:gdLst>
                  <a:gd name="T0" fmla="*/ 5 w 42"/>
                  <a:gd name="T1" fmla="*/ 0 h 76"/>
                  <a:gd name="T2" fmla="*/ 35 w 42"/>
                  <a:gd name="T3" fmla="*/ 76 h 76"/>
                  <a:gd name="T4" fmla="*/ 0 w 42"/>
                  <a:gd name="T5" fmla="*/ 72 h 76"/>
                  <a:gd name="T6" fmla="*/ 5 w 42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6">
                    <a:moveTo>
                      <a:pt x="5" y="0"/>
                    </a:moveTo>
                    <a:cubicBezTo>
                      <a:pt x="5" y="0"/>
                      <a:pt x="42" y="13"/>
                      <a:pt x="35" y="76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8" name="ïṩ1ïďé">
                <a:extLst>
                  <a:ext uri="{FF2B5EF4-FFF2-40B4-BE49-F238E27FC236}">
                    <a16:creationId xmlns:a16="http://schemas.microsoft.com/office/drawing/2014/main" id="{8C5813F5-B83B-4F63-98BF-9BB53E70F33B}"/>
                  </a:ext>
                </a:extLst>
              </p:cNvPr>
              <p:cNvSpPr/>
              <p:nvPr/>
            </p:nvSpPr>
            <p:spPr bwMode="auto">
              <a:xfrm>
                <a:off x="5262563" y="1809350"/>
                <a:ext cx="107950" cy="36513"/>
              </a:xfrm>
              <a:custGeom>
                <a:avLst/>
                <a:gdLst>
                  <a:gd name="T0" fmla="*/ 2 w 35"/>
                  <a:gd name="T1" fmla="*/ 8 h 12"/>
                  <a:gd name="T2" fmla="*/ 2 w 35"/>
                  <a:gd name="T3" fmla="*/ 8 h 12"/>
                  <a:gd name="T4" fmla="*/ 16 w 35"/>
                  <a:gd name="T5" fmla="*/ 4 h 12"/>
                  <a:gd name="T6" fmla="*/ 32 w 35"/>
                  <a:gd name="T7" fmla="*/ 12 h 12"/>
                  <a:gd name="T8" fmla="*/ 35 w 35"/>
                  <a:gd name="T9" fmla="*/ 9 h 12"/>
                  <a:gd name="T10" fmla="*/ 16 w 35"/>
                  <a:gd name="T11" fmla="*/ 0 h 12"/>
                  <a:gd name="T12" fmla="*/ 0 w 35"/>
                  <a:gd name="T13" fmla="*/ 5 h 12"/>
                  <a:gd name="T14" fmla="*/ 2 w 35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2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9" y="4"/>
                      <a:pt x="16" y="4"/>
                    </a:cubicBezTo>
                    <a:cubicBezTo>
                      <a:pt x="21" y="4"/>
                      <a:pt x="27" y="6"/>
                      <a:pt x="32" y="12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2"/>
                      <a:pt x="22" y="0"/>
                      <a:pt x="16" y="0"/>
                    </a:cubicBezTo>
                    <a:cubicBezTo>
                      <a:pt x="7" y="0"/>
                      <a:pt x="0" y="4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9" name="ïš1ïḓe">
                <a:extLst>
                  <a:ext uri="{FF2B5EF4-FFF2-40B4-BE49-F238E27FC236}">
                    <a16:creationId xmlns:a16="http://schemas.microsoft.com/office/drawing/2014/main" id="{FCE6A569-72BC-4DCD-A1D4-69AA1499C9B9}"/>
                  </a:ext>
                </a:extLst>
              </p:cNvPr>
              <p:cNvSpPr/>
              <p:nvPr/>
            </p:nvSpPr>
            <p:spPr bwMode="auto">
              <a:xfrm>
                <a:off x="4867275" y="1723625"/>
                <a:ext cx="179388" cy="26988"/>
              </a:xfrm>
              <a:custGeom>
                <a:avLst/>
                <a:gdLst>
                  <a:gd name="T0" fmla="*/ 7 w 113"/>
                  <a:gd name="T1" fmla="*/ 17 h 17"/>
                  <a:gd name="T2" fmla="*/ 111 w 113"/>
                  <a:gd name="T3" fmla="*/ 10 h 17"/>
                  <a:gd name="T4" fmla="*/ 113 w 113"/>
                  <a:gd name="T5" fmla="*/ 0 h 17"/>
                  <a:gd name="T6" fmla="*/ 0 w 113"/>
                  <a:gd name="T7" fmla="*/ 8 h 17"/>
                  <a:gd name="T8" fmla="*/ 7 w 11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7">
                    <a:moveTo>
                      <a:pt x="7" y="17"/>
                    </a:moveTo>
                    <a:lnTo>
                      <a:pt x="111" y="10"/>
                    </a:lnTo>
                    <a:lnTo>
                      <a:pt x="113" y="0"/>
                    </a:lnTo>
                    <a:lnTo>
                      <a:pt x="0" y="8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3D2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0" name="isľidé">
                <a:extLst>
                  <a:ext uri="{FF2B5EF4-FFF2-40B4-BE49-F238E27FC236}">
                    <a16:creationId xmlns:a16="http://schemas.microsoft.com/office/drawing/2014/main" id="{86FB123A-BA9C-45B6-916D-04682C444599}"/>
                  </a:ext>
                </a:extLst>
              </p:cNvPr>
              <p:cNvSpPr/>
              <p:nvPr/>
            </p:nvSpPr>
            <p:spPr bwMode="auto">
              <a:xfrm>
                <a:off x="5400675" y="1815700"/>
                <a:ext cx="119063" cy="69850"/>
              </a:xfrm>
              <a:custGeom>
                <a:avLst/>
                <a:gdLst>
                  <a:gd name="T0" fmla="*/ 39 w 39"/>
                  <a:gd name="T1" fmla="*/ 23 h 23"/>
                  <a:gd name="T2" fmla="*/ 38 w 39"/>
                  <a:gd name="T3" fmla="*/ 21 h 23"/>
                  <a:gd name="T4" fmla="*/ 36 w 39"/>
                  <a:gd name="T5" fmla="*/ 14 h 23"/>
                  <a:gd name="T6" fmla="*/ 31 w 39"/>
                  <a:gd name="T7" fmla="*/ 7 h 23"/>
                  <a:gd name="T8" fmla="*/ 21 w 39"/>
                  <a:gd name="T9" fmla="*/ 4 h 23"/>
                  <a:gd name="T10" fmla="*/ 16 w 39"/>
                  <a:gd name="T11" fmla="*/ 4 h 23"/>
                  <a:gd name="T12" fmla="*/ 11 w 39"/>
                  <a:gd name="T13" fmla="*/ 5 h 23"/>
                  <a:gd name="T14" fmla="*/ 4 w 39"/>
                  <a:gd name="T15" fmla="*/ 11 h 23"/>
                  <a:gd name="T16" fmla="*/ 2 w 39"/>
                  <a:gd name="T17" fmla="*/ 17 h 23"/>
                  <a:gd name="T18" fmla="*/ 1 w 39"/>
                  <a:gd name="T19" fmla="*/ 20 h 23"/>
                  <a:gd name="T20" fmla="*/ 1 w 39"/>
                  <a:gd name="T21" fmla="*/ 17 h 23"/>
                  <a:gd name="T22" fmla="*/ 2 w 39"/>
                  <a:gd name="T23" fmla="*/ 10 h 23"/>
                  <a:gd name="T24" fmla="*/ 9 w 39"/>
                  <a:gd name="T25" fmla="*/ 2 h 23"/>
                  <a:gd name="T26" fmla="*/ 21 w 39"/>
                  <a:gd name="T27" fmla="*/ 0 h 23"/>
                  <a:gd name="T28" fmla="*/ 28 w 39"/>
                  <a:gd name="T29" fmla="*/ 1 h 23"/>
                  <a:gd name="T30" fmla="*/ 33 w 39"/>
                  <a:gd name="T31" fmla="*/ 4 h 23"/>
                  <a:gd name="T32" fmla="*/ 38 w 39"/>
                  <a:gd name="T33" fmla="*/ 13 h 23"/>
                  <a:gd name="T34" fmla="*/ 39 w 39"/>
                  <a:gd name="T35" fmla="*/ 20 h 23"/>
                  <a:gd name="T36" fmla="*/ 39 w 39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3">
                    <a:moveTo>
                      <a:pt x="39" y="23"/>
                    </a:moveTo>
                    <a:cubicBezTo>
                      <a:pt x="39" y="23"/>
                      <a:pt x="39" y="22"/>
                      <a:pt x="38" y="21"/>
                    </a:cubicBezTo>
                    <a:cubicBezTo>
                      <a:pt x="38" y="19"/>
                      <a:pt x="37" y="17"/>
                      <a:pt x="36" y="14"/>
                    </a:cubicBezTo>
                    <a:cubicBezTo>
                      <a:pt x="35" y="11"/>
                      <a:pt x="33" y="9"/>
                      <a:pt x="31" y="7"/>
                    </a:cubicBezTo>
                    <a:cubicBezTo>
                      <a:pt x="28" y="5"/>
                      <a:pt x="25" y="4"/>
                      <a:pt x="21" y="4"/>
                    </a:cubicBezTo>
                    <a:cubicBezTo>
                      <a:pt x="19" y="4"/>
                      <a:pt x="17" y="4"/>
                      <a:pt x="16" y="4"/>
                    </a:cubicBezTo>
                    <a:cubicBezTo>
                      <a:pt x="14" y="4"/>
                      <a:pt x="12" y="5"/>
                      <a:pt x="11" y="5"/>
                    </a:cubicBezTo>
                    <a:cubicBezTo>
                      <a:pt x="8" y="6"/>
                      <a:pt x="5" y="8"/>
                      <a:pt x="4" y="11"/>
                    </a:cubicBezTo>
                    <a:cubicBezTo>
                      <a:pt x="3" y="13"/>
                      <a:pt x="2" y="15"/>
                      <a:pt x="2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19"/>
                      <a:pt x="1" y="17"/>
                    </a:cubicBezTo>
                    <a:cubicBezTo>
                      <a:pt x="1" y="15"/>
                      <a:pt x="0" y="13"/>
                      <a:pt x="2" y="10"/>
                    </a:cubicBezTo>
                    <a:cubicBezTo>
                      <a:pt x="3" y="7"/>
                      <a:pt x="6" y="3"/>
                      <a:pt x="9" y="2"/>
                    </a:cubicBezTo>
                    <a:cubicBezTo>
                      <a:pt x="13" y="0"/>
                      <a:pt x="17" y="0"/>
                      <a:pt x="21" y="0"/>
                    </a:cubicBezTo>
                    <a:cubicBezTo>
                      <a:pt x="23" y="0"/>
                      <a:pt x="26" y="0"/>
                      <a:pt x="28" y="1"/>
                    </a:cubicBezTo>
                    <a:cubicBezTo>
                      <a:pt x="30" y="1"/>
                      <a:pt x="31" y="3"/>
                      <a:pt x="33" y="4"/>
                    </a:cubicBezTo>
                    <a:cubicBezTo>
                      <a:pt x="36" y="7"/>
                      <a:pt x="37" y="10"/>
                      <a:pt x="38" y="13"/>
                    </a:cubicBezTo>
                    <a:cubicBezTo>
                      <a:pt x="39" y="16"/>
                      <a:pt x="39" y="19"/>
                      <a:pt x="39" y="20"/>
                    </a:cubicBezTo>
                    <a:cubicBezTo>
                      <a:pt x="39" y="22"/>
                      <a:pt x="39" y="23"/>
                      <a:pt x="3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1" name="îsḷîḓè">
                <a:extLst>
                  <a:ext uri="{FF2B5EF4-FFF2-40B4-BE49-F238E27FC236}">
                    <a16:creationId xmlns:a16="http://schemas.microsoft.com/office/drawing/2014/main" id="{F8505898-022B-4878-81F7-88D19C55158E}"/>
                  </a:ext>
                </a:extLst>
              </p:cNvPr>
              <p:cNvSpPr/>
              <p:nvPr/>
            </p:nvSpPr>
            <p:spPr bwMode="auto">
              <a:xfrm>
                <a:off x="5113338" y="1780775"/>
                <a:ext cx="115888" cy="74613"/>
              </a:xfrm>
              <a:custGeom>
                <a:avLst/>
                <a:gdLst>
                  <a:gd name="T0" fmla="*/ 38 w 38"/>
                  <a:gd name="T1" fmla="*/ 24 h 24"/>
                  <a:gd name="T2" fmla="*/ 38 w 38"/>
                  <a:gd name="T3" fmla="*/ 21 h 24"/>
                  <a:gd name="T4" fmla="*/ 35 w 38"/>
                  <a:gd name="T5" fmla="*/ 14 h 24"/>
                  <a:gd name="T6" fmla="*/ 30 w 38"/>
                  <a:gd name="T7" fmla="*/ 7 h 24"/>
                  <a:gd name="T8" fmla="*/ 20 w 38"/>
                  <a:gd name="T9" fmla="*/ 4 h 24"/>
                  <a:gd name="T10" fmla="*/ 15 w 38"/>
                  <a:gd name="T11" fmla="*/ 4 h 24"/>
                  <a:gd name="T12" fmla="*/ 10 w 38"/>
                  <a:gd name="T13" fmla="*/ 6 h 24"/>
                  <a:gd name="T14" fmla="*/ 3 w 38"/>
                  <a:gd name="T15" fmla="*/ 11 h 24"/>
                  <a:gd name="T16" fmla="*/ 1 w 38"/>
                  <a:gd name="T17" fmla="*/ 17 h 24"/>
                  <a:gd name="T18" fmla="*/ 1 w 38"/>
                  <a:gd name="T19" fmla="*/ 20 h 24"/>
                  <a:gd name="T20" fmla="*/ 0 w 38"/>
                  <a:gd name="T21" fmla="*/ 17 h 24"/>
                  <a:gd name="T22" fmla="*/ 1 w 38"/>
                  <a:gd name="T23" fmla="*/ 10 h 24"/>
                  <a:gd name="T24" fmla="*/ 9 w 38"/>
                  <a:gd name="T25" fmla="*/ 2 h 24"/>
                  <a:gd name="T26" fmla="*/ 20 w 38"/>
                  <a:gd name="T27" fmla="*/ 0 h 24"/>
                  <a:gd name="T28" fmla="*/ 27 w 38"/>
                  <a:gd name="T29" fmla="*/ 1 h 24"/>
                  <a:gd name="T30" fmla="*/ 32 w 38"/>
                  <a:gd name="T31" fmla="*/ 4 h 24"/>
                  <a:gd name="T32" fmla="*/ 37 w 38"/>
                  <a:gd name="T33" fmla="*/ 14 h 24"/>
                  <a:gd name="T34" fmla="*/ 38 w 38"/>
                  <a:gd name="T35" fmla="*/ 21 h 24"/>
                  <a:gd name="T36" fmla="*/ 38 w 38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24">
                    <a:moveTo>
                      <a:pt x="38" y="24"/>
                    </a:move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19"/>
                      <a:pt x="36" y="17"/>
                      <a:pt x="35" y="14"/>
                    </a:cubicBezTo>
                    <a:cubicBezTo>
                      <a:pt x="34" y="12"/>
                      <a:pt x="32" y="9"/>
                      <a:pt x="30" y="7"/>
                    </a:cubicBezTo>
                    <a:cubicBezTo>
                      <a:pt x="27" y="5"/>
                      <a:pt x="24" y="4"/>
                      <a:pt x="20" y="4"/>
                    </a:cubicBezTo>
                    <a:cubicBezTo>
                      <a:pt x="19" y="4"/>
                      <a:pt x="17" y="4"/>
                      <a:pt x="15" y="4"/>
                    </a:cubicBezTo>
                    <a:cubicBezTo>
                      <a:pt x="13" y="5"/>
                      <a:pt x="12" y="5"/>
                      <a:pt x="10" y="6"/>
                    </a:cubicBezTo>
                    <a:cubicBezTo>
                      <a:pt x="7" y="7"/>
                      <a:pt x="5" y="9"/>
                      <a:pt x="3" y="11"/>
                    </a:cubicBezTo>
                    <a:cubicBezTo>
                      <a:pt x="2" y="13"/>
                      <a:pt x="1" y="16"/>
                      <a:pt x="1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0" y="19"/>
                      <a:pt x="0" y="17"/>
                    </a:cubicBezTo>
                    <a:cubicBezTo>
                      <a:pt x="0" y="16"/>
                      <a:pt x="0" y="13"/>
                      <a:pt x="1" y="10"/>
                    </a:cubicBezTo>
                    <a:cubicBezTo>
                      <a:pt x="2" y="7"/>
                      <a:pt x="5" y="4"/>
                      <a:pt x="9" y="2"/>
                    </a:cubicBezTo>
                    <a:cubicBezTo>
                      <a:pt x="12" y="0"/>
                      <a:pt x="16" y="0"/>
                      <a:pt x="20" y="0"/>
                    </a:cubicBezTo>
                    <a:cubicBezTo>
                      <a:pt x="23" y="0"/>
                      <a:pt x="25" y="0"/>
                      <a:pt x="27" y="1"/>
                    </a:cubicBezTo>
                    <a:cubicBezTo>
                      <a:pt x="29" y="2"/>
                      <a:pt x="31" y="3"/>
                      <a:pt x="32" y="4"/>
                    </a:cubicBezTo>
                    <a:cubicBezTo>
                      <a:pt x="35" y="7"/>
                      <a:pt x="37" y="11"/>
                      <a:pt x="37" y="14"/>
                    </a:cubicBezTo>
                    <a:cubicBezTo>
                      <a:pt x="38" y="17"/>
                      <a:pt x="38" y="19"/>
                      <a:pt x="38" y="21"/>
                    </a:cubicBezTo>
                    <a:cubicBezTo>
                      <a:pt x="38" y="23"/>
                      <a:pt x="38" y="24"/>
                      <a:pt x="38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2" name="îšḷîḑe">
                <a:extLst>
                  <a:ext uri="{FF2B5EF4-FFF2-40B4-BE49-F238E27FC236}">
                    <a16:creationId xmlns:a16="http://schemas.microsoft.com/office/drawing/2014/main" id="{40705B6B-065C-4AB8-A3AE-48585E2FF8B0}"/>
                  </a:ext>
                </a:extLst>
              </p:cNvPr>
              <p:cNvSpPr/>
              <p:nvPr/>
            </p:nvSpPr>
            <p:spPr bwMode="auto">
              <a:xfrm>
                <a:off x="4756150" y="1729975"/>
                <a:ext cx="107950" cy="182563"/>
              </a:xfrm>
              <a:custGeom>
                <a:avLst/>
                <a:gdLst>
                  <a:gd name="T0" fmla="*/ 30 w 35"/>
                  <a:gd name="T1" fmla="*/ 28 h 60"/>
                  <a:gd name="T2" fmla="*/ 17 w 35"/>
                  <a:gd name="T3" fmla="*/ 8 h 60"/>
                  <a:gd name="T4" fmla="*/ 24 w 35"/>
                  <a:gd name="T5" fmla="*/ 60 h 60"/>
                  <a:gd name="T6" fmla="*/ 30 w 35"/>
                  <a:gd name="T7" fmla="*/ 2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0">
                    <a:moveTo>
                      <a:pt x="30" y="28"/>
                    </a:moveTo>
                    <a:cubicBezTo>
                      <a:pt x="30" y="28"/>
                      <a:pt x="35" y="0"/>
                      <a:pt x="17" y="8"/>
                    </a:cubicBezTo>
                    <a:cubicBezTo>
                      <a:pt x="0" y="16"/>
                      <a:pt x="5" y="59"/>
                      <a:pt x="24" y="60"/>
                    </a:cubicBezTo>
                    <a:cubicBezTo>
                      <a:pt x="24" y="60"/>
                      <a:pt x="16" y="29"/>
                      <a:pt x="30" y="28"/>
                    </a:cubicBez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3" name="ï$1iḓê">
                <a:extLst>
                  <a:ext uri="{FF2B5EF4-FFF2-40B4-BE49-F238E27FC236}">
                    <a16:creationId xmlns:a16="http://schemas.microsoft.com/office/drawing/2014/main" id="{62DC77DA-4444-40E6-B53D-B45E8BE4A418}"/>
                  </a:ext>
                </a:extLst>
              </p:cNvPr>
              <p:cNvSpPr/>
              <p:nvPr/>
            </p:nvSpPr>
            <p:spPr bwMode="auto">
              <a:xfrm>
                <a:off x="4665663" y="1217213"/>
                <a:ext cx="1052513" cy="635000"/>
              </a:xfrm>
              <a:custGeom>
                <a:avLst/>
                <a:gdLst>
                  <a:gd name="T0" fmla="*/ 66 w 345"/>
                  <a:gd name="T1" fmla="*/ 170 h 208"/>
                  <a:gd name="T2" fmla="*/ 66 w 345"/>
                  <a:gd name="T3" fmla="*/ 205 h 208"/>
                  <a:gd name="T4" fmla="*/ 79 w 345"/>
                  <a:gd name="T5" fmla="*/ 208 h 208"/>
                  <a:gd name="T6" fmla="*/ 86 w 345"/>
                  <a:gd name="T7" fmla="*/ 155 h 208"/>
                  <a:gd name="T8" fmla="*/ 115 w 345"/>
                  <a:gd name="T9" fmla="*/ 114 h 208"/>
                  <a:gd name="T10" fmla="*/ 202 w 345"/>
                  <a:gd name="T11" fmla="*/ 140 h 208"/>
                  <a:gd name="T12" fmla="*/ 142 w 345"/>
                  <a:gd name="T13" fmla="*/ 120 h 208"/>
                  <a:gd name="T14" fmla="*/ 238 w 345"/>
                  <a:gd name="T15" fmla="*/ 134 h 208"/>
                  <a:gd name="T16" fmla="*/ 185 w 345"/>
                  <a:gd name="T17" fmla="*/ 119 h 208"/>
                  <a:gd name="T18" fmla="*/ 265 w 345"/>
                  <a:gd name="T19" fmla="*/ 147 h 208"/>
                  <a:gd name="T20" fmla="*/ 329 w 345"/>
                  <a:gd name="T21" fmla="*/ 140 h 208"/>
                  <a:gd name="T22" fmla="*/ 297 w 345"/>
                  <a:gd name="T23" fmla="*/ 145 h 208"/>
                  <a:gd name="T24" fmla="*/ 345 w 345"/>
                  <a:gd name="T25" fmla="*/ 89 h 208"/>
                  <a:gd name="T26" fmla="*/ 308 w 345"/>
                  <a:gd name="T27" fmla="*/ 96 h 208"/>
                  <a:gd name="T28" fmla="*/ 277 w 345"/>
                  <a:gd name="T29" fmla="*/ 55 h 208"/>
                  <a:gd name="T30" fmla="*/ 310 w 345"/>
                  <a:gd name="T31" fmla="*/ 89 h 208"/>
                  <a:gd name="T32" fmla="*/ 310 w 345"/>
                  <a:gd name="T33" fmla="*/ 42 h 208"/>
                  <a:gd name="T34" fmla="*/ 213 w 345"/>
                  <a:gd name="T35" fmla="*/ 43 h 208"/>
                  <a:gd name="T36" fmla="*/ 272 w 345"/>
                  <a:gd name="T37" fmla="*/ 13 h 208"/>
                  <a:gd name="T38" fmla="*/ 202 w 345"/>
                  <a:gd name="T39" fmla="*/ 30 h 208"/>
                  <a:gd name="T40" fmla="*/ 110 w 345"/>
                  <a:gd name="T41" fmla="*/ 12 h 208"/>
                  <a:gd name="T42" fmla="*/ 66 w 345"/>
                  <a:gd name="T43" fmla="*/ 71 h 208"/>
                  <a:gd name="T44" fmla="*/ 21 w 345"/>
                  <a:gd name="T45" fmla="*/ 94 h 208"/>
                  <a:gd name="T46" fmla="*/ 38 w 345"/>
                  <a:gd name="T47" fmla="*/ 171 h 208"/>
                  <a:gd name="T48" fmla="*/ 66 w 345"/>
                  <a:gd name="T49" fmla="*/ 17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5" h="208">
                    <a:moveTo>
                      <a:pt x="66" y="170"/>
                    </a:moveTo>
                    <a:cubicBezTo>
                      <a:pt x="66" y="205"/>
                      <a:pt x="66" y="205"/>
                      <a:pt x="66" y="205"/>
                    </a:cubicBezTo>
                    <a:cubicBezTo>
                      <a:pt x="79" y="208"/>
                      <a:pt x="79" y="208"/>
                      <a:pt x="79" y="208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86" y="155"/>
                      <a:pt x="115" y="150"/>
                      <a:pt x="115" y="114"/>
                    </a:cubicBezTo>
                    <a:cubicBezTo>
                      <a:pt x="115" y="114"/>
                      <a:pt x="147" y="157"/>
                      <a:pt x="202" y="140"/>
                    </a:cubicBezTo>
                    <a:cubicBezTo>
                      <a:pt x="202" y="140"/>
                      <a:pt x="157" y="141"/>
                      <a:pt x="142" y="120"/>
                    </a:cubicBezTo>
                    <a:cubicBezTo>
                      <a:pt x="142" y="120"/>
                      <a:pt x="193" y="143"/>
                      <a:pt x="238" y="134"/>
                    </a:cubicBezTo>
                    <a:cubicBezTo>
                      <a:pt x="238" y="134"/>
                      <a:pt x="195" y="132"/>
                      <a:pt x="185" y="119"/>
                    </a:cubicBezTo>
                    <a:cubicBezTo>
                      <a:pt x="185" y="119"/>
                      <a:pt x="237" y="108"/>
                      <a:pt x="265" y="147"/>
                    </a:cubicBezTo>
                    <a:cubicBezTo>
                      <a:pt x="292" y="186"/>
                      <a:pt x="329" y="140"/>
                      <a:pt x="329" y="140"/>
                    </a:cubicBezTo>
                    <a:cubicBezTo>
                      <a:pt x="329" y="140"/>
                      <a:pt x="308" y="158"/>
                      <a:pt x="297" y="145"/>
                    </a:cubicBezTo>
                    <a:cubicBezTo>
                      <a:pt x="297" y="145"/>
                      <a:pt x="338" y="138"/>
                      <a:pt x="345" y="89"/>
                    </a:cubicBezTo>
                    <a:cubicBezTo>
                      <a:pt x="345" y="89"/>
                      <a:pt x="329" y="117"/>
                      <a:pt x="308" y="96"/>
                    </a:cubicBezTo>
                    <a:cubicBezTo>
                      <a:pt x="286" y="75"/>
                      <a:pt x="307" y="58"/>
                      <a:pt x="277" y="55"/>
                    </a:cubicBezTo>
                    <a:cubicBezTo>
                      <a:pt x="277" y="55"/>
                      <a:pt x="318" y="48"/>
                      <a:pt x="310" y="89"/>
                    </a:cubicBezTo>
                    <a:cubicBezTo>
                      <a:pt x="310" y="89"/>
                      <a:pt x="324" y="61"/>
                      <a:pt x="310" y="42"/>
                    </a:cubicBezTo>
                    <a:cubicBezTo>
                      <a:pt x="296" y="24"/>
                      <a:pt x="255" y="12"/>
                      <a:pt x="213" y="43"/>
                    </a:cubicBezTo>
                    <a:cubicBezTo>
                      <a:pt x="213" y="43"/>
                      <a:pt x="252" y="9"/>
                      <a:pt x="272" y="13"/>
                    </a:cubicBezTo>
                    <a:cubicBezTo>
                      <a:pt x="272" y="13"/>
                      <a:pt x="241" y="4"/>
                      <a:pt x="202" y="30"/>
                    </a:cubicBezTo>
                    <a:cubicBezTo>
                      <a:pt x="175" y="49"/>
                      <a:pt x="165" y="0"/>
                      <a:pt x="110" y="12"/>
                    </a:cubicBezTo>
                    <a:cubicBezTo>
                      <a:pt x="55" y="24"/>
                      <a:pt x="66" y="71"/>
                      <a:pt x="66" y="71"/>
                    </a:cubicBezTo>
                    <a:cubicBezTo>
                      <a:pt x="66" y="71"/>
                      <a:pt x="43" y="60"/>
                      <a:pt x="21" y="94"/>
                    </a:cubicBezTo>
                    <a:cubicBezTo>
                      <a:pt x="0" y="128"/>
                      <a:pt x="38" y="171"/>
                      <a:pt x="38" y="171"/>
                    </a:cubicBezTo>
                    <a:cubicBezTo>
                      <a:pt x="38" y="171"/>
                      <a:pt x="51" y="152"/>
                      <a:pt x="66" y="17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4" name="ïşľîdè">
                <a:extLst>
                  <a:ext uri="{FF2B5EF4-FFF2-40B4-BE49-F238E27FC236}">
                    <a16:creationId xmlns:a16="http://schemas.microsoft.com/office/drawing/2014/main" id="{92744A57-0ABE-48BD-829A-A3F3F9C2B397}"/>
                  </a:ext>
                </a:extLst>
              </p:cNvPr>
              <p:cNvSpPr/>
              <p:nvPr/>
            </p:nvSpPr>
            <p:spPr bwMode="auto">
              <a:xfrm>
                <a:off x="4891088" y="1229913"/>
                <a:ext cx="433388" cy="93663"/>
              </a:xfrm>
              <a:custGeom>
                <a:avLst/>
                <a:gdLst>
                  <a:gd name="T0" fmla="*/ 0 w 142"/>
                  <a:gd name="T1" fmla="*/ 31 h 31"/>
                  <a:gd name="T2" fmla="*/ 4 w 142"/>
                  <a:gd name="T3" fmla="*/ 26 h 31"/>
                  <a:gd name="T4" fmla="*/ 18 w 142"/>
                  <a:gd name="T5" fmla="*/ 13 h 31"/>
                  <a:gd name="T6" fmla="*/ 29 w 142"/>
                  <a:gd name="T7" fmla="*/ 7 h 31"/>
                  <a:gd name="T8" fmla="*/ 35 w 142"/>
                  <a:gd name="T9" fmla="*/ 5 h 31"/>
                  <a:gd name="T10" fmla="*/ 42 w 142"/>
                  <a:gd name="T11" fmla="*/ 3 h 31"/>
                  <a:gd name="T12" fmla="*/ 49 w 142"/>
                  <a:gd name="T13" fmla="*/ 2 h 31"/>
                  <a:gd name="T14" fmla="*/ 57 w 142"/>
                  <a:gd name="T15" fmla="*/ 2 h 31"/>
                  <a:gd name="T16" fmla="*/ 65 w 142"/>
                  <a:gd name="T17" fmla="*/ 3 h 31"/>
                  <a:gd name="T18" fmla="*/ 72 w 142"/>
                  <a:gd name="T19" fmla="*/ 5 h 31"/>
                  <a:gd name="T20" fmla="*/ 79 w 142"/>
                  <a:gd name="T21" fmla="*/ 8 h 31"/>
                  <a:gd name="T22" fmla="*/ 86 w 142"/>
                  <a:gd name="T23" fmla="*/ 11 h 31"/>
                  <a:gd name="T24" fmla="*/ 100 w 142"/>
                  <a:gd name="T25" fmla="*/ 14 h 31"/>
                  <a:gd name="T26" fmla="*/ 112 w 142"/>
                  <a:gd name="T27" fmla="*/ 16 h 31"/>
                  <a:gd name="T28" fmla="*/ 123 w 142"/>
                  <a:gd name="T29" fmla="*/ 14 h 31"/>
                  <a:gd name="T30" fmla="*/ 132 w 142"/>
                  <a:gd name="T31" fmla="*/ 10 h 31"/>
                  <a:gd name="T32" fmla="*/ 137 w 142"/>
                  <a:gd name="T33" fmla="*/ 5 h 31"/>
                  <a:gd name="T34" fmla="*/ 141 w 142"/>
                  <a:gd name="T35" fmla="*/ 1 h 31"/>
                  <a:gd name="T36" fmla="*/ 142 w 142"/>
                  <a:gd name="T37" fmla="*/ 0 h 31"/>
                  <a:gd name="T38" fmla="*/ 141 w 142"/>
                  <a:gd name="T39" fmla="*/ 1 h 31"/>
                  <a:gd name="T40" fmla="*/ 139 w 142"/>
                  <a:gd name="T41" fmla="*/ 6 h 31"/>
                  <a:gd name="T42" fmla="*/ 133 w 142"/>
                  <a:gd name="T43" fmla="*/ 12 h 31"/>
                  <a:gd name="T44" fmla="*/ 125 w 142"/>
                  <a:gd name="T45" fmla="*/ 18 h 31"/>
                  <a:gd name="T46" fmla="*/ 112 w 142"/>
                  <a:gd name="T47" fmla="*/ 21 h 31"/>
                  <a:gd name="T48" fmla="*/ 98 w 142"/>
                  <a:gd name="T49" fmla="*/ 21 h 31"/>
                  <a:gd name="T50" fmla="*/ 84 w 142"/>
                  <a:gd name="T51" fmla="*/ 17 h 31"/>
                  <a:gd name="T52" fmla="*/ 77 w 142"/>
                  <a:gd name="T53" fmla="*/ 15 h 31"/>
                  <a:gd name="T54" fmla="*/ 70 w 142"/>
                  <a:gd name="T55" fmla="*/ 12 h 31"/>
                  <a:gd name="T56" fmla="*/ 63 w 142"/>
                  <a:gd name="T57" fmla="*/ 10 h 31"/>
                  <a:gd name="T58" fmla="*/ 56 w 142"/>
                  <a:gd name="T59" fmla="*/ 9 h 31"/>
                  <a:gd name="T60" fmla="*/ 50 w 142"/>
                  <a:gd name="T61" fmla="*/ 9 h 31"/>
                  <a:gd name="T62" fmla="*/ 43 w 142"/>
                  <a:gd name="T63" fmla="*/ 9 h 31"/>
                  <a:gd name="T64" fmla="*/ 37 w 142"/>
                  <a:gd name="T65" fmla="*/ 10 h 31"/>
                  <a:gd name="T66" fmla="*/ 31 w 142"/>
                  <a:gd name="T67" fmla="*/ 12 h 31"/>
                  <a:gd name="T68" fmla="*/ 20 w 142"/>
                  <a:gd name="T69" fmla="*/ 17 h 31"/>
                  <a:gd name="T70" fmla="*/ 5 w 142"/>
                  <a:gd name="T71" fmla="*/ 27 h 31"/>
                  <a:gd name="T72" fmla="*/ 0 w 142"/>
                  <a:gd name="T7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31">
                    <a:moveTo>
                      <a:pt x="0" y="31"/>
                    </a:moveTo>
                    <a:cubicBezTo>
                      <a:pt x="0" y="31"/>
                      <a:pt x="2" y="29"/>
                      <a:pt x="4" y="26"/>
                    </a:cubicBezTo>
                    <a:cubicBezTo>
                      <a:pt x="7" y="22"/>
                      <a:pt x="12" y="18"/>
                      <a:pt x="18" y="13"/>
                    </a:cubicBezTo>
                    <a:cubicBezTo>
                      <a:pt x="21" y="11"/>
                      <a:pt x="25" y="9"/>
                      <a:pt x="29" y="7"/>
                    </a:cubicBezTo>
                    <a:cubicBezTo>
                      <a:pt x="31" y="6"/>
                      <a:pt x="33" y="5"/>
                      <a:pt x="35" y="5"/>
                    </a:cubicBezTo>
                    <a:cubicBezTo>
                      <a:pt x="37" y="4"/>
                      <a:pt x="40" y="3"/>
                      <a:pt x="42" y="3"/>
                    </a:cubicBezTo>
                    <a:cubicBezTo>
                      <a:pt x="44" y="2"/>
                      <a:pt x="47" y="2"/>
                      <a:pt x="49" y="2"/>
                    </a:cubicBezTo>
                    <a:cubicBezTo>
                      <a:pt x="52" y="2"/>
                      <a:pt x="55" y="2"/>
                      <a:pt x="57" y="2"/>
                    </a:cubicBezTo>
                    <a:cubicBezTo>
                      <a:pt x="60" y="2"/>
                      <a:pt x="62" y="3"/>
                      <a:pt x="65" y="3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2" y="9"/>
                      <a:pt x="84" y="10"/>
                      <a:pt x="86" y="11"/>
                    </a:cubicBezTo>
                    <a:cubicBezTo>
                      <a:pt x="91" y="12"/>
                      <a:pt x="95" y="13"/>
                      <a:pt x="100" y="14"/>
                    </a:cubicBezTo>
                    <a:cubicBezTo>
                      <a:pt x="104" y="15"/>
                      <a:pt x="108" y="16"/>
                      <a:pt x="112" y="16"/>
                    </a:cubicBezTo>
                    <a:cubicBezTo>
                      <a:pt x="116" y="16"/>
                      <a:pt x="120" y="15"/>
                      <a:pt x="123" y="14"/>
                    </a:cubicBezTo>
                    <a:cubicBezTo>
                      <a:pt x="126" y="13"/>
                      <a:pt x="129" y="11"/>
                      <a:pt x="132" y="10"/>
                    </a:cubicBezTo>
                    <a:cubicBezTo>
                      <a:pt x="134" y="8"/>
                      <a:pt x="136" y="6"/>
                      <a:pt x="137" y="5"/>
                    </a:cubicBezTo>
                    <a:cubicBezTo>
                      <a:pt x="139" y="3"/>
                      <a:pt x="140" y="2"/>
                      <a:pt x="141" y="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1" y="1"/>
                    </a:cubicBezTo>
                    <a:cubicBezTo>
                      <a:pt x="141" y="2"/>
                      <a:pt x="140" y="4"/>
                      <a:pt x="139" y="6"/>
                    </a:cubicBezTo>
                    <a:cubicBezTo>
                      <a:pt x="137" y="7"/>
                      <a:pt x="136" y="9"/>
                      <a:pt x="133" y="12"/>
                    </a:cubicBezTo>
                    <a:cubicBezTo>
                      <a:pt x="131" y="14"/>
                      <a:pt x="128" y="16"/>
                      <a:pt x="125" y="18"/>
                    </a:cubicBezTo>
                    <a:cubicBezTo>
                      <a:pt x="121" y="20"/>
                      <a:pt x="117" y="21"/>
                      <a:pt x="112" y="21"/>
                    </a:cubicBezTo>
                    <a:cubicBezTo>
                      <a:pt x="108" y="22"/>
                      <a:pt x="103" y="22"/>
                      <a:pt x="98" y="21"/>
                    </a:cubicBezTo>
                    <a:cubicBezTo>
                      <a:pt x="94" y="20"/>
                      <a:pt x="89" y="19"/>
                      <a:pt x="84" y="17"/>
                    </a:cubicBezTo>
                    <a:cubicBezTo>
                      <a:pt x="82" y="17"/>
                      <a:pt x="79" y="16"/>
                      <a:pt x="77" y="15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9" y="9"/>
                      <a:pt x="56" y="9"/>
                    </a:cubicBezTo>
                    <a:cubicBezTo>
                      <a:pt x="54" y="9"/>
                      <a:pt x="52" y="9"/>
                      <a:pt x="50" y="9"/>
                    </a:cubicBezTo>
                    <a:cubicBezTo>
                      <a:pt x="47" y="9"/>
                      <a:pt x="45" y="9"/>
                      <a:pt x="43" y="9"/>
                    </a:cubicBezTo>
                    <a:cubicBezTo>
                      <a:pt x="41" y="9"/>
                      <a:pt x="39" y="10"/>
                      <a:pt x="37" y="10"/>
                    </a:cubicBezTo>
                    <a:cubicBezTo>
                      <a:pt x="35" y="11"/>
                      <a:pt x="33" y="11"/>
                      <a:pt x="31" y="12"/>
                    </a:cubicBezTo>
                    <a:cubicBezTo>
                      <a:pt x="27" y="14"/>
                      <a:pt x="23" y="15"/>
                      <a:pt x="20" y="17"/>
                    </a:cubicBezTo>
                    <a:cubicBezTo>
                      <a:pt x="14" y="20"/>
                      <a:pt x="9" y="24"/>
                      <a:pt x="5" y="27"/>
                    </a:cubicBezTo>
                    <a:cubicBezTo>
                      <a:pt x="2" y="30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5" name="íṣḻiḍe">
                <a:extLst>
                  <a:ext uri="{FF2B5EF4-FFF2-40B4-BE49-F238E27FC236}">
                    <a16:creationId xmlns:a16="http://schemas.microsoft.com/office/drawing/2014/main" id="{D573B3AC-2FF0-43E9-B3C5-A276338C4BFE}"/>
                  </a:ext>
                </a:extLst>
              </p:cNvPr>
              <p:cNvSpPr/>
              <p:nvPr/>
            </p:nvSpPr>
            <p:spPr bwMode="auto">
              <a:xfrm>
                <a:off x="4833938" y="1187050"/>
                <a:ext cx="377825" cy="334963"/>
              </a:xfrm>
              <a:custGeom>
                <a:avLst/>
                <a:gdLst>
                  <a:gd name="T0" fmla="*/ 24 w 124"/>
                  <a:gd name="T1" fmla="*/ 9 h 110"/>
                  <a:gd name="T2" fmla="*/ 21 w 124"/>
                  <a:gd name="T3" fmla="*/ 13 h 110"/>
                  <a:gd name="T4" fmla="*/ 19 w 124"/>
                  <a:gd name="T5" fmla="*/ 18 h 110"/>
                  <a:gd name="T6" fmla="*/ 14 w 124"/>
                  <a:gd name="T7" fmla="*/ 27 h 110"/>
                  <a:gd name="T8" fmla="*/ 12 w 124"/>
                  <a:gd name="T9" fmla="*/ 37 h 110"/>
                  <a:gd name="T10" fmla="*/ 11 w 124"/>
                  <a:gd name="T11" fmla="*/ 47 h 110"/>
                  <a:gd name="T12" fmla="*/ 13 w 124"/>
                  <a:gd name="T13" fmla="*/ 66 h 110"/>
                  <a:gd name="T14" fmla="*/ 17 w 124"/>
                  <a:gd name="T15" fmla="*/ 75 h 110"/>
                  <a:gd name="T16" fmla="*/ 19 w 124"/>
                  <a:gd name="T17" fmla="*/ 79 h 110"/>
                  <a:gd name="T18" fmla="*/ 21 w 124"/>
                  <a:gd name="T19" fmla="*/ 83 h 110"/>
                  <a:gd name="T20" fmla="*/ 9 w 124"/>
                  <a:gd name="T21" fmla="*/ 87 h 110"/>
                  <a:gd name="T22" fmla="*/ 9 w 124"/>
                  <a:gd name="T23" fmla="*/ 76 h 110"/>
                  <a:gd name="T24" fmla="*/ 10 w 124"/>
                  <a:gd name="T25" fmla="*/ 65 h 110"/>
                  <a:gd name="T26" fmla="*/ 15 w 124"/>
                  <a:gd name="T27" fmla="*/ 43 h 110"/>
                  <a:gd name="T28" fmla="*/ 27 w 124"/>
                  <a:gd name="T29" fmla="*/ 23 h 110"/>
                  <a:gd name="T30" fmla="*/ 35 w 124"/>
                  <a:gd name="T31" fmla="*/ 14 h 110"/>
                  <a:gd name="T32" fmla="*/ 45 w 124"/>
                  <a:gd name="T33" fmla="*/ 8 h 110"/>
                  <a:gd name="T34" fmla="*/ 51 w 124"/>
                  <a:gd name="T35" fmla="*/ 6 h 110"/>
                  <a:gd name="T36" fmla="*/ 56 w 124"/>
                  <a:gd name="T37" fmla="*/ 4 h 110"/>
                  <a:gd name="T38" fmla="*/ 58 w 124"/>
                  <a:gd name="T39" fmla="*/ 4 h 110"/>
                  <a:gd name="T40" fmla="*/ 59 w 124"/>
                  <a:gd name="T41" fmla="*/ 3 h 110"/>
                  <a:gd name="T42" fmla="*/ 61 w 124"/>
                  <a:gd name="T43" fmla="*/ 3 h 110"/>
                  <a:gd name="T44" fmla="*/ 67 w 124"/>
                  <a:gd name="T45" fmla="*/ 1 h 110"/>
                  <a:gd name="T46" fmla="*/ 78 w 124"/>
                  <a:gd name="T47" fmla="*/ 0 h 110"/>
                  <a:gd name="T48" fmla="*/ 89 w 124"/>
                  <a:gd name="T49" fmla="*/ 0 h 110"/>
                  <a:gd name="T50" fmla="*/ 100 w 124"/>
                  <a:gd name="T51" fmla="*/ 4 h 110"/>
                  <a:gd name="T52" fmla="*/ 105 w 124"/>
                  <a:gd name="T53" fmla="*/ 7 h 110"/>
                  <a:gd name="T54" fmla="*/ 110 w 124"/>
                  <a:gd name="T55" fmla="*/ 10 h 110"/>
                  <a:gd name="T56" fmla="*/ 124 w 124"/>
                  <a:gd name="T57" fmla="*/ 25 h 110"/>
                  <a:gd name="T58" fmla="*/ 116 w 124"/>
                  <a:gd name="T59" fmla="*/ 19 h 110"/>
                  <a:gd name="T60" fmla="*/ 107 w 124"/>
                  <a:gd name="T61" fmla="*/ 13 h 110"/>
                  <a:gd name="T62" fmla="*/ 103 w 124"/>
                  <a:gd name="T63" fmla="*/ 11 h 110"/>
                  <a:gd name="T64" fmla="*/ 98 w 124"/>
                  <a:gd name="T65" fmla="*/ 10 h 110"/>
                  <a:gd name="T66" fmla="*/ 88 w 124"/>
                  <a:gd name="T67" fmla="*/ 8 h 110"/>
                  <a:gd name="T68" fmla="*/ 79 w 124"/>
                  <a:gd name="T69" fmla="*/ 9 h 110"/>
                  <a:gd name="T70" fmla="*/ 69 w 124"/>
                  <a:gd name="T71" fmla="*/ 12 h 110"/>
                  <a:gd name="T72" fmla="*/ 65 w 124"/>
                  <a:gd name="T73" fmla="*/ 13 h 110"/>
                  <a:gd name="T74" fmla="*/ 62 w 124"/>
                  <a:gd name="T75" fmla="*/ 14 h 110"/>
                  <a:gd name="T76" fmla="*/ 61 w 124"/>
                  <a:gd name="T77" fmla="*/ 14 h 110"/>
                  <a:gd name="T78" fmla="*/ 61 w 124"/>
                  <a:gd name="T79" fmla="*/ 14 h 110"/>
                  <a:gd name="T80" fmla="*/ 61 w 124"/>
                  <a:gd name="T81" fmla="*/ 14 h 110"/>
                  <a:gd name="T82" fmla="*/ 60 w 124"/>
                  <a:gd name="T83" fmla="*/ 15 h 110"/>
                  <a:gd name="T84" fmla="*/ 52 w 124"/>
                  <a:gd name="T85" fmla="*/ 19 h 110"/>
                  <a:gd name="T86" fmla="*/ 44 w 124"/>
                  <a:gd name="T87" fmla="*/ 25 h 110"/>
                  <a:gd name="T88" fmla="*/ 38 w 124"/>
                  <a:gd name="T89" fmla="*/ 32 h 110"/>
                  <a:gd name="T90" fmla="*/ 29 w 124"/>
                  <a:gd name="T91" fmla="*/ 48 h 110"/>
                  <a:gd name="T92" fmla="*/ 24 w 124"/>
                  <a:gd name="T93" fmla="*/ 67 h 110"/>
                  <a:gd name="T94" fmla="*/ 23 w 124"/>
                  <a:gd name="T95" fmla="*/ 76 h 110"/>
                  <a:gd name="T96" fmla="*/ 23 w 124"/>
                  <a:gd name="T97" fmla="*/ 86 h 110"/>
                  <a:gd name="T98" fmla="*/ 23 w 124"/>
                  <a:gd name="T99" fmla="*/ 110 h 110"/>
                  <a:gd name="T100" fmla="*/ 10 w 124"/>
                  <a:gd name="T101" fmla="*/ 91 h 110"/>
                  <a:gd name="T102" fmla="*/ 7 w 124"/>
                  <a:gd name="T103" fmla="*/ 85 h 110"/>
                  <a:gd name="T104" fmla="*/ 5 w 124"/>
                  <a:gd name="T105" fmla="*/ 80 h 110"/>
                  <a:gd name="T106" fmla="*/ 2 w 124"/>
                  <a:gd name="T107" fmla="*/ 69 h 110"/>
                  <a:gd name="T108" fmla="*/ 2 w 124"/>
                  <a:gd name="T109" fmla="*/ 46 h 110"/>
                  <a:gd name="T110" fmla="*/ 5 w 124"/>
                  <a:gd name="T111" fmla="*/ 35 h 110"/>
                  <a:gd name="T112" fmla="*/ 10 w 124"/>
                  <a:gd name="T113" fmla="*/ 25 h 110"/>
                  <a:gd name="T114" fmla="*/ 16 w 124"/>
                  <a:gd name="T115" fmla="*/ 16 h 110"/>
                  <a:gd name="T116" fmla="*/ 24 w 124"/>
                  <a:gd name="T117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10">
                    <a:moveTo>
                      <a:pt x="24" y="9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5"/>
                      <a:pt x="19" y="16"/>
                      <a:pt x="19" y="18"/>
                    </a:cubicBezTo>
                    <a:cubicBezTo>
                      <a:pt x="17" y="21"/>
                      <a:pt x="16" y="24"/>
                      <a:pt x="14" y="27"/>
                    </a:cubicBezTo>
                    <a:cubicBezTo>
                      <a:pt x="13" y="31"/>
                      <a:pt x="12" y="34"/>
                      <a:pt x="12" y="37"/>
                    </a:cubicBezTo>
                    <a:cubicBezTo>
                      <a:pt x="11" y="40"/>
                      <a:pt x="11" y="44"/>
                      <a:pt x="11" y="47"/>
                    </a:cubicBezTo>
                    <a:cubicBezTo>
                      <a:pt x="10" y="53"/>
                      <a:pt x="11" y="60"/>
                      <a:pt x="13" y="66"/>
                    </a:cubicBezTo>
                    <a:cubicBezTo>
                      <a:pt x="14" y="69"/>
                      <a:pt x="15" y="72"/>
                      <a:pt x="17" y="75"/>
                    </a:cubicBezTo>
                    <a:cubicBezTo>
                      <a:pt x="17" y="76"/>
                      <a:pt x="18" y="78"/>
                      <a:pt x="19" y="79"/>
                    </a:cubicBezTo>
                    <a:cubicBezTo>
                      <a:pt x="20" y="80"/>
                      <a:pt x="21" y="82"/>
                      <a:pt x="21" y="83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3"/>
                      <a:pt x="9" y="79"/>
                      <a:pt x="9" y="76"/>
                    </a:cubicBezTo>
                    <a:cubicBezTo>
                      <a:pt x="9" y="72"/>
                      <a:pt x="9" y="68"/>
                      <a:pt x="10" y="65"/>
                    </a:cubicBezTo>
                    <a:cubicBezTo>
                      <a:pt x="11" y="57"/>
                      <a:pt x="13" y="50"/>
                      <a:pt x="15" y="43"/>
                    </a:cubicBezTo>
                    <a:cubicBezTo>
                      <a:pt x="18" y="36"/>
                      <a:pt x="22" y="29"/>
                      <a:pt x="27" y="23"/>
                    </a:cubicBezTo>
                    <a:cubicBezTo>
                      <a:pt x="30" y="20"/>
                      <a:pt x="32" y="17"/>
                      <a:pt x="35" y="14"/>
                    </a:cubicBezTo>
                    <a:cubicBezTo>
                      <a:pt x="39" y="12"/>
                      <a:pt x="42" y="10"/>
                      <a:pt x="45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5"/>
                      <a:pt x="54" y="4"/>
                      <a:pt x="56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2"/>
                      <a:pt x="65" y="2"/>
                      <a:pt x="67" y="1"/>
                    </a:cubicBezTo>
                    <a:cubicBezTo>
                      <a:pt x="70" y="1"/>
                      <a:pt x="74" y="0"/>
                      <a:pt x="78" y="0"/>
                    </a:cubicBezTo>
                    <a:cubicBezTo>
                      <a:pt x="82" y="0"/>
                      <a:pt x="85" y="0"/>
                      <a:pt x="89" y="0"/>
                    </a:cubicBezTo>
                    <a:cubicBezTo>
                      <a:pt x="93" y="1"/>
                      <a:pt x="97" y="2"/>
                      <a:pt x="100" y="4"/>
                    </a:cubicBezTo>
                    <a:cubicBezTo>
                      <a:pt x="102" y="5"/>
                      <a:pt x="103" y="6"/>
                      <a:pt x="105" y="7"/>
                    </a:cubicBezTo>
                    <a:cubicBezTo>
                      <a:pt x="107" y="8"/>
                      <a:pt x="108" y="9"/>
                      <a:pt x="110" y="10"/>
                    </a:cubicBezTo>
                    <a:cubicBezTo>
                      <a:pt x="115" y="14"/>
                      <a:pt x="120" y="20"/>
                      <a:pt x="124" y="25"/>
                    </a:cubicBezTo>
                    <a:cubicBezTo>
                      <a:pt x="121" y="23"/>
                      <a:pt x="119" y="21"/>
                      <a:pt x="116" y="19"/>
                    </a:cubicBezTo>
                    <a:cubicBezTo>
                      <a:pt x="113" y="17"/>
                      <a:pt x="110" y="15"/>
                      <a:pt x="107" y="13"/>
                    </a:cubicBezTo>
                    <a:cubicBezTo>
                      <a:pt x="106" y="13"/>
                      <a:pt x="104" y="12"/>
                      <a:pt x="103" y="11"/>
                    </a:cubicBezTo>
                    <a:cubicBezTo>
                      <a:pt x="101" y="11"/>
                      <a:pt x="100" y="10"/>
                      <a:pt x="98" y="10"/>
                    </a:cubicBezTo>
                    <a:cubicBezTo>
                      <a:pt x="95" y="9"/>
                      <a:pt x="92" y="9"/>
                      <a:pt x="88" y="8"/>
                    </a:cubicBezTo>
                    <a:cubicBezTo>
                      <a:pt x="85" y="8"/>
                      <a:pt x="82" y="8"/>
                      <a:pt x="79" y="9"/>
                    </a:cubicBezTo>
                    <a:cubicBezTo>
                      <a:pt x="76" y="10"/>
                      <a:pt x="73" y="11"/>
                      <a:pt x="69" y="12"/>
                    </a:cubicBezTo>
                    <a:cubicBezTo>
                      <a:pt x="68" y="12"/>
                      <a:pt x="66" y="12"/>
                      <a:pt x="65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6"/>
                      <a:pt x="54" y="17"/>
                      <a:pt x="52" y="19"/>
                    </a:cubicBezTo>
                    <a:cubicBezTo>
                      <a:pt x="49" y="21"/>
                      <a:pt x="46" y="23"/>
                      <a:pt x="44" y="25"/>
                    </a:cubicBezTo>
                    <a:cubicBezTo>
                      <a:pt x="42" y="27"/>
                      <a:pt x="40" y="29"/>
                      <a:pt x="38" y="32"/>
                    </a:cubicBezTo>
                    <a:cubicBezTo>
                      <a:pt x="34" y="36"/>
                      <a:pt x="31" y="42"/>
                      <a:pt x="29" y="48"/>
                    </a:cubicBezTo>
                    <a:cubicBezTo>
                      <a:pt x="27" y="54"/>
                      <a:pt x="25" y="60"/>
                      <a:pt x="24" y="67"/>
                    </a:cubicBezTo>
                    <a:cubicBezTo>
                      <a:pt x="24" y="70"/>
                      <a:pt x="23" y="73"/>
                      <a:pt x="23" y="76"/>
                    </a:cubicBezTo>
                    <a:cubicBezTo>
                      <a:pt x="23" y="80"/>
                      <a:pt x="23" y="83"/>
                      <a:pt x="23" y="86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9" y="88"/>
                      <a:pt x="8" y="87"/>
                      <a:pt x="7" y="85"/>
                    </a:cubicBezTo>
                    <a:cubicBezTo>
                      <a:pt x="6" y="83"/>
                      <a:pt x="6" y="82"/>
                      <a:pt x="5" y="80"/>
                    </a:cubicBezTo>
                    <a:cubicBezTo>
                      <a:pt x="4" y="76"/>
                      <a:pt x="2" y="72"/>
                      <a:pt x="2" y="69"/>
                    </a:cubicBezTo>
                    <a:cubicBezTo>
                      <a:pt x="0" y="61"/>
                      <a:pt x="0" y="53"/>
                      <a:pt x="2" y="46"/>
                    </a:cubicBezTo>
                    <a:cubicBezTo>
                      <a:pt x="2" y="42"/>
                      <a:pt x="3" y="38"/>
                      <a:pt x="5" y="35"/>
                    </a:cubicBezTo>
                    <a:cubicBezTo>
                      <a:pt x="6" y="31"/>
                      <a:pt x="8" y="28"/>
                      <a:pt x="10" y="25"/>
                    </a:cubicBezTo>
                    <a:cubicBezTo>
                      <a:pt x="12" y="22"/>
                      <a:pt x="14" y="19"/>
                      <a:pt x="16" y="16"/>
                    </a:cubicBezTo>
                    <a:cubicBezTo>
                      <a:pt x="19" y="13"/>
                      <a:pt x="21" y="11"/>
                      <a:pt x="24" y="9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6" name="iśḷïďe">
                <a:extLst>
                  <a:ext uri="{FF2B5EF4-FFF2-40B4-BE49-F238E27FC236}">
                    <a16:creationId xmlns:a16="http://schemas.microsoft.com/office/drawing/2014/main" id="{BD9C7284-F477-4ED0-A901-EA72A58983E9}"/>
                  </a:ext>
                </a:extLst>
              </p:cNvPr>
              <p:cNvSpPr/>
              <p:nvPr/>
            </p:nvSpPr>
            <p:spPr bwMode="auto">
              <a:xfrm>
                <a:off x="4672013" y="1375963"/>
                <a:ext cx="239713" cy="92075"/>
              </a:xfrm>
              <a:custGeom>
                <a:avLst/>
                <a:gdLst>
                  <a:gd name="T0" fmla="*/ 16 w 79"/>
                  <a:gd name="T1" fmla="*/ 26 h 30"/>
                  <a:gd name="T2" fmla="*/ 18 w 79"/>
                  <a:gd name="T3" fmla="*/ 23 h 30"/>
                  <a:gd name="T4" fmla="*/ 21 w 79"/>
                  <a:gd name="T5" fmla="*/ 21 h 30"/>
                  <a:gd name="T6" fmla="*/ 27 w 79"/>
                  <a:gd name="T7" fmla="*/ 17 h 30"/>
                  <a:gd name="T8" fmla="*/ 30 w 79"/>
                  <a:gd name="T9" fmla="*/ 16 h 30"/>
                  <a:gd name="T10" fmla="*/ 34 w 79"/>
                  <a:gd name="T11" fmla="*/ 15 h 30"/>
                  <a:gd name="T12" fmla="*/ 38 w 79"/>
                  <a:gd name="T13" fmla="*/ 14 h 30"/>
                  <a:gd name="T14" fmla="*/ 41 w 79"/>
                  <a:gd name="T15" fmla="*/ 14 h 30"/>
                  <a:gd name="T16" fmla="*/ 45 w 79"/>
                  <a:gd name="T17" fmla="*/ 14 h 30"/>
                  <a:gd name="T18" fmla="*/ 49 w 79"/>
                  <a:gd name="T19" fmla="*/ 14 h 30"/>
                  <a:gd name="T20" fmla="*/ 56 w 79"/>
                  <a:gd name="T21" fmla="*/ 16 h 30"/>
                  <a:gd name="T22" fmla="*/ 63 w 79"/>
                  <a:gd name="T23" fmla="*/ 19 h 30"/>
                  <a:gd name="T24" fmla="*/ 70 w 79"/>
                  <a:gd name="T25" fmla="*/ 22 h 30"/>
                  <a:gd name="T26" fmla="*/ 68 w 79"/>
                  <a:gd name="T27" fmla="*/ 25 h 30"/>
                  <a:gd name="T28" fmla="*/ 60 w 79"/>
                  <a:gd name="T29" fmla="*/ 19 h 30"/>
                  <a:gd name="T30" fmla="*/ 53 w 79"/>
                  <a:gd name="T31" fmla="*/ 14 h 30"/>
                  <a:gd name="T32" fmla="*/ 49 w 79"/>
                  <a:gd name="T33" fmla="*/ 11 h 30"/>
                  <a:gd name="T34" fmla="*/ 45 w 79"/>
                  <a:gd name="T35" fmla="*/ 9 h 30"/>
                  <a:gd name="T36" fmla="*/ 41 w 79"/>
                  <a:gd name="T37" fmla="*/ 7 h 30"/>
                  <a:gd name="T38" fmla="*/ 36 w 79"/>
                  <a:gd name="T39" fmla="*/ 5 h 30"/>
                  <a:gd name="T40" fmla="*/ 32 w 79"/>
                  <a:gd name="T41" fmla="*/ 4 h 30"/>
                  <a:gd name="T42" fmla="*/ 27 w 79"/>
                  <a:gd name="T43" fmla="*/ 3 h 30"/>
                  <a:gd name="T44" fmla="*/ 23 w 79"/>
                  <a:gd name="T45" fmla="*/ 2 h 30"/>
                  <a:gd name="T46" fmla="*/ 18 w 79"/>
                  <a:gd name="T47" fmla="*/ 1 h 30"/>
                  <a:gd name="T48" fmla="*/ 14 w 79"/>
                  <a:gd name="T49" fmla="*/ 2 h 30"/>
                  <a:gd name="T50" fmla="*/ 9 w 79"/>
                  <a:gd name="T51" fmla="*/ 2 h 30"/>
                  <a:gd name="T52" fmla="*/ 4 w 79"/>
                  <a:gd name="T53" fmla="*/ 3 h 30"/>
                  <a:gd name="T54" fmla="*/ 0 w 79"/>
                  <a:gd name="T55" fmla="*/ 5 h 30"/>
                  <a:gd name="T56" fmla="*/ 4 w 79"/>
                  <a:gd name="T57" fmla="*/ 3 h 30"/>
                  <a:gd name="T58" fmla="*/ 9 w 79"/>
                  <a:gd name="T59" fmla="*/ 1 h 30"/>
                  <a:gd name="T60" fmla="*/ 13 w 79"/>
                  <a:gd name="T61" fmla="*/ 0 h 30"/>
                  <a:gd name="T62" fmla="*/ 18 w 79"/>
                  <a:gd name="T63" fmla="*/ 0 h 30"/>
                  <a:gd name="T64" fmla="*/ 23 w 79"/>
                  <a:gd name="T65" fmla="*/ 0 h 30"/>
                  <a:gd name="T66" fmla="*/ 28 w 79"/>
                  <a:gd name="T67" fmla="*/ 0 h 30"/>
                  <a:gd name="T68" fmla="*/ 33 w 79"/>
                  <a:gd name="T69" fmla="*/ 1 h 30"/>
                  <a:gd name="T70" fmla="*/ 37 w 79"/>
                  <a:gd name="T71" fmla="*/ 2 h 30"/>
                  <a:gd name="T72" fmla="*/ 42 w 79"/>
                  <a:gd name="T73" fmla="*/ 4 h 30"/>
                  <a:gd name="T74" fmla="*/ 46 w 79"/>
                  <a:gd name="T75" fmla="*/ 6 h 30"/>
                  <a:gd name="T76" fmla="*/ 51 w 79"/>
                  <a:gd name="T77" fmla="*/ 8 h 30"/>
                  <a:gd name="T78" fmla="*/ 55 w 79"/>
                  <a:gd name="T79" fmla="*/ 11 h 30"/>
                  <a:gd name="T80" fmla="*/ 70 w 79"/>
                  <a:gd name="T81" fmla="*/ 22 h 30"/>
                  <a:gd name="T82" fmla="*/ 79 w 79"/>
                  <a:gd name="T83" fmla="*/ 30 h 30"/>
                  <a:gd name="T84" fmla="*/ 68 w 79"/>
                  <a:gd name="T85" fmla="*/ 25 h 30"/>
                  <a:gd name="T86" fmla="*/ 62 w 79"/>
                  <a:gd name="T87" fmla="*/ 22 h 30"/>
                  <a:gd name="T88" fmla="*/ 55 w 79"/>
                  <a:gd name="T89" fmla="*/ 19 h 30"/>
                  <a:gd name="T90" fmla="*/ 48 w 79"/>
                  <a:gd name="T91" fmla="*/ 17 h 30"/>
                  <a:gd name="T92" fmla="*/ 45 w 79"/>
                  <a:gd name="T93" fmla="*/ 17 h 30"/>
                  <a:gd name="T94" fmla="*/ 41 w 79"/>
                  <a:gd name="T95" fmla="*/ 16 h 30"/>
                  <a:gd name="T96" fmla="*/ 38 w 79"/>
                  <a:gd name="T97" fmla="*/ 16 h 30"/>
                  <a:gd name="T98" fmla="*/ 34 w 79"/>
                  <a:gd name="T99" fmla="*/ 17 h 30"/>
                  <a:gd name="T100" fmla="*/ 31 w 79"/>
                  <a:gd name="T101" fmla="*/ 17 h 30"/>
                  <a:gd name="T102" fmla="*/ 27 w 79"/>
                  <a:gd name="T103" fmla="*/ 18 h 30"/>
                  <a:gd name="T104" fmla="*/ 21 w 79"/>
                  <a:gd name="T105" fmla="*/ 22 h 30"/>
                  <a:gd name="T106" fmla="*/ 16 w 7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30">
                    <a:moveTo>
                      <a:pt x="16" y="26"/>
                    </a:moveTo>
                    <a:cubicBezTo>
                      <a:pt x="16" y="25"/>
                      <a:pt x="17" y="24"/>
                      <a:pt x="18" y="23"/>
                    </a:cubicBezTo>
                    <a:cubicBezTo>
                      <a:pt x="19" y="23"/>
                      <a:pt x="20" y="22"/>
                      <a:pt x="21" y="21"/>
                    </a:cubicBezTo>
                    <a:cubicBezTo>
                      <a:pt x="23" y="19"/>
                      <a:pt x="25" y="18"/>
                      <a:pt x="27" y="17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1" y="15"/>
                      <a:pt x="33" y="15"/>
                      <a:pt x="34" y="15"/>
                    </a:cubicBezTo>
                    <a:cubicBezTo>
                      <a:pt x="35" y="14"/>
                      <a:pt x="36" y="14"/>
                      <a:pt x="38" y="14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3" y="14"/>
                      <a:pt x="44" y="14"/>
                      <a:pt x="45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5"/>
                      <a:pt x="54" y="16"/>
                      <a:pt x="56" y="16"/>
                    </a:cubicBezTo>
                    <a:cubicBezTo>
                      <a:pt x="58" y="17"/>
                      <a:pt x="61" y="18"/>
                      <a:pt x="63" y="19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5" y="23"/>
                      <a:pt x="63" y="21"/>
                      <a:pt x="60" y="19"/>
                    </a:cubicBezTo>
                    <a:cubicBezTo>
                      <a:pt x="58" y="17"/>
                      <a:pt x="55" y="15"/>
                      <a:pt x="53" y="14"/>
                    </a:cubicBezTo>
                    <a:cubicBezTo>
                      <a:pt x="51" y="13"/>
                      <a:pt x="50" y="12"/>
                      <a:pt x="49" y="11"/>
                    </a:cubicBezTo>
                    <a:cubicBezTo>
                      <a:pt x="47" y="10"/>
                      <a:pt x="46" y="10"/>
                      <a:pt x="45" y="9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3" y="4"/>
                      <a:pt x="32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6" y="2"/>
                      <a:pt x="24" y="2"/>
                      <a:pt x="23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2"/>
                      <a:pt x="10" y="2"/>
                      <a:pt x="9" y="2"/>
                    </a:cubicBezTo>
                    <a:cubicBezTo>
                      <a:pt x="7" y="2"/>
                      <a:pt x="6" y="3"/>
                      <a:pt x="4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ubicBezTo>
                      <a:pt x="29" y="0"/>
                      <a:pt x="31" y="1"/>
                      <a:pt x="33" y="1"/>
                    </a:cubicBezTo>
                    <a:cubicBezTo>
                      <a:pt x="34" y="2"/>
                      <a:pt x="36" y="2"/>
                      <a:pt x="37" y="2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7"/>
                      <a:pt x="49" y="7"/>
                      <a:pt x="51" y="8"/>
                    </a:cubicBezTo>
                    <a:cubicBezTo>
                      <a:pt x="52" y="9"/>
                      <a:pt x="53" y="10"/>
                      <a:pt x="55" y="11"/>
                    </a:cubicBezTo>
                    <a:cubicBezTo>
                      <a:pt x="60" y="14"/>
                      <a:pt x="65" y="18"/>
                      <a:pt x="70" y="22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59" y="21"/>
                      <a:pt x="57" y="20"/>
                      <a:pt x="55" y="19"/>
                    </a:cubicBezTo>
                    <a:cubicBezTo>
                      <a:pt x="53" y="19"/>
                      <a:pt x="51" y="18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2" y="17"/>
                      <a:pt x="41" y="16"/>
                    </a:cubicBezTo>
                    <a:cubicBezTo>
                      <a:pt x="40" y="16"/>
                      <a:pt x="39" y="16"/>
                      <a:pt x="38" y="16"/>
                    </a:cubicBezTo>
                    <a:cubicBezTo>
                      <a:pt x="37" y="16"/>
                      <a:pt x="35" y="16"/>
                      <a:pt x="34" y="17"/>
                    </a:cubicBezTo>
                    <a:cubicBezTo>
                      <a:pt x="33" y="17"/>
                      <a:pt x="32" y="17"/>
                      <a:pt x="31" y="17"/>
                    </a:cubicBezTo>
                    <a:cubicBezTo>
                      <a:pt x="30" y="18"/>
                      <a:pt x="29" y="18"/>
                      <a:pt x="27" y="18"/>
                    </a:cubicBezTo>
                    <a:cubicBezTo>
                      <a:pt x="25" y="19"/>
                      <a:pt x="23" y="20"/>
                      <a:pt x="21" y="22"/>
                    </a:cubicBezTo>
                    <a:cubicBezTo>
                      <a:pt x="19" y="23"/>
                      <a:pt x="17" y="25"/>
                      <a:pt x="16" y="26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7" name="ïSḷîḍe">
                <a:extLst>
                  <a:ext uri="{FF2B5EF4-FFF2-40B4-BE49-F238E27FC236}">
                    <a16:creationId xmlns:a16="http://schemas.microsoft.com/office/drawing/2014/main" id="{1407BA73-1A38-4348-99D1-BB9084B0C545}"/>
                  </a:ext>
                </a:extLst>
              </p:cNvPr>
              <p:cNvSpPr/>
              <p:nvPr/>
            </p:nvSpPr>
            <p:spPr bwMode="auto">
              <a:xfrm>
                <a:off x="4711700" y="2422125"/>
                <a:ext cx="466725" cy="735013"/>
              </a:xfrm>
              <a:custGeom>
                <a:avLst/>
                <a:gdLst>
                  <a:gd name="T0" fmla="*/ 47 w 153"/>
                  <a:gd name="T1" fmla="*/ 0 h 241"/>
                  <a:gd name="T2" fmla="*/ 153 w 153"/>
                  <a:gd name="T3" fmla="*/ 241 h 241"/>
                  <a:gd name="T4" fmla="*/ 47 w 153"/>
                  <a:gd name="T5" fmla="*/ 130 h 241"/>
                  <a:gd name="T6" fmla="*/ 59 w 153"/>
                  <a:gd name="T7" fmla="*/ 94 h 241"/>
                  <a:gd name="T8" fmla="*/ 0 w 153"/>
                  <a:gd name="T9" fmla="*/ 91 h 241"/>
                  <a:gd name="T10" fmla="*/ 15 w 153"/>
                  <a:gd name="T11" fmla="*/ 4 h 241"/>
                  <a:gd name="T12" fmla="*/ 47 w 153"/>
                  <a:gd name="T1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241">
                    <a:moveTo>
                      <a:pt x="47" y="0"/>
                    </a:moveTo>
                    <a:cubicBezTo>
                      <a:pt x="47" y="0"/>
                      <a:pt x="135" y="173"/>
                      <a:pt x="153" y="241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8" name="iṡľidé">
                <a:extLst>
                  <a:ext uri="{FF2B5EF4-FFF2-40B4-BE49-F238E27FC236}">
                    <a16:creationId xmlns:a16="http://schemas.microsoft.com/office/drawing/2014/main" id="{22BEA43F-3CA2-492D-A64B-9434424F95C9}"/>
                  </a:ext>
                </a:extLst>
              </p:cNvPr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9" name="işľîḍe">
                <a:extLst>
                  <a:ext uri="{FF2B5EF4-FFF2-40B4-BE49-F238E27FC236}">
                    <a16:creationId xmlns:a16="http://schemas.microsoft.com/office/drawing/2014/main" id="{C1F1D456-D8E6-4E8B-9AE2-2BA875FD1C5E}"/>
                  </a:ext>
                </a:extLst>
              </p:cNvPr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0" name="išḻîḍe">
                <a:extLst>
                  <a:ext uri="{FF2B5EF4-FFF2-40B4-BE49-F238E27FC236}">
                    <a16:creationId xmlns:a16="http://schemas.microsoft.com/office/drawing/2014/main" id="{B5DD2C81-6F61-4AB3-A093-B9E2ECE2E7AC}"/>
                  </a:ext>
                </a:extLst>
              </p:cNvPr>
              <p:cNvSpPr/>
              <p:nvPr/>
            </p:nvSpPr>
            <p:spPr bwMode="auto">
              <a:xfrm>
                <a:off x="4592638" y="3634975"/>
                <a:ext cx="473075" cy="450850"/>
              </a:xfrm>
              <a:custGeom>
                <a:avLst/>
                <a:gdLst>
                  <a:gd name="T0" fmla="*/ 100 w 155"/>
                  <a:gd name="T1" fmla="*/ 28 h 148"/>
                  <a:gd name="T2" fmla="*/ 32 w 155"/>
                  <a:gd name="T3" fmla="*/ 26 h 148"/>
                  <a:gd name="T4" fmla="*/ 30 w 155"/>
                  <a:gd name="T5" fmla="*/ 23 h 148"/>
                  <a:gd name="T6" fmla="*/ 0 w 155"/>
                  <a:gd name="T7" fmla="*/ 59 h 148"/>
                  <a:gd name="T8" fmla="*/ 2 w 155"/>
                  <a:gd name="T9" fmla="*/ 61 h 148"/>
                  <a:gd name="T10" fmla="*/ 53 w 155"/>
                  <a:gd name="T11" fmla="*/ 64 h 148"/>
                  <a:gd name="T12" fmla="*/ 69 w 155"/>
                  <a:gd name="T13" fmla="*/ 58 h 148"/>
                  <a:gd name="T14" fmla="*/ 86 w 155"/>
                  <a:gd name="T15" fmla="*/ 42 h 148"/>
                  <a:gd name="T16" fmla="*/ 100 w 155"/>
                  <a:gd name="T17" fmla="*/ 2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48">
                    <a:moveTo>
                      <a:pt x="100" y="28"/>
                    </a:moveTo>
                    <a:cubicBezTo>
                      <a:pt x="73" y="0"/>
                      <a:pt x="32" y="26"/>
                      <a:pt x="32" y="26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60"/>
                      <a:pt x="1" y="60"/>
                      <a:pt x="2" y="61"/>
                    </a:cubicBezTo>
                    <a:cubicBezTo>
                      <a:pt x="39" y="105"/>
                      <a:pt x="53" y="64"/>
                      <a:pt x="53" y="64"/>
                    </a:cubicBezTo>
                    <a:cubicBezTo>
                      <a:pt x="125" y="148"/>
                      <a:pt x="69" y="58"/>
                      <a:pt x="69" y="58"/>
                    </a:cubicBezTo>
                    <a:cubicBezTo>
                      <a:pt x="154" y="133"/>
                      <a:pt x="86" y="42"/>
                      <a:pt x="86" y="42"/>
                    </a:cubicBezTo>
                    <a:cubicBezTo>
                      <a:pt x="155" y="91"/>
                      <a:pt x="128" y="56"/>
                      <a:pt x="100" y="28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1" name="îṩľîḍè">
                <a:extLst>
                  <a:ext uri="{FF2B5EF4-FFF2-40B4-BE49-F238E27FC236}">
                    <a16:creationId xmlns:a16="http://schemas.microsoft.com/office/drawing/2014/main" id="{2C6CD4E2-8633-49E7-B2C5-DD21B566769A}"/>
                  </a:ext>
                </a:extLst>
              </p:cNvPr>
              <p:cNvSpPr/>
              <p:nvPr/>
            </p:nvSpPr>
            <p:spPr bwMode="auto">
              <a:xfrm>
                <a:off x="4979988" y="3817538"/>
                <a:ext cx="9525" cy="22225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6 h 7"/>
                  <a:gd name="T4" fmla="*/ 0 w 3"/>
                  <a:gd name="T5" fmla="*/ 6 h 7"/>
                  <a:gd name="T6" fmla="*/ 1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3" y="4"/>
                      <a:pt x="3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3" y="7"/>
                      <a:pt x="3" y="4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2" name="íşľïḍé">
                <a:extLst>
                  <a:ext uri="{FF2B5EF4-FFF2-40B4-BE49-F238E27FC236}">
                    <a16:creationId xmlns:a16="http://schemas.microsoft.com/office/drawing/2014/main" id="{E0AB5B26-27F5-4102-ADC0-B98B17CCB16D}"/>
                  </a:ext>
                </a:extLst>
              </p:cNvPr>
              <p:cNvSpPr/>
              <p:nvPr/>
            </p:nvSpPr>
            <p:spPr bwMode="auto">
              <a:xfrm>
                <a:off x="4841875" y="3733400"/>
                <a:ext cx="147638" cy="103188"/>
              </a:xfrm>
              <a:custGeom>
                <a:avLst/>
                <a:gdLst>
                  <a:gd name="T0" fmla="*/ 2 w 48"/>
                  <a:gd name="T1" fmla="*/ 0 h 34"/>
                  <a:gd name="T2" fmla="*/ 4 w 48"/>
                  <a:gd name="T3" fmla="*/ 10 h 34"/>
                  <a:gd name="T4" fmla="*/ 45 w 48"/>
                  <a:gd name="T5" fmla="*/ 34 h 34"/>
                  <a:gd name="T6" fmla="*/ 46 w 48"/>
                  <a:gd name="T7" fmla="*/ 34 h 34"/>
                  <a:gd name="T8" fmla="*/ 45 w 48"/>
                  <a:gd name="T9" fmla="*/ 28 h 34"/>
                  <a:gd name="T10" fmla="*/ 44 w 48"/>
                  <a:gd name="T11" fmla="*/ 26 h 34"/>
                  <a:gd name="T12" fmla="*/ 44 w 48"/>
                  <a:gd name="T13" fmla="*/ 26 h 34"/>
                  <a:gd name="T14" fmla="*/ 3 w 48"/>
                  <a:gd name="T15" fmla="*/ 1 h 34"/>
                  <a:gd name="T16" fmla="*/ 2 w 48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4">
                    <a:moveTo>
                      <a:pt x="2" y="0"/>
                    </a:moveTo>
                    <a:cubicBezTo>
                      <a:pt x="0" y="2"/>
                      <a:pt x="0" y="4"/>
                      <a:pt x="4" y="10"/>
                    </a:cubicBezTo>
                    <a:cubicBezTo>
                      <a:pt x="28" y="27"/>
                      <a:pt x="40" y="34"/>
                      <a:pt x="45" y="34"/>
                    </a:cubicBezTo>
                    <a:cubicBezTo>
                      <a:pt x="45" y="34"/>
                      <a:pt x="45" y="34"/>
                      <a:pt x="46" y="34"/>
                    </a:cubicBezTo>
                    <a:cubicBezTo>
                      <a:pt x="48" y="34"/>
                      <a:pt x="48" y="32"/>
                      <a:pt x="45" y="28"/>
                    </a:cubicBezTo>
                    <a:cubicBezTo>
                      <a:pt x="45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30" y="26"/>
                      <a:pt x="9" y="7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3" name="íśļíḑê">
                <a:extLst>
                  <a:ext uri="{FF2B5EF4-FFF2-40B4-BE49-F238E27FC236}">
                    <a16:creationId xmlns:a16="http://schemas.microsoft.com/office/drawing/2014/main" id="{6ABB155E-2666-445E-8820-36B25F028D8E}"/>
                  </a:ext>
                </a:extLst>
              </p:cNvPr>
              <p:cNvSpPr/>
              <p:nvPr/>
            </p:nvSpPr>
            <p:spPr bwMode="auto">
              <a:xfrm>
                <a:off x="4592638" y="3800075"/>
                <a:ext cx="14288" cy="1587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5 h 5"/>
                  <a:gd name="T4" fmla="*/ 0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4" name="ïśļíďè">
                <a:extLst>
                  <a:ext uri="{FF2B5EF4-FFF2-40B4-BE49-F238E27FC236}">
                    <a16:creationId xmlns:a16="http://schemas.microsoft.com/office/drawing/2014/main" id="{D2AB8B74-46F3-4378-87A2-0F3112052B15}"/>
                  </a:ext>
                </a:extLst>
              </p:cNvPr>
              <p:cNvSpPr/>
              <p:nvPr/>
            </p:nvSpPr>
            <p:spPr bwMode="auto">
              <a:xfrm>
                <a:off x="4725988" y="3830238"/>
                <a:ext cx="28575" cy="3968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9 w 9"/>
                  <a:gd name="T5" fmla="*/ 0 h 13"/>
                  <a:gd name="T6" fmla="*/ 9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9" y="1"/>
                      <a:pt x="6" y="8"/>
                      <a:pt x="0" y="13"/>
                    </a:cubicBezTo>
                    <a:cubicBezTo>
                      <a:pt x="6" y="8"/>
                      <a:pt x="9" y="1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5" name="îṣḻîḓê">
                <a:extLst>
                  <a:ext uri="{FF2B5EF4-FFF2-40B4-BE49-F238E27FC236}">
                    <a16:creationId xmlns:a16="http://schemas.microsoft.com/office/drawing/2014/main" id="{18D5A257-0D48-41DD-AB0C-41631D9B575B}"/>
                  </a:ext>
                </a:extLst>
              </p:cNvPr>
              <p:cNvSpPr/>
              <p:nvPr/>
            </p:nvSpPr>
            <p:spPr bwMode="auto">
              <a:xfrm>
                <a:off x="4592638" y="3796900"/>
                <a:ext cx="277813" cy="142875"/>
              </a:xfrm>
              <a:custGeom>
                <a:avLst/>
                <a:gdLst>
                  <a:gd name="T0" fmla="*/ 53 w 91"/>
                  <a:gd name="T1" fmla="*/ 0 h 47"/>
                  <a:gd name="T2" fmla="*/ 33 w 91"/>
                  <a:gd name="T3" fmla="*/ 18 h 47"/>
                  <a:gd name="T4" fmla="*/ 5 w 91"/>
                  <a:gd name="T5" fmla="*/ 1 h 47"/>
                  <a:gd name="T6" fmla="*/ 0 w 91"/>
                  <a:gd name="T7" fmla="*/ 6 h 47"/>
                  <a:gd name="T8" fmla="*/ 2 w 91"/>
                  <a:gd name="T9" fmla="*/ 8 h 47"/>
                  <a:gd name="T10" fmla="*/ 33 w 91"/>
                  <a:gd name="T11" fmla="*/ 28 h 47"/>
                  <a:gd name="T12" fmla="*/ 44 w 91"/>
                  <a:gd name="T13" fmla="*/ 24 h 47"/>
                  <a:gd name="T14" fmla="*/ 53 w 91"/>
                  <a:gd name="T15" fmla="*/ 11 h 47"/>
                  <a:gd name="T16" fmla="*/ 53 w 91"/>
                  <a:gd name="T17" fmla="*/ 11 h 47"/>
                  <a:gd name="T18" fmla="*/ 53 w 91"/>
                  <a:gd name="T19" fmla="*/ 11 h 47"/>
                  <a:gd name="T20" fmla="*/ 53 w 91"/>
                  <a:gd name="T21" fmla="*/ 11 h 47"/>
                  <a:gd name="T22" fmla="*/ 89 w 91"/>
                  <a:gd name="T23" fmla="*/ 47 h 47"/>
                  <a:gd name="T24" fmla="*/ 86 w 91"/>
                  <a:gd name="T25" fmla="*/ 35 h 47"/>
                  <a:gd name="T26" fmla="*/ 53 w 91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7">
                    <a:moveTo>
                      <a:pt x="53" y="0"/>
                    </a:moveTo>
                    <a:cubicBezTo>
                      <a:pt x="53" y="0"/>
                      <a:pt x="47" y="18"/>
                      <a:pt x="33" y="18"/>
                    </a:cubicBezTo>
                    <a:cubicBezTo>
                      <a:pt x="25" y="18"/>
                      <a:pt x="16" y="13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15" y="23"/>
                      <a:pt x="25" y="28"/>
                      <a:pt x="33" y="28"/>
                    </a:cubicBezTo>
                    <a:cubicBezTo>
                      <a:pt x="37" y="28"/>
                      <a:pt x="41" y="27"/>
                      <a:pt x="44" y="24"/>
                    </a:cubicBezTo>
                    <a:cubicBezTo>
                      <a:pt x="50" y="19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76" y="38"/>
                      <a:pt x="86" y="47"/>
                      <a:pt x="89" y="47"/>
                    </a:cubicBezTo>
                    <a:cubicBezTo>
                      <a:pt x="91" y="47"/>
                      <a:pt x="89" y="42"/>
                      <a:pt x="86" y="35"/>
                    </a:cubicBezTo>
                    <a:cubicBezTo>
                      <a:pt x="81" y="31"/>
                      <a:pt x="71" y="21"/>
                      <a:pt x="5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6" name="iśļîdê">
                <a:extLst>
                  <a:ext uri="{FF2B5EF4-FFF2-40B4-BE49-F238E27FC236}">
                    <a16:creationId xmlns:a16="http://schemas.microsoft.com/office/drawing/2014/main" id="{F0753664-8A07-4216-9A1A-2B1EA765EBAE}"/>
                  </a:ext>
                </a:extLst>
              </p:cNvPr>
              <p:cNvSpPr/>
              <p:nvPr/>
            </p:nvSpPr>
            <p:spPr bwMode="auto">
              <a:xfrm>
                <a:off x="4924425" y="3873100"/>
                <a:ext cx="12700" cy="26988"/>
              </a:xfrm>
              <a:custGeom>
                <a:avLst/>
                <a:gdLst>
                  <a:gd name="T0" fmla="*/ 0 w 4"/>
                  <a:gd name="T1" fmla="*/ 0 h 9"/>
                  <a:gd name="T2" fmla="*/ 1 w 4"/>
                  <a:gd name="T3" fmla="*/ 9 h 9"/>
                  <a:gd name="T4" fmla="*/ 0 w 4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3" y="5"/>
                      <a:pt x="4" y="9"/>
                      <a:pt x="1" y="9"/>
                    </a:cubicBezTo>
                    <a:cubicBezTo>
                      <a:pt x="4" y="9"/>
                      <a:pt x="3" y="5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7" name="îṡḻiḑe">
                <a:extLst>
                  <a:ext uri="{FF2B5EF4-FFF2-40B4-BE49-F238E27FC236}">
                    <a16:creationId xmlns:a16="http://schemas.microsoft.com/office/drawing/2014/main" id="{752809FA-4935-48B1-BE9F-1DEC5CA98E40}"/>
                  </a:ext>
                </a:extLst>
              </p:cNvPr>
              <p:cNvSpPr/>
              <p:nvPr/>
            </p:nvSpPr>
            <p:spPr bwMode="auto">
              <a:xfrm>
                <a:off x="4784725" y="3777850"/>
                <a:ext cx="152400" cy="122238"/>
              </a:xfrm>
              <a:custGeom>
                <a:avLst/>
                <a:gdLst>
                  <a:gd name="T0" fmla="*/ 6 w 50"/>
                  <a:gd name="T1" fmla="*/ 0 h 40"/>
                  <a:gd name="T2" fmla="*/ 6 w 50"/>
                  <a:gd name="T3" fmla="*/ 11 h 40"/>
                  <a:gd name="T4" fmla="*/ 47 w 50"/>
                  <a:gd name="T5" fmla="*/ 40 h 40"/>
                  <a:gd name="T6" fmla="*/ 47 w 50"/>
                  <a:gd name="T7" fmla="*/ 40 h 40"/>
                  <a:gd name="T8" fmla="*/ 46 w 50"/>
                  <a:gd name="T9" fmla="*/ 31 h 40"/>
                  <a:gd name="T10" fmla="*/ 46 w 50"/>
                  <a:gd name="T11" fmla="*/ 30 h 40"/>
                  <a:gd name="T12" fmla="*/ 6 w 5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0">
                    <a:moveTo>
                      <a:pt x="6" y="0"/>
                    </a:moveTo>
                    <a:cubicBezTo>
                      <a:pt x="6" y="0"/>
                      <a:pt x="0" y="0"/>
                      <a:pt x="6" y="11"/>
                    </a:cubicBezTo>
                    <a:cubicBezTo>
                      <a:pt x="31" y="33"/>
                      <a:pt x="43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50" y="40"/>
                      <a:pt x="49" y="36"/>
                      <a:pt x="46" y="31"/>
                    </a:cubicBezTo>
                    <a:cubicBezTo>
                      <a:pt x="46" y="31"/>
                      <a:pt x="46" y="30"/>
                      <a:pt x="46" y="30"/>
                    </a:cubicBezTo>
                    <a:cubicBezTo>
                      <a:pt x="41" y="28"/>
                      <a:pt x="29" y="20"/>
                      <a:pt x="6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8" name="iśļîḋe">
                <a:extLst>
                  <a:ext uri="{FF2B5EF4-FFF2-40B4-BE49-F238E27FC236}">
                    <a16:creationId xmlns:a16="http://schemas.microsoft.com/office/drawing/2014/main" id="{7864A00E-56D8-4A6A-8750-BF29C38C38E1}"/>
                  </a:ext>
                </a:extLst>
              </p:cNvPr>
              <p:cNvSpPr/>
              <p:nvPr/>
            </p:nvSpPr>
            <p:spPr bwMode="auto">
              <a:xfrm>
                <a:off x="4411663" y="5903513"/>
                <a:ext cx="604838" cy="177800"/>
              </a:xfrm>
              <a:custGeom>
                <a:avLst/>
                <a:gdLst>
                  <a:gd name="T0" fmla="*/ 88 w 198"/>
                  <a:gd name="T1" fmla="*/ 0 h 58"/>
                  <a:gd name="T2" fmla="*/ 96 w 198"/>
                  <a:gd name="T3" fmla="*/ 29 h 58"/>
                  <a:gd name="T4" fmla="*/ 198 w 198"/>
                  <a:gd name="T5" fmla="*/ 34 h 58"/>
                  <a:gd name="T6" fmla="*/ 197 w 198"/>
                  <a:gd name="T7" fmla="*/ 48 h 58"/>
                  <a:gd name="T8" fmla="*/ 17 w 198"/>
                  <a:gd name="T9" fmla="*/ 58 h 58"/>
                  <a:gd name="T10" fmla="*/ 88 w 198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58">
                    <a:moveTo>
                      <a:pt x="88" y="0"/>
                    </a:moveTo>
                    <a:cubicBezTo>
                      <a:pt x="96" y="29"/>
                      <a:pt x="96" y="29"/>
                      <a:pt x="96" y="29"/>
                    </a:cubicBezTo>
                    <a:cubicBezTo>
                      <a:pt x="198" y="34"/>
                      <a:pt x="198" y="34"/>
                      <a:pt x="198" y="3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8"/>
                      <a:pt x="0" y="4"/>
                      <a:pt x="88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9" name="îŝliḑe">
                <a:extLst>
                  <a:ext uri="{FF2B5EF4-FFF2-40B4-BE49-F238E27FC236}">
                    <a16:creationId xmlns:a16="http://schemas.microsoft.com/office/drawing/2014/main" id="{8EEA4B2A-0C59-4B86-AB1B-857835CD24D9}"/>
                  </a:ext>
                </a:extLst>
              </p:cNvPr>
              <p:cNvSpPr/>
              <p:nvPr/>
            </p:nvSpPr>
            <p:spPr bwMode="auto">
              <a:xfrm>
                <a:off x="5199063" y="5903513"/>
                <a:ext cx="609600" cy="177800"/>
              </a:xfrm>
              <a:custGeom>
                <a:avLst/>
                <a:gdLst>
                  <a:gd name="T0" fmla="*/ 112 w 200"/>
                  <a:gd name="T1" fmla="*/ 0 h 58"/>
                  <a:gd name="T2" fmla="*/ 104 w 200"/>
                  <a:gd name="T3" fmla="*/ 29 h 58"/>
                  <a:gd name="T4" fmla="*/ 0 w 200"/>
                  <a:gd name="T5" fmla="*/ 34 h 58"/>
                  <a:gd name="T6" fmla="*/ 1 w 200"/>
                  <a:gd name="T7" fmla="*/ 48 h 58"/>
                  <a:gd name="T8" fmla="*/ 183 w 200"/>
                  <a:gd name="T9" fmla="*/ 58 h 58"/>
                  <a:gd name="T10" fmla="*/ 112 w 200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58">
                    <a:moveTo>
                      <a:pt x="112" y="0"/>
                    </a:moveTo>
                    <a:cubicBezTo>
                      <a:pt x="104" y="29"/>
                      <a:pt x="104" y="29"/>
                      <a:pt x="104" y="2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200" y="4"/>
                      <a:pt x="112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0" name="î$ļïďê">
                <a:extLst>
                  <a:ext uri="{FF2B5EF4-FFF2-40B4-BE49-F238E27FC236}">
                    <a16:creationId xmlns:a16="http://schemas.microsoft.com/office/drawing/2014/main" id="{B2B4CE6C-FB41-431D-929E-5FD2626FB513}"/>
                  </a:ext>
                </a:extLst>
              </p:cNvPr>
              <p:cNvSpPr/>
              <p:nvPr/>
            </p:nvSpPr>
            <p:spPr bwMode="auto">
              <a:xfrm>
                <a:off x="5145088" y="3211113"/>
                <a:ext cx="76200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1" name="íšlíḓe">
                <a:extLst>
                  <a:ext uri="{FF2B5EF4-FFF2-40B4-BE49-F238E27FC236}">
                    <a16:creationId xmlns:a16="http://schemas.microsoft.com/office/drawing/2014/main" id="{F9CBED3D-A020-433A-941D-6252F72E54C1}"/>
                  </a:ext>
                </a:extLst>
              </p:cNvPr>
              <p:cNvSpPr/>
              <p:nvPr/>
            </p:nvSpPr>
            <p:spPr bwMode="auto">
              <a:xfrm>
                <a:off x="5159375" y="34555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2" name="iŝlîḓè">
                <a:extLst>
                  <a:ext uri="{FF2B5EF4-FFF2-40B4-BE49-F238E27FC236}">
                    <a16:creationId xmlns:a16="http://schemas.microsoft.com/office/drawing/2014/main" id="{8C898658-9B91-41C4-AF35-95F86FFE980C}"/>
                  </a:ext>
                </a:extLst>
              </p:cNvPr>
              <p:cNvSpPr/>
              <p:nvPr/>
            </p:nvSpPr>
            <p:spPr bwMode="auto">
              <a:xfrm>
                <a:off x="5184775" y="36841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3" name="ïšļîdé">
                <a:extLst>
                  <a:ext uri="{FF2B5EF4-FFF2-40B4-BE49-F238E27FC236}">
                    <a16:creationId xmlns:a16="http://schemas.microsoft.com/office/drawing/2014/main" id="{21556C1A-35DE-4284-873B-7167E8FBDEA0}"/>
                  </a:ext>
                </a:extLst>
              </p:cNvPr>
              <p:cNvSpPr/>
              <p:nvPr/>
            </p:nvSpPr>
            <p:spPr bwMode="auto">
              <a:xfrm>
                <a:off x="5184775" y="3879450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4" name="ïSľïďê">
                <a:extLst>
                  <a:ext uri="{FF2B5EF4-FFF2-40B4-BE49-F238E27FC236}">
                    <a16:creationId xmlns:a16="http://schemas.microsoft.com/office/drawing/2014/main" id="{CE593ADC-501C-4139-8AEA-CD94F4E20B3A}"/>
                  </a:ext>
                </a:extLst>
              </p:cNvPr>
              <p:cNvSpPr/>
              <p:nvPr/>
            </p:nvSpPr>
            <p:spPr bwMode="auto">
              <a:xfrm>
                <a:off x="5149850" y="3200000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5" name="ïšļídê">
                <a:extLst>
                  <a:ext uri="{FF2B5EF4-FFF2-40B4-BE49-F238E27FC236}">
                    <a16:creationId xmlns:a16="http://schemas.microsoft.com/office/drawing/2014/main" id="{57EF1428-528E-4BDF-B6A6-DAEB8AE2C010}"/>
                  </a:ext>
                </a:extLst>
              </p:cNvPr>
              <p:cNvSpPr/>
              <p:nvPr/>
            </p:nvSpPr>
            <p:spPr bwMode="auto">
              <a:xfrm>
                <a:off x="5165725" y="3446063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6" name="íŝļiḓê">
                <a:extLst>
                  <a:ext uri="{FF2B5EF4-FFF2-40B4-BE49-F238E27FC236}">
                    <a16:creationId xmlns:a16="http://schemas.microsoft.com/office/drawing/2014/main" id="{16D3960F-A6B0-49A3-850F-322D1EC5A7D0}"/>
                  </a:ext>
                </a:extLst>
              </p:cNvPr>
              <p:cNvSpPr/>
              <p:nvPr/>
            </p:nvSpPr>
            <p:spPr bwMode="auto">
              <a:xfrm>
                <a:off x="5186363" y="3674663"/>
                <a:ext cx="74613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7" name="ïṧļíḑé">
                <a:extLst>
                  <a:ext uri="{FF2B5EF4-FFF2-40B4-BE49-F238E27FC236}">
                    <a16:creationId xmlns:a16="http://schemas.microsoft.com/office/drawing/2014/main" id="{EAE73017-E3D7-43EA-BD8C-8DAD8EBEEE28}"/>
                  </a:ext>
                </a:extLst>
              </p:cNvPr>
              <p:cNvSpPr/>
              <p:nvPr/>
            </p:nvSpPr>
            <p:spPr bwMode="auto">
              <a:xfrm>
                <a:off x="5189538" y="3869925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8" name="ïS1ïḍé">
                <a:extLst>
                  <a:ext uri="{FF2B5EF4-FFF2-40B4-BE49-F238E27FC236}">
                    <a16:creationId xmlns:a16="http://schemas.microsoft.com/office/drawing/2014/main" id="{47316910-A9B1-4EF7-A7AF-CF1E3888F812}"/>
                  </a:ext>
                </a:extLst>
              </p:cNvPr>
              <p:cNvSpPr/>
              <p:nvPr/>
            </p:nvSpPr>
            <p:spPr bwMode="auto">
              <a:xfrm>
                <a:off x="6129338" y="5584425"/>
                <a:ext cx="225425" cy="471488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2 h 155"/>
                  <a:gd name="T4" fmla="*/ 1 w 74"/>
                  <a:gd name="T5" fmla="*/ 140 h 155"/>
                  <a:gd name="T6" fmla="*/ 0 w 74"/>
                  <a:gd name="T7" fmla="*/ 152 h 155"/>
                  <a:gd name="T8" fmla="*/ 73 w 74"/>
                  <a:gd name="T9" fmla="*/ 155 h 155"/>
                  <a:gd name="T10" fmla="*/ 74 w 74"/>
                  <a:gd name="T11" fmla="*/ 28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2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8"/>
                      <a:pt x="74" y="28"/>
                      <a:pt x="74" y="28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9" name="íş1idê">
                <a:extLst>
                  <a:ext uri="{FF2B5EF4-FFF2-40B4-BE49-F238E27FC236}">
                    <a16:creationId xmlns:a16="http://schemas.microsoft.com/office/drawing/2014/main" id="{3BA5BBA6-C368-43A8-9772-85C22BEE938B}"/>
                  </a:ext>
                </a:extLst>
              </p:cNvPr>
              <p:cNvSpPr/>
              <p:nvPr/>
            </p:nvSpPr>
            <p:spPr bwMode="auto">
              <a:xfrm>
                <a:off x="6022975" y="5995588"/>
                <a:ext cx="344488" cy="96838"/>
              </a:xfrm>
              <a:custGeom>
                <a:avLst/>
                <a:gdLst>
                  <a:gd name="T0" fmla="*/ 50 w 113"/>
                  <a:gd name="T1" fmla="*/ 0 h 32"/>
                  <a:gd name="T2" fmla="*/ 54 w 113"/>
                  <a:gd name="T3" fmla="*/ 16 h 32"/>
                  <a:gd name="T4" fmla="*/ 113 w 113"/>
                  <a:gd name="T5" fmla="*/ 20 h 32"/>
                  <a:gd name="T6" fmla="*/ 112 w 113"/>
                  <a:gd name="T7" fmla="*/ 28 h 32"/>
                  <a:gd name="T8" fmla="*/ 9 w 113"/>
                  <a:gd name="T9" fmla="*/ 32 h 32"/>
                  <a:gd name="T10" fmla="*/ 50 w 11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2">
                    <a:moveTo>
                      <a:pt x="50" y="0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0" y="1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0" name="íṩḻíḑê">
                <a:extLst>
                  <a:ext uri="{FF2B5EF4-FFF2-40B4-BE49-F238E27FC236}">
                    <a16:creationId xmlns:a16="http://schemas.microsoft.com/office/drawing/2014/main" id="{B939D252-C4BC-4527-B983-03D4A3D3BA6F}"/>
                  </a:ext>
                </a:extLst>
              </p:cNvPr>
              <p:cNvSpPr/>
              <p:nvPr/>
            </p:nvSpPr>
            <p:spPr bwMode="auto">
              <a:xfrm>
                <a:off x="5784850" y="5565375"/>
                <a:ext cx="225425" cy="473075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3 h 155"/>
                  <a:gd name="T4" fmla="*/ 1 w 74"/>
                  <a:gd name="T5" fmla="*/ 141 h 155"/>
                  <a:gd name="T6" fmla="*/ 0 w 74"/>
                  <a:gd name="T7" fmla="*/ 153 h 155"/>
                  <a:gd name="T8" fmla="*/ 73 w 74"/>
                  <a:gd name="T9" fmla="*/ 155 h 155"/>
                  <a:gd name="T10" fmla="*/ 74 w 74"/>
                  <a:gd name="T11" fmla="*/ 29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3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9"/>
                      <a:pt x="74" y="29"/>
                      <a:pt x="74" y="29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1" name="îṣļíḋe">
                <a:extLst>
                  <a:ext uri="{FF2B5EF4-FFF2-40B4-BE49-F238E27FC236}">
                    <a16:creationId xmlns:a16="http://schemas.microsoft.com/office/drawing/2014/main" id="{359B3237-ACC9-469B-BE39-47FEDEEE7A56}"/>
                  </a:ext>
                </a:extLst>
              </p:cNvPr>
              <p:cNvSpPr/>
              <p:nvPr/>
            </p:nvSpPr>
            <p:spPr bwMode="auto">
              <a:xfrm>
                <a:off x="5678488" y="5976538"/>
                <a:ext cx="344488" cy="101600"/>
              </a:xfrm>
              <a:custGeom>
                <a:avLst/>
                <a:gdLst>
                  <a:gd name="T0" fmla="*/ 50 w 113"/>
                  <a:gd name="T1" fmla="*/ 0 h 33"/>
                  <a:gd name="T2" fmla="*/ 54 w 113"/>
                  <a:gd name="T3" fmla="*/ 17 h 33"/>
                  <a:gd name="T4" fmla="*/ 113 w 113"/>
                  <a:gd name="T5" fmla="*/ 20 h 33"/>
                  <a:gd name="T6" fmla="*/ 112 w 113"/>
                  <a:gd name="T7" fmla="*/ 29 h 33"/>
                  <a:gd name="T8" fmla="*/ 9 w 113"/>
                  <a:gd name="T9" fmla="*/ 33 h 33"/>
                  <a:gd name="T10" fmla="*/ 50 w 113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3">
                    <a:moveTo>
                      <a:pt x="50" y="0"/>
                    </a:moveTo>
                    <a:cubicBezTo>
                      <a:pt x="54" y="17"/>
                      <a:pt x="54" y="17"/>
                      <a:pt x="54" y="17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0" y="2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2" name="ïŝ1ïḓè">
                <a:extLst>
                  <a:ext uri="{FF2B5EF4-FFF2-40B4-BE49-F238E27FC236}">
                    <a16:creationId xmlns:a16="http://schemas.microsoft.com/office/drawing/2014/main" id="{D6833362-5596-4E40-8B20-A11A850CB3D5}"/>
                  </a:ext>
                </a:extLst>
              </p:cNvPr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3" name="ïṩľïďê">
                <a:extLst>
                  <a:ext uri="{FF2B5EF4-FFF2-40B4-BE49-F238E27FC236}">
                    <a16:creationId xmlns:a16="http://schemas.microsoft.com/office/drawing/2014/main" id="{EB60DCF0-8697-441A-A641-2552FAF5962F}"/>
                  </a:ext>
                </a:extLst>
              </p:cNvPr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4" name="ïšľïde">
                <a:extLst>
                  <a:ext uri="{FF2B5EF4-FFF2-40B4-BE49-F238E27FC236}">
                    <a16:creationId xmlns:a16="http://schemas.microsoft.com/office/drawing/2014/main" id="{AB320576-A9BC-4BED-BA1A-21AE2A7B3A76}"/>
                  </a:ext>
                </a:extLst>
              </p:cNvPr>
              <p:cNvSpPr/>
              <p:nvPr/>
            </p:nvSpPr>
            <p:spPr bwMode="auto">
              <a:xfrm>
                <a:off x="5851525" y="5089125"/>
                <a:ext cx="588963" cy="158750"/>
              </a:xfrm>
              <a:custGeom>
                <a:avLst/>
                <a:gdLst>
                  <a:gd name="T0" fmla="*/ 193 w 193"/>
                  <a:gd name="T1" fmla="*/ 0 h 52"/>
                  <a:gd name="T2" fmla="*/ 116 w 193"/>
                  <a:gd name="T3" fmla="*/ 18 h 52"/>
                  <a:gd name="T4" fmla="*/ 0 w 193"/>
                  <a:gd name="T5" fmla="*/ 2 h 52"/>
                  <a:gd name="T6" fmla="*/ 0 w 193"/>
                  <a:gd name="T7" fmla="*/ 17 h 52"/>
                  <a:gd name="T8" fmla="*/ 6 w 193"/>
                  <a:gd name="T9" fmla="*/ 19 h 52"/>
                  <a:gd name="T10" fmla="*/ 68 w 193"/>
                  <a:gd name="T11" fmla="*/ 35 h 52"/>
                  <a:gd name="T12" fmla="*/ 80 w 193"/>
                  <a:gd name="T13" fmla="*/ 37 h 52"/>
                  <a:gd name="T14" fmla="*/ 94 w 193"/>
                  <a:gd name="T15" fmla="*/ 39 h 52"/>
                  <a:gd name="T16" fmla="*/ 122 w 193"/>
                  <a:gd name="T17" fmla="*/ 42 h 52"/>
                  <a:gd name="T18" fmla="*/ 190 w 193"/>
                  <a:gd name="T19" fmla="*/ 52 h 52"/>
                  <a:gd name="T20" fmla="*/ 193 w 193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52">
                    <a:moveTo>
                      <a:pt x="193" y="0"/>
                    </a:moveTo>
                    <a:cubicBezTo>
                      <a:pt x="174" y="13"/>
                      <a:pt x="145" y="18"/>
                      <a:pt x="116" y="18"/>
                    </a:cubicBezTo>
                    <a:cubicBezTo>
                      <a:pt x="72" y="18"/>
                      <a:pt x="25" y="8"/>
                      <a:pt x="0" y="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4" y="18"/>
                      <a:pt x="6" y="19"/>
                    </a:cubicBezTo>
                    <a:cubicBezTo>
                      <a:pt x="26" y="26"/>
                      <a:pt x="47" y="31"/>
                      <a:pt x="68" y="35"/>
                    </a:cubicBezTo>
                    <a:cubicBezTo>
                      <a:pt x="72" y="36"/>
                      <a:pt x="79" y="37"/>
                      <a:pt x="80" y="37"/>
                    </a:cubicBezTo>
                    <a:cubicBezTo>
                      <a:pt x="84" y="38"/>
                      <a:pt x="89" y="38"/>
                      <a:pt x="94" y="39"/>
                    </a:cubicBezTo>
                    <a:cubicBezTo>
                      <a:pt x="103" y="40"/>
                      <a:pt x="112" y="41"/>
                      <a:pt x="122" y="42"/>
                    </a:cubicBezTo>
                    <a:cubicBezTo>
                      <a:pt x="144" y="46"/>
                      <a:pt x="167" y="49"/>
                      <a:pt x="190" y="52"/>
                    </a:cubicBezTo>
                    <a:cubicBezTo>
                      <a:pt x="193" y="0"/>
                      <a:pt x="193" y="0"/>
                      <a:pt x="193" y="0"/>
                    </a:cubicBezTo>
                  </a:path>
                </a:pathLst>
              </a:custGeom>
              <a:solidFill>
                <a:srgbClr val="C5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5" name="ï$ḷîḓe">
                <a:extLst>
                  <a:ext uri="{FF2B5EF4-FFF2-40B4-BE49-F238E27FC236}">
                    <a16:creationId xmlns:a16="http://schemas.microsoft.com/office/drawing/2014/main" id="{8FE71464-7708-4F49-8AE6-8CD21F989C51}"/>
                  </a:ext>
                </a:extLst>
              </p:cNvPr>
              <p:cNvSpPr/>
              <p:nvPr/>
            </p:nvSpPr>
            <p:spPr bwMode="auto">
              <a:xfrm>
                <a:off x="5199063" y="4269975"/>
                <a:ext cx="1003300" cy="496888"/>
              </a:xfrm>
              <a:custGeom>
                <a:avLst/>
                <a:gdLst>
                  <a:gd name="T0" fmla="*/ 300 w 329"/>
                  <a:gd name="T1" fmla="*/ 18 h 163"/>
                  <a:gd name="T2" fmla="*/ 232 w 329"/>
                  <a:gd name="T3" fmla="*/ 34 h 163"/>
                  <a:gd name="T4" fmla="*/ 79 w 329"/>
                  <a:gd name="T5" fmla="*/ 50 h 163"/>
                  <a:gd name="T6" fmla="*/ 77 w 329"/>
                  <a:gd name="T7" fmla="*/ 50 h 163"/>
                  <a:gd name="T8" fmla="*/ 67 w 329"/>
                  <a:gd name="T9" fmla="*/ 30 h 163"/>
                  <a:gd name="T10" fmla="*/ 64 w 329"/>
                  <a:gd name="T11" fmla="*/ 47 h 163"/>
                  <a:gd name="T12" fmla="*/ 49 w 329"/>
                  <a:gd name="T13" fmla="*/ 36 h 163"/>
                  <a:gd name="T14" fmla="*/ 50 w 329"/>
                  <a:gd name="T15" fmla="*/ 51 h 163"/>
                  <a:gd name="T16" fmla="*/ 24 w 329"/>
                  <a:gd name="T17" fmla="*/ 40 h 163"/>
                  <a:gd name="T18" fmla="*/ 41 w 329"/>
                  <a:gd name="T19" fmla="*/ 61 h 163"/>
                  <a:gd name="T20" fmla="*/ 21 w 329"/>
                  <a:gd name="T21" fmla="*/ 52 h 163"/>
                  <a:gd name="T22" fmla="*/ 32 w 329"/>
                  <a:gd name="T23" fmla="*/ 71 h 163"/>
                  <a:gd name="T24" fmla="*/ 18 w 329"/>
                  <a:gd name="T25" fmla="*/ 69 h 163"/>
                  <a:gd name="T26" fmla="*/ 49 w 329"/>
                  <a:gd name="T27" fmla="*/ 92 h 163"/>
                  <a:gd name="T28" fmla="*/ 258 w 329"/>
                  <a:gd name="T29" fmla="*/ 99 h 163"/>
                  <a:gd name="T30" fmla="*/ 300 w 329"/>
                  <a:gd name="T31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9" h="163">
                    <a:moveTo>
                      <a:pt x="300" y="18"/>
                    </a:moveTo>
                    <a:cubicBezTo>
                      <a:pt x="270" y="0"/>
                      <a:pt x="232" y="34"/>
                      <a:pt x="232" y="34"/>
                    </a:cubicBezTo>
                    <a:cubicBezTo>
                      <a:pt x="144" y="85"/>
                      <a:pt x="79" y="50"/>
                      <a:pt x="79" y="50"/>
                    </a:cubicBezTo>
                    <a:cubicBezTo>
                      <a:pt x="79" y="50"/>
                      <a:pt x="78" y="50"/>
                      <a:pt x="77" y="50"/>
                    </a:cubicBezTo>
                    <a:cubicBezTo>
                      <a:pt x="75" y="43"/>
                      <a:pt x="70" y="29"/>
                      <a:pt x="67" y="30"/>
                    </a:cubicBezTo>
                    <a:cubicBezTo>
                      <a:pt x="65" y="31"/>
                      <a:pt x="65" y="42"/>
                      <a:pt x="64" y="47"/>
                    </a:cubicBezTo>
                    <a:cubicBezTo>
                      <a:pt x="60" y="46"/>
                      <a:pt x="55" y="39"/>
                      <a:pt x="49" y="36"/>
                    </a:cubicBezTo>
                    <a:cubicBezTo>
                      <a:pt x="21" y="23"/>
                      <a:pt x="50" y="51"/>
                      <a:pt x="50" y="51"/>
                    </a:cubicBezTo>
                    <a:cubicBezTo>
                      <a:pt x="50" y="51"/>
                      <a:pt x="30" y="37"/>
                      <a:pt x="24" y="40"/>
                    </a:cubicBezTo>
                    <a:cubicBezTo>
                      <a:pt x="18" y="43"/>
                      <a:pt x="41" y="61"/>
                      <a:pt x="41" y="6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0" y="47"/>
                      <a:pt x="32" y="71"/>
                      <a:pt x="32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" y="68"/>
                      <a:pt x="49" y="92"/>
                      <a:pt x="49" y="92"/>
                    </a:cubicBezTo>
                    <a:cubicBezTo>
                      <a:pt x="155" y="163"/>
                      <a:pt x="258" y="99"/>
                      <a:pt x="258" y="99"/>
                    </a:cubicBezTo>
                    <a:cubicBezTo>
                      <a:pt x="310" y="75"/>
                      <a:pt x="329" y="35"/>
                      <a:pt x="300" y="1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6" name="ïṣ1îďe">
                <a:extLst>
                  <a:ext uri="{FF2B5EF4-FFF2-40B4-BE49-F238E27FC236}">
                    <a16:creationId xmlns:a16="http://schemas.microsoft.com/office/drawing/2014/main" id="{90738364-EB43-4B24-BEC6-35E47ED4F906}"/>
                  </a:ext>
                </a:extLst>
              </p:cNvPr>
              <p:cNvSpPr/>
              <p:nvPr/>
            </p:nvSpPr>
            <p:spPr bwMode="auto">
              <a:xfrm>
                <a:off x="5754688" y="4200125"/>
                <a:ext cx="487363" cy="428625"/>
              </a:xfrm>
              <a:custGeom>
                <a:avLst/>
                <a:gdLst>
                  <a:gd name="T0" fmla="*/ 119 w 160"/>
                  <a:gd name="T1" fmla="*/ 24 h 141"/>
                  <a:gd name="T2" fmla="*/ 26 w 160"/>
                  <a:gd name="T3" fmla="*/ 46 h 141"/>
                  <a:gd name="T4" fmla="*/ 0 w 160"/>
                  <a:gd name="T5" fmla="*/ 60 h 141"/>
                  <a:gd name="T6" fmla="*/ 54 w 160"/>
                  <a:gd name="T7" fmla="*/ 141 h 141"/>
                  <a:gd name="T8" fmla="*/ 62 w 160"/>
                  <a:gd name="T9" fmla="*/ 136 h 141"/>
                  <a:gd name="T10" fmla="*/ 119 w 160"/>
                  <a:gd name="T11" fmla="*/ 2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1">
                    <a:moveTo>
                      <a:pt x="119" y="24"/>
                    </a:moveTo>
                    <a:cubicBezTo>
                      <a:pt x="79" y="0"/>
                      <a:pt x="26" y="46"/>
                      <a:pt x="26" y="46"/>
                    </a:cubicBezTo>
                    <a:cubicBezTo>
                      <a:pt x="17" y="52"/>
                      <a:pt x="8" y="56"/>
                      <a:pt x="0" y="60"/>
                    </a:cubicBezTo>
                    <a:cubicBezTo>
                      <a:pt x="18" y="87"/>
                      <a:pt x="36" y="114"/>
                      <a:pt x="54" y="141"/>
                    </a:cubicBezTo>
                    <a:cubicBezTo>
                      <a:pt x="59" y="138"/>
                      <a:pt x="62" y="136"/>
                      <a:pt x="62" y="136"/>
                    </a:cubicBezTo>
                    <a:cubicBezTo>
                      <a:pt x="134" y="104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7" name="ïṣḷidé">
                <a:extLst>
                  <a:ext uri="{FF2B5EF4-FFF2-40B4-BE49-F238E27FC236}">
                    <a16:creationId xmlns:a16="http://schemas.microsoft.com/office/drawing/2014/main" id="{C080B0BB-E44E-4D5C-80CC-33D4F31C9FCD}"/>
                  </a:ext>
                </a:extLst>
              </p:cNvPr>
              <p:cNvSpPr/>
              <p:nvPr/>
            </p:nvSpPr>
            <p:spPr bwMode="auto">
              <a:xfrm>
                <a:off x="5797550" y="4257275"/>
                <a:ext cx="835025" cy="976313"/>
              </a:xfrm>
              <a:custGeom>
                <a:avLst/>
                <a:gdLst>
                  <a:gd name="T0" fmla="*/ 82 w 274"/>
                  <a:gd name="T1" fmla="*/ 0 h 320"/>
                  <a:gd name="T2" fmla="*/ 20 w 274"/>
                  <a:gd name="T3" fmla="*/ 97 h 320"/>
                  <a:gd name="T4" fmla="*/ 0 w 274"/>
                  <a:gd name="T5" fmla="*/ 270 h 320"/>
                  <a:gd name="T6" fmla="*/ 220 w 274"/>
                  <a:gd name="T7" fmla="*/ 266 h 320"/>
                  <a:gd name="T8" fmla="*/ 190 w 274"/>
                  <a:gd name="T9" fmla="*/ 2 h 320"/>
                  <a:gd name="T10" fmla="*/ 82 w 274"/>
                  <a:gd name="T1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20">
                    <a:moveTo>
                      <a:pt x="82" y="0"/>
                    </a:moveTo>
                    <a:cubicBezTo>
                      <a:pt x="82" y="0"/>
                      <a:pt x="30" y="6"/>
                      <a:pt x="20" y="97"/>
                    </a:cubicBezTo>
                    <a:cubicBezTo>
                      <a:pt x="10" y="189"/>
                      <a:pt x="0" y="270"/>
                      <a:pt x="0" y="270"/>
                    </a:cubicBezTo>
                    <a:cubicBezTo>
                      <a:pt x="0" y="270"/>
                      <a:pt x="165" y="320"/>
                      <a:pt x="220" y="266"/>
                    </a:cubicBezTo>
                    <a:cubicBezTo>
                      <a:pt x="220" y="266"/>
                      <a:pt x="274" y="3"/>
                      <a:pt x="190" y="2"/>
                    </a:cubicBezTo>
                    <a:cubicBezTo>
                      <a:pt x="106" y="0"/>
                      <a:pt x="82" y="0"/>
                      <a:pt x="82" y="0"/>
                    </a:cubicBezTo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8" name="îṥlîdé">
                <a:extLst>
                  <a:ext uri="{FF2B5EF4-FFF2-40B4-BE49-F238E27FC236}">
                    <a16:creationId xmlns:a16="http://schemas.microsoft.com/office/drawing/2014/main" id="{149A3C34-D710-4216-9427-912E6D82C80A}"/>
                  </a:ext>
                </a:extLst>
              </p:cNvPr>
              <p:cNvSpPr/>
              <p:nvPr/>
            </p:nvSpPr>
            <p:spPr bwMode="auto">
              <a:xfrm>
                <a:off x="5797550" y="4919263"/>
                <a:ext cx="671513" cy="161925"/>
              </a:xfrm>
              <a:custGeom>
                <a:avLst/>
                <a:gdLst>
                  <a:gd name="T0" fmla="*/ 0 w 220"/>
                  <a:gd name="T1" fmla="*/ 53 h 53"/>
                  <a:gd name="T2" fmla="*/ 0 w 220"/>
                  <a:gd name="T3" fmla="*/ 53 h 53"/>
                  <a:gd name="T4" fmla="*/ 0 w 220"/>
                  <a:gd name="T5" fmla="*/ 53 h 53"/>
                  <a:gd name="T6" fmla="*/ 0 w 220"/>
                  <a:gd name="T7" fmla="*/ 53 h 53"/>
                  <a:gd name="T8" fmla="*/ 0 w 220"/>
                  <a:gd name="T9" fmla="*/ 53 h 53"/>
                  <a:gd name="T10" fmla="*/ 0 w 220"/>
                  <a:gd name="T11" fmla="*/ 53 h 53"/>
                  <a:gd name="T12" fmla="*/ 0 w 220"/>
                  <a:gd name="T13" fmla="*/ 53 h 53"/>
                  <a:gd name="T14" fmla="*/ 0 w 220"/>
                  <a:gd name="T15" fmla="*/ 53 h 53"/>
                  <a:gd name="T16" fmla="*/ 0 w 220"/>
                  <a:gd name="T17" fmla="*/ 53 h 53"/>
                  <a:gd name="T18" fmla="*/ 0 w 220"/>
                  <a:gd name="T19" fmla="*/ 53 h 53"/>
                  <a:gd name="T20" fmla="*/ 0 w 220"/>
                  <a:gd name="T21" fmla="*/ 53 h 53"/>
                  <a:gd name="T22" fmla="*/ 0 w 220"/>
                  <a:gd name="T23" fmla="*/ 53 h 53"/>
                  <a:gd name="T24" fmla="*/ 0 w 220"/>
                  <a:gd name="T25" fmla="*/ 53 h 53"/>
                  <a:gd name="T26" fmla="*/ 0 w 220"/>
                  <a:gd name="T27" fmla="*/ 53 h 53"/>
                  <a:gd name="T28" fmla="*/ 0 w 220"/>
                  <a:gd name="T29" fmla="*/ 53 h 53"/>
                  <a:gd name="T30" fmla="*/ 0 w 220"/>
                  <a:gd name="T31" fmla="*/ 53 h 53"/>
                  <a:gd name="T32" fmla="*/ 0 w 220"/>
                  <a:gd name="T33" fmla="*/ 53 h 53"/>
                  <a:gd name="T34" fmla="*/ 0 w 220"/>
                  <a:gd name="T35" fmla="*/ 53 h 53"/>
                  <a:gd name="T36" fmla="*/ 0 w 220"/>
                  <a:gd name="T37" fmla="*/ 53 h 53"/>
                  <a:gd name="T38" fmla="*/ 0 w 220"/>
                  <a:gd name="T39" fmla="*/ 53 h 53"/>
                  <a:gd name="T40" fmla="*/ 0 w 220"/>
                  <a:gd name="T41" fmla="*/ 53 h 53"/>
                  <a:gd name="T42" fmla="*/ 0 w 220"/>
                  <a:gd name="T43" fmla="*/ 53 h 53"/>
                  <a:gd name="T44" fmla="*/ 0 w 220"/>
                  <a:gd name="T45" fmla="*/ 53 h 53"/>
                  <a:gd name="T46" fmla="*/ 0 w 220"/>
                  <a:gd name="T47" fmla="*/ 53 h 53"/>
                  <a:gd name="T48" fmla="*/ 0 w 220"/>
                  <a:gd name="T49" fmla="*/ 53 h 53"/>
                  <a:gd name="T50" fmla="*/ 0 w 220"/>
                  <a:gd name="T51" fmla="*/ 53 h 53"/>
                  <a:gd name="T52" fmla="*/ 0 w 220"/>
                  <a:gd name="T53" fmla="*/ 53 h 53"/>
                  <a:gd name="T54" fmla="*/ 0 w 220"/>
                  <a:gd name="T55" fmla="*/ 53 h 53"/>
                  <a:gd name="T56" fmla="*/ 0 w 220"/>
                  <a:gd name="T57" fmla="*/ 53 h 53"/>
                  <a:gd name="T58" fmla="*/ 0 w 220"/>
                  <a:gd name="T59" fmla="*/ 53 h 53"/>
                  <a:gd name="T60" fmla="*/ 220 w 220"/>
                  <a:gd name="T61" fmla="*/ 49 h 53"/>
                  <a:gd name="T62" fmla="*/ 220 w 220"/>
                  <a:gd name="T63" fmla="*/ 49 h 53"/>
                  <a:gd name="T64" fmla="*/ 220 w 220"/>
                  <a:gd name="T65" fmla="*/ 49 h 53"/>
                  <a:gd name="T66" fmla="*/ 220 w 220"/>
                  <a:gd name="T67" fmla="*/ 49 h 53"/>
                  <a:gd name="T68" fmla="*/ 220 w 220"/>
                  <a:gd name="T69" fmla="*/ 49 h 53"/>
                  <a:gd name="T70" fmla="*/ 220 w 220"/>
                  <a:gd name="T71" fmla="*/ 49 h 53"/>
                  <a:gd name="T72" fmla="*/ 220 w 220"/>
                  <a:gd name="T73" fmla="*/ 49 h 53"/>
                  <a:gd name="T74" fmla="*/ 220 w 220"/>
                  <a:gd name="T75" fmla="*/ 49 h 53"/>
                  <a:gd name="T76" fmla="*/ 220 w 220"/>
                  <a:gd name="T77" fmla="*/ 49 h 53"/>
                  <a:gd name="T78" fmla="*/ 6 w 220"/>
                  <a:gd name="T79" fmla="*/ 0 h 53"/>
                  <a:gd name="T80" fmla="*/ 0 w 220"/>
                  <a:gd name="T81" fmla="*/ 53 h 53"/>
                  <a:gd name="T82" fmla="*/ 6 w 220"/>
                  <a:gd name="T8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6" y="0"/>
                    </a:moveTo>
                    <a:cubicBezTo>
                      <a:pt x="3" y="31"/>
                      <a:pt x="0" y="51"/>
                      <a:pt x="0" y="53"/>
                    </a:cubicBezTo>
                    <a:cubicBezTo>
                      <a:pt x="0" y="51"/>
                      <a:pt x="3" y="31"/>
                      <a:pt x="6" y="0"/>
                    </a:cubicBezTo>
                  </a:path>
                </a:pathLst>
              </a:custGeom>
              <a:solidFill>
                <a:srgbClr val="D1D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9" name="íṣļiḋê">
                <a:extLst>
                  <a:ext uri="{FF2B5EF4-FFF2-40B4-BE49-F238E27FC236}">
                    <a16:creationId xmlns:a16="http://schemas.microsoft.com/office/drawing/2014/main" id="{C1A5232C-72D8-43D9-9CB9-5967C9E8A8B3}"/>
                  </a:ext>
                </a:extLst>
              </p:cNvPr>
              <p:cNvSpPr/>
              <p:nvPr/>
            </p:nvSpPr>
            <p:spPr bwMode="auto">
              <a:xfrm>
                <a:off x="5797550" y="4584300"/>
                <a:ext cx="725488" cy="560388"/>
              </a:xfrm>
              <a:custGeom>
                <a:avLst/>
                <a:gdLst>
                  <a:gd name="T0" fmla="*/ 237 w 238"/>
                  <a:gd name="T1" fmla="*/ 0 h 184"/>
                  <a:gd name="T2" fmla="*/ 148 w 238"/>
                  <a:gd name="T3" fmla="*/ 93 h 184"/>
                  <a:gd name="T4" fmla="*/ 68 w 238"/>
                  <a:gd name="T5" fmla="*/ 111 h 184"/>
                  <a:gd name="T6" fmla="*/ 19 w 238"/>
                  <a:gd name="T7" fmla="*/ 102 h 184"/>
                  <a:gd name="T8" fmla="*/ 8 w 238"/>
                  <a:gd name="T9" fmla="*/ 97 h 184"/>
                  <a:gd name="T10" fmla="*/ 6 w 238"/>
                  <a:gd name="T11" fmla="*/ 110 h 184"/>
                  <a:gd name="T12" fmla="*/ 0 w 238"/>
                  <a:gd name="T13" fmla="*/ 163 h 184"/>
                  <a:gd name="T14" fmla="*/ 0 w 238"/>
                  <a:gd name="T15" fmla="*/ 163 h 184"/>
                  <a:gd name="T16" fmla="*/ 0 w 238"/>
                  <a:gd name="T17" fmla="*/ 163 h 184"/>
                  <a:gd name="T18" fmla="*/ 0 w 238"/>
                  <a:gd name="T19" fmla="*/ 163 h 184"/>
                  <a:gd name="T20" fmla="*/ 0 w 238"/>
                  <a:gd name="T21" fmla="*/ 163 h 184"/>
                  <a:gd name="T22" fmla="*/ 0 w 238"/>
                  <a:gd name="T23" fmla="*/ 163 h 184"/>
                  <a:gd name="T24" fmla="*/ 0 w 238"/>
                  <a:gd name="T25" fmla="*/ 163 h 184"/>
                  <a:gd name="T26" fmla="*/ 0 w 238"/>
                  <a:gd name="T27" fmla="*/ 163 h 184"/>
                  <a:gd name="T28" fmla="*/ 0 w 238"/>
                  <a:gd name="T29" fmla="*/ 163 h 184"/>
                  <a:gd name="T30" fmla="*/ 0 w 238"/>
                  <a:gd name="T31" fmla="*/ 163 h 184"/>
                  <a:gd name="T32" fmla="*/ 0 w 238"/>
                  <a:gd name="T33" fmla="*/ 163 h 184"/>
                  <a:gd name="T34" fmla="*/ 0 w 238"/>
                  <a:gd name="T35" fmla="*/ 163 h 184"/>
                  <a:gd name="T36" fmla="*/ 0 w 238"/>
                  <a:gd name="T37" fmla="*/ 163 h 184"/>
                  <a:gd name="T38" fmla="*/ 0 w 238"/>
                  <a:gd name="T39" fmla="*/ 163 h 184"/>
                  <a:gd name="T40" fmla="*/ 0 w 238"/>
                  <a:gd name="T41" fmla="*/ 163 h 184"/>
                  <a:gd name="T42" fmla="*/ 0 w 238"/>
                  <a:gd name="T43" fmla="*/ 163 h 184"/>
                  <a:gd name="T44" fmla="*/ 0 w 238"/>
                  <a:gd name="T45" fmla="*/ 163 h 184"/>
                  <a:gd name="T46" fmla="*/ 0 w 238"/>
                  <a:gd name="T47" fmla="*/ 163 h 184"/>
                  <a:gd name="T48" fmla="*/ 0 w 238"/>
                  <a:gd name="T49" fmla="*/ 163 h 184"/>
                  <a:gd name="T50" fmla="*/ 0 w 238"/>
                  <a:gd name="T51" fmla="*/ 163 h 184"/>
                  <a:gd name="T52" fmla="*/ 0 w 238"/>
                  <a:gd name="T53" fmla="*/ 163 h 184"/>
                  <a:gd name="T54" fmla="*/ 0 w 238"/>
                  <a:gd name="T55" fmla="*/ 163 h 184"/>
                  <a:gd name="T56" fmla="*/ 0 w 238"/>
                  <a:gd name="T57" fmla="*/ 163 h 184"/>
                  <a:gd name="T58" fmla="*/ 134 w 238"/>
                  <a:gd name="T59" fmla="*/ 184 h 184"/>
                  <a:gd name="T60" fmla="*/ 220 w 238"/>
                  <a:gd name="T61" fmla="*/ 159 h 184"/>
                  <a:gd name="T62" fmla="*/ 220 w 238"/>
                  <a:gd name="T63" fmla="*/ 159 h 184"/>
                  <a:gd name="T64" fmla="*/ 220 w 238"/>
                  <a:gd name="T65" fmla="*/ 159 h 184"/>
                  <a:gd name="T66" fmla="*/ 220 w 238"/>
                  <a:gd name="T67" fmla="*/ 159 h 184"/>
                  <a:gd name="T68" fmla="*/ 220 w 238"/>
                  <a:gd name="T69" fmla="*/ 159 h 184"/>
                  <a:gd name="T70" fmla="*/ 220 w 238"/>
                  <a:gd name="T71" fmla="*/ 159 h 184"/>
                  <a:gd name="T72" fmla="*/ 220 w 238"/>
                  <a:gd name="T73" fmla="*/ 159 h 184"/>
                  <a:gd name="T74" fmla="*/ 237 w 238"/>
                  <a:gd name="T7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8" h="184">
                    <a:moveTo>
                      <a:pt x="237" y="0"/>
                    </a:moveTo>
                    <a:cubicBezTo>
                      <a:pt x="219" y="40"/>
                      <a:pt x="190" y="76"/>
                      <a:pt x="148" y="93"/>
                    </a:cubicBezTo>
                    <a:cubicBezTo>
                      <a:pt x="122" y="104"/>
                      <a:pt x="95" y="111"/>
                      <a:pt x="68" y="111"/>
                    </a:cubicBezTo>
                    <a:cubicBezTo>
                      <a:pt x="52" y="111"/>
                      <a:pt x="35" y="108"/>
                      <a:pt x="19" y="102"/>
                    </a:cubicBezTo>
                    <a:cubicBezTo>
                      <a:pt x="15" y="100"/>
                      <a:pt x="12" y="98"/>
                      <a:pt x="8" y="97"/>
                    </a:cubicBezTo>
                    <a:cubicBezTo>
                      <a:pt x="7" y="101"/>
                      <a:pt x="7" y="106"/>
                      <a:pt x="6" y="110"/>
                    </a:cubicBezTo>
                    <a:cubicBezTo>
                      <a:pt x="3" y="141"/>
                      <a:pt x="0" y="161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70" y="184"/>
                      <a:pt x="134" y="184"/>
                    </a:cubicBezTo>
                    <a:cubicBezTo>
                      <a:pt x="168" y="184"/>
                      <a:pt x="201" y="178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8"/>
                      <a:pt x="238" y="73"/>
                      <a:pt x="237" y="0"/>
                    </a:cubicBezTo>
                  </a:path>
                </a:pathLst>
              </a:custGeom>
              <a:solidFill>
                <a:srgbClr val="B1C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0" name="íṣļîḑe">
                <a:extLst>
                  <a:ext uri="{FF2B5EF4-FFF2-40B4-BE49-F238E27FC236}">
                    <a16:creationId xmlns:a16="http://schemas.microsoft.com/office/drawing/2014/main" id="{0A691D09-8708-47CC-A0DF-8E5AA9528B14}"/>
                  </a:ext>
                </a:extLst>
              </p:cNvPr>
              <p:cNvSpPr/>
              <p:nvPr/>
            </p:nvSpPr>
            <p:spPr bwMode="auto">
              <a:xfrm>
                <a:off x="5281613" y="3903263"/>
                <a:ext cx="493713" cy="311150"/>
              </a:xfrm>
              <a:custGeom>
                <a:avLst/>
                <a:gdLst>
                  <a:gd name="T0" fmla="*/ 160 w 162"/>
                  <a:gd name="T1" fmla="*/ 65 h 102"/>
                  <a:gd name="T2" fmla="*/ 160 w 162"/>
                  <a:gd name="T3" fmla="*/ 59 h 102"/>
                  <a:gd name="T4" fmla="*/ 161 w 162"/>
                  <a:gd name="T5" fmla="*/ 53 h 102"/>
                  <a:gd name="T6" fmla="*/ 161 w 162"/>
                  <a:gd name="T7" fmla="*/ 52 h 102"/>
                  <a:gd name="T8" fmla="*/ 162 w 162"/>
                  <a:gd name="T9" fmla="*/ 49 h 102"/>
                  <a:gd name="T10" fmla="*/ 161 w 162"/>
                  <a:gd name="T11" fmla="*/ 50 h 102"/>
                  <a:gd name="T12" fmla="*/ 137 w 162"/>
                  <a:gd name="T13" fmla="*/ 27 h 102"/>
                  <a:gd name="T14" fmla="*/ 73 w 162"/>
                  <a:gd name="T15" fmla="*/ 75 h 102"/>
                  <a:gd name="T16" fmla="*/ 72 w 162"/>
                  <a:gd name="T17" fmla="*/ 76 h 102"/>
                  <a:gd name="T18" fmla="*/ 67 w 162"/>
                  <a:gd name="T19" fmla="*/ 63 h 102"/>
                  <a:gd name="T20" fmla="*/ 45 w 162"/>
                  <a:gd name="T21" fmla="*/ 21 h 102"/>
                  <a:gd name="T22" fmla="*/ 15 w 162"/>
                  <a:gd name="T23" fmla="*/ 7 h 102"/>
                  <a:gd name="T24" fmla="*/ 0 w 162"/>
                  <a:gd name="T25" fmla="*/ 42 h 102"/>
                  <a:gd name="T26" fmla="*/ 54 w 162"/>
                  <a:gd name="T27" fmla="*/ 90 h 102"/>
                  <a:gd name="T28" fmla="*/ 56 w 162"/>
                  <a:gd name="T29" fmla="*/ 74 h 102"/>
                  <a:gd name="T30" fmla="*/ 3 w 162"/>
                  <a:gd name="T31" fmla="*/ 33 h 102"/>
                  <a:gd name="T32" fmla="*/ 21 w 162"/>
                  <a:gd name="T33" fmla="*/ 21 h 102"/>
                  <a:gd name="T34" fmla="*/ 45 w 162"/>
                  <a:gd name="T35" fmla="*/ 41 h 102"/>
                  <a:gd name="T36" fmla="*/ 70 w 162"/>
                  <a:gd name="T37" fmla="*/ 94 h 102"/>
                  <a:gd name="T38" fmla="*/ 78 w 162"/>
                  <a:gd name="T39" fmla="*/ 80 h 102"/>
                  <a:gd name="T40" fmla="*/ 101 w 162"/>
                  <a:gd name="T41" fmla="*/ 52 h 102"/>
                  <a:gd name="T42" fmla="*/ 137 w 162"/>
                  <a:gd name="T43" fmla="*/ 44 h 102"/>
                  <a:gd name="T44" fmla="*/ 157 w 162"/>
                  <a:gd name="T45" fmla="*/ 57 h 102"/>
                  <a:gd name="T46" fmla="*/ 118 w 162"/>
                  <a:gd name="T47" fmla="*/ 76 h 102"/>
                  <a:gd name="T48" fmla="*/ 79 w 162"/>
                  <a:gd name="T49" fmla="*/ 85 h 102"/>
                  <a:gd name="T50" fmla="*/ 76 w 162"/>
                  <a:gd name="T51" fmla="*/ 102 h 102"/>
                  <a:gd name="T52" fmla="*/ 145 w 162"/>
                  <a:gd name="T53" fmla="*/ 80 h 102"/>
                  <a:gd name="T54" fmla="*/ 159 w 162"/>
                  <a:gd name="T55" fmla="*/ 63 h 102"/>
                  <a:gd name="T56" fmla="*/ 160 w 162"/>
                  <a:gd name="T57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02">
                    <a:moveTo>
                      <a:pt x="160" y="65"/>
                    </a:moveTo>
                    <a:cubicBezTo>
                      <a:pt x="160" y="63"/>
                      <a:pt x="160" y="61"/>
                      <a:pt x="160" y="59"/>
                    </a:cubicBezTo>
                    <a:cubicBezTo>
                      <a:pt x="161" y="57"/>
                      <a:pt x="161" y="55"/>
                      <a:pt x="161" y="53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1"/>
                      <a:pt x="161" y="50"/>
                      <a:pt x="162" y="49"/>
                    </a:cubicBezTo>
                    <a:cubicBezTo>
                      <a:pt x="162" y="49"/>
                      <a:pt x="161" y="50"/>
                      <a:pt x="161" y="50"/>
                    </a:cubicBezTo>
                    <a:cubicBezTo>
                      <a:pt x="161" y="38"/>
                      <a:pt x="149" y="30"/>
                      <a:pt x="137" y="27"/>
                    </a:cubicBezTo>
                    <a:cubicBezTo>
                      <a:pt x="108" y="19"/>
                      <a:pt x="84" y="54"/>
                      <a:pt x="73" y="75"/>
                    </a:cubicBezTo>
                    <a:cubicBezTo>
                      <a:pt x="72" y="77"/>
                      <a:pt x="72" y="79"/>
                      <a:pt x="72" y="76"/>
                    </a:cubicBezTo>
                    <a:cubicBezTo>
                      <a:pt x="70" y="72"/>
                      <a:pt x="68" y="67"/>
                      <a:pt x="67" y="63"/>
                    </a:cubicBezTo>
                    <a:cubicBezTo>
                      <a:pt x="61" y="48"/>
                      <a:pt x="54" y="34"/>
                      <a:pt x="45" y="21"/>
                    </a:cubicBezTo>
                    <a:cubicBezTo>
                      <a:pt x="38" y="12"/>
                      <a:pt x="27" y="0"/>
                      <a:pt x="15" y="7"/>
                    </a:cubicBezTo>
                    <a:cubicBezTo>
                      <a:pt x="3" y="14"/>
                      <a:pt x="1" y="30"/>
                      <a:pt x="0" y="42"/>
                    </a:cubicBezTo>
                    <a:cubicBezTo>
                      <a:pt x="0" y="66"/>
                      <a:pt x="34" y="82"/>
                      <a:pt x="54" y="90"/>
                    </a:cubicBezTo>
                    <a:cubicBezTo>
                      <a:pt x="52" y="89"/>
                      <a:pt x="57" y="74"/>
                      <a:pt x="56" y="74"/>
                    </a:cubicBezTo>
                    <a:cubicBezTo>
                      <a:pt x="40" y="67"/>
                      <a:pt x="8" y="53"/>
                      <a:pt x="3" y="33"/>
                    </a:cubicBezTo>
                    <a:cubicBezTo>
                      <a:pt x="7" y="27"/>
                      <a:pt x="13" y="21"/>
                      <a:pt x="21" y="21"/>
                    </a:cubicBezTo>
                    <a:cubicBezTo>
                      <a:pt x="32" y="22"/>
                      <a:pt x="40" y="33"/>
                      <a:pt x="45" y="41"/>
                    </a:cubicBezTo>
                    <a:cubicBezTo>
                      <a:pt x="56" y="57"/>
                      <a:pt x="64" y="76"/>
                      <a:pt x="70" y="94"/>
                    </a:cubicBezTo>
                    <a:cubicBezTo>
                      <a:pt x="69" y="92"/>
                      <a:pt x="76" y="82"/>
                      <a:pt x="78" y="80"/>
                    </a:cubicBezTo>
                    <a:cubicBezTo>
                      <a:pt x="84" y="70"/>
                      <a:pt x="92" y="60"/>
                      <a:pt x="101" y="52"/>
                    </a:cubicBezTo>
                    <a:cubicBezTo>
                      <a:pt x="111" y="44"/>
                      <a:pt x="124" y="40"/>
                      <a:pt x="137" y="44"/>
                    </a:cubicBezTo>
                    <a:cubicBezTo>
                      <a:pt x="144" y="46"/>
                      <a:pt x="153" y="51"/>
                      <a:pt x="157" y="57"/>
                    </a:cubicBezTo>
                    <a:cubicBezTo>
                      <a:pt x="149" y="67"/>
                      <a:pt x="128" y="73"/>
                      <a:pt x="118" y="76"/>
                    </a:cubicBezTo>
                    <a:cubicBezTo>
                      <a:pt x="105" y="80"/>
                      <a:pt x="92" y="83"/>
                      <a:pt x="79" y="85"/>
                    </a:cubicBezTo>
                    <a:cubicBezTo>
                      <a:pt x="77" y="86"/>
                      <a:pt x="78" y="101"/>
                      <a:pt x="76" y="102"/>
                    </a:cubicBezTo>
                    <a:cubicBezTo>
                      <a:pt x="100" y="98"/>
                      <a:pt x="124" y="92"/>
                      <a:pt x="145" y="80"/>
                    </a:cubicBezTo>
                    <a:cubicBezTo>
                      <a:pt x="154" y="75"/>
                      <a:pt x="158" y="70"/>
                      <a:pt x="159" y="63"/>
                    </a:cubicBezTo>
                    <a:cubicBezTo>
                      <a:pt x="160" y="64"/>
                      <a:pt x="160" y="64"/>
                      <a:pt x="160" y="65"/>
                    </a:cubicBez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1" name="ísḻïde">
                <a:extLst>
                  <a:ext uri="{FF2B5EF4-FFF2-40B4-BE49-F238E27FC236}">
                    <a16:creationId xmlns:a16="http://schemas.microsoft.com/office/drawing/2014/main" id="{928503BD-7BF0-4DF6-A405-A178BFCDC207}"/>
                  </a:ext>
                </a:extLst>
              </p:cNvPr>
              <p:cNvSpPr/>
              <p:nvPr/>
            </p:nvSpPr>
            <p:spPr bwMode="auto">
              <a:xfrm>
                <a:off x="5281613" y="4004863"/>
                <a:ext cx="174625" cy="173038"/>
              </a:xfrm>
              <a:custGeom>
                <a:avLst/>
                <a:gdLst>
                  <a:gd name="T0" fmla="*/ 56 w 57"/>
                  <a:gd name="T1" fmla="*/ 41 h 57"/>
                  <a:gd name="T2" fmla="*/ 3 w 57"/>
                  <a:gd name="T3" fmla="*/ 0 h 57"/>
                  <a:gd name="T4" fmla="*/ 0 w 57"/>
                  <a:gd name="T5" fmla="*/ 7 h 57"/>
                  <a:gd name="T6" fmla="*/ 0 w 57"/>
                  <a:gd name="T7" fmla="*/ 9 h 57"/>
                  <a:gd name="T8" fmla="*/ 54 w 57"/>
                  <a:gd name="T9" fmla="*/ 57 h 57"/>
                  <a:gd name="T10" fmla="*/ 56 w 57"/>
                  <a:gd name="T11" fmla="*/ 4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56" y="41"/>
                    </a:moveTo>
                    <a:cubicBezTo>
                      <a:pt x="40" y="34"/>
                      <a:pt x="8" y="20"/>
                      <a:pt x="3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33"/>
                      <a:pt x="34" y="49"/>
                      <a:pt x="54" y="57"/>
                    </a:cubicBezTo>
                    <a:cubicBezTo>
                      <a:pt x="52" y="56"/>
                      <a:pt x="57" y="41"/>
                      <a:pt x="56" y="41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2" name="iśļíďè">
                <a:extLst>
                  <a:ext uri="{FF2B5EF4-FFF2-40B4-BE49-F238E27FC236}">
                    <a16:creationId xmlns:a16="http://schemas.microsoft.com/office/drawing/2014/main" id="{9DC9EB6B-C703-4C0C-BB24-68BBF1B5D030}"/>
                  </a:ext>
                </a:extLst>
              </p:cNvPr>
              <p:cNvSpPr/>
              <p:nvPr/>
            </p:nvSpPr>
            <p:spPr bwMode="auto">
              <a:xfrm>
                <a:off x="5513388" y="4077888"/>
                <a:ext cx="254000" cy="136525"/>
              </a:xfrm>
              <a:custGeom>
                <a:avLst/>
                <a:gdLst>
                  <a:gd name="T0" fmla="*/ 81 w 83"/>
                  <a:gd name="T1" fmla="*/ 0 h 45"/>
                  <a:gd name="T2" fmla="*/ 42 w 83"/>
                  <a:gd name="T3" fmla="*/ 19 h 45"/>
                  <a:gd name="T4" fmla="*/ 3 w 83"/>
                  <a:gd name="T5" fmla="*/ 28 h 45"/>
                  <a:gd name="T6" fmla="*/ 0 w 83"/>
                  <a:gd name="T7" fmla="*/ 45 h 45"/>
                  <a:gd name="T8" fmla="*/ 69 w 83"/>
                  <a:gd name="T9" fmla="*/ 23 h 45"/>
                  <a:gd name="T10" fmla="*/ 83 w 83"/>
                  <a:gd name="T11" fmla="*/ 6 h 45"/>
                  <a:gd name="T12" fmla="*/ 81 w 83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5">
                    <a:moveTo>
                      <a:pt x="81" y="0"/>
                    </a:moveTo>
                    <a:cubicBezTo>
                      <a:pt x="73" y="10"/>
                      <a:pt x="52" y="16"/>
                      <a:pt x="42" y="19"/>
                    </a:cubicBezTo>
                    <a:cubicBezTo>
                      <a:pt x="29" y="23"/>
                      <a:pt x="16" y="26"/>
                      <a:pt x="3" y="28"/>
                    </a:cubicBezTo>
                    <a:cubicBezTo>
                      <a:pt x="1" y="29"/>
                      <a:pt x="2" y="44"/>
                      <a:pt x="0" y="45"/>
                    </a:cubicBezTo>
                    <a:cubicBezTo>
                      <a:pt x="24" y="41"/>
                      <a:pt x="48" y="35"/>
                      <a:pt x="69" y="23"/>
                    </a:cubicBezTo>
                    <a:cubicBezTo>
                      <a:pt x="78" y="18"/>
                      <a:pt x="82" y="13"/>
                      <a:pt x="83" y="6"/>
                    </a:cubicBezTo>
                    <a:cubicBezTo>
                      <a:pt x="83" y="4"/>
                      <a:pt x="82" y="2"/>
                      <a:pt x="81" y="0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3" name="işḷïḋè">
                <a:extLst>
                  <a:ext uri="{FF2B5EF4-FFF2-40B4-BE49-F238E27FC236}">
                    <a16:creationId xmlns:a16="http://schemas.microsoft.com/office/drawing/2014/main" id="{B5CF4686-43B3-423C-9636-EACD8FA3D70F}"/>
                  </a:ext>
                </a:extLst>
              </p:cNvPr>
              <p:cNvSpPr/>
              <p:nvPr/>
            </p:nvSpPr>
            <p:spPr bwMode="auto">
              <a:xfrm>
                <a:off x="5153025" y="4147738"/>
                <a:ext cx="614363" cy="506413"/>
              </a:xfrm>
              <a:custGeom>
                <a:avLst/>
                <a:gdLst>
                  <a:gd name="T0" fmla="*/ 0 w 387"/>
                  <a:gd name="T1" fmla="*/ 267 h 319"/>
                  <a:gd name="T2" fmla="*/ 212 w 387"/>
                  <a:gd name="T3" fmla="*/ 319 h 319"/>
                  <a:gd name="T4" fmla="*/ 348 w 387"/>
                  <a:gd name="T5" fmla="*/ 317 h 319"/>
                  <a:gd name="T6" fmla="*/ 387 w 387"/>
                  <a:gd name="T7" fmla="*/ 50 h 319"/>
                  <a:gd name="T8" fmla="*/ 39 w 387"/>
                  <a:gd name="T9" fmla="*/ 0 h 319"/>
                  <a:gd name="T10" fmla="*/ 0 w 387"/>
                  <a:gd name="T11" fmla="*/ 267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7" h="319">
                    <a:moveTo>
                      <a:pt x="0" y="267"/>
                    </a:moveTo>
                    <a:lnTo>
                      <a:pt x="212" y="319"/>
                    </a:lnTo>
                    <a:lnTo>
                      <a:pt x="348" y="317"/>
                    </a:lnTo>
                    <a:lnTo>
                      <a:pt x="387" y="50"/>
                    </a:lnTo>
                    <a:lnTo>
                      <a:pt x="39" y="0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4" name="îs1iḍe">
                <a:extLst>
                  <a:ext uri="{FF2B5EF4-FFF2-40B4-BE49-F238E27FC236}">
                    <a16:creationId xmlns:a16="http://schemas.microsoft.com/office/drawing/2014/main" id="{C9616E8E-FCAA-4EBE-A96D-C8AE66C9FA60}"/>
                  </a:ext>
                </a:extLst>
              </p:cNvPr>
              <p:cNvSpPr/>
              <p:nvPr/>
            </p:nvSpPr>
            <p:spPr bwMode="auto">
              <a:xfrm>
                <a:off x="5211763" y="4147738"/>
                <a:ext cx="555625" cy="506413"/>
              </a:xfrm>
              <a:custGeom>
                <a:avLst/>
                <a:gdLst>
                  <a:gd name="T0" fmla="*/ 202 w 350"/>
                  <a:gd name="T1" fmla="*/ 46 h 319"/>
                  <a:gd name="T2" fmla="*/ 0 w 350"/>
                  <a:gd name="T3" fmla="*/ 17 h 319"/>
                  <a:gd name="T4" fmla="*/ 2 w 350"/>
                  <a:gd name="T5" fmla="*/ 0 h 319"/>
                  <a:gd name="T6" fmla="*/ 350 w 350"/>
                  <a:gd name="T7" fmla="*/ 50 h 319"/>
                  <a:gd name="T8" fmla="*/ 311 w 350"/>
                  <a:gd name="T9" fmla="*/ 317 h 319"/>
                  <a:gd name="T10" fmla="*/ 175 w 350"/>
                  <a:gd name="T11" fmla="*/ 319 h 319"/>
                  <a:gd name="T12" fmla="*/ 163 w 350"/>
                  <a:gd name="T13" fmla="*/ 317 h 319"/>
                  <a:gd name="T14" fmla="*/ 202 w 350"/>
                  <a:gd name="T15" fmla="*/ 4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0" h="319">
                    <a:moveTo>
                      <a:pt x="202" y="46"/>
                    </a:moveTo>
                    <a:lnTo>
                      <a:pt x="0" y="17"/>
                    </a:lnTo>
                    <a:lnTo>
                      <a:pt x="2" y="0"/>
                    </a:lnTo>
                    <a:lnTo>
                      <a:pt x="350" y="50"/>
                    </a:lnTo>
                    <a:lnTo>
                      <a:pt x="311" y="317"/>
                    </a:lnTo>
                    <a:lnTo>
                      <a:pt x="175" y="319"/>
                    </a:lnTo>
                    <a:lnTo>
                      <a:pt x="163" y="317"/>
                    </a:lnTo>
                    <a:lnTo>
                      <a:pt x="202" y="46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5" name="îŝlíḋè">
                <a:extLst>
                  <a:ext uri="{FF2B5EF4-FFF2-40B4-BE49-F238E27FC236}">
                    <a16:creationId xmlns:a16="http://schemas.microsoft.com/office/drawing/2014/main" id="{F1BBADE0-2902-4062-9783-CCD61FC0D863}"/>
                  </a:ext>
                </a:extLst>
              </p:cNvPr>
              <p:cNvSpPr/>
              <p:nvPr/>
            </p:nvSpPr>
            <p:spPr bwMode="auto">
              <a:xfrm>
                <a:off x="5205413" y="4201713"/>
                <a:ext cx="555625" cy="95250"/>
              </a:xfrm>
              <a:custGeom>
                <a:avLst/>
                <a:gdLst>
                  <a:gd name="T0" fmla="*/ 202 w 350"/>
                  <a:gd name="T1" fmla="*/ 49 h 60"/>
                  <a:gd name="T2" fmla="*/ 346 w 350"/>
                  <a:gd name="T3" fmla="*/ 60 h 60"/>
                  <a:gd name="T4" fmla="*/ 350 w 350"/>
                  <a:gd name="T5" fmla="*/ 50 h 60"/>
                  <a:gd name="T6" fmla="*/ 207 w 350"/>
                  <a:gd name="T7" fmla="*/ 35 h 60"/>
                  <a:gd name="T8" fmla="*/ 2 w 350"/>
                  <a:gd name="T9" fmla="*/ 0 h 60"/>
                  <a:gd name="T10" fmla="*/ 0 w 350"/>
                  <a:gd name="T11" fmla="*/ 8 h 60"/>
                  <a:gd name="T12" fmla="*/ 202 w 350"/>
                  <a:gd name="T13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0" h="60">
                    <a:moveTo>
                      <a:pt x="202" y="49"/>
                    </a:moveTo>
                    <a:lnTo>
                      <a:pt x="346" y="60"/>
                    </a:lnTo>
                    <a:lnTo>
                      <a:pt x="350" y="50"/>
                    </a:lnTo>
                    <a:lnTo>
                      <a:pt x="207" y="35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02" y="49"/>
                    </a:lnTo>
                    <a:close/>
                  </a:path>
                </a:pathLst>
              </a:custGeom>
              <a:solidFill>
                <a:srgbClr val="403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6" name="íś1îḓe">
                <a:extLst>
                  <a:ext uri="{FF2B5EF4-FFF2-40B4-BE49-F238E27FC236}">
                    <a16:creationId xmlns:a16="http://schemas.microsoft.com/office/drawing/2014/main" id="{EB796D1E-F9F5-49C4-B436-69CFB9382F2A}"/>
                  </a:ext>
                </a:extLst>
              </p:cNvPr>
              <p:cNvSpPr/>
              <p:nvPr/>
            </p:nvSpPr>
            <p:spPr bwMode="auto">
              <a:xfrm>
                <a:off x="5178425" y="4085825"/>
                <a:ext cx="630238" cy="201613"/>
              </a:xfrm>
              <a:custGeom>
                <a:avLst/>
                <a:gdLst>
                  <a:gd name="T0" fmla="*/ 0 w 397"/>
                  <a:gd name="T1" fmla="*/ 72 h 127"/>
                  <a:gd name="T2" fmla="*/ 224 w 397"/>
                  <a:gd name="T3" fmla="*/ 112 h 127"/>
                  <a:gd name="T4" fmla="*/ 390 w 397"/>
                  <a:gd name="T5" fmla="*/ 127 h 127"/>
                  <a:gd name="T6" fmla="*/ 397 w 397"/>
                  <a:gd name="T7" fmla="*/ 56 h 127"/>
                  <a:gd name="T8" fmla="*/ 15 w 397"/>
                  <a:gd name="T9" fmla="*/ 0 h 127"/>
                  <a:gd name="T10" fmla="*/ 0 w 397"/>
                  <a:gd name="T11" fmla="*/ 7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7" h="127">
                    <a:moveTo>
                      <a:pt x="0" y="72"/>
                    </a:moveTo>
                    <a:lnTo>
                      <a:pt x="224" y="112"/>
                    </a:lnTo>
                    <a:lnTo>
                      <a:pt x="390" y="127"/>
                    </a:lnTo>
                    <a:lnTo>
                      <a:pt x="397" y="56"/>
                    </a:lnTo>
                    <a:lnTo>
                      <a:pt x="15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7" name="ïŝľiḍê">
                <a:extLst>
                  <a:ext uri="{FF2B5EF4-FFF2-40B4-BE49-F238E27FC236}">
                    <a16:creationId xmlns:a16="http://schemas.microsoft.com/office/drawing/2014/main" id="{1F6CBF8D-B36F-466D-88B8-A8B029DA6C98}"/>
                  </a:ext>
                </a:extLst>
              </p:cNvPr>
              <p:cNvSpPr/>
              <p:nvPr/>
            </p:nvSpPr>
            <p:spPr bwMode="auto">
              <a:xfrm>
                <a:off x="5534025" y="4135038"/>
                <a:ext cx="274638" cy="152400"/>
              </a:xfrm>
              <a:custGeom>
                <a:avLst/>
                <a:gdLst>
                  <a:gd name="T0" fmla="*/ 6 w 173"/>
                  <a:gd name="T1" fmla="*/ 0 h 96"/>
                  <a:gd name="T2" fmla="*/ 173 w 173"/>
                  <a:gd name="T3" fmla="*/ 25 h 96"/>
                  <a:gd name="T4" fmla="*/ 166 w 173"/>
                  <a:gd name="T5" fmla="*/ 96 h 96"/>
                  <a:gd name="T6" fmla="*/ 0 w 173"/>
                  <a:gd name="T7" fmla="*/ 81 h 96"/>
                  <a:gd name="T8" fmla="*/ 6 w 173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96">
                    <a:moveTo>
                      <a:pt x="6" y="0"/>
                    </a:moveTo>
                    <a:lnTo>
                      <a:pt x="173" y="25"/>
                    </a:lnTo>
                    <a:lnTo>
                      <a:pt x="166" y="96"/>
                    </a:lnTo>
                    <a:lnTo>
                      <a:pt x="0" y="8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8" name="ïšḷiďè">
                <a:extLst>
                  <a:ext uri="{FF2B5EF4-FFF2-40B4-BE49-F238E27FC236}">
                    <a16:creationId xmlns:a16="http://schemas.microsoft.com/office/drawing/2014/main" id="{F2CF5770-625C-4163-90AA-78731C06A324}"/>
                  </a:ext>
                </a:extLst>
              </p:cNvPr>
              <p:cNvSpPr/>
              <p:nvPr/>
            </p:nvSpPr>
            <p:spPr bwMode="auto">
              <a:xfrm>
                <a:off x="5262563" y="4104875"/>
                <a:ext cx="168275" cy="509588"/>
              </a:xfrm>
              <a:custGeom>
                <a:avLst/>
                <a:gdLst>
                  <a:gd name="T0" fmla="*/ 0 w 106"/>
                  <a:gd name="T1" fmla="*/ 311 h 321"/>
                  <a:gd name="T2" fmla="*/ 45 w 106"/>
                  <a:gd name="T3" fmla="*/ 0 h 321"/>
                  <a:gd name="T4" fmla="*/ 106 w 106"/>
                  <a:gd name="T5" fmla="*/ 10 h 321"/>
                  <a:gd name="T6" fmla="*/ 41 w 106"/>
                  <a:gd name="T7" fmla="*/ 321 h 321"/>
                  <a:gd name="T8" fmla="*/ 0 w 106"/>
                  <a:gd name="T9" fmla="*/ 31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21">
                    <a:moveTo>
                      <a:pt x="0" y="311"/>
                    </a:moveTo>
                    <a:lnTo>
                      <a:pt x="45" y="0"/>
                    </a:lnTo>
                    <a:lnTo>
                      <a:pt x="106" y="10"/>
                    </a:lnTo>
                    <a:lnTo>
                      <a:pt x="41" y="321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9" name="iṣliďè">
                <a:extLst>
                  <a:ext uri="{FF2B5EF4-FFF2-40B4-BE49-F238E27FC236}">
                    <a16:creationId xmlns:a16="http://schemas.microsoft.com/office/drawing/2014/main" id="{E4705B2C-72D3-437D-8A9E-91DB8A9201CD}"/>
                  </a:ext>
                </a:extLst>
              </p:cNvPr>
              <p:cNvSpPr/>
              <p:nvPr/>
            </p:nvSpPr>
            <p:spPr bwMode="auto">
              <a:xfrm>
                <a:off x="5583238" y="4150913"/>
                <a:ext cx="141288" cy="500063"/>
              </a:xfrm>
              <a:custGeom>
                <a:avLst/>
                <a:gdLst>
                  <a:gd name="T0" fmla="*/ 44 w 89"/>
                  <a:gd name="T1" fmla="*/ 0 h 315"/>
                  <a:gd name="T2" fmla="*/ 89 w 89"/>
                  <a:gd name="T3" fmla="*/ 8 h 315"/>
                  <a:gd name="T4" fmla="*/ 35 w 89"/>
                  <a:gd name="T5" fmla="*/ 315 h 315"/>
                  <a:gd name="T6" fmla="*/ 0 w 89"/>
                  <a:gd name="T7" fmla="*/ 315 h 315"/>
                  <a:gd name="T8" fmla="*/ 44 w 89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15">
                    <a:moveTo>
                      <a:pt x="44" y="0"/>
                    </a:moveTo>
                    <a:lnTo>
                      <a:pt x="89" y="8"/>
                    </a:lnTo>
                    <a:lnTo>
                      <a:pt x="35" y="315"/>
                    </a:lnTo>
                    <a:lnTo>
                      <a:pt x="0" y="3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0" name="ïsḷïḋè">
                <a:extLst>
                  <a:ext uri="{FF2B5EF4-FFF2-40B4-BE49-F238E27FC236}">
                    <a16:creationId xmlns:a16="http://schemas.microsoft.com/office/drawing/2014/main" id="{D25F95A2-5EE6-4241-89BB-F250457BDBA3}"/>
                  </a:ext>
                </a:extLst>
              </p:cNvPr>
              <p:cNvSpPr/>
              <p:nvPr/>
            </p:nvSpPr>
            <p:spPr bwMode="auto">
              <a:xfrm>
                <a:off x="5181600" y="4316013"/>
                <a:ext cx="325438" cy="136525"/>
              </a:xfrm>
              <a:custGeom>
                <a:avLst/>
                <a:gdLst>
                  <a:gd name="T0" fmla="*/ 5 w 205"/>
                  <a:gd name="T1" fmla="*/ 0 h 86"/>
                  <a:gd name="T2" fmla="*/ 205 w 205"/>
                  <a:gd name="T3" fmla="*/ 44 h 86"/>
                  <a:gd name="T4" fmla="*/ 199 w 205"/>
                  <a:gd name="T5" fmla="*/ 86 h 86"/>
                  <a:gd name="T6" fmla="*/ 0 w 205"/>
                  <a:gd name="T7" fmla="*/ 38 h 86"/>
                  <a:gd name="T8" fmla="*/ 5 w 20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86">
                    <a:moveTo>
                      <a:pt x="5" y="0"/>
                    </a:moveTo>
                    <a:lnTo>
                      <a:pt x="205" y="44"/>
                    </a:lnTo>
                    <a:lnTo>
                      <a:pt x="199" y="86"/>
                    </a:lnTo>
                    <a:lnTo>
                      <a:pt x="0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1" name="ïš1ídé">
                <a:extLst>
                  <a:ext uri="{FF2B5EF4-FFF2-40B4-BE49-F238E27FC236}">
                    <a16:creationId xmlns:a16="http://schemas.microsoft.com/office/drawing/2014/main" id="{36BC5331-8D5A-4DFD-AC27-044AAA52767D}"/>
                  </a:ext>
                </a:extLst>
              </p:cNvPr>
              <p:cNvSpPr/>
              <p:nvPr/>
            </p:nvSpPr>
            <p:spPr bwMode="auto">
              <a:xfrm>
                <a:off x="5497513" y="4385863"/>
                <a:ext cx="244475" cy="69850"/>
              </a:xfrm>
              <a:custGeom>
                <a:avLst/>
                <a:gdLst>
                  <a:gd name="T0" fmla="*/ 6 w 154"/>
                  <a:gd name="T1" fmla="*/ 0 h 44"/>
                  <a:gd name="T2" fmla="*/ 154 w 154"/>
                  <a:gd name="T3" fmla="*/ 5 h 44"/>
                  <a:gd name="T4" fmla="*/ 150 w 154"/>
                  <a:gd name="T5" fmla="*/ 44 h 44"/>
                  <a:gd name="T6" fmla="*/ 0 w 154"/>
                  <a:gd name="T7" fmla="*/ 42 h 44"/>
                  <a:gd name="T8" fmla="*/ 6 w 15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4">
                    <a:moveTo>
                      <a:pt x="6" y="0"/>
                    </a:moveTo>
                    <a:lnTo>
                      <a:pt x="154" y="5"/>
                    </a:lnTo>
                    <a:lnTo>
                      <a:pt x="150" y="44"/>
                    </a:lnTo>
                    <a:lnTo>
                      <a:pt x="0" y="4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2" name="iṩlîďé">
                <a:extLst>
                  <a:ext uri="{FF2B5EF4-FFF2-40B4-BE49-F238E27FC236}">
                    <a16:creationId xmlns:a16="http://schemas.microsoft.com/office/drawing/2014/main" id="{EF0AEF8B-6ED0-4F0B-94A7-9B13288350F0}"/>
                  </a:ext>
                </a:extLst>
              </p:cNvPr>
              <p:cNvSpPr/>
              <p:nvPr/>
            </p:nvSpPr>
            <p:spPr bwMode="auto">
              <a:xfrm>
                <a:off x="6062663" y="4201713"/>
                <a:ext cx="238125" cy="144463"/>
              </a:xfrm>
              <a:custGeom>
                <a:avLst/>
                <a:gdLst>
                  <a:gd name="T0" fmla="*/ 22 w 78"/>
                  <a:gd name="T1" fmla="*/ 4 h 47"/>
                  <a:gd name="T2" fmla="*/ 22 w 78"/>
                  <a:gd name="T3" fmla="*/ 18 h 47"/>
                  <a:gd name="T4" fmla="*/ 2 w 78"/>
                  <a:gd name="T5" fmla="*/ 18 h 47"/>
                  <a:gd name="T6" fmla="*/ 39 w 78"/>
                  <a:gd name="T7" fmla="*/ 46 h 47"/>
                  <a:gd name="T8" fmla="*/ 78 w 78"/>
                  <a:gd name="T9" fmla="*/ 19 h 47"/>
                  <a:gd name="T10" fmla="*/ 70 w 78"/>
                  <a:gd name="T11" fmla="*/ 19 h 47"/>
                  <a:gd name="T12" fmla="*/ 72 w 78"/>
                  <a:gd name="T13" fmla="*/ 0 h 47"/>
                  <a:gd name="T14" fmla="*/ 22 w 78"/>
                  <a:gd name="T1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47">
                    <a:moveTo>
                      <a:pt x="22" y="4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0" y="47"/>
                      <a:pt x="39" y="46"/>
                    </a:cubicBezTo>
                    <a:cubicBezTo>
                      <a:pt x="77" y="46"/>
                      <a:pt x="78" y="19"/>
                      <a:pt x="78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2" y="0"/>
                      <a:pt x="72" y="0"/>
                      <a:pt x="72" y="0"/>
                    </a:cubicBez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3" name="ïṥļíḋè">
                <a:extLst>
                  <a:ext uri="{FF2B5EF4-FFF2-40B4-BE49-F238E27FC236}">
                    <a16:creationId xmlns:a16="http://schemas.microsoft.com/office/drawing/2014/main" id="{FF1F142A-9669-488F-B416-1F622D52DB5B}"/>
                  </a:ext>
                </a:extLst>
              </p:cNvPr>
              <p:cNvSpPr/>
              <p:nvPr/>
            </p:nvSpPr>
            <p:spPr bwMode="auto">
              <a:xfrm>
                <a:off x="5778500" y="3452413"/>
                <a:ext cx="800100" cy="828675"/>
              </a:xfrm>
              <a:custGeom>
                <a:avLst/>
                <a:gdLst>
                  <a:gd name="T0" fmla="*/ 62 w 262"/>
                  <a:gd name="T1" fmla="*/ 43 h 272"/>
                  <a:gd name="T2" fmla="*/ 36 w 262"/>
                  <a:gd name="T3" fmla="*/ 113 h 272"/>
                  <a:gd name="T4" fmla="*/ 75 w 262"/>
                  <a:gd name="T5" fmla="*/ 241 h 272"/>
                  <a:gd name="T6" fmla="*/ 246 w 262"/>
                  <a:gd name="T7" fmla="*/ 162 h 272"/>
                  <a:gd name="T8" fmla="*/ 148 w 262"/>
                  <a:gd name="T9" fmla="*/ 2 h 272"/>
                  <a:gd name="T10" fmla="*/ 62 w 262"/>
                  <a:gd name="T11" fmla="*/ 43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" h="272">
                    <a:moveTo>
                      <a:pt x="62" y="43"/>
                    </a:moveTo>
                    <a:cubicBezTo>
                      <a:pt x="62" y="43"/>
                      <a:pt x="55" y="89"/>
                      <a:pt x="36" y="113"/>
                    </a:cubicBezTo>
                    <a:cubicBezTo>
                      <a:pt x="0" y="156"/>
                      <a:pt x="16" y="209"/>
                      <a:pt x="75" y="241"/>
                    </a:cubicBezTo>
                    <a:cubicBezTo>
                      <a:pt x="134" y="272"/>
                      <a:pt x="230" y="250"/>
                      <a:pt x="246" y="162"/>
                    </a:cubicBezTo>
                    <a:cubicBezTo>
                      <a:pt x="262" y="73"/>
                      <a:pt x="230" y="0"/>
                      <a:pt x="148" y="2"/>
                    </a:cubicBezTo>
                    <a:cubicBezTo>
                      <a:pt x="66" y="5"/>
                      <a:pt x="62" y="43"/>
                      <a:pt x="62" y="43"/>
                    </a:cubicBezTo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4" name="íṡḷïḍé">
                <a:extLst>
                  <a:ext uri="{FF2B5EF4-FFF2-40B4-BE49-F238E27FC236}">
                    <a16:creationId xmlns:a16="http://schemas.microsoft.com/office/drawing/2014/main" id="{F9D1109F-810F-4033-B8A6-500B0987E028}"/>
                  </a:ext>
                </a:extLst>
              </p:cNvPr>
              <p:cNvSpPr/>
              <p:nvPr/>
            </p:nvSpPr>
            <p:spPr bwMode="auto">
              <a:xfrm>
                <a:off x="5848350" y="3465113"/>
                <a:ext cx="727075" cy="815975"/>
              </a:xfrm>
              <a:custGeom>
                <a:avLst/>
                <a:gdLst>
                  <a:gd name="T0" fmla="*/ 149 w 238"/>
                  <a:gd name="T1" fmla="*/ 0 h 268"/>
                  <a:gd name="T2" fmla="*/ 194 w 238"/>
                  <a:gd name="T3" fmla="*/ 58 h 268"/>
                  <a:gd name="T4" fmla="*/ 175 w 238"/>
                  <a:gd name="T5" fmla="*/ 180 h 268"/>
                  <a:gd name="T6" fmla="*/ 54 w 238"/>
                  <a:gd name="T7" fmla="*/ 217 h 268"/>
                  <a:gd name="T8" fmla="*/ 0 w 238"/>
                  <a:gd name="T9" fmla="*/ 185 h 268"/>
                  <a:gd name="T10" fmla="*/ 52 w 238"/>
                  <a:gd name="T11" fmla="*/ 237 h 268"/>
                  <a:gd name="T12" fmla="*/ 223 w 238"/>
                  <a:gd name="T13" fmla="*/ 158 h 268"/>
                  <a:gd name="T14" fmla="*/ 149 w 238"/>
                  <a:gd name="T1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268">
                    <a:moveTo>
                      <a:pt x="149" y="0"/>
                    </a:moveTo>
                    <a:cubicBezTo>
                      <a:pt x="168" y="14"/>
                      <a:pt x="184" y="33"/>
                      <a:pt x="194" y="58"/>
                    </a:cubicBezTo>
                    <a:cubicBezTo>
                      <a:pt x="210" y="97"/>
                      <a:pt x="203" y="147"/>
                      <a:pt x="175" y="180"/>
                    </a:cubicBezTo>
                    <a:cubicBezTo>
                      <a:pt x="147" y="212"/>
                      <a:pt x="96" y="229"/>
                      <a:pt x="54" y="217"/>
                    </a:cubicBezTo>
                    <a:cubicBezTo>
                      <a:pt x="32" y="210"/>
                      <a:pt x="14" y="202"/>
                      <a:pt x="0" y="185"/>
                    </a:cubicBezTo>
                    <a:cubicBezTo>
                      <a:pt x="8" y="204"/>
                      <a:pt x="26" y="222"/>
                      <a:pt x="52" y="237"/>
                    </a:cubicBezTo>
                    <a:cubicBezTo>
                      <a:pt x="111" y="268"/>
                      <a:pt x="207" y="246"/>
                      <a:pt x="223" y="158"/>
                    </a:cubicBezTo>
                    <a:cubicBezTo>
                      <a:pt x="238" y="78"/>
                      <a:pt x="213" y="11"/>
                      <a:pt x="149" y="0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5" name="iśľîḓé">
                <a:extLst>
                  <a:ext uri="{FF2B5EF4-FFF2-40B4-BE49-F238E27FC236}">
                    <a16:creationId xmlns:a16="http://schemas.microsoft.com/office/drawing/2014/main" id="{1007092F-2393-434D-BE2D-8EBBBC671E9E}"/>
                  </a:ext>
                </a:extLst>
              </p:cNvPr>
              <p:cNvSpPr/>
              <p:nvPr/>
            </p:nvSpPr>
            <p:spPr bwMode="auto">
              <a:xfrm>
                <a:off x="6470651" y="3892150"/>
                <a:ext cx="150813" cy="182563"/>
              </a:xfrm>
              <a:custGeom>
                <a:avLst/>
                <a:gdLst>
                  <a:gd name="T0" fmla="*/ 44 w 49"/>
                  <a:gd name="T1" fmla="*/ 38 h 60"/>
                  <a:gd name="T2" fmla="*/ 15 w 49"/>
                  <a:gd name="T3" fmla="*/ 56 h 60"/>
                  <a:gd name="T4" fmla="*/ 5 w 49"/>
                  <a:gd name="T5" fmla="*/ 22 h 60"/>
                  <a:gd name="T6" fmla="*/ 34 w 49"/>
                  <a:gd name="T7" fmla="*/ 4 h 60"/>
                  <a:gd name="T8" fmla="*/ 44 w 49"/>
                  <a:gd name="T9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0">
                    <a:moveTo>
                      <a:pt x="44" y="38"/>
                    </a:moveTo>
                    <a:cubicBezTo>
                      <a:pt x="39" y="52"/>
                      <a:pt x="26" y="60"/>
                      <a:pt x="15" y="56"/>
                    </a:cubicBezTo>
                    <a:cubicBezTo>
                      <a:pt x="5" y="51"/>
                      <a:pt x="0" y="36"/>
                      <a:pt x="5" y="22"/>
                    </a:cubicBezTo>
                    <a:cubicBezTo>
                      <a:pt x="11" y="8"/>
                      <a:pt x="23" y="0"/>
                      <a:pt x="34" y="4"/>
                    </a:cubicBezTo>
                    <a:cubicBezTo>
                      <a:pt x="45" y="8"/>
                      <a:pt x="49" y="23"/>
                      <a:pt x="44" y="3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6" name="íşľiḍé">
                <a:extLst>
                  <a:ext uri="{FF2B5EF4-FFF2-40B4-BE49-F238E27FC236}">
                    <a16:creationId xmlns:a16="http://schemas.microsoft.com/office/drawing/2014/main" id="{447DDC06-3B35-40C6-85E5-8B8E9C16DDBB}"/>
                  </a:ext>
                </a:extLst>
              </p:cNvPr>
              <p:cNvSpPr/>
              <p:nvPr/>
            </p:nvSpPr>
            <p:spPr bwMode="auto">
              <a:xfrm>
                <a:off x="5940425" y="3677838"/>
                <a:ext cx="168275" cy="128588"/>
              </a:xfrm>
              <a:custGeom>
                <a:avLst/>
                <a:gdLst>
                  <a:gd name="T0" fmla="*/ 0 w 55"/>
                  <a:gd name="T1" fmla="*/ 32 h 42"/>
                  <a:gd name="T2" fmla="*/ 0 w 55"/>
                  <a:gd name="T3" fmla="*/ 28 h 42"/>
                  <a:gd name="T4" fmla="*/ 3 w 55"/>
                  <a:gd name="T5" fmla="*/ 18 h 42"/>
                  <a:gd name="T6" fmla="*/ 7 w 55"/>
                  <a:gd name="T7" fmla="*/ 11 h 42"/>
                  <a:gd name="T8" fmla="*/ 13 w 55"/>
                  <a:gd name="T9" fmla="*/ 4 h 42"/>
                  <a:gd name="T10" fmla="*/ 23 w 55"/>
                  <a:gd name="T11" fmla="*/ 1 h 42"/>
                  <a:gd name="T12" fmla="*/ 33 w 55"/>
                  <a:gd name="T13" fmla="*/ 2 h 42"/>
                  <a:gd name="T14" fmla="*/ 42 w 55"/>
                  <a:gd name="T15" fmla="*/ 5 h 42"/>
                  <a:gd name="T16" fmla="*/ 50 w 55"/>
                  <a:gd name="T17" fmla="*/ 12 h 42"/>
                  <a:gd name="T18" fmla="*/ 55 w 55"/>
                  <a:gd name="T19" fmla="*/ 28 h 42"/>
                  <a:gd name="T20" fmla="*/ 53 w 55"/>
                  <a:gd name="T21" fmla="*/ 39 h 42"/>
                  <a:gd name="T22" fmla="*/ 51 w 55"/>
                  <a:gd name="T23" fmla="*/ 42 h 42"/>
                  <a:gd name="T24" fmla="*/ 51 w 55"/>
                  <a:gd name="T25" fmla="*/ 38 h 42"/>
                  <a:gd name="T26" fmla="*/ 51 w 55"/>
                  <a:gd name="T27" fmla="*/ 28 h 42"/>
                  <a:gd name="T28" fmla="*/ 44 w 55"/>
                  <a:gd name="T29" fmla="*/ 17 h 42"/>
                  <a:gd name="T30" fmla="*/ 38 w 55"/>
                  <a:gd name="T31" fmla="*/ 12 h 42"/>
                  <a:gd name="T32" fmla="*/ 31 w 55"/>
                  <a:gd name="T33" fmla="*/ 9 h 42"/>
                  <a:gd name="T34" fmla="*/ 24 w 55"/>
                  <a:gd name="T35" fmla="*/ 8 h 42"/>
                  <a:gd name="T36" fmla="*/ 17 w 55"/>
                  <a:gd name="T37" fmla="*/ 10 h 42"/>
                  <a:gd name="T38" fmla="*/ 7 w 55"/>
                  <a:gd name="T39" fmla="*/ 20 h 42"/>
                  <a:gd name="T40" fmla="*/ 1 w 55"/>
                  <a:gd name="T41" fmla="*/ 29 h 42"/>
                  <a:gd name="T42" fmla="*/ 0 w 55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42">
                    <a:moveTo>
                      <a:pt x="0" y="32"/>
                    </a:moveTo>
                    <a:cubicBezTo>
                      <a:pt x="0" y="32"/>
                      <a:pt x="0" y="31"/>
                      <a:pt x="0" y="28"/>
                    </a:cubicBezTo>
                    <a:cubicBezTo>
                      <a:pt x="1" y="26"/>
                      <a:pt x="1" y="22"/>
                      <a:pt x="3" y="18"/>
                    </a:cubicBezTo>
                    <a:cubicBezTo>
                      <a:pt x="4" y="15"/>
                      <a:pt x="5" y="13"/>
                      <a:pt x="7" y="11"/>
                    </a:cubicBezTo>
                    <a:cubicBezTo>
                      <a:pt x="9" y="9"/>
                      <a:pt x="11" y="6"/>
                      <a:pt x="13" y="4"/>
                    </a:cubicBezTo>
                    <a:cubicBezTo>
                      <a:pt x="16" y="3"/>
                      <a:pt x="19" y="1"/>
                      <a:pt x="23" y="1"/>
                    </a:cubicBezTo>
                    <a:cubicBezTo>
                      <a:pt x="26" y="0"/>
                      <a:pt x="30" y="1"/>
                      <a:pt x="33" y="2"/>
                    </a:cubicBezTo>
                    <a:cubicBezTo>
                      <a:pt x="36" y="2"/>
                      <a:pt x="39" y="4"/>
                      <a:pt x="42" y="5"/>
                    </a:cubicBezTo>
                    <a:cubicBezTo>
                      <a:pt x="45" y="7"/>
                      <a:pt x="48" y="9"/>
                      <a:pt x="50" y="12"/>
                    </a:cubicBezTo>
                    <a:cubicBezTo>
                      <a:pt x="54" y="17"/>
                      <a:pt x="55" y="23"/>
                      <a:pt x="55" y="28"/>
                    </a:cubicBezTo>
                    <a:cubicBezTo>
                      <a:pt x="55" y="32"/>
                      <a:pt x="54" y="36"/>
                      <a:pt x="53" y="39"/>
                    </a:cubicBezTo>
                    <a:cubicBezTo>
                      <a:pt x="52" y="41"/>
                      <a:pt x="51" y="42"/>
                      <a:pt x="51" y="42"/>
                    </a:cubicBezTo>
                    <a:cubicBezTo>
                      <a:pt x="51" y="42"/>
                      <a:pt x="51" y="41"/>
                      <a:pt x="51" y="38"/>
                    </a:cubicBezTo>
                    <a:cubicBezTo>
                      <a:pt x="52" y="36"/>
                      <a:pt x="52" y="32"/>
                      <a:pt x="51" y="28"/>
                    </a:cubicBezTo>
                    <a:cubicBezTo>
                      <a:pt x="50" y="24"/>
                      <a:pt x="48" y="20"/>
                      <a:pt x="44" y="17"/>
                    </a:cubicBezTo>
                    <a:cubicBezTo>
                      <a:pt x="43" y="15"/>
                      <a:pt x="41" y="13"/>
                      <a:pt x="38" y="12"/>
                    </a:cubicBezTo>
                    <a:cubicBezTo>
                      <a:pt x="36" y="11"/>
                      <a:pt x="34" y="10"/>
                      <a:pt x="31" y="9"/>
                    </a:cubicBezTo>
                    <a:cubicBezTo>
                      <a:pt x="29" y="8"/>
                      <a:pt x="26" y="8"/>
                      <a:pt x="24" y="8"/>
                    </a:cubicBezTo>
                    <a:cubicBezTo>
                      <a:pt x="21" y="8"/>
                      <a:pt x="19" y="9"/>
                      <a:pt x="17" y="10"/>
                    </a:cubicBezTo>
                    <a:cubicBezTo>
                      <a:pt x="13" y="13"/>
                      <a:pt x="10" y="16"/>
                      <a:pt x="7" y="20"/>
                    </a:cubicBezTo>
                    <a:cubicBezTo>
                      <a:pt x="5" y="23"/>
                      <a:pt x="3" y="26"/>
                      <a:pt x="1" y="29"/>
                    </a:cubicBezTo>
                    <a:cubicBezTo>
                      <a:pt x="0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7" name="îṣḻidé">
                <a:extLst>
                  <a:ext uri="{FF2B5EF4-FFF2-40B4-BE49-F238E27FC236}">
                    <a16:creationId xmlns:a16="http://schemas.microsoft.com/office/drawing/2014/main" id="{C570B924-802E-4517-AAAC-574EDDB94BF6}"/>
                  </a:ext>
                </a:extLst>
              </p:cNvPr>
              <p:cNvSpPr/>
              <p:nvPr/>
            </p:nvSpPr>
            <p:spPr bwMode="auto">
              <a:xfrm>
                <a:off x="6218238" y="3757213"/>
                <a:ext cx="171450" cy="128588"/>
              </a:xfrm>
              <a:custGeom>
                <a:avLst/>
                <a:gdLst>
                  <a:gd name="T0" fmla="*/ 0 w 56"/>
                  <a:gd name="T1" fmla="*/ 32 h 42"/>
                  <a:gd name="T2" fmla="*/ 1 w 56"/>
                  <a:gd name="T3" fmla="*/ 28 h 42"/>
                  <a:gd name="T4" fmla="*/ 4 w 56"/>
                  <a:gd name="T5" fmla="*/ 17 h 42"/>
                  <a:gd name="T6" fmla="*/ 8 w 56"/>
                  <a:gd name="T7" fmla="*/ 10 h 42"/>
                  <a:gd name="T8" fmla="*/ 14 w 56"/>
                  <a:gd name="T9" fmla="*/ 4 h 42"/>
                  <a:gd name="T10" fmla="*/ 24 w 56"/>
                  <a:gd name="T11" fmla="*/ 0 h 42"/>
                  <a:gd name="T12" fmla="*/ 34 w 56"/>
                  <a:gd name="T13" fmla="*/ 1 h 42"/>
                  <a:gd name="T14" fmla="*/ 43 w 56"/>
                  <a:gd name="T15" fmla="*/ 5 h 42"/>
                  <a:gd name="T16" fmla="*/ 50 w 56"/>
                  <a:gd name="T17" fmla="*/ 11 h 42"/>
                  <a:gd name="T18" fmla="*/ 56 w 56"/>
                  <a:gd name="T19" fmla="*/ 27 h 42"/>
                  <a:gd name="T20" fmla="*/ 54 w 56"/>
                  <a:gd name="T21" fmla="*/ 38 h 42"/>
                  <a:gd name="T22" fmla="*/ 52 w 56"/>
                  <a:gd name="T23" fmla="*/ 42 h 42"/>
                  <a:gd name="T24" fmla="*/ 52 w 56"/>
                  <a:gd name="T25" fmla="*/ 38 h 42"/>
                  <a:gd name="T26" fmla="*/ 51 w 56"/>
                  <a:gd name="T27" fmla="*/ 28 h 42"/>
                  <a:gd name="T28" fmla="*/ 45 w 56"/>
                  <a:gd name="T29" fmla="*/ 16 h 42"/>
                  <a:gd name="T30" fmla="*/ 39 w 56"/>
                  <a:gd name="T31" fmla="*/ 12 h 42"/>
                  <a:gd name="T32" fmla="*/ 31 w 56"/>
                  <a:gd name="T33" fmla="*/ 9 h 42"/>
                  <a:gd name="T34" fmla="*/ 24 w 56"/>
                  <a:gd name="T35" fmla="*/ 8 h 42"/>
                  <a:gd name="T36" fmla="*/ 18 w 56"/>
                  <a:gd name="T37" fmla="*/ 10 h 42"/>
                  <a:gd name="T38" fmla="*/ 8 w 56"/>
                  <a:gd name="T39" fmla="*/ 19 h 42"/>
                  <a:gd name="T40" fmla="*/ 2 w 56"/>
                  <a:gd name="T41" fmla="*/ 28 h 42"/>
                  <a:gd name="T42" fmla="*/ 0 w 56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42">
                    <a:moveTo>
                      <a:pt x="0" y="32"/>
                    </a:moveTo>
                    <a:cubicBezTo>
                      <a:pt x="0" y="32"/>
                      <a:pt x="0" y="30"/>
                      <a:pt x="1" y="28"/>
                    </a:cubicBezTo>
                    <a:cubicBezTo>
                      <a:pt x="1" y="25"/>
                      <a:pt x="2" y="21"/>
                      <a:pt x="4" y="17"/>
                    </a:cubicBezTo>
                    <a:cubicBezTo>
                      <a:pt x="5" y="15"/>
                      <a:pt x="6" y="13"/>
                      <a:pt x="8" y="10"/>
                    </a:cubicBezTo>
                    <a:cubicBezTo>
                      <a:pt x="9" y="8"/>
                      <a:pt x="11" y="6"/>
                      <a:pt x="14" y="4"/>
                    </a:cubicBezTo>
                    <a:cubicBezTo>
                      <a:pt x="17" y="2"/>
                      <a:pt x="20" y="1"/>
                      <a:pt x="24" y="0"/>
                    </a:cubicBezTo>
                    <a:cubicBezTo>
                      <a:pt x="27" y="0"/>
                      <a:pt x="31" y="0"/>
                      <a:pt x="34" y="1"/>
                    </a:cubicBezTo>
                    <a:cubicBezTo>
                      <a:pt x="37" y="2"/>
                      <a:pt x="40" y="3"/>
                      <a:pt x="43" y="5"/>
                    </a:cubicBezTo>
                    <a:cubicBezTo>
                      <a:pt x="46" y="7"/>
                      <a:pt x="48" y="9"/>
                      <a:pt x="50" y="11"/>
                    </a:cubicBezTo>
                    <a:cubicBezTo>
                      <a:pt x="55" y="16"/>
                      <a:pt x="56" y="22"/>
                      <a:pt x="56" y="27"/>
                    </a:cubicBezTo>
                    <a:cubicBezTo>
                      <a:pt x="56" y="32"/>
                      <a:pt x="55" y="36"/>
                      <a:pt x="54" y="38"/>
                    </a:cubicBezTo>
                    <a:cubicBezTo>
                      <a:pt x="53" y="41"/>
                      <a:pt x="52" y="42"/>
                      <a:pt x="52" y="42"/>
                    </a:cubicBezTo>
                    <a:cubicBezTo>
                      <a:pt x="52" y="42"/>
                      <a:pt x="52" y="40"/>
                      <a:pt x="52" y="38"/>
                    </a:cubicBezTo>
                    <a:cubicBezTo>
                      <a:pt x="52" y="35"/>
                      <a:pt x="52" y="32"/>
                      <a:pt x="51" y="28"/>
                    </a:cubicBezTo>
                    <a:cubicBezTo>
                      <a:pt x="51" y="24"/>
                      <a:pt x="48" y="19"/>
                      <a:pt x="45" y="16"/>
                    </a:cubicBezTo>
                    <a:cubicBezTo>
                      <a:pt x="43" y="14"/>
                      <a:pt x="41" y="13"/>
                      <a:pt x="39" y="12"/>
                    </a:cubicBezTo>
                    <a:cubicBezTo>
                      <a:pt x="37" y="10"/>
                      <a:pt x="34" y="10"/>
                      <a:pt x="31" y="9"/>
                    </a:cubicBezTo>
                    <a:cubicBezTo>
                      <a:pt x="29" y="8"/>
                      <a:pt x="27" y="7"/>
                      <a:pt x="24" y="8"/>
                    </a:cubicBezTo>
                    <a:cubicBezTo>
                      <a:pt x="22" y="8"/>
                      <a:pt x="20" y="9"/>
                      <a:pt x="18" y="10"/>
                    </a:cubicBezTo>
                    <a:cubicBezTo>
                      <a:pt x="14" y="12"/>
                      <a:pt x="10" y="16"/>
                      <a:pt x="8" y="19"/>
                    </a:cubicBezTo>
                    <a:cubicBezTo>
                      <a:pt x="5" y="23"/>
                      <a:pt x="3" y="26"/>
                      <a:pt x="2" y="28"/>
                    </a:cubicBezTo>
                    <a:cubicBezTo>
                      <a:pt x="1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8" name="iṡļîḋè">
                <a:extLst>
                  <a:ext uri="{FF2B5EF4-FFF2-40B4-BE49-F238E27FC236}">
                    <a16:creationId xmlns:a16="http://schemas.microsoft.com/office/drawing/2014/main" id="{FED00903-D2C8-4BF3-9948-B112845DB785}"/>
                  </a:ext>
                </a:extLst>
              </p:cNvPr>
              <p:cNvSpPr/>
              <p:nvPr/>
            </p:nvSpPr>
            <p:spPr bwMode="auto">
              <a:xfrm>
                <a:off x="5910263" y="3869925"/>
                <a:ext cx="469900" cy="311150"/>
              </a:xfrm>
              <a:custGeom>
                <a:avLst/>
                <a:gdLst>
                  <a:gd name="T0" fmla="*/ 134 w 154"/>
                  <a:gd name="T1" fmla="*/ 59 h 102"/>
                  <a:gd name="T2" fmla="*/ 17 w 154"/>
                  <a:gd name="T3" fmla="*/ 55 h 102"/>
                  <a:gd name="T4" fmla="*/ 44 w 154"/>
                  <a:gd name="T5" fmla="*/ 17 h 102"/>
                  <a:gd name="T6" fmla="*/ 84 w 154"/>
                  <a:gd name="T7" fmla="*/ 29 h 102"/>
                  <a:gd name="T8" fmla="*/ 96 w 154"/>
                  <a:gd name="T9" fmla="*/ 24 h 102"/>
                  <a:gd name="T10" fmla="*/ 134 w 154"/>
                  <a:gd name="T11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2">
                    <a:moveTo>
                      <a:pt x="134" y="59"/>
                    </a:moveTo>
                    <a:cubicBezTo>
                      <a:pt x="115" y="90"/>
                      <a:pt x="54" y="102"/>
                      <a:pt x="17" y="55"/>
                    </a:cubicBezTo>
                    <a:cubicBezTo>
                      <a:pt x="0" y="33"/>
                      <a:pt x="21" y="0"/>
                      <a:pt x="44" y="17"/>
                    </a:cubicBezTo>
                    <a:cubicBezTo>
                      <a:pt x="57" y="26"/>
                      <a:pt x="68" y="34"/>
                      <a:pt x="84" y="29"/>
                    </a:cubicBezTo>
                    <a:cubicBezTo>
                      <a:pt x="89" y="28"/>
                      <a:pt x="93" y="25"/>
                      <a:pt x="96" y="24"/>
                    </a:cubicBezTo>
                    <a:cubicBezTo>
                      <a:pt x="124" y="3"/>
                      <a:pt x="154" y="29"/>
                      <a:pt x="134" y="59"/>
                    </a:cubicBezTo>
                  </a:path>
                </a:pathLst>
              </a:custGeom>
              <a:solidFill>
                <a:srgbClr val="2D0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9" name="ïŝḻíḍê">
                <a:extLst>
                  <a:ext uri="{FF2B5EF4-FFF2-40B4-BE49-F238E27FC236}">
                    <a16:creationId xmlns:a16="http://schemas.microsoft.com/office/drawing/2014/main" id="{3C753A3A-524B-492B-B12F-1E9C2BB4656B}"/>
                  </a:ext>
                </a:extLst>
              </p:cNvPr>
              <p:cNvSpPr/>
              <p:nvPr/>
            </p:nvSpPr>
            <p:spPr bwMode="auto">
              <a:xfrm>
                <a:off x="6083300" y="3976288"/>
                <a:ext cx="238125" cy="174625"/>
              </a:xfrm>
              <a:custGeom>
                <a:avLst/>
                <a:gdLst>
                  <a:gd name="T0" fmla="*/ 10 w 78"/>
                  <a:gd name="T1" fmla="*/ 50 h 57"/>
                  <a:gd name="T2" fmla="*/ 7 w 78"/>
                  <a:gd name="T3" fmla="*/ 24 h 57"/>
                  <a:gd name="T4" fmla="*/ 51 w 78"/>
                  <a:gd name="T5" fmla="*/ 5 h 57"/>
                  <a:gd name="T6" fmla="*/ 78 w 78"/>
                  <a:gd name="T7" fmla="*/ 24 h 57"/>
                  <a:gd name="T8" fmla="*/ 10 w 78"/>
                  <a:gd name="T9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7">
                    <a:moveTo>
                      <a:pt x="10" y="50"/>
                    </a:moveTo>
                    <a:cubicBezTo>
                      <a:pt x="3" y="49"/>
                      <a:pt x="0" y="33"/>
                      <a:pt x="7" y="24"/>
                    </a:cubicBezTo>
                    <a:cubicBezTo>
                      <a:pt x="17" y="9"/>
                      <a:pt x="29" y="0"/>
                      <a:pt x="51" y="5"/>
                    </a:cubicBezTo>
                    <a:cubicBezTo>
                      <a:pt x="63" y="8"/>
                      <a:pt x="72" y="16"/>
                      <a:pt x="78" y="24"/>
                    </a:cubicBezTo>
                    <a:cubicBezTo>
                      <a:pt x="70" y="36"/>
                      <a:pt x="45" y="57"/>
                      <a:pt x="10" y="50"/>
                    </a:cubicBezTo>
                    <a:close/>
                  </a:path>
                </a:pathLst>
              </a:custGeom>
              <a:solidFill>
                <a:srgbClr val="AF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0" name="îṧľíḋé">
                <a:extLst>
                  <a:ext uri="{FF2B5EF4-FFF2-40B4-BE49-F238E27FC236}">
                    <a16:creationId xmlns:a16="http://schemas.microsoft.com/office/drawing/2014/main" id="{70082347-AEE7-449F-B909-B2EDE1AAAE26}"/>
                  </a:ext>
                </a:extLst>
              </p:cNvPr>
              <p:cNvSpPr/>
              <p:nvPr/>
            </p:nvSpPr>
            <p:spPr bwMode="auto">
              <a:xfrm>
                <a:off x="6053138" y="3769913"/>
                <a:ext cx="92075" cy="122238"/>
              </a:xfrm>
              <a:custGeom>
                <a:avLst/>
                <a:gdLst>
                  <a:gd name="T0" fmla="*/ 58 w 58"/>
                  <a:gd name="T1" fmla="*/ 0 h 77"/>
                  <a:gd name="T2" fmla="*/ 0 w 58"/>
                  <a:gd name="T3" fmla="*/ 40 h 77"/>
                  <a:gd name="T4" fmla="*/ 39 w 58"/>
                  <a:gd name="T5" fmla="*/ 77 h 77"/>
                  <a:gd name="T6" fmla="*/ 58 w 58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58" y="0"/>
                    </a:moveTo>
                    <a:lnTo>
                      <a:pt x="0" y="40"/>
                    </a:lnTo>
                    <a:lnTo>
                      <a:pt x="39" y="7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C98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1" name="iṥḷîḍê">
                <a:extLst>
                  <a:ext uri="{FF2B5EF4-FFF2-40B4-BE49-F238E27FC236}">
                    <a16:creationId xmlns:a16="http://schemas.microsoft.com/office/drawing/2014/main" id="{64848BFD-956D-4AC0-83FF-D156162FE025}"/>
                  </a:ext>
                </a:extLst>
              </p:cNvPr>
              <p:cNvSpPr/>
              <p:nvPr/>
            </p:nvSpPr>
            <p:spPr bwMode="auto">
              <a:xfrm>
                <a:off x="6275388" y="3882625"/>
                <a:ext cx="141288" cy="66675"/>
              </a:xfrm>
              <a:custGeom>
                <a:avLst/>
                <a:gdLst>
                  <a:gd name="T0" fmla="*/ 15 w 46"/>
                  <a:gd name="T1" fmla="*/ 0 h 22"/>
                  <a:gd name="T2" fmla="*/ 0 w 46"/>
                  <a:gd name="T3" fmla="*/ 6 h 22"/>
                  <a:gd name="T4" fmla="*/ 4 w 46"/>
                  <a:gd name="T5" fmla="*/ 13 h 22"/>
                  <a:gd name="T6" fmla="*/ 13 w 46"/>
                  <a:gd name="T7" fmla="*/ 18 h 22"/>
                  <a:gd name="T8" fmla="*/ 21 w 46"/>
                  <a:gd name="T9" fmla="*/ 21 h 22"/>
                  <a:gd name="T10" fmla="*/ 31 w 46"/>
                  <a:gd name="T11" fmla="*/ 22 h 22"/>
                  <a:gd name="T12" fmla="*/ 45 w 46"/>
                  <a:gd name="T13" fmla="*/ 16 h 22"/>
                  <a:gd name="T14" fmla="*/ 25 w 46"/>
                  <a:gd name="T15" fmla="*/ 1 h 22"/>
                  <a:gd name="T16" fmla="*/ 15 w 46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15" y="0"/>
                    </a:moveTo>
                    <a:cubicBezTo>
                      <a:pt x="7" y="0"/>
                      <a:pt x="1" y="2"/>
                      <a:pt x="0" y="6"/>
                    </a:cubicBezTo>
                    <a:cubicBezTo>
                      <a:pt x="0" y="8"/>
                      <a:pt x="1" y="11"/>
                      <a:pt x="4" y="13"/>
                    </a:cubicBezTo>
                    <a:cubicBezTo>
                      <a:pt x="7" y="14"/>
                      <a:pt x="10" y="16"/>
                      <a:pt x="13" y="18"/>
                    </a:cubicBezTo>
                    <a:cubicBezTo>
                      <a:pt x="15" y="19"/>
                      <a:pt x="18" y="20"/>
                      <a:pt x="21" y="21"/>
                    </a:cubicBezTo>
                    <a:cubicBezTo>
                      <a:pt x="24" y="21"/>
                      <a:pt x="28" y="22"/>
                      <a:pt x="31" y="22"/>
                    </a:cubicBezTo>
                    <a:cubicBezTo>
                      <a:pt x="39" y="22"/>
                      <a:pt x="44" y="19"/>
                      <a:pt x="45" y="16"/>
                    </a:cubicBezTo>
                    <a:cubicBezTo>
                      <a:pt x="46" y="10"/>
                      <a:pt x="37" y="4"/>
                      <a:pt x="25" y="1"/>
                    </a:cubicBezTo>
                    <a:cubicBezTo>
                      <a:pt x="21" y="0"/>
                      <a:pt x="18" y="0"/>
                      <a:pt x="15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2" name="iš1ïḑé">
                <a:extLst>
                  <a:ext uri="{FF2B5EF4-FFF2-40B4-BE49-F238E27FC236}">
                    <a16:creationId xmlns:a16="http://schemas.microsoft.com/office/drawing/2014/main" id="{4877A4EA-5730-4AC1-95F9-A75C9023D828}"/>
                  </a:ext>
                </a:extLst>
              </p:cNvPr>
              <p:cNvSpPr/>
              <p:nvPr/>
            </p:nvSpPr>
            <p:spPr bwMode="auto">
              <a:xfrm>
                <a:off x="6288088" y="3922313"/>
                <a:ext cx="26988" cy="14288"/>
              </a:xfrm>
              <a:custGeom>
                <a:avLst/>
                <a:gdLst>
                  <a:gd name="T0" fmla="*/ 0 w 9"/>
                  <a:gd name="T1" fmla="*/ 0 h 5"/>
                  <a:gd name="T2" fmla="*/ 9 w 9"/>
                  <a:gd name="T3" fmla="*/ 5 h 5"/>
                  <a:gd name="T4" fmla="*/ 0 w 9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2" y="2"/>
                      <a:pt x="5" y="4"/>
                      <a:pt x="9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6D3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3" name="îśľiďê">
                <a:extLst>
                  <a:ext uri="{FF2B5EF4-FFF2-40B4-BE49-F238E27FC236}">
                    <a16:creationId xmlns:a16="http://schemas.microsoft.com/office/drawing/2014/main" id="{C0E8D701-7CD7-4907-8801-89C79364348D}"/>
                  </a:ext>
                </a:extLst>
              </p:cNvPr>
              <p:cNvSpPr/>
              <p:nvPr/>
            </p:nvSpPr>
            <p:spPr bwMode="auto">
              <a:xfrm>
                <a:off x="5876925" y="3803250"/>
                <a:ext cx="142875" cy="66675"/>
              </a:xfrm>
              <a:custGeom>
                <a:avLst/>
                <a:gdLst>
                  <a:gd name="T0" fmla="*/ 16 w 47"/>
                  <a:gd name="T1" fmla="*/ 0 h 22"/>
                  <a:gd name="T2" fmla="*/ 1 w 47"/>
                  <a:gd name="T3" fmla="*/ 6 h 22"/>
                  <a:gd name="T4" fmla="*/ 22 w 47"/>
                  <a:gd name="T5" fmla="*/ 21 h 22"/>
                  <a:gd name="T6" fmla="*/ 32 w 47"/>
                  <a:gd name="T7" fmla="*/ 22 h 22"/>
                  <a:gd name="T8" fmla="*/ 46 w 47"/>
                  <a:gd name="T9" fmla="*/ 15 h 22"/>
                  <a:gd name="T10" fmla="*/ 26 w 47"/>
                  <a:gd name="T11" fmla="*/ 1 h 22"/>
                  <a:gd name="T12" fmla="*/ 16 w 4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2">
                    <a:moveTo>
                      <a:pt x="16" y="0"/>
                    </a:moveTo>
                    <a:cubicBezTo>
                      <a:pt x="8" y="0"/>
                      <a:pt x="2" y="2"/>
                      <a:pt x="1" y="6"/>
                    </a:cubicBezTo>
                    <a:cubicBezTo>
                      <a:pt x="0" y="11"/>
                      <a:pt x="9" y="18"/>
                      <a:pt x="22" y="21"/>
                    </a:cubicBezTo>
                    <a:cubicBezTo>
                      <a:pt x="25" y="21"/>
                      <a:pt x="29" y="22"/>
                      <a:pt x="32" y="22"/>
                    </a:cubicBezTo>
                    <a:cubicBezTo>
                      <a:pt x="40" y="22"/>
                      <a:pt x="46" y="19"/>
                      <a:pt x="46" y="15"/>
                    </a:cubicBezTo>
                    <a:cubicBezTo>
                      <a:pt x="47" y="10"/>
                      <a:pt x="38" y="4"/>
                      <a:pt x="26" y="1"/>
                    </a:cubicBezTo>
                    <a:cubicBezTo>
                      <a:pt x="22" y="0"/>
                      <a:pt x="19" y="0"/>
                      <a:pt x="16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4" name="ïṡ1iďe">
                <a:extLst>
                  <a:ext uri="{FF2B5EF4-FFF2-40B4-BE49-F238E27FC236}">
                    <a16:creationId xmlns:a16="http://schemas.microsoft.com/office/drawing/2014/main" id="{D93CA285-1C58-40DA-8897-F7E4559B5463}"/>
                  </a:ext>
                </a:extLst>
              </p:cNvPr>
              <p:cNvSpPr/>
              <p:nvPr/>
            </p:nvSpPr>
            <p:spPr bwMode="auto">
              <a:xfrm>
                <a:off x="5840413" y="3077763"/>
                <a:ext cx="865188" cy="901700"/>
              </a:xfrm>
              <a:custGeom>
                <a:avLst/>
                <a:gdLst>
                  <a:gd name="T0" fmla="*/ 191 w 284"/>
                  <a:gd name="T1" fmla="*/ 192 h 296"/>
                  <a:gd name="T2" fmla="*/ 45 w 284"/>
                  <a:gd name="T3" fmla="*/ 183 h 296"/>
                  <a:gd name="T4" fmla="*/ 112 w 284"/>
                  <a:gd name="T5" fmla="*/ 186 h 296"/>
                  <a:gd name="T6" fmla="*/ 11 w 284"/>
                  <a:gd name="T7" fmla="*/ 119 h 296"/>
                  <a:gd name="T8" fmla="*/ 41 w 284"/>
                  <a:gd name="T9" fmla="*/ 129 h 296"/>
                  <a:gd name="T10" fmla="*/ 18 w 284"/>
                  <a:gd name="T11" fmla="*/ 67 h 296"/>
                  <a:gd name="T12" fmla="*/ 64 w 284"/>
                  <a:gd name="T13" fmla="*/ 93 h 296"/>
                  <a:gd name="T14" fmla="*/ 238 w 284"/>
                  <a:gd name="T15" fmla="*/ 146 h 296"/>
                  <a:gd name="T16" fmla="*/ 273 w 284"/>
                  <a:gd name="T17" fmla="*/ 211 h 296"/>
                  <a:gd name="T18" fmla="*/ 225 w 284"/>
                  <a:gd name="T19" fmla="*/ 276 h 296"/>
                  <a:gd name="T20" fmla="*/ 217 w 284"/>
                  <a:gd name="T21" fmla="*/ 296 h 296"/>
                  <a:gd name="T22" fmla="*/ 206 w 284"/>
                  <a:gd name="T23" fmla="*/ 295 h 296"/>
                  <a:gd name="T24" fmla="*/ 208 w 284"/>
                  <a:gd name="T25" fmla="*/ 250 h 296"/>
                  <a:gd name="T26" fmla="*/ 191 w 284"/>
                  <a:gd name="T27" fmla="*/ 19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4" h="296">
                    <a:moveTo>
                      <a:pt x="191" y="192"/>
                    </a:moveTo>
                    <a:cubicBezTo>
                      <a:pt x="191" y="192"/>
                      <a:pt x="99" y="227"/>
                      <a:pt x="45" y="183"/>
                    </a:cubicBezTo>
                    <a:cubicBezTo>
                      <a:pt x="45" y="183"/>
                      <a:pt x="96" y="195"/>
                      <a:pt x="112" y="186"/>
                    </a:cubicBezTo>
                    <a:cubicBezTo>
                      <a:pt x="101" y="195"/>
                      <a:pt x="28" y="193"/>
                      <a:pt x="11" y="11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0" y="115"/>
                      <a:pt x="18" y="67"/>
                    </a:cubicBezTo>
                    <a:cubicBezTo>
                      <a:pt x="18" y="67"/>
                      <a:pt x="28" y="92"/>
                      <a:pt x="64" y="93"/>
                    </a:cubicBezTo>
                    <a:cubicBezTo>
                      <a:pt x="101" y="94"/>
                      <a:pt x="218" y="0"/>
                      <a:pt x="238" y="146"/>
                    </a:cubicBezTo>
                    <a:cubicBezTo>
                      <a:pt x="238" y="146"/>
                      <a:pt x="284" y="155"/>
                      <a:pt x="273" y="211"/>
                    </a:cubicBezTo>
                    <a:cubicBezTo>
                      <a:pt x="261" y="267"/>
                      <a:pt x="225" y="276"/>
                      <a:pt x="225" y="276"/>
                    </a:cubicBezTo>
                    <a:cubicBezTo>
                      <a:pt x="217" y="296"/>
                      <a:pt x="217" y="296"/>
                      <a:pt x="217" y="296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208" y="250"/>
                      <a:pt x="208" y="250"/>
                      <a:pt x="208" y="250"/>
                    </a:cubicBezTo>
                    <a:cubicBezTo>
                      <a:pt x="208" y="250"/>
                      <a:pt x="180" y="234"/>
                      <a:pt x="191" y="192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5" name="îşļîḍé">
                <a:extLst>
                  <a:ext uri="{FF2B5EF4-FFF2-40B4-BE49-F238E27FC236}">
                    <a16:creationId xmlns:a16="http://schemas.microsoft.com/office/drawing/2014/main" id="{AFD0E850-2997-4080-BC5F-8A8019CC376F}"/>
                  </a:ext>
                </a:extLst>
              </p:cNvPr>
              <p:cNvSpPr/>
              <p:nvPr/>
            </p:nvSpPr>
            <p:spPr bwMode="auto">
              <a:xfrm>
                <a:off x="6559551" y="3482575"/>
                <a:ext cx="76200" cy="66675"/>
              </a:xfrm>
              <a:custGeom>
                <a:avLst/>
                <a:gdLst>
                  <a:gd name="T0" fmla="*/ 25 w 25"/>
                  <a:gd name="T1" fmla="*/ 0 h 22"/>
                  <a:gd name="T2" fmla="*/ 23 w 25"/>
                  <a:gd name="T3" fmla="*/ 0 h 22"/>
                  <a:gd name="T4" fmla="*/ 10 w 25"/>
                  <a:gd name="T5" fmla="*/ 4 h 22"/>
                  <a:gd name="T6" fmla="*/ 0 w 25"/>
                  <a:gd name="T7" fmla="*/ 21 h 22"/>
                  <a:gd name="T8" fmla="*/ 4 w 25"/>
                  <a:gd name="T9" fmla="*/ 22 h 22"/>
                  <a:gd name="T10" fmla="*/ 12 w 25"/>
                  <a:gd name="T11" fmla="*/ 7 h 22"/>
                  <a:gd name="T12" fmla="*/ 23 w 25"/>
                  <a:gd name="T13" fmla="*/ 4 h 22"/>
                  <a:gd name="T14" fmla="*/ 24 w 25"/>
                  <a:gd name="T15" fmla="*/ 4 h 22"/>
                  <a:gd name="T16" fmla="*/ 25 w 25"/>
                  <a:gd name="T17" fmla="*/ 4 h 22"/>
                  <a:gd name="T18" fmla="*/ 25 w 25"/>
                  <a:gd name="T19" fmla="*/ 4 h 22"/>
                  <a:gd name="T20" fmla="*/ 25 w 25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2">
                    <a:moveTo>
                      <a:pt x="25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5" y="1"/>
                      <a:pt x="10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14"/>
                      <a:pt x="8" y="9"/>
                      <a:pt x="12" y="7"/>
                    </a:cubicBezTo>
                    <a:cubicBezTo>
                      <a:pt x="16" y="5"/>
                      <a:pt x="21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0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6" name="iṡliďé">
                <a:extLst>
                  <a:ext uri="{FF2B5EF4-FFF2-40B4-BE49-F238E27FC236}">
                    <a16:creationId xmlns:a16="http://schemas.microsoft.com/office/drawing/2014/main" id="{23A7AA0D-EA32-4F37-B797-F7B5D4D8697F}"/>
                  </a:ext>
                </a:extLst>
              </p:cNvPr>
              <p:cNvSpPr/>
              <p:nvPr/>
            </p:nvSpPr>
            <p:spPr bwMode="auto">
              <a:xfrm>
                <a:off x="5413375" y="4233463"/>
                <a:ext cx="1089025" cy="539750"/>
              </a:xfrm>
              <a:custGeom>
                <a:avLst/>
                <a:gdLst>
                  <a:gd name="T0" fmla="*/ 325 w 357"/>
                  <a:gd name="T1" fmla="*/ 19 h 177"/>
                  <a:gd name="T2" fmla="*/ 252 w 357"/>
                  <a:gd name="T3" fmla="*/ 36 h 177"/>
                  <a:gd name="T4" fmla="*/ 86 w 357"/>
                  <a:gd name="T5" fmla="*/ 55 h 177"/>
                  <a:gd name="T6" fmla="*/ 84 w 357"/>
                  <a:gd name="T7" fmla="*/ 54 h 177"/>
                  <a:gd name="T8" fmla="*/ 73 w 357"/>
                  <a:gd name="T9" fmla="*/ 33 h 177"/>
                  <a:gd name="T10" fmla="*/ 70 w 357"/>
                  <a:gd name="T11" fmla="*/ 51 h 177"/>
                  <a:gd name="T12" fmla="*/ 53 w 357"/>
                  <a:gd name="T13" fmla="*/ 39 h 177"/>
                  <a:gd name="T14" fmla="*/ 54 w 357"/>
                  <a:gd name="T15" fmla="*/ 55 h 177"/>
                  <a:gd name="T16" fmla="*/ 26 w 357"/>
                  <a:gd name="T17" fmla="*/ 43 h 177"/>
                  <a:gd name="T18" fmla="*/ 45 w 357"/>
                  <a:gd name="T19" fmla="*/ 66 h 177"/>
                  <a:gd name="T20" fmla="*/ 23 w 357"/>
                  <a:gd name="T21" fmla="*/ 56 h 177"/>
                  <a:gd name="T22" fmla="*/ 35 w 357"/>
                  <a:gd name="T23" fmla="*/ 77 h 177"/>
                  <a:gd name="T24" fmla="*/ 20 w 357"/>
                  <a:gd name="T25" fmla="*/ 75 h 177"/>
                  <a:gd name="T26" fmla="*/ 53 w 357"/>
                  <a:gd name="T27" fmla="*/ 100 h 177"/>
                  <a:gd name="T28" fmla="*/ 280 w 357"/>
                  <a:gd name="T29" fmla="*/ 107 h 177"/>
                  <a:gd name="T30" fmla="*/ 325 w 357"/>
                  <a:gd name="T31" fmla="*/ 1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7" h="177">
                    <a:moveTo>
                      <a:pt x="325" y="19"/>
                    </a:moveTo>
                    <a:cubicBezTo>
                      <a:pt x="293" y="0"/>
                      <a:pt x="252" y="36"/>
                      <a:pt x="252" y="36"/>
                    </a:cubicBezTo>
                    <a:cubicBezTo>
                      <a:pt x="157" y="92"/>
                      <a:pt x="86" y="55"/>
                      <a:pt x="86" y="55"/>
                    </a:cubicBezTo>
                    <a:cubicBezTo>
                      <a:pt x="86" y="55"/>
                      <a:pt x="85" y="54"/>
                      <a:pt x="84" y="54"/>
                    </a:cubicBezTo>
                    <a:cubicBezTo>
                      <a:pt x="81" y="47"/>
                      <a:pt x="76" y="31"/>
                      <a:pt x="73" y="33"/>
                    </a:cubicBezTo>
                    <a:cubicBezTo>
                      <a:pt x="70" y="34"/>
                      <a:pt x="70" y="46"/>
                      <a:pt x="70" y="51"/>
                    </a:cubicBezTo>
                    <a:cubicBezTo>
                      <a:pt x="66" y="49"/>
                      <a:pt x="60" y="42"/>
                      <a:pt x="53" y="39"/>
                    </a:cubicBezTo>
                    <a:cubicBezTo>
                      <a:pt x="23" y="25"/>
                      <a:pt x="54" y="55"/>
                      <a:pt x="54" y="55"/>
                    </a:cubicBezTo>
                    <a:cubicBezTo>
                      <a:pt x="54" y="55"/>
                      <a:pt x="33" y="40"/>
                      <a:pt x="26" y="43"/>
                    </a:cubicBezTo>
                    <a:cubicBezTo>
                      <a:pt x="19" y="47"/>
                      <a:pt x="45" y="66"/>
                      <a:pt x="45" y="6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0" y="51"/>
                      <a:pt x="35" y="77"/>
                      <a:pt x="35" y="77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3" y="74"/>
                      <a:pt x="53" y="100"/>
                      <a:pt x="53" y="100"/>
                    </a:cubicBezTo>
                    <a:cubicBezTo>
                      <a:pt x="169" y="177"/>
                      <a:pt x="280" y="107"/>
                      <a:pt x="280" y="107"/>
                    </a:cubicBezTo>
                    <a:cubicBezTo>
                      <a:pt x="336" y="81"/>
                      <a:pt x="357" y="38"/>
                      <a:pt x="325" y="19"/>
                    </a:cubicBezTo>
                    <a:close/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7" name="ïṡḻîḍè">
                <a:extLst>
                  <a:ext uri="{FF2B5EF4-FFF2-40B4-BE49-F238E27FC236}">
                    <a16:creationId xmlns:a16="http://schemas.microsoft.com/office/drawing/2014/main" id="{B33EB6FC-3A1F-42BE-8E4F-3A62683E2350}"/>
                  </a:ext>
                </a:extLst>
              </p:cNvPr>
              <p:cNvSpPr/>
              <p:nvPr/>
            </p:nvSpPr>
            <p:spPr bwMode="auto">
              <a:xfrm>
                <a:off x="6083300" y="4190600"/>
                <a:ext cx="488950" cy="427038"/>
              </a:xfrm>
              <a:custGeom>
                <a:avLst/>
                <a:gdLst>
                  <a:gd name="T0" fmla="*/ 119 w 160"/>
                  <a:gd name="T1" fmla="*/ 24 h 140"/>
                  <a:gd name="T2" fmla="*/ 26 w 160"/>
                  <a:gd name="T3" fmla="*/ 46 h 140"/>
                  <a:gd name="T4" fmla="*/ 0 w 160"/>
                  <a:gd name="T5" fmla="*/ 60 h 140"/>
                  <a:gd name="T6" fmla="*/ 54 w 160"/>
                  <a:gd name="T7" fmla="*/ 140 h 140"/>
                  <a:gd name="T8" fmla="*/ 62 w 160"/>
                  <a:gd name="T9" fmla="*/ 136 h 140"/>
                  <a:gd name="T10" fmla="*/ 119 w 160"/>
                  <a:gd name="T11" fmla="*/ 2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0">
                    <a:moveTo>
                      <a:pt x="119" y="24"/>
                    </a:moveTo>
                    <a:cubicBezTo>
                      <a:pt x="78" y="0"/>
                      <a:pt x="26" y="46"/>
                      <a:pt x="26" y="46"/>
                    </a:cubicBezTo>
                    <a:cubicBezTo>
                      <a:pt x="17" y="51"/>
                      <a:pt x="8" y="56"/>
                      <a:pt x="0" y="60"/>
                    </a:cubicBezTo>
                    <a:cubicBezTo>
                      <a:pt x="17" y="87"/>
                      <a:pt x="35" y="113"/>
                      <a:pt x="54" y="140"/>
                    </a:cubicBezTo>
                    <a:cubicBezTo>
                      <a:pt x="59" y="137"/>
                      <a:pt x="62" y="136"/>
                      <a:pt x="62" y="136"/>
                    </a:cubicBezTo>
                    <a:cubicBezTo>
                      <a:pt x="134" y="103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8" name="íš1iḓe">
                <a:extLst>
                  <a:ext uri="{FF2B5EF4-FFF2-40B4-BE49-F238E27FC236}">
                    <a16:creationId xmlns:a16="http://schemas.microsoft.com/office/drawing/2014/main" id="{8BC24423-E07F-4D4D-9189-C1D713DC7E2D}"/>
                  </a:ext>
                </a:extLst>
              </p:cNvPr>
              <p:cNvSpPr/>
              <p:nvPr/>
            </p:nvSpPr>
            <p:spPr bwMode="auto">
              <a:xfrm>
                <a:off x="6049963" y="2893613"/>
                <a:ext cx="1003300" cy="839788"/>
              </a:xfrm>
              <a:custGeom>
                <a:avLst/>
                <a:gdLst>
                  <a:gd name="T0" fmla="*/ 0 w 329"/>
                  <a:gd name="T1" fmla="*/ 156 h 275"/>
                  <a:gd name="T2" fmla="*/ 231 w 329"/>
                  <a:gd name="T3" fmla="*/ 132 h 275"/>
                  <a:gd name="T4" fmla="*/ 254 w 329"/>
                  <a:gd name="T5" fmla="*/ 216 h 275"/>
                  <a:gd name="T6" fmla="*/ 213 w 329"/>
                  <a:gd name="T7" fmla="*/ 241 h 275"/>
                  <a:gd name="T8" fmla="*/ 0 w 329"/>
                  <a:gd name="T9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275">
                    <a:moveTo>
                      <a:pt x="0" y="156"/>
                    </a:moveTo>
                    <a:cubicBezTo>
                      <a:pt x="0" y="156"/>
                      <a:pt x="135" y="0"/>
                      <a:pt x="231" y="132"/>
                    </a:cubicBezTo>
                    <a:cubicBezTo>
                      <a:pt x="329" y="267"/>
                      <a:pt x="254" y="216"/>
                      <a:pt x="254" y="216"/>
                    </a:cubicBezTo>
                    <a:cubicBezTo>
                      <a:pt x="254" y="216"/>
                      <a:pt x="242" y="199"/>
                      <a:pt x="213" y="241"/>
                    </a:cubicBezTo>
                    <a:cubicBezTo>
                      <a:pt x="190" y="275"/>
                      <a:pt x="11" y="202"/>
                      <a:pt x="0" y="156"/>
                    </a:cubicBezTo>
                    <a:close/>
                  </a:path>
                </a:pathLst>
              </a:custGeom>
              <a:solidFill>
                <a:srgbClr val="C4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9" name="íṣḻîḍê">
                <a:extLst>
                  <a:ext uri="{FF2B5EF4-FFF2-40B4-BE49-F238E27FC236}">
                    <a16:creationId xmlns:a16="http://schemas.microsoft.com/office/drawing/2014/main" id="{3DD535B0-747A-4ED7-96DD-BCE4066E2EF2}"/>
                  </a:ext>
                </a:extLst>
              </p:cNvPr>
              <p:cNvSpPr/>
              <p:nvPr/>
            </p:nvSpPr>
            <p:spPr bwMode="auto">
              <a:xfrm>
                <a:off x="6281738" y="3263500"/>
                <a:ext cx="771525" cy="444500"/>
              </a:xfrm>
              <a:custGeom>
                <a:avLst/>
                <a:gdLst>
                  <a:gd name="T0" fmla="*/ 155 w 253"/>
                  <a:gd name="T1" fmla="*/ 11 h 146"/>
                  <a:gd name="T2" fmla="*/ 147 w 253"/>
                  <a:gd name="T3" fmla="*/ 0 h 146"/>
                  <a:gd name="T4" fmla="*/ 139 w 253"/>
                  <a:gd name="T5" fmla="*/ 38 h 146"/>
                  <a:gd name="T6" fmla="*/ 81 w 253"/>
                  <a:gd name="T7" fmla="*/ 96 h 146"/>
                  <a:gd name="T8" fmla="*/ 0 w 253"/>
                  <a:gd name="T9" fmla="*/ 96 h 146"/>
                  <a:gd name="T10" fmla="*/ 137 w 253"/>
                  <a:gd name="T11" fmla="*/ 120 h 146"/>
                  <a:gd name="T12" fmla="*/ 178 w 253"/>
                  <a:gd name="T13" fmla="*/ 95 h 146"/>
                  <a:gd name="T14" fmla="*/ 155 w 253"/>
                  <a:gd name="T15" fmla="*/ 1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146">
                    <a:moveTo>
                      <a:pt x="155" y="11"/>
                    </a:moveTo>
                    <a:cubicBezTo>
                      <a:pt x="152" y="7"/>
                      <a:pt x="149" y="4"/>
                      <a:pt x="147" y="0"/>
                    </a:cubicBezTo>
                    <a:cubicBezTo>
                      <a:pt x="146" y="14"/>
                      <a:pt x="144" y="26"/>
                      <a:pt x="139" y="38"/>
                    </a:cubicBezTo>
                    <a:cubicBezTo>
                      <a:pt x="128" y="64"/>
                      <a:pt x="107" y="85"/>
                      <a:pt x="81" y="96"/>
                    </a:cubicBezTo>
                    <a:cubicBezTo>
                      <a:pt x="53" y="107"/>
                      <a:pt x="28" y="105"/>
                      <a:pt x="0" y="96"/>
                    </a:cubicBezTo>
                    <a:cubicBezTo>
                      <a:pt x="55" y="123"/>
                      <a:pt x="123" y="140"/>
                      <a:pt x="137" y="120"/>
                    </a:cubicBezTo>
                    <a:cubicBezTo>
                      <a:pt x="166" y="78"/>
                      <a:pt x="178" y="95"/>
                      <a:pt x="178" y="95"/>
                    </a:cubicBezTo>
                    <a:cubicBezTo>
                      <a:pt x="178" y="95"/>
                      <a:pt x="253" y="146"/>
                      <a:pt x="155" y="11"/>
                    </a:cubicBezTo>
                    <a:close/>
                  </a:path>
                </a:pathLst>
              </a:custGeom>
              <a:solidFill>
                <a:srgbClr val="99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0" name="îsļîdè">
                <a:extLst>
                  <a:ext uri="{FF2B5EF4-FFF2-40B4-BE49-F238E27FC236}">
                    <a16:creationId xmlns:a16="http://schemas.microsoft.com/office/drawing/2014/main" id="{A511F16A-9214-4DF9-9A27-3C91787EB2B7}"/>
                  </a:ext>
                </a:extLst>
              </p:cNvPr>
              <p:cNvSpPr/>
              <p:nvPr/>
            </p:nvSpPr>
            <p:spPr bwMode="auto">
              <a:xfrm>
                <a:off x="5976938" y="3253975"/>
                <a:ext cx="793750" cy="460375"/>
              </a:xfrm>
              <a:custGeom>
                <a:avLst/>
                <a:gdLst>
                  <a:gd name="T0" fmla="*/ 10 w 260"/>
                  <a:gd name="T1" fmla="*/ 40 h 151"/>
                  <a:gd name="T2" fmla="*/ 234 w 260"/>
                  <a:gd name="T3" fmla="*/ 150 h 151"/>
                  <a:gd name="T4" fmla="*/ 235 w 260"/>
                  <a:gd name="T5" fmla="*/ 112 h 151"/>
                  <a:gd name="T6" fmla="*/ 83 w 260"/>
                  <a:gd name="T7" fmla="*/ 67 h 151"/>
                  <a:gd name="T8" fmla="*/ 53 w 260"/>
                  <a:gd name="T9" fmla="*/ 35 h 151"/>
                  <a:gd name="T10" fmla="*/ 45 w 260"/>
                  <a:gd name="T11" fmla="*/ 22 h 151"/>
                  <a:gd name="T12" fmla="*/ 10 w 260"/>
                  <a:gd name="T13" fmla="*/ 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151">
                    <a:moveTo>
                      <a:pt x="10" y="40"/>
                    </a:moveTo>
                    <a:cubicBezTo>
                      <a:pt x="48" y="121"/>
                      <a:pt x="152" y="151"/>
                      <a:pt x="234" y="150"/>
                    </a:cubicBezTo>
                    <a:cubicBezTo>
                      <a:pt x="259" y="150"/>
                      <a:pt x="260" y="112"/>
                      <a:pt x="235" y="112"/>
                    </a:cubicBezTo>
                    <a:cubicBezTo>
                      <a:pt x="181" y="112"/>
                      <a:pt x="127" y="101"/>
                      <a:pt x="83" y="67"/>
                    </a:cubicBezTo>
                    <a:cubicBezTo>
                      <a:pt x="72" y="58"/>
                      <a:pt x="62" y="47"/>
                      <a:pt x="53" y="35"/>
                    </a:cubicBezTo>
                    <a:cubicBezTo>
                      <a:pt x="51" y="33"/>
                      <a:pt x="48" y="28"/>
                      <a:pt x="45" y="22"/>
                    </a:cubicBezTo>
                    <a:cubicBezTo>
                      <a:pt x="34" y="0"/>
                      <a:pt x="0" y="17"/>
                      <a:pt x="1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1" name="íṣļíḓe">
                <a:extLst>
                  <a:ext uri="{FF2B5EF4-FFF2-40B4-BE49-F238E27FC236}">
                    <a16:creationId xmlns:a16="http://schemas.microsoft.com/office/drawing/2014/main" id="{1B88DB65-D4EC-410D-BA80-5E4535DBD6A5}"/>
                  </a:ext>
                </a:extLst>
              </p:cNvPr>
              <p:cNvSpPr/>
              <p:nvPr/>
            </p:nvSpPr>
            <p:spPr bwMode="auto">
              <a:xfrm>
                <a:off x="6767513" y="3565125"/>
                <a:ext cx="274638" cy="244475"/>
              </a:xfrm>
              <a:custGeom>
                <a:avLst/>
                <a:gdLst>
                  <a:gd name="T0" fmla="*/ 54 w 90"/>
                  <a:gd name="T1" fmla="*/ 67 h 80"/>
                  <a:gd name="T2" fmla="*/ 35 w 90"/>
                  <a:gd name="T3" fmla="*/ 12 h 80"/>
                  <a:gd name="T4" fmla="*/ 54 w 90"/>
                  <a:gd name="T5" fmla="*/ 6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80">
                    <a:moveTo>
                      <a:pt x="54" y="67"/>
                    </a:moveTo>
                    <a:cubicBezTo>
                      <a:pt x="90" y="55"/>
                      <a:pt x="71" y="0"/>
                      <a:pt x="35" y="12"/>
                    </a:cubicBezTo>
                    <a:cubicBezTo>
                      <a:pt x="0" y="25"/>
                      <a:pt x="19" y="80"/>
                      <a:pt x="5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2" name="íṡlïḋé">
                <a:extLst>
                  <a:ext uri="{FF2B5EF4-FFF2-40B4-BE49-F238E27FC236}">
                    <a16:creationId xmlns:a16="http://schemas.microsoft.com/office/drawing/2014/main" id="{B3AE6433-8998-4FBB-AB20-EF3FE63E0DBA}"/>
                  </a:ext>
                </a:extLst>
              </p:cNvPr>
              <p:cNvSpPr/>
              <p:nvPr/>
            </p:nvSpPr>
            <p:spPr bwMode="auto">
              <a:xfrm>
                <a:off x="6003925" y="3360338"/>
                <a:ext cx="763588" cy="354013"/>
              </a:xfrm>
              <a:custGeom>
                <a:avLst/>
                <a:gdLst>
                  <a:gd name="T0" fmla="*/ 235 w 250"/>
                  <a:gd name="T1" fmla="*/ 79 h 116"/>
                  <a:gd name="T2" fmla="*/ 216 w 250"/>
                  <a:gd name="T3" fmla="*/ 97 h 116"/>
                  <a:gd name="T4" fmla="*/ 0 w 250"/>
                  <a:gd name="T5" fmla="*/ 0 h 116"/>
                  <a:gd name="T6" fmla="*/ 1 w 250"/>
                  <a:gd name="T7" fmla="*/ 5 h 116"/>
                  <a:gd name="T8" fmla="*/ 225 w 250"/>
                  <a:gd name="T9" fmla="*/ 115 h 116"/>
                  <a:gd name="T10" fmla="*/ 235 w 250"/>
                  <a:gd name="T11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16">
                    <a:moveTo>
                      <a:pt x="235" y="79"/>
                    </a:moveTo>
                    <a:cubicBezTo>
                      <a:pt x="234" y="88"/>
                      <a:pt x="228" y="97"/>
                      <a:pt x="216" y="97"/>
                    </a:cubicBezTo>
                    <a:cubicBezTo>
                      <a:pt x="139" y="98"/>
                      <a:pt x="43" y="71"/>
                      <a:pt x="0" y="0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39" y="86"/>
                      <a:pt x="143" y="116"/>
                      <a:pt x="225" y="115"/>
                    </a:cubicBezTo>
                    <a:cubicBezTo>
                      <a:pt x="246" y="115"/>
                      <a:pt x="250" y="87"/>
                      <a:pt x="235" y="79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3" name="ïśḻïḓe">
                <a:extLst>
                  <a:ext uri="{FF2B5EF4-FFF2-40B4-BE49-F238E27FC236}">
                    <a16:creationId xmlns:a16="http://schemas.microsoft.com/office/drawing/2014/main" id="{C0524D51-F9CB-4097-85B1-8466A0D2426B}"/>
                  </a:ext>
                </a:extLst>
              </p:cNvPr>
              <p:cNvSpPr/>
              <p:nvPr/>
            </p:nvSpPr>
            <p:spPr bwMode="auto">
              <a:xfrm>
                <a:off x="6864351" y="3585763"/>
                <a:ext cx="168275" cy="192088"/>
              </a:xfrm>
              <a:custGeom>
                <a:avLst/>
                <a:gdLst>
                  <a:gd name="T0" fmla="*/ 10 w 55"/>
                  <a:gd name="T1" fmla="*/ 4 h 63"/>
                  <a:gd name="T2" fmla="*/ 7 w 55"/>
                  <a:gd name="T3" fmla="*/ 58 h 63"/>
                  <a:gd name="T4" fmla="*/ 0 w 55"/>
                  <a:gd name="T5" fmla="*/ 59 h 63"/>
                  <a:gd name="T6" fmla="*/ 22 w 55"/>
                  <a:gd name="T7" fmla="*/ 60 h 63"/>
                  <a:gd name="T8" fmla="*/ 10 w 55"/>
                  <a:gd name="T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10" y="4"/>
                    </a:moveTo>
                    <a:cubicBezTo>
                      <a:pt x="29" y="14"/>
                      <a:pt x="34" y="48"/>
                      <a:pt x="7" y="58"/>
                    </a:cubicBezTo>
                    <a:cubicBezTo>
                      <a:pt x="5" y="58"/>
                      <a:pt x="2" y="59"/>
                      <a:pt x="0" y="59"/>
                    </a:cubicBezTo>
                    <a:cubicBezTo>
                      <a:pt x="6" y="62"/>
                      <a:pt x="14" y="63"/>
                      <a:pt x="22" y="60"/>
                    </a:cubicBezTo>
                    <a:cubicBezTo>
                      <a:pt x="55" y="49"/>
                      <a:pt x="41" y="0"/>
                      <a:pt x="10" y="4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1078" name="矩形 1077">
              <a:extLst>
                <a:ext uri="{FF2B5EF4-FFF2-40B4-BE49-F238E27FC236}">
                  <a16:creationId xmlns:a16="http://schemas.microsoft.com/office/drawing/2014/main" id="{4F8C6B27-7456-4811-A344-002FF308A86E}"/>
                </a:ext>
              </a:extLst>
            </p:cNvPr>
            <p:cNvSpPr/>
            <p:nvPr/>
          </p:nvSpPr>
          <p:spPr>
            <a:xfrm>
              <a:off x="1559288" y="4724366"/>
              <a:ext cx="2567287" cy="1445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000" lvl="1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尽早关注孩子的视力</a:t>
              </a:r>
            </a:p>
            <a:p>
              <a:pPr marL="288000" lvl="1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护眼知识学习</a:t>
              </a:r>
            </a:p>
            <a:p>
              <a:pPr marL="288000" lvl="1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用眼时间安排</a:t>
              </a:r>
            </a:p>
            <a:p>
              <a:pPr marL="288000" lvl="1" indent="-28800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眼病预防</a:t>
              </a:r>
            </a:p>
          </p:txBody>
        </p:sp>
        <p:sp>
          <p:nvSpPr>
            <p:cNvPr id="1119" name="矩形 1118">
              <a:extLst>
                <a:ext uri="{FF2B5EF4-FFF2-40B4-BE49-F238E27FC236}">
                  <a16:creationId xmlns:a16="http://schemas.microsoft.com/office/drawing/2014/main" id="{5114FFC6-B07E-4C67-B0EC-4A15CAD5C91C}"/>
                </a:ext>
              </a:extLst>
            </p:cNvPr>
            <p:cNvSpPr/>
            <p:nvPr/>
          </p:nvSpPr>
          <p:spPr>
            <a:xfrm>
              <a:off x="1295526" y="1752644"/>
              <a:ext cx="3094811" cy="4571880"/>
            </a:xfrm>
            <a:prstGeom prst="rect">
              <a:avLst/>
            </a:prstGeom>
            <a:noFill/>
            <a:ln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2" name="组合 1131">
              <a:extLst>
                <a:ext uri="{FF2B5EF4-FFF2-40B4-BE49-F238E27FC236}">
                  <a16:creationId xmlns:a16="http://schemas.microsoft.com/office/drawing/2014/main" id="{6A81FA68-3B60-48E6-8F26-13428C03CD0C}"/>
                </a:ext>
              </a:extLst>
            </p:cNvPr>
            <p:cNvGrpSpPr/>
            <p:nvPr/>
          </p:nvGrpSpPr>
          <p:grpSpPr>
            <a:xfrm>
              <a:off x="1395169" y="1752644"/>
              <a:ext cx="838178" cy="457188"/>
              <a:chOff x="8000950" y="1752644"/>
              <a:chExt cx="838178" cy="457188"/>
            </a:xfrm>
          </p:grpSpPr>
          <p:sp>
            <p:nvSpPr>
              <p:cNvPr id="1130" name="矩形: 圆顶角 1129">
                <a:extLst>
                  <a:ext uri="{FF2B5EF4-FFF2-40B4-BE49-F238E27FC236}">
                    <a16:creationId xmlns:a16="http://schemas.microsoft.com/office/drawing/2014/main" id="{60B22904-A172-4366-B022-BF52CF9190DF}"/>
                  </a:ext>
                </a:extLst>
              </p:cNvPr>
              <p:cNvSpPr/>
              <p:nvPr/>
            </p:nvSpPr>
            <p:spPr>
              <a:xfrm rot="10800000">
                <a:off x="8000950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31" name="文本框 1130">
                <a:extLst>
                  <a:ext uri="{FF2B5EF4-FFF2-40B4-BE49-F238E27FC236}">
                    <a16:creationId xmlns:a16="http://schemas.microsoft.com/office/drawing/2014/main" id="{D7BAF598-1D8B-468E-A386-7353C4091295}"/>
                  </a:ext>
                </a:extLst>
              </p:cNvPr>
              <p:cNvSpPr txBox="1"/>
              <p:nvPr/>
            </p:nvSpPr>
            <p:spPr>
              <a:xfrm>
                <a:off x="8077148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家长</a:t>
                </a: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15593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3C750A41-5413-48C4-815B-6FEDB2CBE280}"/>
              </a:ext>
            </a:extLst>
          </p:cNvPr>
          <p:cNvCxnSpPr>
            <a:cxnSpLocks/>
          </p:cNvCxnSpPr>
          <p:nvPr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Box 6">
            <a:extLst>
              <a:ext uri="{FF2B5EF4-FFF2-40B4-BE49-F238E27FC236}">
                <a16:creationId xmlns:a16="http://schemas.microsoft.com/office/drawing/2014/main" id="{E90AE4CA-6BDA-46AC-B14F-2A7653F1D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1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眼睛是最重要的感知器官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5DBBB6FF-6E95-4B74-9B9F-FD7EF9F1785A}"/>
              </a:ext>
            </a:extLst>
          </p:cNvPr>
          <p:cNvSpPr/>
          <p:nvPr/>
        </p:nvSpPr>
        <p:spPr>
          <a:xfrm>
            <a:off x="4022170" y="1133133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eye is the most important sensory organ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A82353B2-F5CE-486D-8481-63E8046F98EA}"/>
              </a:ext>
            </a:extLst>
          </p:cNvPr>
          <p:cNvGrpSpPr/>
          <p:nvPr/>
        </p:nvGrpSpPr>
        <p:grpSpPr>
          <a:xfrm>
            <a:off x="1143134" y="2057440"/>
            <a:ext cx="5333860" cy="3679903"/>
            <a:chOff x="990734" y="1905040"/>
            <a:chExt cx="5333860" cy="3679903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566456AB-DF39-488B-A624-710D5FE93D2C}"/>
                </a:ext>
              </a:extLst>
            </p:cNvPr>
            <p:cNvCxnSpPr>
              <a:cxnSpLocks/>
            </p:cNvCxnSpPr>
            <p:nvPr/>
          </p:nvCxnSpPr>
          <p:spPr>
            <a:xfrm>
              <a:off x="2674968" y="3006172"/>
              <a:ext cx="0" cy="43200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  <a:tailEnd type="stealth" w="med" len="me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DF1B3C4D-9D1B-461D-88FC-3919FF4C6691}"/>
                </a:ext>
              </a:extLst>
            </p:cNvPr>
            <p:cNvCxnSpPr>
              <a:cxnSpLocks/>
            </p:cNvCxnSpPr>
            <p:nvPr/>
          </p:nvCxnSpPr>
          <p:spPr>
            <a:xfrm>
              <a:off x="4662388" y="3006172"/>
              <a:ext cx="0" cy="43200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  <a:tailEnd type="stealth" w="med" len="me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818DEE15-61A1-4755-9F83-EBC9F4F1011D}"/>
                </a:ext>
              </a:extLst>
            </p:cNvPr>
            <p:cNvGrpSpPr/>
            <p:nvPr/>
          </p:nvGrpSpPr>
          <p:grpSpPr>
            <a:xfrm>
              <a:off x="1924587" y="2539765"/>
              <a:ext cx="3585600" cy="379998"/>
              <a:chOff x="998299" y="1892763"/>
              <a:chExt cx="2988000" cy="316665"/>
            </a:xfrm>
          </p:grpSpPr>
          <p:cxnSp>
            <p:nvCxnSpPr>
              <p:cNvPr id="48" name="直接连接符 47">
                <a:extLst>
                  <a:ext uri="{FF2B5EF4-FFF2-40B4-BE49-F238E27FC236}">
                    <a16:creationId xmlns:a16="http://schemas.microsoft.com/office/drawing/2014/main" id="{79171AAA-005C-4008-A406-B25D3ABBBB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8299" y="1892763"/>
                <a:ext cx="2988000" cy="0"/>
              </a:xfrm>
              <a:prstGeom prst="line">
                <a:avLst/>
              </a:prstGeom>
              <a:ln w="57150" cmpd="thickThin">
                <a:solidFill>
                  <a:schemeClr val="bg1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49" name="直接连接符 48">
                <a:extLst>
                  <a:ext uri="{FF2B5EF4-FFF2-40B4-BE49-F238E27FC236}">
                    <a16:creationId xmlns:a16="http://schemas.microsoft.com/office/drawing/2014/main" id="{A5055B66-1B5D-4005-808F-D302D5417D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92299" y="1964819"/>
                <a:ext cx="0" cy="180000"/>
              </a:xfrm>
              <a:prstGeom prst="line">
                <a:avLst/>
              </a:prstGeom>
              <a:ln w="57150">
                <a:solidFill>
                  <a:schemeClr val="bg1"/>
                </a:solidFill>
                <a:prstDash val="sysDot"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50" name="直接连接符 49">
                <a:extLst>
                  <a:ext uri="{FF2B5EF4-FFF2-40B4-BE49-F238E27FC236}">
                    <a16:creationId xmlns:a16="http://schemas.microsoft.com/office/drawing/2014/main" id="{269DB845-14CB-423E-A093-D73235FB51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3616" y="2209428"/>
                <a:ext cx="1702800" cy="0"/>
              </a:xfrm>
              <a:prstGeom prst="line">
                <a:avLst/>
              </a:prstGeom>
              <a:ln w="57150">
                <a:solidFill>
                  <a:schemeClr val="bg1"/>
                </a:solidFill>
                <a:prstDash val="sysDot"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</p:grpSp>
        <p:sp>
          <p:nvSpPr>
            <p:cNvPr id="33" name="Text Box 6">
              <a:extLst>
                <a:ext uri="{FF2B5EF4-FFF2-40B4-BE49-F238E27FC236}">
                  <a16:creationId xmlns:a16="http://schemas.microsoft.com/office/drawing/2014/main" id="{C9B8B886-BB5A-4F12-B848-B796DD504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3831" y="1905040"/>
              <a:ext cx="4007112" cy="604867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horz" lIns="109728" tIns="54864" rIns="109728" bIns="54864" rtlCol="0" anchor="b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人类从外界获得信息的渠道</a:t>
              </a: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FE253E0F-7880-4EEE-BB43-5F6B311C9CF5}"/>
                </a:ext>
              </a:extLst>
            </p:cNvPr>
            <p:cNvSpPr/>
            <p:nvPr/>
          </p:nvSpPr>
          <p:spPr>
            <a:xfrm>
              <a:off x="3962456" y="5186033"/>
              <a:ext cx="2362138" cy="39891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txBody>
            <a:bodyPr wrap="none" anchor="ctr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触觉</a:t>
              </a:r>
              <a:r>
                <a: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听觉</a:t>
              </a:r>
              <a:r>
                <a: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嗅觉</a:t>
              </a:r>
              <a:r>
                <a: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味觉</a:t>
              </a: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AF479516-BAE1-46FC-8B05-3CFA2C93B16D}"/>
                </a:ext>
              </a:extLst>
            </p:cNvPr>
            <p:cNvGrpSpPr/>
            <p:nvPr/>
          </p:nvGrpSpPr>
          <p:grpSpPr>
            <a:xfrm>
              <a:off x="1119595" y="3668289"/>
              <a:ext cx="5098166" cy="1346906"/>
              <a:chOff x="543496" y="3005849"/>
              <a:chExt cx="4248472" cy="1122422"/>
            </a:xfrm>
          </p:grpSpPr>
          <p:sp>
            <p:nvSpPr>
              <p:cNvPr id="37" name="ValueBack1">
                <a:extLst>
                  <a:ext uri="{FF2B5EF4-FFF2-40B4-BE49-F238E27FC236}">
                    <a16:creationId xmlns:a16="http://schemas.microsoft.com/office/drawing/2014/main" id="{D286712E-D334-4D47-9F73-AB1146FAEEDA}"/>
                  </a:ext>
                </a:extLst>
              </p:cNvPr>
              <p:cNvSpPr/>
              <p:nvPr/>
            </p:nvSpPr>
            <p:spPr>
              <a:xfrm>
                <a:off x="3054270" y="3104411"/>
                <a:ext cx="900088" cy="900088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8" name="ValueBack2">
                <a:extLst>
                  <a:ext uri="{FF2B5EF4-FFF2-40B4-BE49-F238E27FC236}">
                    <a16:creationId xmlns:a16="http://schemas.microsoft.com/office/drawing/2014/main" id="{3462206C-AD99-4D6E-B1EC-A935144BCD29}"/>
                  </a:ext>
                </a:extLst>
              </p:cNvPr>
              <p:cNvSpPr/>
              <p:nvPr/>
            </p:nvSpPr>
            <p:spPr>
              <a:xfrm>
                <a:off x="1398086" y="3104411"/>
                <a:ext cx="900088" cy="900088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" name="ValueShape1">
                <a:extLst>
                  <a:ext uri="{FF2B5EF4-FFF2-40B4-BE49-F238E27FC236}">
                    <a16:creationId xmlns:a16="http://schemas.microsoft.com/office/drawing/2014/main" id="{A0DA0212-A5A3-4041-AF10-CC88A6CDA3FA}"/>
                  </a:ext>
                </a:extLst>
              </p:cNvPr>
              <p:cNvSpPr/>
              <p:nvPr/>
            </p:nvSpPr>
            <p:spPr>
              <a:xfrm flipH="1">
                <a:off x="3054270" y="3104411"/>
                <a:ext cx="900088" cy="900088"/>
              </a:xfrm>
              <a:prstGeom prst="pie">
                <a:avLst>
                  <a:gd name="adj1" fmla="val 16200000"/>
                  <a:gd name="adj2" fmla="val 1231200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ValueShape2">
                <a:extLst>
                  <a:ext uri="{FF2B5EF4-FFF2-40B4-BE49-F238E27FC236}">
                    <a16:creationId xmlns:a16="http://schemas.microsoft.com/office/drawing/2014/main" id="{55619F7D-B14B-4A0A-8847-3C105D412CEC}"/>
                  </a:ext>
                </a:extLst>
              </p:cNvPr>
              <p:cNvSpPr/>
              <p:nvPr/>
            </p:nvSpPr>
            <p:spPr>
              <a:xfrm flipH="1">
                <a:off x="1398086" y="3104411"/>
                <a:ext cx="900088" cy="900088"/>
              </a:xfrm>
              <a:prstGeom prst="pie">
                <a:avLst>
                  <a:gd name="adj1" fmla="val 16200000"/>
                  <a:gd name="adj2" fmla="val 18792000"/>
                </a:avLst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ExtraShape1">
                <a:extLst>
                  <a:ext uri="{FF2B5EF4-FFF2-40B4-BE49-F238E27FC236}">
                    <a16:creationId xmlns:a16="http://schemas.microsoft.com/office/drawing/2014/main" id="{6786C35F-D21D-4DC9-A3D0-329B360E20BE}"/>
                  </a:ext>
                </a:extLst>
              </p:cNvPr>
              <p:cNvSpPr/>
              <p:nvPr/>
            </p:nvSpPr>
            <p:spPr>
              <a:xfrm>
                <a:off x="1299525" y="3005849"/>
                <a:ext cx="1097211" cy="1097211"/>
              </a:xfrm>
              <a:prstGeom prst="arc">
                <a:avLst>
                  <a:gd name="adj1" fmla="val 16200000"/>
                  <a:gd name="adj2" fmla="val 16167190"/>
                </a:avLst>
              </a:prstGeom>
              <a:ln w="1270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2" name="ExtraShape1">
                <a:extLst>
                  <a:ext uri="{FF2B5EF4-FFF2-40B4-BE49-F238E27FC236}">
                    <a16:creationId xmlns:a16="http://schemas.microsoft.com/office/drawing/2014/main" id="{9E0F4D7D-63B6-4E8D-8E23-C39CCE2814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5544" y="3554455"/>
                <a:ext cx="286210" cy="0"/>
              </a:xfrm>
              <a:prstGeom prst="line">
                <a:avLst/>
              </a:prstGeom>
              <a:ln w="1270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ExtraShape2">
                <a:extLst>
                  <a:ext uri="{FF2B5EF4-FFF2-40B4-BE49-F238E27FC236}">
                    <a16:creationId xmlns:a16="http://schemas.microsoft.com/office/drawing/2014/main" id="{618A2DCA-C64E-4B0D-9C6C-4B0BCAC88DAA}"/>
                  </a:ext>
                </a:extLst>
              </p:cNvPr>
              <p:cNvSpPr/>
              <p:nvPr/>
            </p:nvSpPr>
            <p:spPr>
              <a:xfrm flipH="1">
                <a:off x="2955709" y="3005850"/>
                <a:ext cx="1097211" cy="1097211"/>
              </a:xfrm>
              <a:prstGeom prst="arc">
                <a:avLst>
                  <a:gd name="adj1" fmla="val 16200000"/>
                  <a:gd name="adj2" fmla="val 16167190"/>
                </a:avLst>
              </a:prstGeom>
              <a:ln w="1270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4" name="ExtraShape2">
                <a:extLst>
                  <a:ext uri="{FF2B5EF4-FFF2-40B4-BE49-F238E27FC236}">
                    <a16:creationId xmlns:a16="http://schemas.microsoft.com/office/drawing/2014/main" id="{B338684E-2787-4CF6-B230-A8AE95C92D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090691" y="3554455"/>
                <a:ext cx="286210" cy="0"/>
              </a:xfrm>
              <a:prstGeom prst="line">
                <a:avLst/>
              </a:prstGeom>
              <a:ln w="12700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ExtraShape">
                <a:extLst>
                  <a:ext uri="{FF2B5EF4-FFF2-40B4-BE49-F238E27FC236}">
                    <a16:creationId xmlns:a16="http://schemas.microsoft.com/office/drawing/2014/main" id="{355E9BBA-2359-430A-B004-06E110E9AEEA}"/>
                  </a:ext>
                </a:extLst>
              </p:cNvPr>
              <p:cNvSpPr/>
              <p:nvPr/>
            </p:nvSpPr>
            <p:spPr>
              <a:xfrm rot="19125444">
                <a:off x="2279296" y="3375400"/>
                <a:ext cx="768379" cy="749130"/>
              </a:xfrm>
              <a:prstGeom prst="arc">
                <a:avLst/>
              </a:prstGeom>
              <a:ln w="1270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6" name="ValueText2">
                <a:extLst>
                  <a:ext uri="{FF2B5EF4-FFF2-40B4-BE49-F238E27FC236}">
                    <a16:creationId xmlns:a16="http://schemas.microsoft.com/office/drawing/2014/main" id="{B6AD2600-46C9-45EC-A645-F7D6B846F6E4}"/>
                  </a:ext>
                </a:extLst>
              </p:cNvPr>
              <p:cNvSpPr txBox="1"/>
              <p:nvPr/>
            </p:nvSpPr>
            <p:spPr>
              <a:xfrm>
                <a:off x="543496" y="3750228"/>
                <a:ext cx="648072" cy="378042"/>
              </a:xfrm>
              <a:prstGeom prst="rect">
                <a:avLst/>
              </a:prstGeom>
              <a:noFill/>
            </p:spPr>
            <p:txBody>
              <a:bodyPr wrap="none" lIns="0" tIns="0" rIns="0" bIns="0" numCol="1" anchor="ctr" anchorCtr="1">
                <a:prstTxWarp prst="textPlain">
                  <a:avLst/>
                </a:prstTxWarp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4320" b="1" dirty="0">
                    <a:solidFill>
                      <a:srgbClr val="FFC000"/>
                    </a:solidFill>
                    <a:latin typeface="Impact" panose="020B0806030902050204" pitchFamily="34" charset="0"/>
                  </a:rPr>
                  <a:t>82%</a:t>
                </a:r>
              </a:p>
            </p:txBody>
          </p:sp>
          <p:sp>
            <p:nvSpPr>
              <p:cNvPr id="47" name="ValueText2">
                <a:extLst>
                  <a:ext uri="{FF2B5EF4-FFF2-40B4-BE49-F238E27FC236}">
                    <a16:creationId xmlns:a16="http://schemas.microsoft.com/office/drawing/2014/main" id="{69C9626A-23B8-4E66-A4F6-A4B965AB6600}"/>
                  </a:ext>
                </a:extLst>
              </p:cNvPr>
              <p:cNvSpPr txBox="1"/>
              <p:nvPr/>
            </p:nvSpPr>
            <p:spPr>
              <a:xfrm>
                <a:off x="4143896" y="3750229"/>
                <a:ext cx="648072" cy="378042"/>
              </a:xfrm>
              <a:prstGeom prst="rect">
                <a:avLst/>
              </a:prstGeom>
              <a:noFill/>
            </p:spPr>
            <p:txBody>
              <a:bodyPr wrap="none" lIns="0" tIns="0" rIns="0" bIns="0" numCol="1" anchor="ctr" anchorCtr="1">
                <a:prstTxWarp prst="textPlain">
                  <a:avLst/>
                </a:prstTxWarp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4320" b="1" dirty="0">
                    <a:solidFill>
                      <a:srgbClr val="2E75B6"/>
                    </a:solidFill>
                    <a:latin typeface="Impact" panose="020B0806030902050204" pitchFamily="34" charset="0"/>
                  </a:rPr>
                  <a:t>18%</a:t>
                </a:r>
              </a:p>
            </p:txBody>
          </p:sp>
        </p:grp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293F9C59-D7A7-44E3-9A86-6B88B655EE6A}"/>
                </a:ext>
              </a:extLst>
            </p:cNvPr>
            <p:cNvSpPr/>
            <p:nvPr/>
          </p:nvSpPr>
          <p:spPr>
            <a:xfrm>
              <a:off x="990734" y="5181554"/>
              <a:ext cx="2362138" cy="398910"/>
            </a:xfrm>
            <a:prstGeom prst="rect">
              <a:avLst/>
            </a:prstGeom>
            <a:solidFill>
              <a:srgbClr val="FFC000"/>
            </a:solidFill>
          </p:spPr>
          <p:txBody>
            <a:bodyPr wrap="none" anchor="ctr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视觉</a:t>
              </a:r>
            </a:p>
          </p:txBody>
        </p: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822471D6-F9CE-4DBD-9DB8-ABEF3FEE37C0}"/>
              </a:ext>
            </a:extLst>
          </p:cNvPr>
          <p:cNvSpPr txBox="1">
            <a:spLocks noChangeArrowheads="1"/>
          </p:cNvSpPr>
          <p:nvPr/>
        </p:nvSpPr>
        <p:spPr>
          <a:xfrm>
            <a:off x="7086574" y="2155899"/>
            <a:ext cx="4343286" cy="2187478"/>
          </a:xfrm>
          <a:prstGeom prst="rect">
            <a:avLst/>
          </a:prstGeom>
        </p:spPr>
        <p:txBody>
          <a:bodyPr>
            <a:noAutofit/>
          </a:bodyPr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眼与全身感官、疾病关系密切：</a:t>
            </a:r>
          </a:p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对中枢神经中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对与眼球有关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的中枢神经纤维与视觉有关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脑部疾病有眼部症状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糖尿病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高血压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多发性硬化等严重慢性疾病的眼部并发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</p:txBody>
      </p:sp>
    </p:spTree>
    <p:extLst>
      <p:ext uri="{BB962C8B-B14F-4D97-AF65-F5344CB8AC3E}">
        <p14:creationId xmlns:p14="http://schemas.microsoft.com/office/powerpoint/2010/main" val="3154009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1">
            <a:extLst>
              <a:ext uri="{FF2B5EF4-FFF2-40B4-BE49-F238E27FC236}">
                <a16:creationId xmlns:a16="http://schemas.microsoft.com/office/drawing/2014/main" id="{CCED0C3F-EF16-4FE8-8EA8-A9D064B6CD1E}"/>
              </a:ext>
            </a:extLst>
          </p:cNvPr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A7DBC1AC-38AA-42EF-89A6-F144610E6BC2}"/>
              </a:ext>
            </a:extLst>
          </p:cNvPr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9784694B-EF5C-44A1-92FC-CA2FAEB7D6D1}"/>
                </a:ext>
              </a:extLst>
            </p:cNvPr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>
                <a:extLst>
                  <a:ext uri="{FF2B5EF4-FFF2-40B4-BE49-F238E27FC236}">
                    <a16:creationId xmlns:a16="http://schemas.microsoft.com/office/drawing/2014/main" id="{6A9A17FF-D954-43D7-8A80-753C102500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>
                <a:extLst>
                  <a:ext uri="{FF2B5EF4-FFF2-40B4-BE49-F238E27FC236}">
                    <a16:creationId xmlns:a16="http://schemas.microsoft.com/office/drawing/2014/main" id="{A31EFE55-81D4-4FAF-9B8E-3F60F1E67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>
                <a:extLst>
                  <a:ext uri="{FF2B5EF4-FFF2-40B4-BE49-F238E27FC236}">
                    <a16:creationId xmlns:a16="http://schemas.microsoft.com/office/drawing/2014/main" id="{57751B00-83FE-43AD-BF40-43E92F3E55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>
                <a:extLst>
                  <a:ext uri="{FF2B5EF4-FFF2-40B4-BE49-F238E27FC236}">
                    <a16:creationId xmlns:a16="http://schemas.microsoft.com/office/drawing/2014/main" id="{B4F3F2B1-0A74-412E-9301-7679E8794A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>
                <a:extLst>
                  <a:ext uri="{FF2B5EF4-FFF2-40B4-BE49-F238E27FC236}">
                    <a16:creationId xmlns:a16="http://schemas.microsoft.com/office/drawing/2014/main" id="{F9004295-B8F5-44A3-9C7D-B2E436018E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>
                <a:extLst>
                  <a:ext uri="{FF2B5EF4-FFF2-40B4-BE49-F238E27FC236}">
                    <a16:creationId xmlns:a16="http://schemas.microsoft.com/office/drawing/2014/main" id="{7AB00096-DC7A-41AB-A27A-6EE1129006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>
                <a:extLst>
                  <a:ext uri="{FF2B5EF4-FFF2-40B4-BE49-F238E27FC236}">
                    <a16:creationId xmlns:a16="http://schemas.microsoft.com/office/drawing/2014/main" id="{E1361696-CA39-4814-97ED-3439A884D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>
                <a:extLst>
                  <a:ext uri="{FF2B5EF4-FFF2-40B4-BE49-F238E27FC236}">
                    <a16:creationId xmlns:a16="http://schemas.microsoft.com/office/drawing/2014/main" id="{3210756D-0178-4744-BC7E-CB34DA1510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>
                <a:extLst>
                  <a:ext uri="{FF2B5EF4-FFF2-40B4-BE49-F238E27FC236}">
                    <a16:creationId xmlns:a16="http://schemas.microsoft.com/office/drawing/2014/main" id="{EB64FA6E-7394-4A20-B854-E0B71BAC04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>
                <a:extLst>
                  <a:ext uri="{FF2B5EF4-FFF2-40B4-BE49-F238E27FC236}">
                    <a16:creationId xmlns:a16="http://schemas.microsoft.com/office/drawing/2014/main" id="{8844CE69-5FA9-455B-B784-8638DB4391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>
                <a:extLst>
                  <a:ext uri="{FF2B5EF4-FFF2-40B4-BE49-F238E27FC236}">
                    <a16:creationId xmlns:a16="http://schemas.microsoft.com/office/drawing/2014/main" id="{3BA44F9C-8C11-4DC0-A145-8821107FEE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>
                <a:extLst>
                  <a:ext uri="{FF2B5EF4-FFF2-40B4-BE49-F238E27FC236}">
                    <a16:creationId xmlns:a16="http://schemas.microsoft.com/office/drawing/2014/main" id="{907D1EB3-F051-4405-BB4B-3AA54878AD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>
                <a:extLst>
                  <a:ext uri="{FF2B5EF4-FFF2-40B4-BE49-F238E27FC236}">
                    <a16:creationId xmlns:a16="http://schemas.microsoft.com/office/drawing/2014/main" id="{D8796912-3C58-4C63-A817-8F6F1DF06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>
                <a:extLst>
                  <a:ext uri="{FF2B5EF4-FFF2-40B4-BE49-F238E27FC236}">
                    <a16:creationId xmlns:a16="http://schemas.microsoft.com/office/drawing/2014/main" id="{6E424165-A2A5-4548-8D4B-5CEDD10E4E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>
                <a:extLst>
                  <a:ext uri="{FF2B5EF4-FFF2-40B4-BE49-F238E27FC236}">
                    <a16:creationId xmlns:a16="http://schemas.microsoft.com/office/drawing/2014/main" id="{A8FB6A47-08FD-44BC-B248-E90FD1E61F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>
                <a:extLst>
                  <a:ext uri="{FF2B5EF4-FFF2-40B4-BE49-F238E27FC236}">
                    <a16:creationId xmlns:a16="http://schemas.microsoft.com/office/drawing/2014/main" id="{622B12EF-01B6-457D-9FFF-F16A10BF9E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A6A4BD58-5CA2-4A4F-AF0F-FD551B493987}"/>
                </a:ext>
              </a:extLst>
            </p:cNvPr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>
                <a:extLst>
                  <a:ext uri="{FF2B5EF4-FFF2-40B4-BE49-F238E27FC236}">
                    <a16:creationId xmlns:a16="http://schemas.microsoft.com/office/drawing/2014/main" id="{C05030EC-E7D2-4079-B87A-CADE7A4A72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>
                <a:extLst>
                  <a:ext uri="{FF2B5EF4-FFF2-40B4-BE49-F238E27FC236}">
                    <a16:creationId xmlns:a16="http://schemas.microsoft.com/office/drawing/2014/main" id="{FFE40365-4E9C-492C-82F1-C43854CDE6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>
                <a:extLst>
                  <a:ext uri="{FF2B5EF4-FFF2-40B4-BE49-F238E27FC236}">
                    <a16:creationId xmlns:a16="http://schemas.microsoft.com/office/drawing/2014/main" id="{E3A999CB-5BDC-4FB0-A92A-1BEEF58BC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>
                <a:extLst>
                  <a:ext uri="{FF2B5EF4-FFF2-40B4-BE49-F238E27FC236}">
                    <a16:creationId xmlns:a16="http://schemas.microsoft.com/office/drawing/2014/main" id="{3D2A6FFB-5579-4D58-83F7-B3D558D24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>
                <a:extLst>
                  <a:ext uri="{FF2B5EF4-FFF2-40B4-BE49-F238E27FC236}">
                    <a16:creationId xmlns:a16="http://schemas.microsoft.com/office/drawing/2014/main" id="{88F8AE70-470B-4D54-B307-B85F29D9B7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>
                <a:extLst>
                  <a:ext uri="{FF2B5EF4-FFF2-40B4-BE49-F238E27FC236}">
                    <a16:creationId xmlns:a16="http://schemas.microsoft.com/office/drawing/2014/main" id="{BD73E1E4-00D9-44A9-83AB-4225678E57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>
                <a:extLst>
                  <a:ext uri="{FF2B5EF4-FFF2-40B4-BE49-F238E27FC236}">
                    <a16:creationId xmlns:a16="http://schemas.microsoft.com/office/drawing/2014/main" id="{48B71ABC-B012-4244-A9E3-EFBE782121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>
                <a:extLst>
                  <a:ext uri="{FF2B5EF4-FFF2-40B4-BE49-F238E27FC236}">
                    <a16:creationId xmlns:a16="http://schemas.microsoft.com/office/drawing/2014/main" id="{49645C5C-EA7F-4983-BCA7-6F374A5071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>
                <a:extLst>
                  <a:ext uri="{FF2B5EF4-FFF2-40B4-BE49-F238E27FC236}">
                    <a16:creationId xmlns:a16="http://schemas.microsoft.com/office/drawing/2014/main" id="{C6C8981D-7A67-4646-B18C-279DF6672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>
                <a:extLst>
                  <a:ext uri="{FF2B5EF4-FFF2-40B4-BE49-F238E27FC236}">
                    <a16:creationId xmlns:a16="http://schemas.microsoft.com/office/drawing/2014/main" id="{D8EC8866-52F6-498D-ADFA-AB4BFD1853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>
                <a:extLst>
                  <a:ext uri="{FF2B5EF4-FFF2-40B4-BE49-F238E27FC236}">
                    <a16:creationId xmlns:a16="http://schemas.microsoft.com/office/drawing/2014/main" id="{B145AF97-E3BA-428A-9747-02BF9E94B1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>
                <a:extLst>
                  <a:ext uri="{FF2B5EF4-FFF2-40B4-BE49-F238E27FC236}">
                    <a16:creationId xmlns:a16="http://schemas.microsoft.com/office/drawing/2014/main" id="{DECE7170-3E4E-41D0-8F27-B18C717F0F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>
                <a:extLst>
                  <a:ext uri="{FF2B5EF4-FFF2-40B4-BE49-F238E27FC236}">
                    <a16:creationId xmlns:a16="http://schemas.microsoft.com/office/drawing/2014/main" id="{CD3A35F7-6C5C-499B-9C4E-2F5016020E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>
                <a:extLst>
                  <a:ext uri="{FF2B5EF4-FFF2-40B4-BE49-F238E27FC236}">
                    <a16:creationId xmlns:a16="http://schemas.microsoft.com/office/drawing/2014/main" id="{DFE0A9B1-5A02-4643-8611-BC8EE91471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>
                <a:extLst>
                  <a:ext uri="{FF2B5EF4-FFF2-40B4-BE49-F238E27FC236}">
                    <a16:creationId xmlns:a16="http://schemas.microsoft.com/office/drawing/2014/main" id="{E9065BB0-46A1-4214-B328-60CD36C823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>
                <a:extLst>
                  <a:ext uri="{FF2B5EF4-FFF2-40B4-BE49-F238E27FC236}">
                    <a16:creationId xmlns:a16="http://schemas.microsoft.com/office/drawing/2014/main" id="{ED35467B-2592-4BAB-B99D-B81AB68B90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B2F8CB20-8D15-41A4-AA75-38F1D9422807}"/>
                </a:ext>
              </a:extLst>
            </p:cNvPr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>
                <a:extLst>
                  <a:ext uri="{FF2B5EF4-FFF2-40B4-BE49-F238E27FC236}">
                    <a16:creationId xmlns:a16="http://schemas.microsoft.com/office/drawing/2014/main" id="{F24D0FCC-E05C-4BC1-A694-AC655AFD5A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>
                <a:extLst>
                  <a:ext uri="{FF2B5EF4-FFF2-40B4-BE49-F238E27FC236}">
                    <a16:creationId xmlns:a16="http://schemas.microsoft.com/office/drawing/2014/main" id="{C8C33690-327E-485B-B2F4-E23684BBA0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>
                <a:extLst>
                  <a:ext uri="{FF2B5EF4-FFF2-40B4-BE49-F238E27FC236}">
                    <a16:creationId xmlns:a16="http://schemas.microsoft.com/office/drawing/2014/main" id="{7BEF5B3A-2F61-4167-91A4-4D1C4F1FA3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>
                <a:extLst>
                  <a:ext uri="{FF2B5EF4-FFF2-40B4-BE49-F238E27FC236}">
                    <a16:creationId xmlns:a16="http://schemas.microsoft.com/office/drawing/2014/main" id="{58997AFB-5578-4ED6-A516-DB0315BE5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>
                <a:extLst>
                  <a:ext uri="{FF2B5EF4-FFF2-40B4-BE49-F238E27FC236}">
                    <a16:creationId xmlns:a16="http://schemas.microsoft.com/office/drawing/2014/main" id="{0EB1B805-D400-4F70-9309-3D9166C14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>
                <a:extLst>
                  <a:ext uri="{FF2B5EF4-FFF2-40B4-BE49-F238E27FC236}">
                    <a16:creationId xmlns:a16="http://schemas.microsoft.com/office/drawing/2014/main" id="{3DA88748-2D67-4793-8A50-F1BEC81FE9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>
                <a:extLst>
                  <a:ext uri="{FF2B5EF4-FFF2-40B4-BE49-F238E27FC236}">
                    <a16:creationId xmlns:a16="http://schemas.microsoft.com/office/drawing/2014/main" id="{F2E057D9-AAC1-4F19-A737-2723991A83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>
                <a:extLst>
                  <a:ext uri="{FF2B5EF4-FFF2-40B4-BE49-F238E27FC236}">
                    <a16:creationId xmlns:a16="http://schemas.microsoft.com/office/drawing/2014/main" id="{16F82162-1365-4B38-8A84-81C9CF019B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>
                <a:extLst>
                  <a:ext uri="{FF2B5EF4-FFF2-40B4-BE49-F238E27FC236}">
                    <a16:creationId xmlns:a16="http://schemas.microsoft.com/office/drawing/2014/main" id="{485B6C27-0A58-41CE-8BD5-2F095BFC77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>
                <a:extLst>
                  <a:ext uri="{FF2B5EF4-FFF2-40B4-BE49-F238E27FC236}">
                    <a16:creationId xmlns:a16="http://schemas.microsoft.com/office/drawing/2014/main" id="{089473BE-B432-4124-8816-01498C3C31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>
                <a:extLst>
                  <a:ext uri="{FF2B5EF4-FFF2-40B4-BE49-F238E27FC236}">
                    <a16:creationId xmlns:a16="http://schemas.microsoft.com/office/drawing/2014/main" id="{BA854931-69BA-46DA-BF14-3AE53CB019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>
                <a:extLst>
                  <a:ext uri="{FF2B5EF4-FFF2-40B4-BE49-F238E27FC236}">
                    <a16:creationId xmlns:a16="http://schemas.microsoft.com/office/drawing/2014/main" id="{C3AC587C-6826-4333-AF04-D4D1E583C8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>
                <a:extLst>
                  <a:ext uri="{FF2B5EF4-FFF2-40B4-BE49-F238E27FC236}">
                    <a16:creationId xmlns:a16="http://schemas.microsoft.com/office/drawing/2014/main" id="{B68C9BE6-19FA-4CF9-8329-6D55912C8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>
                <a:extLst>
                  <a:ext uri="{FF2B5EF4-FFF2-40B4-BE49-F238E27FC236}">
                    <a16:creationId xmlns:a16="http://schemas.microsoft.com/office/drawing/2014/main" id="{B53EDA81-A565-421C-BAF3-9C7E909204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>
                <a:extLst>
                  <a:ext uri="{FF2B5EF4-FFF2-40B4-BE49-F238E27FC236}">
                    <a16:creationId xmlns:a16="http://schemas.microsoft.com/office/drawing/2014/main" id="{FBA4FAF3-94C9-4D99-905A-8DE213DDA2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>
                <a:extLst>
                  <a:ext uri="{FF2B5EF4-FFF2-40B4-BE49-F238E27FC236}">
                    <a16:creationId xmlns:a16="http://schemas.microsoft.com/office/drawing/2014/main" id="{FD9EB546-3F84-4B91-8F66-B7B5F8E587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4DB7A595-6224-44F3-ACE0-4C557771B673}"/>
                </a:ext>
              </a:extLst>
            </p:cNvPr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>
                <a:extLst>
                  <a:ext uri="{FF2B5EF4-FFF2-40B4-BE49-F238E27FC236}">
                    <a16:creationId xmlns:a16="http://schemas.microsoft.com/office/drawing/2014/main" id="{DB328916-C5EF-4C3B-8567-CA2C721418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>
                <a:extLst>
                  <a:ext uri="{FF2B5EF4-FFF2-40B4-BE49-F238E27FC236}">
                    <a16:creationId xmlns:a16="http://schemas.microsoft.com/office/drawing/2014/main" id="{56FC3F7E-2EFD-483D-BCC5-CA83F7EF7D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>
                <a:extLst>
                  <a:ext uri="{FF2B5EF4-FFF2-40B4-BE49-F238E27FC236}">
                    <a16:creationId xmlns:a16="http://schemas.microsoft.com/office/drawing/2014/main" id="{5E780227-EAA1-4FC0-BC45-05E7F4E34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>
                <a:extLst>
                  <a:ext uri="{FF2B5EF4-FFF2-40B4-BE49-F238E27FC236}">
                    <a16:creationId xmlns:a16="http://schemas.microsoft.com/office/drawing/2014/main" id="{EF4C8516-B54C-4CC8-B91B-AFF2259DE2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>
                <a:extLst>
                  <a:ext uri="{FF2B5EF4-FFF2-40B4-BE49-F238E27FC236}">
                    <a16:creationId xmlns:a16="http://schemas.microsoft.com/office/drawing/2014/main" id="{AFFA2BF6-E166-4625-9336-EFB5F2D3F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>
                <a:extLst>
                  <a:ext uri="{FF2B5EF4-FFF2-40B4-BE49-F238E27FC236}">
                    <a16:creationId xmlns:a16="http://schemas.microsoft.com/office/drawing/2014/main" id="{735B2D7F-327D-426B-9DBC-54F112E77E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>
                <a:extLst>
                  <a:ext uri="{FF2B5EF4-FFF2-40B4-BE49-F238E27FC236}">
                    <a16:creationId xmlns:a16="http://schemas.microsoft.com/office/drawing/2014/main" id="{F908550B-BD48-43E9-A1D7-6A693C1533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>
                <a:extLst>
                  <a:ext uri="{FF2B5EF4-FFF2-40B4-BE49-F238E27FC236}">
                    <a16:creationId xmlns:a16="http://schemas.microsoft.com/office/drawing/2014/main" id="{31C79F10-6ED3-4D73-8CC8-C73EDCDAB8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>
                <a:extLst>
                  <a:ext uri="{FF2B5EF4-FFF2-40B4-BE49-F238E27FC236}">
                    <a16:creationId xmlns:a16="http://schemas.microsoft.com/office/drawing/2014/main" id="{7F02CFCE-A95B-402B-A8F1-DAEC368AE5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>
                <a:extLst>
                  <a:ext uri="{FF2B5EF4-FFF2-40B4-BE49-F238E27FC236}">
                    <a16:creationId xmlns:a16="http://schemas.microsoft.com/office/drawing/2014/main" id="{074835D7-A98E-41F2-AE52-BD3737636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>
                <a:extLst>
                  <a:ext uri="{FF2B5EF4-FFF2-40B4-BE49-F238E27FC236}">
                    <a16:creationId xmlns:a16="http://schemas.microsoft.com/office/drawing/2014/main" id="{48707984-EA01-4054-BEB1-6699BB1237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>
                <a:extLst>
                  <a:ext uri="{FF2B5EF4-FFF2-40B4-BE49-F238E27FC236}">
                    <a16:creationId xmlns:a16="http://schemas.microsoft.com/office/drawing/2014/main" id="{4920582E-D9D5-489B-8183-5D6D100A84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>
                <a:extLst>
                  <a:ext uri="{FF2B5EF4-FFF2-40B4-BE49-F238E27FC236}">
                    <a16:creationId xmlns:a16="http://schemas.microsoft.com/office/drawing/2014/main" id="{FED12872-F004-4CE5-A26D-F9D125B56B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>
                <a:extLst>
                  <a:ext uri="{FF2B5EF4-FFF2-40B4-BE49-F238E27FC236}">
                    <a16:creationId xmlns:a16="http://schemas.microsoft.com/office/drawing/2014/main" id="{C43F878B-F762-4EBC-9A93-46D996C429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>
                <a:extLst>
                  <a:ext uri="{FF2B5EF4-FFF2-40B4-BE49-F238E27FC236}">
                    <a16:creationId xmlns:a16="http://schemas.microsoft.com/office/drawing/2014/main" id="{CB48EAFC-E123-4022-A4FF-B6462048B3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>
                <a:extLst>
                  <a:ext uri="{FF2B5EF4-FFF2-40B4-BE49-F238E27FC236}">
                    <a16:creationId xmlns:a16="http://schemas.microsoft.com/office/drawing/2014/main" id="{8557C1D7-8E16-46E8-8D41-9E6AD401BD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21DA92A6-C8EC-4D27-8CA3-1F3F38609449}"/>
                </a:ext>
              </a:extLst>
            </p:cNvPr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>
                <a:extLst>
                  <a:ext uri="{FF2B5EF4-FFF2-40B4-BE49-F238E27FC236}">
                    <a16:creationId xmlns:a16="http://schemas.microsoft.com/office/drawing/2014/main" id="{E4BF171A-0299-48D2-B498-DA91D79AA0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>
                <a:extLst>
                  <a:ext uri="{FF2B5EF4-FFF2-40B4-BE49-F238E27FC236}">
                    <a16:creationId xmlns:a16="http://schemas.microsoft.com/office/drawing/2014/main" id="{654AF01E-A91B-40DD-9906-F674DD83F2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>
                <a:extLst>
                  <a:ext uri="{FF2B5EF4-FFF2-40B4-BE49-F238E27FC236}">
                    <a16:creationId xmlns:a16="http://schemas.microsoft.com/office/drawing/2014/main" id="{10A2B7A8-5DE8-459E-BED0-1A58C30F46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>
                <a:extLst>
                  <a:ext uri="{FF2B5EF4-FFF2-40B4-BE49-F238E27FC236}">
                    <a16:creationId xmlns:a16="http://schemas.microsoft.com/office/drawing/2014/main" id="{DBEE238A-888A-414C-83E4-AFFE26654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>
                <a:extLst>
                  <a:ext uri="{FF2B5EF4-FFF2-40B4-BE49-F238E27FC236}">
                    <a16:creationId xmlns:a16="http://schemas.microsoft.com/office/drawing/2014/main" id="{845C695C-0A62-4AA6-9B91-632E939E5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>
                <a:extLst>
                  <a:ext uri="{FF2B5EF4-FFF2-40B4-BE49-F238E27FC236}">
                    <a16:creationId xmlns:a16="http://schemas.microsoft.com/office/drawing/2014/main" id="{184ECCE5-1AEF-4D02-8F3D-50BA2892B2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>
                <a:extLst>
                  <a:ext uri="{FF2B5EF4-FFF2-40B4-BE49-F238E27FC236}">
                    <a16:creationId xmlns:a16="http://schemas.microsoft.com/office/drawing/2014/main" id="{EA38E663-394B-4B02-841B-C3FF879EA9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>
                <a:extLst>
                  <a:ext uri="{FF2B5EF4-FFF2-40B4-BE49-F238E27FC236}">
                    <a16:creationId xmlns:a16="http://schemas.microsoft.com/office/drawing/2014/main" id="{40477ECB-93A3-4737-8EE3-D817DF61F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>
                <a:extLst>
                  <a:ext uri="{FF2B5EF4-FFF2-40B4-BE49-F238E27FC236}">
                    <a16:creationId xmlns:a16="http://schemas.microsoft.com/office/drawing/2014/main" id="{CD3F1FC9-6F3D-47FC-B6A9-148C1FFA02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>
                <a:extLst>
                  <a:ext uri="{FF2B5EF4-FFF2-40B4-BE49-F238E27FC236}">
                    <a16:creationId xmlns:a16="http://schemas.microsoft.com/office/drawing/2014/main" id="{BB1B9288-EDC1-4697-BCC7-1FAB7353DA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>
                <a:extLst>
                  <a:ext uri="{FF2B5EF4-FFF2-40B4-BE49-F238E27FC236}">
                    <a16:creationId xmlns:a16="http://schemas.microsoft.com/office/drawing/2014/main" id="{B00F0CDF-B2BF-4A62-8A75-7235501CDF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>
                <a:extLst>
                  <a:ext uri="{FF2B5EF4-FFF2-40B4-BE49-F238E27FC236}">
                    <a16:creationId xmlns:a16="http://schemas.microsoft.com/office/drawing/2014/main" id="{D2F3EE79-82A0-4B08-A5F8-43701F9BC2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>
                <a:extLst>
                  <a:ext uri="{FF2B5EF4-FFF2-40B4-BE49-F238E27FC236}">
                    <a16:creationId xmlns:a16="http://schemas.microsoft.com/office/drawing/2014/main" id="{633D9C0F-630E-4939-B726-0D894807A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>
                <a:extLst>
                  <a:ext uri="{FF2B5EF4-FFF2-40B4-BE49-F238E27FC236}">
                    <a16:creationId xmlns:a16="http://schemas.microsoft.com/office/drawing/2014/main" id="{74E7279E-F4C4-4CF7-97AB-03F5E47029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>
                <a:extLst>
                  <a:ext uri="{FF2B5EF4-FFF2-40B4-BE49-F238E27FC236}">
                    <a16:creationId xmlns:a16="http://schemas.microsoft.com/office/drawing/2014/main" id="{220AB05E-BB63-427A-AB48-7ED11FA8D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>
                <a:extLst>
                  <a:ext uri="{FF2B5EF4-FFF2-40B4-BE49-F238E27FC236}">
                    <a16:creationId xmlns:a16="http://schemas.microsoft.com/office/drawing/2014/main" id="{7E67E248-2C7C-4A7F-8D07-16DAFFD176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AAFAF840-9777-4988-A485-7E0EC76BB942}"/>
                </a:ext>
              </a:extLst>
            </p:cNvPr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>
                <a:extLst>
                  <a:ext uri="{FF2B5EF4-FFF2-40B4-BE49-F238E27FC236}">
                    <a16:creationId xmlns:a16="http://schemas.microsoft.com/office/drawing/2014/main" id="{90841712-7114-4538-BB8A-4A5165CA0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>
                <a:extLst>
                  <a:ext uri="{FF2B5EF4-FFF2-40B4-BE49-F238E27FC236}">
                    <a16:creationId xmlns:a16="http://schemas.microsoft.com/office/drawing/2014/main" id="{0A5C8347-7225-4BD6-8937-E08A79E671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>
                <a:extLst>
                  <a:ext uri="{FF2B5EF4-FFF2-40B4-BE49-F238E27FC236}">
                    <a16:creationId xmlns:a16="http://schemas.microsoft.com/office/drawing/2014/main" id="{39A224DF-F4FF-44D0-93E3-9B802FEC5A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>
                <a:extLst>
                  <a:ext uri="{FF2B5EF4-FFF2-40B4-BE49-F238E27FC236}">
                    <a16:creationId xmlns:a16="http://schemas.microsoft.com/office/drawing/2014/main" id="{EE54A926-E3AD-4F34-95D6-C6F6F8A4F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>
                <a:extLst>
                  <a:ext uri="{FF2B5EF4-FFF2-40B4-BE49-F238E27FC236}">
                    <a16:creationId xmlns:a16="http://schemas.microsoft.com/office/drawing/2014/main" id="{ECE84785-D008-4A1E-9701-FD0F2204DC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>
                <a:extLst>
                  <a:ext uri="{FF2B5EF4-FFF2-40B4-BE49-F238E27FC236}">
                    <a16:creationId xmlns:a16="http://schemas.microsoft.com/office/drawing/2014/main" id="{409B0A16-1C78-47D8-A403-E6980E788D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>
                <a:extLst>
                  <a:ext uri="{FF2B5EF4-FFF2-40B4-BE49-F238E27FC236}">
                    <a16:creationId xmlns:a16="http://schemas.microsoft.com/office/drawing/2014/main" id="{E03BD58E-7E9A-4B02-A057-5EA613BB3A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>
                <a:extLst>
                  <a:ext uri="{FF2B5EF4-FFF2-40B4-BE49-F238E27FC236}">
                    <a16:creationId xmlns:a16="http://schemas.microsoft.com/office/drawing/2014/main" id="{61253231-4647-4F30-BF0B-A7C0B95EDB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>
                <a:extLst>
                  <a:ext uri="{FF2B5EF4-FFF2-40B4-BE49-F238E27FC236}">
                    <a16:creationId xmlns:a16="http://schemas.microsoft.com/office/drawing/2014/main" id="{1470787D-4613-483E-BF62-79DE374BA2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>
                <a:extLst>
                  <a:ext uri="{FF2B5EF4-FFF2-40B4-BE49-F238E27FC236}">
                    <a16:creationId xmlns:a16="http://schemas.microsoft.com/office/drawing/2014/main" id="{09822D6F-2D52-471B-9A57-B5B52E0E9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>
                <a:extLst>
                  <a:ext uri="{FF2B5EF4-FFF2-40B4-BE49-F238E27FC236}">
                    <a16:creationId xmlns:a16="http://schemas.microsoft.com/office/drawing/2014/main" id="{8581A4DE-F162-4753-9442-C66B8012E8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>
                <a:extLst>
                  <a:ext uri="{FF2B5EF4-FFF2-40B4-BE49-F238E27FC236}">
                    <a16:creationId xmlns:a16="http://schemas.microsoft.com/office/drawing/2014/main" id="{F60CA01B-EF46-4A90-B19E-6AD6861410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>
                <a:extLst>
                  <a:ext uri="{FF2B5EF4-FFF2-40B4-BE49-F238E27FC236}">
                    <a16:creationId xmlns:a16="http://schemas.microsoft.com/office/drawing/2014/main" id="{DD40E632-5ED4-40FF-8E30-6DD8E84102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>
                <a:extLst>
                  <a:ext uri="{FF2B5EF4-FFF2-40B4-BE49-F238E27FC236}">
                    <a16:creationId xmlns:a16="http://schemas.microsoft.com/office/drawing/2014/main" id="{51F6DA1A-FFF9-4CDE-8DC7-3B601A62B7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>
                <a:extLst>
                  <a:ext uri="{FF2B5EF4-FFF2-40B4-BE49-F238E27FC236}">
                    <a16:creationId xmlns:a16="http://schemas.microsoft.com/office/drawing/2014/main" id="{ABB769D0-50C3-4085-A782-1FCD58A23C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>
                <a:extLst>
                  <a:ext uri="{FF2B5EF4-FFF2-40B4-BE49-F238E27FC236}">
                    <a16:creationId xmlns:a16="http://schemas.microsoft.com/office/drawing/2014/main" id="{06FA38D2-79AC-4514-9CF7-F21579DFF3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9" name="paper-plane_91632">
            <a:extLst>
              <a:ext uri="{FF2B5EF4-FFF2-40B4-BE49-F238E27FC236}">
                <a16:creationId xmlns:a16="http://schemas.microsoft.com/office/drawing/2014/main" id="{6BC4870A-8667-41DA-A806-ED3546B457F2}"/>
              </a:ext>
            </a:extLst>
          </p:cNvPr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  <p:sp>
        <p:nvSpPr>
          <p:cNvPr id="110" name="矩形 109">
            <a:extLst>
              <a:ext uri="{FF2B5EF4-FFF2-40B4-BE49-F238E27FC236}">
                <a16:creationId xmlns:a16="http://schemas.microsoft.com/office/drawing/2014/main" id="{C260C076-9C8E-437D-8936-EF154F0E3B4E}"/>
              </a:ext>
            </a:extLst>
          </p:cNvPr>
          <p:cNvSpPr/>
          <p:nvPr/>
        </p:nvSpPr>
        <p:spPr>
          <a:xfrm>
            <a:off x="609744" y="4648168"/>
            <a:ext cx="9296156" cy="77566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itchFamily="34" charset="-122"/>
                <a:ea typeface="微软雅黑" pitchFamily="34" charset="-122"/>
              </a:rPr>
              <a:t>中华人民共和国教育部全国综合防控儿童青少年近视专家宣讲团</a:t>
            </a:r>
            <a:endParaRPr lang="en-US" altLang="zh-CN" sz="2400" b="1" dirty="0">
              <a:solidFill>
                <a:srgbClr val="234494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11" name="矩形 110">
            <a:extLst>
              <a:ext uri="{FF2B5EF4-FFF2-40B4-BE49-F238E27FC236}">
                <a16:creationId xmlns:a16="http://schemas.microsoft.com/office/drawing/2014/main" id="{6E6F1B03-0E0B-4EC8-A8EA-70D448788E3D}"/>
              </a:ext>
            </a:extLst>
          </p:cNvPr>
          <p:cNvSpPr/>
          <p:nvPr/>
        </p:nvSpPr>
        <p:spPr>
          <a:xfrm>
            <a:off x="609744" y="3429000"/>
            <a:ext cx="80769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感谢聆听！</a:t>
            </a:r>
          </a:p>
        </p:txBody>
      </p:sp>
    </p:spTree>
    <p:extLst>
      <p:ext uri="{BB962C8B-B14F-4D97-AF65-F5344CB8AC3E}">
        <p14:creationId xmlns:p14="http://schemas.microsoft.com/office/powerpoint/2010/main" val="1170296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风扇, 设备&#10;&#10;描述已自动生成">
            <a:extLst>
              <a:ext uri="{FF2B5EF4-FFF2-40B4-BE49-F238E27FC236}">
                <a16:creationId xmlns:a16="http://schemas.microsoft.com/office/drawing/2014/main" id="{68A3B63B-B775-45E2-B418-B37ABD2F412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71724" y="2057436"/>
            <a:ext cx="3283565" cy="302687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50C2573B-DFD3-4F26-ADB9-1C3EC68CB0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0218" y="1828842"/>
            <a:ext cx="6048672" cy="3382813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45399AE8-3049-44C6-8A37-8A8CB02A685E}"/>
              </a:ext>
            </a:extLst>
          </p:cNvPr>
          <p:cNvSpPr txBox="1"/>
          <p:nvPr/>
        </p:nvSpPr>
        <p:spPr>
          <a:xfrm>
            <a:off x="6857980" y="5333950"/>
            <a:ext cx="3494118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鼻侧最小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,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颞侧最大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8AD084DD-1FA2-49BF-90AB-E3E369B47D21}"/>
              </a:ext>
            </a:extLst>
          </p:cNvPr>
          <p:cNvSpPr txBox="1"/>
          <p:nvPr/>
        </p:nvSpPr>
        <p:spPr>
          <a:xfrm>
            <a:off x="1600318" y="5331980"/>
            <a:ext cx="3352712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眼能看到的范围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900199D0-F58C-4661-833E-53AB1803C187}"/>
              </a:ext>
            </a:extLst>
          </p:cNvPr>
          <p:cNvGrpSpPr/>
          <p:nvPr/>
        </p:nvGrpSpPr>
        <p:grpSpPr>
          <a:xfrm>
            <a:off x="3762941" y="645862"/>
            <a:ext cx="4666118" cy="708872"/>
            <a:chOff x="3135784" y="538218"/>
            <a:chExt cx="3888432" cy="590727"/>
          </a:xfrm>
        </p:grpSpPr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913F10E3-35AE-4135-9AED-3508AFD0F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5784" y="538218"/>
              <a:ext cx="3888432" cy="504056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horz" lIns="109728" tIns="54864" rIns="109728" bIns="54864" rtlCol="0" anchor="b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重要的视功能</a:t>
              </a:r>
              <a:r>
                <a:rPr lang="en-US" altLang="zh-CN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--</a:t>
              </a:r>
              <a:r>
                <a:rPr lang="zh-CN" altLang="en-US" sz="2880" dirty="0">
                  <a:solidFill>
                    <a:srgbClr val="FFC000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视野</a:t>
              </a: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82E9FA47-5CFB-4756-8BD3-336A1ECD5B24}"/>
                </a:ext>
              </a:extLst>
            </p:cNvPr>
            <p:cNvSpPr/>
            <p:nvPr/>
          </p:nvSpPr>
          <p:spPr>
            <a:xfrm>
              <a:off x="3351808" y="944279"/>
              <a:ext cx="3456384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IMPORTANT VISUAL FUNCTIONS - WIDTHS</a:t>
              </a:r>
              <a:endPara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9305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Academy\mission 4_Acc Study in WZ\插图\clip_image001_0004.gif">
            <a:extLst>
              <a:ext uri="{FF2B5EF4-FFF2-40B4-BE49-F238E27FC236}">
                <a16:creationId xmlns:a16="http://schemas.microsoft.com/office/drawing/2014/main" id="{22A81040-C180-4B23-9D86-BD08F11AC02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6291" y="2305675"/>
            <a:ext cx="4549366" cy="271100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6">
            <a:extLst>
              <a:ext uri="{FF2B5EF4-FFF2-40B4-BE49-F238E27FC236}">
                <a16:creationId xmlns:a16="http://schemas.microsoft.com/office/drawing/2014/main" id="{B195E109-02DD-4BD9-A7BA-EB56DA874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变焦照相机</a:t>
            </a:r>
          </a:p>
        </p:txBody>
      </p:sp>
      <p:sp>
        <p:nvSpPr>
          <p:cNvPr id="11" name="内容占位符 2">
            <a:extLst>
              <a:ext uri="{FF2B5EF4-FFF2-40B4-BE49-F238E27FC236}">
                <a16:creationId xmlns:a16="http://schemas.microsoft.com/office/drawing/2014/main" id="{74961B24-B1B4-4B04-8AEB-78B169F4E8D6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3821031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调节功能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为了看清不同距离的物体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眼睛可以改变屈光力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无极变焦的照相机；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endParaRPr lang="en-US" altLang="zh-CN" sz="1800" b="1" dirty="0">
              <a:solidFill>
                <a:srgbClr val="BF9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老视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随年龄增长，人的调节能力下降； 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D2D32A3-081D-4283-8AAC-734D3DECDC1A}"/>
              </a:ext>
            </a:extLst>
          </p:cNvPr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ZOOM CAMERA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6846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0DF98AC3-D4F2-497F-A49D-38763AB56A2F}"/>
              </a:ext>
            </a:extLst>
          </p:cNvPr>
          <p:cNvGrpSpPr/>
          <p:nvPr/>
        </p:nvGrpSpPr>
        <p:grpSpPr>
          <a:xfrm>
            <a:off x="738605" y="1787218"/>
            <a:ext cx="5807201" cy="3802022"/>
            <a:chOff x="543496" y="1561356"/>
            <a:chExt cx="5184576" cy="3394385"/>
          </a:xfrm>
        </p:grpSpPr>
        <p:pic>
          <p:nvPicPr>
            <p:cNvPr id="10" name="图片 9" descr="图片包含 游戏机&#10;&#10;描述已自动生成">
              <a:extLst>
                <a:ext uri="{FF2B5EF4-FFF2-40B4-BE49-F238E27FC236}">
                  <a16:creationId xmlns:a16="http://schemas.microsoft.com/office/drawing/2014/main" id="{7D12D413-32B3-4E39-A15A-6B708EB41C1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81" t="3460" r="2085" b="2734"/>
            <a:stretch/>
          </p:blipFill>
          <p:spPr>
            <a:xfrm>
              <a:off x="2328852" y="1575105"/>
              <a:ext cx="1670776" cy="1656184"/>
            </a:xfrm>
            <a:prstGeom prst="ellipse">
              <a:avLst/>
            </a:prstGeom>
          </p:spPr>
        </p:pic>
        <p:pic>
          <p:nvPicPr>
            <p:cNvPr id="14" name="图片 13" descr="图片包含 游戏机, 盘子&#10;&#10;描述已自动生成">
              <a:extLst>
                <a:ext uri="{FF2B5EF4-FFF2-40B4-BE49-F238E27FC236}">
                  <a16:creationId xmlns:a16="http://schemas.microsoft.com/office/drawing/2014/main" id="{0E556EFA-9A2C-4BE9-A202-17DE273BD30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68" t="4682" r="7412" b="6172"/>
            <a:stretch/>
          </p:blipFill>
          <p:spPr>
            <a:xfrm>
              <a:off x="543496" y="1570101"/>
              <a:ext cx="1708375" cy="1666193"/>
            </a:xfrm>
            <a:prstGeom prst="ellipse">
              <a:avLst/>
            </a:prstGeom>
          </p:spPr>
        </p:pic>
        <p:pic>
          <p:nvPicPr>
            <p:cNvPr id="16" name="图片 15" descr="图片包含 游戏机&#10;&#10;描述已自动生成">
              <a:extLst>
                <a:ext uri="{FF2B5EF4-FFF2-40B4-BE49-F238E27FC236}">
                  <a16:creationId xmlns:a16="http://schemas.microsoft.com/office/drawing/2014/main" id="{E9152AA8-727D-43E8-AC5B-6443864DBA2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29" t="6826" r="7149" b="6509"/>
            <a:stretch/>
          </p:blipFill>
          <p:spPr>
            <a:xfrm>
              <a:off x="562417" y="3289548"/>
              <a:ext cx="1670532" cy="1666193"/>
            </a:xfrm>
            <a:prstGeom prst="ellipse">
              <a:avLst/>
            </a:prstGeom>
          </p:spPr>
        </p:pic>
        <p:pic>
          <p:nvPicPr>
            <p:cNvPr id="18" name="图片 17" descr="图片包含 游戏机, 食物&#10;&#10;描述已自动生成">
              <a:extLst>
                <a:ext uri="{FF2B5EF4-FFF2-40B4-BE49-F238E27FC236}">
                  <a16:creationId xmlns:a16="http://schemas.microsoft.com/office/drawing/2014/main" id="{BE219EE4-9526-49A7-9B08-323C889899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93" t="5263" r="7019" b="6943"/>
            <a:stretch/>
          </p:blipFill>
          <p:spPr>
            <a:xfrm>
              <a:off x="4071330" y="1561356"/>
              <a:ext cx="1656742" cy="1683683"/>
            </a:xfrm>
            <a:prstGeom prst="ellipse">
              <a:avLst/>
            </a:prstGeom>
          </p:spPr>
        </p:pic>
        <p:pic>
          <p:nvPicPr>
            <p:cNvPr id="20" name="图片 19" descr="图片包含 游戏机, 房间&#10;&#10;描述已自动生成">
              <a:extLst>
                <a:ext uri="{FF2B5EF4-FFF2-40B4-BE49-F238E27FC236}">
                  <a16:creationId xmlns:a16="http://schemas.microsoft.com/office/drawing/2014/main" id="{4A74D449-9028-4CC0-97D3-C8089814F1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00" t="2972" r="7344" b="5961"/>
            <a:stretch/>
          </p:blipFill>
          <p:spPr>
            <a:xfrm>
              <a:off x="2336148" y="3294552"/>
              <a:ext cx="1656184" cy="1656184"/>
            </a:xfrm>
            <a:prstGeom prst="ellipse">
              <a:avLst/>
            </a:prstGeom>
          </p:spPr>
        </p:pic>
        <p:pic>
          <p:nvPicPr>
            <p:cNvPr id="22" name="图片 21" descr="图片包含 食物, 游戏机&#10;&#10;描述已自动生成">
              <a:extLst>
                <a:ext uri="{FF2B5EF4-FFF2-40B4-BE49-F238E27FC236}">
                  <a16:creationId xmlns:a16="http://schemas.microsoft.com/office/drawing/2014/main" id="{43D938FF-A511-42E0-95B9-6D9E2BEEFE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60" t="7123" r="8130" b="9493"/>
            <a:stretch/>
          </p:blipFill>
          <p:spPr>
            <a:xfrm>
              <a:off x="4115403" y="3323107"/>
              <a:ext cx="1568597" cy="1599074"/>
            </a:xfrm>
            <a:prstGeom prst="ellipse">
              <a:avLst/>
            </a:prstGeom>
          </p:spPr>
        </p:pic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0B7CB003-9014-42C7-A5E2-37105478DB95}"/>
              </a:ext>
            </a:extLst>
          </p:cNvPr>
          <p:cNvSpPr txBox="1"/>
          <p:nvPr/>
        </p:nvSpPr>
        <p:spPr>
          <a:xfrm>
            <a:off x="2778109" y="5802796"/>
            <a:ext cx="1728192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色盲测试图</a:t>
            </a:r>
          </a:p>
        </p:txBody>
      </p:sp>
      <p:pic>
        <p:nvPicPr>
          <p:cNvPr id="35" name="图片 34" descr="图片包含 游戏机, 华美, 房间&#10;&#10;描述已自动生成">
            <a:extLst>
              <a:ext uri="{FF2B5EF4-FFF2-40B4-BE49-F238E27FC236}">
                <a16:creationId xmlns:a16="http://schemas.microsoft.com/office/drawing/2014/main" id="{B37206E1-A36E-45F1-A585-240129A9A0E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0" t="10143" r="53608" b="52356"/>
          <a:stretch/>
        </p:blipFill>
        <p:spPr>
          <a:xfrm>
            <a:off x="7257390" y="1787218"/>
            <a:ext cx="1984729" cy="1896394"/>
          </a:xfrm>
          <a:prstGeom prst="ellipse">
            <a:avLst/>
          </a:prstGeom>
        </p:spPr>
      </p:pic>
      <p:pic>
        <p:nvPicPr>
          <p:cNvPr id="36" name="图片 35" descr="图片包含 游戏机, 华美, 房间&#10;&#10;描述已自动生成">
            <a:extLst>
              <a:ext uri="{FF2B5EF4-FFF2-40B4-BE49-F238E27FC236}">
                <a16:creationId xmlns:a16="http://schemas.microsoft.com/office/drawing/2014/main" id="{442E3A82-349B-4A8E-8BFE-D1AD4C6792AA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08" t="52132" r="7435" b="8978"/>
          <a:stretch/>
        </p:blipFill>
        <p:spPr>
          <a:xfrm>
            <a:off x="9369284" y="3785774"/>
            <a:ext cx="1987696" cy="1966632"/>
          </a:xfrm>
          <a:prstGeom prst="ellipse">
            <a:avLst/>
          </a:prstGeom>
        </p:spPr>
      </p:pic>
      <p:pic>
        <p:nvPicPr>
          <p:cNvPr id="37" name="图片 36" descr="图片包含 游戏机, 华美, 房间&#10;&#10;描述已自动生成">
            <a:extLst>
              <a:ext uri="{FF2B5EF4-FFF2-40B4-BE49-F238E27FC236}">
                <a16:creationId xmlns:a16="http://schemas.microsoft.com/office/drawing/2014/main" id="{D070F754-D9F0-4718-857B-102DDE3963B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11" t="52084" r="53433" b="9821"/>
          <a:stretch/>
        </p:blipFill>
        <p:spPr>
          <a:xfrm>
            <a:off x="7246889" y="3774829"/>
            <a:ext cx="2005732" cy="1926496"/>
          </a:xfrm>
          <a:prstGeom prst="ellipse">
            <a:avLst/>
          </a:prstGeom>
        </p:spPr>
      </p:pic>
      <p:pic>
        <p:nvPicPr>
          <p:cNvPr id="38" name="图片 37" descr="图片包含 游戏机, 华美, 房间&#10;&#10;描述已自动生成">
            <a:extLst>
              <a:ext uri="{FF2B5EF4-FFF2-40B4-BE49-F238E27FC236}">
                <a16:creationId xmlns:a16="http://schemas.microsoft.com/office/drawing/2014/main" id="{50CEB6DF-B3ED-4B88-98D4-8DDE5B38D4F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5" t="9944" r="7559" b="51762"/>
          <a:stretch/>
        </p:blipFill>
        <p:spPr>
          <a:xfrm>
            <a:off x="9374535" y="1787218"/>
            <a:ext cx="1977343" cy="1936530"/>
          </a:xfrm>
          <a:prstGeom prst="ellipse">
            <a:avLst/>
          </a:prstGeom>
        </p:spPr>
      </p:pic>
      <p:sp>
        <p:nvSpPr>
          <p:cNvPr id="39" name="文本框 38">
            <a:extLst>
              <a:ext uri="{FF2B5EF4-FFF2-40B4-BE49-F238E27FC236}">
                <a16:creationId xmlns:a16="http://schemas.microsoft.com/office/drawing/2014/main" id="{6868BEAB-3D21-4DB2-B982-EB2F32BD647E}"/>
              </a:ext>
            </a:extLst>
          </p:cNvPr>
          <p:cNvSpPr txBox="1"/>
          <p:nvPr/>
        </p:nvSpPr>
        <p:spPr>
          <a:xfrm>
            <a:off x="8167590" y="5802796"/>
            <a:ext cx="2241193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红绿色盲测试图</a:t>
            </a:r>
          </a:p>
        </p:txBody>
      </p:sp>
      <p:sp>
        <p:nvSpPr>
          <p:cNvPr id="45" name="Text Box 6">
            <a:extLst>
              <a:ext uri="{FF2B5EF4-FFF2-40B4-BE49-F238E27FC236}">
                <a16:creationId xmlns:a16="http://schemas.microsoft.com/office/drawing/2014/main" id="{F044FF96-78D4-4AA4-B896-1BAADF224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7CC7CA86-1003-4A7A-BAC2-B822530A31A0}"/>
              </a:ext>
            </a:extLst>
          </p:cNvPr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7486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73EF5160-A8A8-4B27-B8DB-DA669DB134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7063" y="2219265"/>
            <a:ext cx="5357395" cy="3179350"/>
          </a:xfrm>
          <a:prstGeom prst="rect">
            <a:avLst/>
          </a:prstGeom>
        </p:spPr>
      </p:pic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96D16DF-7954-414E-9CD3-3C4854132A6B}"/>
              </a:ext>
            </a:extLst>
          </p:cNvPr>
          <p:cNvSpPr txBox="1">
            <a:spLocks/>
          </p:cNvSpPr>
          <p:nvPr/>
        </p:nvSpPr>
        <p:spPr>
          <a:xfrm>
            <a:off x="7132915" y="2046446"/>
            <a:ext cx="4144549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000" indent="-28800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可见光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波长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380-760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纳米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人眼的视网膜中有三种感光细胞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对不同波长的光线敏感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  <a:p>
            <a:pPr marL="288000" lvl="1" indent="-288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经过神经信号处理和整合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人看到了不同的颜色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</a:p>
        </p:txBody>
      </p:sp>
      <p:sp>
        <p:nvSpPr>
          <p:cNvPr id="6" name="Text Box 6">
            <a:extLst>
              <a:ext uri="{FF2B5EF4-FFF2-40B4-BE49-F238E27FC236}">
                <a16:creationId xmlns:a16="http://schemas.microsoft.com/office/drawing/2014/main" id="{2474D359-1991-4B29-A1C3-040BD7A61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F6B25412-79FB-4453-BED7-5F54C25E142B}"/>
              </a:ext>
            </a:extLst>
          </p:cNvPr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19588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PICTURE" val="#122174;#316811;#227632;#241609;#226285;#127482;#225837;#227472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SMARTDIAGRAM" val="#182388;"/>
  <p:tag name="ISLIDE.VECTOR" val="#262122;#203083;#251052;#251076;#242590;#217444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SMARTDIAGRAM" val="#182388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SMARTDIAGRAM" val="#182388;"/>
  <p:tag name="ISLIDE.VECTOR" val="#189525;#203094;#189060;#262077;#189071;#191048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fca6b55-1839-4e14-ba4e-badcd822540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88c29f52-4437-46e5-b751-43edfc61ac1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SMARTDIAGRAM" val="#220722;"/>
  <p:tag name="ISLIDE.ICON" val="#405345;#73682;#73682;#85112;#144025;#105378;#85727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d2ee76ff-2646-4769-a1ed-039767ded23c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53374;#154800;#178788;#178893;#16570;#177965;#108188;#44846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247177;#189944;#196154;#341397;#341420;#191349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9ed1dd0e-8843-4774-8f9c-952139319c9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a357a987-32c6-490d-9244-e523f6cebaa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99254595-a50f-42c0-9957-ef108e928d8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#332024;"/>
  <p:tag name="ISLIDE.ICON" val="#137488;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203944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4d54537f-9104-4d24-9770-9460b9af1dc5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84472;#243761;#308499;#200183;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84438;#192211;#184630;#220346;#184224;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3682;#49907;#7226;#71772;#103582;#15976;#137488;#137394;#137488;#103582;#22756;#136956;#24622;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84573;#242245;#197077;#185178;#184475;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85262;#224264;#185512;#188976;#251030;#247185;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cddb9fc7-4898-4f1e-8197-a64b1e4ef51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PICTURE" val="#232528;"/>
  <p:tag name="ISLIDE.VECTOR" val="#210366;#262136;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7641867e-520d-4673-9a05-3f84698fc7c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16ef2feb-0948-4154-a074-3e5ef050d63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f3ec9cda-d41b-4d79-bcf4-7d1884230d4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f3ec9cda-d41b-4d79-bcf4-7d1884230d4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84115;#184115;#184115;#184115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216382;#189068;#257234;#189068;#246008;#198621;#271411;#251071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SMARTDIAGRAM" val="#181;"/>
</p:tagLst>
</file>

<file path=ppt/theme/theme1.xml><?xml version="1.0" encoding="utf-8"?>
<a:theme xmlns:a="http://schemas.openxmlformats.org/drawingml/2006/main" name="默认设计模板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3874</TotalTime>
  <Words>3324</Words>
  <Application>Microsoft Office PowerPoint</Application>
  <PresentationFormat>宽屏</PresentationFormat>
  <Paragraphs>606</Paragraphs>
  <Slides>50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50</vt:i4>
      </vt:variant>
    </vt:vector>
  </HeadingPairs>
  <TitlesOfParts>
    <vt:vector size="63" baseType="lpstr">
      <vt:lpstr>阿里巴巴普惠体 H</vt:lpstr>
      <vt:lpstr>仿宋</vt:lpstr>
      <vt:lpstr>黑体</vt:lpstr>
      <vt:lpstr>迷你简方叠体</vt:lpstr>
      <vt:lpstr>微软雅黑</vt:lpstr>
      <vt:lpstr>Arial</vt:lpstr>
      <vt:lpstr>Calibri</vt:lpstr>
      <vt:lpstr>Calibri Light</vt:lpstr>
      <vt:lpstr>Engravers MT</vt:lpstr>
      <vt:lpstr>Haettenschweiler</vt:lpstr>
      <vt:lpstr>Impact</vt:lpstr>
      <vt:lpstr>Wingdings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jiang pauline</dc:creator>
  <cp:lastModifiedBy>LIANGDE XU</cp:lastModifiedBy>
  <cp:revision>415</cp:revision>
  <dcterms:created xsi:type="dcterms:W3CDTF">2020-04-27T07:56:55Z</dcterms:created>
  <dcterms:modified xsi:type="dcterms:W3CDTF">2020-12-17T05:08:51Z</dcterms:modified>
</cp:coreProperties>
</file>